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theme/theme9.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0.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1.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2.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3.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4.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5.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6.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7.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8.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9.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20.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21.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22.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23.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24.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25.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26.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27.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28.xml" ContentType="application/vnd.openxmlformats-officedocument.theme+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theme/theme29.xml" ContentType="application/vnd.openxmlformats-officedocument.theme+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theme/theme30.xml" ContentType="application/vnd.openxmlformats-officedocument.theme+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theme/theme31.xml" ContentType="application/vnd.openxmlformats-officedocument.theme+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theme/theme32.xml" ContentType="application/vnd.openxmlformats-officedocument.theme+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theme/theme33.xml" ContentType="application/vnd.openxmlformats-officedocument.theme+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theme/theme34.xml" ContentType="application/vnd.openxmlformats-officedocument.theme+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theme/theme35.xml" ContentType="application/vnd.openxmlformats-officedocument.theme+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36.xml" ContentType="application/vnd.openxmlformats-officedocument.theme+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theme/theme37.xml" ContentType="application/vnd.openxmlformats-officedocument.theme+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theme/theme38.xml" ContentType="application/vnd.openxmlformats-officedocument.theme+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theme/theme39.xml" ContentType="application/vnd.openxmlformats-officedocument.theme+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theme/theme40.xml" ContentType="application/vnd.openxmlformats-officedocument.theme+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theme/theme41.xml" ContentType="application/vnd.openxmlformats-officedocument.theme+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theme/theme42.xml" ContentType="application/vnd.openxmlformats-officedocument.theme+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theme/theme43.xml" ContentType="application/vnd.openxmlformats-officedocument.theme+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theme/theme44.xml" ContentType="application/vnd.openxmlformats-officedocument.theme+xml"/>
  <Override PartName="/ppt/slideLayouts/slideLayout451.xml" ContentType="application/vnd.openxmlformats-officedocument.presentationml.slideLayout+xml"/>
  <Override PartName="/ppt/theme/theme45.xml" ContentType="application/vnd.openxmlformats-officedocument.theme+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theme/theme46.xml" ContentType="application/vnd.openxmlformats-officedocument.theme+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theme/theme47.xml" ContentType="application/vnd.openxmlformats-officedocument.theme+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theme/theme48.xml" ContentType="application/vnd.openxmlformats-officedocument.theme+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theme/theme49.xml" ContentType="application/vnd.openxmlformats-officedocument.theme+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theme/theme50.xml" ContentType="application/vnd.openxmlformats-officedocument.theme+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theme/theme51.xml" ContentType="application/vnd.openxmlformats-officedocument.theme+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theme/theme52.xml" ContentType="application/vnd.openxmlformats-officedocument.theme+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theme/theme53.xml" ContentType="application/vnd.openxmlformats-officedocument.theme+xml"/>
  <Override PartName="/ppt/theme/theme5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heme/themeOverride2.xml" ContentType="application/vnd.openxmlformats-officedocument.themeOverride+xml"/>
  <Override PartName="/ppt/notesSlides/notesSlide27.xml" ContentType="application/vnd.openxmlformats-officedocument.presentationml.notesSlide+xml"/>
  <Override PartName="/ppt/theme/themeOverride3.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heme/themeOverride4.xml" ContentType="application/vnd.openxmlformats-officedocument.themeOverr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theme/themeOverride5.xml" ContentType="application/vnd.openxmlformats-officedocument.themeOverr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theme/themeOverride6.xml" ContentType="application/vnd.openxmlformats-officedocument.themeOverr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theme/themeOverride7.xml" ContentType="application/vnd.openxmlformats-officedocument.themeOverr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theme/themeOverride8.xml" ContentType="application/vnd.openxmlformats-officedocument.themeOverr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theme/themeOverride9.xml" ContentType="application/vnd.openxmlformats-officedocument.themeOverr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theme/themeOverride10.xml" ContentType="application/vnd.openxmlformats-officedocument.themeOverride+xml"/>
  <Override PartName="/ppt/notesSlides/notesSlide122.xml" ContentType="application/vnd.openxmlformats-officedocument.presentationml.notesSlide+xml"/>
  <Override PartName="/ppt/theme/themeOverride11.xml" ContentType="application/vnd.openxmlformats-officedocument.themeOverr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theme/themeOverride12.xml" ContentType="application/vnd.openxmlformats-officedocument.themeOverride+xml"/>
  <Override PartName="/ppt/notesSlides/notesSlide128.xml" ContentType="application/vnd.openxmlformats-officedocument.presentationml.notesSlide+xml"/>
  <Override PartName="/ppt/theme/themeOverride13.xml" ContentType="application/vnd.openxmlformats-officedocument.themeOverr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theme/themeOverride14.xml" ContentType="application/vnd.openxmlformats-officedocument.themeOverride+xml"/>
  <Override PartName="/ppt/notesSlides/notesSlide180.xml" ContentType="application/vnd.openxmlformats-officedocument.presentationml.notesSlide+xml"/>
  <Override PartName="/ppt/theme/themeOverride15.xml" ContentType="application/vnd.openxmlformats-officedocument.themeOverride+xml"/>
  <Override PartName="/ppt/notesSlides/notesSlide181.xml" ContentType="application/vnd.openxmlformats-officedocument.presentationml.notesSlide+xml"/>
  <Override PartName="/ppt/theme/themeOverride16.xml" ContentType="application/vnd.openxmlformats-officedocument.themeOverride+xml"/>
  <Override PartName="/ppt/notesSlides/notesSlide182.xml" ContentType="application/vnd.openxmlformats-officedocument.presentationml.notesSlide+xml"/>
  <Override PartName="/ppt/theme/themeOverride17.xml" ContentType="application/vnd.openxmlformats-officedocument.themeOverride+xml"/>
  <Override PartName="/ppt/notesSlides/notesSlide183.xml" ContentType="application/vnd.openxmlformats-officedocument.presentationml.notesSlide+xml"/>
  <Override PartName="/ppt/theme/themeOverride18.xml" ContentType="application/vnd.openxmlformats-officedocument.themeOverride+xml"/>
  <Override PartName="/ppt/notesSlides/notesSlide184.xml" ContentType="application/vnd.openxmlformats-officedocument.presentationml.notesSlide+xml"/>
  <Override PartName="/ppt/theme/themeOverride19.xml" ContentType="application/vnd.openxmlformats-officedocument.themeOverr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theme/themeOverride20.xml" ContentType="application/vnd.openxmlformats-officedocument.themeOverride+xml"/>
  <Override PartName="/ppt/notesSlides/notesSlide199.xml" ContentType="application/vnd.openxmlformats-officedocument.presentationml.notesSlide+xml"/>
  <Override PartName="/ppt/theme/themeOverride21.xml" ContentType="application/vnd.openxmlformats-officedocument.themeOverr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theme/themeOverride22.xml" ContentType="application/vnd.openxmlformats-officedocument.themeOverr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98" r:id="rId2"/>
    <p:sldMasterId id="2147483712" r:id="rId3"/>
    <p:sldMasterId id="2147483815" r:id="rId4"/>
    <p:sldMasterId id="2147483827" r:id="rId5"/>
    <p:sldMasterId id="2147483843" r:id="rId6"/>
    <p:sldMasterId id="2147483854" r:id="rId7"/>
    <p:sldMasterId id="2147483856" r:id="rId8"/>
    <p:sldMasterId id="2147483859" r:id="rId9"/>
    <p:sldMasterId id="2147484105" r:id="rId10"/>
    <p:sldMasterId id="2147484387" r:id="rId11"/>
    <p:sldMasterId id="2147484476" r:id="rId12"/>
    <p:sldMasterId id="2147484492" r:id="rId13"/>
    <p:sldMasterId id="2147484507" r:id="rId14"/>
    <p:sldMasterId id="2147484519" r:id="rId15"/>
    <p:sldMasterId id="2147484531" r:id="rId16"/>
    <p:sldMasterId id="2147484544" r:id="rId17"/>
    <p:sldMasterId id="2147484558" r:id="rId18"/>
    <p:sldMasterId id="2147484571" r:id="rId19"/>
    <p:sldMasterId id="2147484575" r:id="rId20"/>
    <p:sldMasterId id="2147484587" r:id="rId21"/>
    <p:sldMasterId id="2147484599" r:id="rId22"/>
    <p:sldMasterId id="2147484612" r:id="rId23"/>
    <p:sldMasterId id="2147484624" r:id="rId24"/>
    <p:sldMasterId id="2147484636" r:id="rId25"/>
    <p:sldMasterId id="2147484648" r:id="rId26"/>
    <p:sldMasterId id="2147484660" r:id="rId27"/>
    <p:sldMasterId id="2147484672" r:id="rId28"/>
    <p:sldMasterId id="2147484684" r:id="rId29"/>
    <p:sldMasterId id="2147484696" r:id="rId30"/>
    <p:sldMasterId id="2147484699" r:id="rId31"/>
    <p:sldMasterId id="2147484711" r:id="rId32"/>
    <p:sldMasterId id="2147484723" r:id="rId33"/>
    <p:sldMasterId id="2147484735" r:id="rId34"/>
    <p:sldMasterId id="2147484747" r:id="rId35"/>
    <p:sldMasterId id="2147484759" r:id="rId36"/>
    <p:sldMasterId id="2147484771" r:id="rId37"/>
    <p:sldMasterId id="2147484783" r:id="rId38"/>
    <p:sldMasterId id="2147484795" r:id="rId39"/>
    <p:sldMasterId id="2147484807" r:id="rId40"/>
    <p:sldMasterId id="2147484819" r:id="rId41"/>
    <p:sldMasterId id="2147484831" r:id="rId42"/>
    <p:sldMasterId id="2147484843" r:id="rId43"/>
    <p:sldMasterId id="2147484855" r:id="rId44"/>
    <p:sldMasterId id="2147484867" r:id="rId45"/>
    <p:sldMasterId id="2147484869" r:id="rId46"/>
    <p:sldMasterId id="2147484872" r:id="rId47"/>
    <p:sldMasterId id="2147484875" r:id="rId48"/>
    <p:sldMasterId id="2147484887" r:id="rId49"/>
    <p:sldMasterId id="2147484899" r:id="rId50"/>
    <p:sldMasterId id="2147484913" r:id="rId51"/>
    <p:sldMasterId id="2147484925" r:id="rId52"/>
    <p:sldMasterId id="2147484937" r:id="rId53"/>
  </p:sldMasterIdLst>
  <p:notesMasterIdLst>
    <p:notesMasterId r:id="rId306"/>
  </p:notesMasterIdLst>
  <p:sldIdLst>
    <p:sldId id="4720" r:id="rId54"/>
    <p:sldId id="673" r:id="rId55"/>
    <p:sldId id="4134" r:id="rId56"/>
    <p:sldId id="4135" r:id="rId57"/>
    <p:sldId id="4110" r:id="rId58"/>
    <p:sldId id="4111" r:id="rId59"/>
    <p:sldId id="4112" r:id="rId60"/>
    <p:sldId id="4136" r:id="rId61"/>
    <p:sldId id="4113" r:id="rId62"/>
    <p:sldId id="4137" r:id="rId63"/>
    <p:sldId id="4138" r:id="rId64"/>
    <p:sldId id="4139" r:id="rId65"/>
    <p:sldId id="4119" r:id="rId66"/>
    <p:sldId id="4120" r:id="rId67"/>
    <p:sldId id="4124" r:id="rId68"/>
    <p:sldId id="4125" r:id="rId69"/>
    <p:sldId id="4126" r:id="rId70"/>
    <p:sldId id="4140" r:id="rId71"/>
    <p:sldId id="4128" r:id="rId72"/>
    <p:sldId id="4129" r:id="rId73"/>
    <p:sldId id="4130" r:id="rId74"/>
    <p:sldId id="4127" r:id="rId75"/>
    <p:sldId id="4114" r:id="rId76"/>
    <p:sldId id="4115" r:id="rId77"/>
    <p:sldId id="4116" r:id="rId78"/>
    <p:sldId id="4117" r:id="rId79"/>
    <p:sldId id="4118" r:id="rId80"/>
    <p:sldId id="4721" r:id="rId81"/>
    <p:sldId id="768" r:id="rId82"/>
    <p:sldId id="4107" r:id="rId83"/>
    <p:sldId id="4132" r:id="rId84"/>
    <p:sldId id="4133" r:id="rId85"/>
    <p:sldId id="4141" r:id="rId86"/>
    <p:sldId id="4142" r:id="rId87"/>
    <p:sldId id="4150" r:id="rId88"/>
    <p:sldId id="471" r:id="rId89"/>
    <p:sldId id="472" r:id="rId90"/>
    <p:sldId id="473" r:id="rId91"/>
    <p:sldId id="474" r:id="rId92"/>
    <p:sldId id="4143" r:id="rId93"/>
    <p:sldId id="4147" r:id="rId94"/>
    <p:sldId id="4148" r:id="rId95"/>
    <p:sldId id="4149" r:id="rId96"/>
    <p:sldId id="4144" r:id="rId97"/>
    <p:sldId id="4146" r:id="rId98"/>
    <p:sldId id="4145" r:id="rId99"/>
    <p:sldId id="4209" r:id="rId100"/>
    <p:sldId id="4702" r:id="rId101"/>
    <p:sldId id="4700" r:id="rId102"/>
    <p:sldId id="4713" r:id="rId103"/>
    <p:sldId id="608" r:id="rId104"/>
    <p:sldId id="4712" r:id="rId105"/>
    <p:sldId id="4714" r:id="rId106"/>
    <p:sldId id="4152" r:id="rId107"/>
    <p:sldId id="4153" r:id="rId108"/>
    <p:sldId id="4154" r:id="rId109"/>
    <p:sldId id="5548" r:id="rId110"/>
    <p:sldId id="4156" r:id="rId111"/>
    <p:sldId id="4157" r:id="rId112"/>
    <p:sldId id="4718" r:id="rId113"/>
    <p:sldId id="4763" r:id="rId114"/>
    <p:sldId id="4764" r:id="rId115"/>
    <p:sldId id="4158" r:id="rId116"/>
    <p:sldId id="4159" r:id="rId117"/>
    <p:sldId id="4161" r:id="rId118"/>
    <p:sldId id="4162" r:id="rId119"/>
    <p:sldId id="4716" r:id="rId120"/>
    <p:sldId id="4163" r:id="rId121"/>
    <p:sldId id="260" r:id="rId122"/>
    <p:sldId id="4165" r:id="rId123"/>
    <p:sldId id="4166" r:id="rId124"/>
    <p:sldId id="4167" r:id="rId125"/>
    <p:sldId id="4168" r:id="rId126"/>
    <p:sldId id="4169" r:id="rId127"/>
    <p:sldId id="4170" r:id="rId128"/>
    <p:sldId id="4171" r:id="rId129"/>
    <p:sldId id="4172" r:id="rId130"/>
    <p:sldId id="4173" r:id="rId131"/>
    <p:sldId id="4174" r:id="rId132"/>
    <p:sldId id="4175" r:id="rId133"/>
    <p:sldId id="4176" r:id="rId134"/>
    <p:sldId id="4177" r:id="rId135"/>
    <p:sldId id="4178" r:id="rId136"/>
    <p:sldId id="4179" r:id="rId137"/>
    <p:sldId id="4180" r:id="rId138"/>
    <p:sldId id="4181" r:id="rId139"/>
    <p:sldId id="4182" r:id="rId140"/>
    <p:sldId id="4183" r:id="rId141"/>
    <p:sldId id="4184" r:id="rId142"/>
    <p:sldId id="4185" r:id="rId143"/>
    <p:sldId id="4186" r:id="rId144"/>
    <p:sldId id="4717" r:id="rId145"/>
    <p:sldId id="4187" r:id="rId146"/>
    <p:sldId id="4188" r:id="rId147"/>
    <p:sldId id="4189" r:id="rId148"/>
    <p:sldId id="4783" r:id="rId149"/>
    <p:sldId id="4191" r:id="rId150"/>
    <p:sldId id="4192" r:id="rId151"/>
    <p:sldId id="4193" r:id="rId152"/>
    <p:sldId id="4194" r:id="rId153"/>
    <p:sldId id="4195" r:id="rId154"/>
    <p:sldId id="4196" r:id="rId155"/>
    <p:sldId id="4197" r:id="rId156"/>
    <p:sldId id="4198" r:id="rId157"/>
    <p:sldId id="4199" r:id="rId158"/>
    <p:sldId id="4200" r:id="rId159"/>
    <p:sldId id="4201" r:id="rId160"/>
    <p:sldId id="4202" r:id="rId161"/>
    <p:sldId id="4715" r:id="rId162"/>
    <p:sldId id="4710" r:id="rId163"/>
    <p:sldId id="4203" r:id="rId164"/>
    <p:sldId id="4204" r:id="rId165"/>
    <p:sldId id="4205" r:id="rId166"/>
    <p:sldId id="4206" r:id="rId167"/>
    <p:sldId id="4207" r:id="rId168"/>
    <p:sldId id="4208" r:id="rId169"/>
    <p:sldId id="4784" r:id="rId170"/>
    <p:sldId id="4785" r:id="rId171"/>
    <p:sldId id="4727" r:id="rId172"/>
    <p:sldId id="532" r:id="rId173"/>
    <p:sldId id="419" r:id="rId174"/>
    <p:sldId id="535" r:id="rId175"/>
    <p:sldId id="534" r:id="rId176"/>
    <p:sldId id="536" r:id="rId177"/>
    <p:sldId id="537" r:id="rId178"/>
    <p:sldId id="538" r:id="rId179"/>
    <p:sldId id="539" r:id="rId180"/>
    <p:sldId id="4786" r:id="rId181"/>
    <p:sldId id="4731" r:id="rId182"/>
    <p:sldId id="4730" r:id="rId183"/>
    <p:sldId id="606" r:id="rId184"/>
    <p:sldId id="4732" r:id="rId185"/>
    <p:sldId id="622" r:id="rId186"/>
    <p:sldId id="610" r:id="rId187"/>
    <p:sldId id="620" r:id="rId188"/>
    <p:sldId id="621" r:id="rId189"/>
    <p:sldId id="542" r:id="rId190"/>
    <p:sldId id="489" r:id="rId191"/>
    <p:sldId id="623" r:id="rId192"/>
    <p:sldId id="628" r:id="rId193"/>
    <p:sldId id="629" r:id="rId194"/>
    <p:sldId id="691" r:id="rId195"/>
    <p:sldId id="714" r:id="rId196"/>
    <p:sldId id="4741" r:id="rId197"/>
    <p:sldId id="616" r:id="rId198"/>
    <p:sldId id="4742" r:id="rId199"/>
    <p:sldId id="4743" r:id="rId200"/>
    <p:sldId id="4744" r:id="rId201"/>
    <p:sldId id="607" r:id="rId202"/>
    <p:sldId id="646" r:id="rId203"/>
    <p:sldId id="4745" r:id="rId204"/>
    <p:sldId id="648" r:id="rId205"/>
    <p:sldId id="649" r:id="rId206"/>
    <p:sldId id="650" r:id="rId207"/>
    <p:sldId id="651" r:id="rId208"/>
    <p:sldId id="652" r:id="rId209"/>
    <p:sldId id="653" r:id="rId210"/>
    <p:sldId id="654" r:id="rId211"/>
    <p:sldId id="4746" r:id="rId212"/>
    <p:sldId id="4747" r:id="rId213"/>
    <p:sldId id="747" r:id="rId214"/>
    <p:sldId id="750" r:id="rId215"/>
    <p:sldId id="751" r:id="rId216"/>
    <p:sldId id="656" r:id="rId217"/>
    <p:sldId id="668" r:id="rId218"/>
    <p:sldId id="4739" r:id="rId219"/>
    <p:sldId id="823" r:id="rId220"/>
    <p:sldId id="693" r:id="rId221"/>
    <p:sldId id="4748" r:id="rId222"/>
    <p:sldId id="658" r:id="rId223"/>
    <p:sldId id="4749" r:id="rId224"/>
    <p:sldId id="4756" r:id="rId225"/>
    <p:sldId id="4757" r:id="rId226"/>
    <p:sldId id="589" r:id="rId227"/>
    <p:sldId id="4750" r:id="rId228"/>
    <p:sldId id="4787" r:id="rId229"/>
    <p:sldId id="727" r:id="rId230"/>
    <p:sldId id="600" r:id="rId231"/>
    <p:sldId id="4788" r:id="rId232"/>
    <p:sldId id="4752" r:id="rId233"/>
    <p:sldId id="4729" r:id="rId234"/>
    <p:sldId id="855" r:id="rId235"/>
    <p:sldId id="540" r:id="rId236"/>
    <p:sldId id="715" r:id="rId237"/>
    <p:sldId id="717" r:id="rId238"/>
    <p:sldId id="718" r:id="rId239"/>
    <p:sldId id="716" r:id="rId240"/>
    <p:sldId id="719" r:id="rId241"/>
    <p:sldId id="490" r:id="rId242"/>
    <p:sldId id="4734" r:id="rId243"/>
    <p:sldId id="4735" r:id="rId244"/>
    <p:sldId id="452" r:id="rId245"/>
    <p:sldId id="4736" r:id="rId246"/>
    <p:sldId id="4737" r:id="rId247"/>
    <p:sldId id="4738" r:id="rId248"/>
    <p:sldId id="4761" r:id="rId249"/>
    <p:sldId id="4794" r:id="rId250"/>
    <p:sldId id="4795" r:id="rId251"/>
    <p:sldId id="4789" r:id="rId252"/>
    <p:sldId id="4790" r:id="rId253"/>
    <p:sldId id="4791" r:id="rId254"/>
    <p:sldId id="4792" r:id="rId255"/>
    <p:sldId id="4793" r:id="rId256"/>
    <p:sldId id="529" r:id="rId257"/>
    <p:sldId id="531" r:id="rId258"/>
    <p:sldId id="527" r:id="rId259"/>
    <p:sldId id="4796" r:id="rId260"/>
    <p:sldId id="4797" r:id="rId261"/>
    <p:sldId id="4798" r:id="rId262"/>
    <p:sldId id="4799" r:id="rId263"/>
    <p:sldId id="4800" r:id="rId264"/>
    <p:sldId id="494" r:id="rId265"/>
    <p:sldId id="4755" r:id="rId266"/>
    <p:sldId id="523" r:id="rId267"/>
    <p:sldId id="524" r:id="rId268"/>
    <p:sldId id="495" r:id="rId269"/>
    <p:sldId id="496" r:id="rId270"/>
    <p:sldId id="497" r:id="rId271"/>
    <p:sldId id="499" r:id="rId272"/>
    <p:sldId id="500" r:id="rId273"/>
    <p:sldId id="501" r:id="rId274"/>
    <p:sldId id="502" r:id="rId275"/>
    <p:sldId id="503" r:id="rId276"/>
    <p:sldId id="504" r:id="rId277"/>
    <p:sldId id="505" r:id="rId278"/>
    <p:sldId id="506" r:id="rId279"/>
    <p:sldId id="507" r:id="rId280"/>
    <p:sldId id="508" r:id="rId281"/>
    <p:sldId id="509" r:id="rId282"/>
    <p:sldId id="510" r:id="rId283"/>
    <p:sldId id="511" r:id="rId284"/>
    <p:sldId id="512" r:id="rId285"/>
    <p:sldId id="4801" r:id="rId286"/>
    <p:sldId id="513" r:id="rId287"/>
    <p:sldId id="514" r:id="rId288"/>
    <p:sldId id="515" r:id="rId289"/>
    <p:sldId id="517" r:id="rId290"/>
    <p:sldId id="518" r:id="rId291"/>
    <p:sldId id="519" r:id="rId292"/>
    <p:sldId id="520" r:id="rId293"/>
    <p:sldId id="521" r:id="rId294"/>
    <p:sldId id="522" r:id="rId295"/>
    <p:sldId id="4760" r:id="rId296"/>
    <p:sldId id="4802" r:id="rId297"/>
    <p:sldId id="4803" r:id="rId298"/>
    <p:sldId id="4804" r:id="rId299"/>
    <p:sldId id="4805" r:id="rId300"/>
    <p:sldId id="526" r:id="rId301"/>
    <p:sldId id="530" r:id="rId302"/>
    <p:sldId id="545" r:id="rId303"/>
    <p:sldId id="320" r:id="rId304"/>
    <p:sldId id="4098" r:id="rId30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210" autoAdjust="0"/>
    <p:restoredTop sz="49234" autoAdjust="0"/>
  </p:normalViewPr>
  <p:slideViewPr>
    <p:cSldViewPr snapToGrid="0" snapToObjects="1">
      <p:cViewPr>
        <p:scale>
          <a:sx n="87" d="100"/>
          <a:sy n="87" d="100"/>
        </p:scale>
        <p:origin x="1184" y="-176"/>
      </p:cViewPr>
      <p:guideLst>
        <p:guide orient="horz" pos="2160"/>
        <p:guide pos="2880"/>
      </p:guideLst>
    </p:cSldViewPr>
  </p:slideViewPr>
  <p:outlineViewPr>
    <p:cViewPr>
      <p:scale>
        <a:sx n="33" d="100"/>
        <a:sy n="33" d="100"/>
      </p:scale>
      <p:origin x="0" y="0"/>
    </p:cViewPr>
  </p:outlineViewPr>
  <p:notesTextViewPr>
    <p:cViewPr>
      <p:scale>
        <a:sx n="125" d="100"/>
        <a:sy n="125" d="100"/>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4.xml"/><Relationship Id="rId299" Type="http://schemas.openxmlformats.org/officeDocument/2006/relationships/slide" Target="slides/slide246.xml"/><Relationship Id="rId21" Type="http://schemas.openxmlformats.org/officeDocument/2006/relationships/slideMaster" Target="slideMasters/slideMaster21.xml"/><Relationship Id="rId63" Type="http://schemas.openxmlformats.org/officeDocument/2006/relationships/slide" Target="slides/slide10.xml"/><Relationship Id="rId159" Type="http://schemas.openxmlformats.org/officeDocument/2006/relationships/slide" Target="slides/slide106.xml"/><Relationship Id="rId170" Type="http://schemas.openxmlformats.org/officeDocument/2006/relationships/slide" Target="slides/slide117.xml"/><Relationship Id="rId226" Type="http://schemas.openxmlformats.org/officeDocument/2006/relationships/slide" Target="slides/slide173.xml"/><Relationship Id="rId268" Type="http://schemas.openxmlformats.org/officeDocument/2006/relationships/slide" Target="slides/slide215.xml"/><Relationship Id="rId32" Type="http://schemas.openxmlformats.org/officeDocument/2006/relationships/slideMaster" Target="slideMasters/slideMaster32.xml"/><Relationship Id="rId74" Type="http://schemas.openxmlformats.org/officeDocument/2006/relationships/slide" Target="slides/slide21.xml"/><Relationship Id="rId128" Type="http://schemas.openxmlformats.org/officeDocument/2006/relationships/slide" Target="slides/slide75.xml"/><Relationship Id="rId5" Type="http://schemas.openxmlformats.org/officeDocument/2006/relationships/slideMaster" Target="slideMasters/slideMaster5.xml"/><Relationship Id="rId181" Type="http://schemas.openxmlformats.org/officeDocument/2006/relationships/slide" Target="slides/slide128.xml"/><Relationship Id="rId237" Type="http://schemas.openxmlformats.org/officeDocument/2006/relationships/slide" Target="slides/slide184.xml"/><Relationship Id="rId279" Type="http://schemas.openxmlformats.org/officeDocument/2006/relationships/slide" Target="slides/slide226.xml"/><Relationship Id="rId43" Type="http://schemas.openxmlformats.org/officeDocument/2006/relationships/slideMaster" Target="slideMasters/slideMaster43.xml"/><Relationship Id="rId139" Type="http://schemas.openxmlformats.org/officeDocument/2006/relationships/slide" Target="slides/slide86.xml"/><Relationship Id="rId290" Type="http://schemas.openxmlformats.org/officeDocument/2006/relationships/slide" Target="slides/slide237.xml"/><Relationship Id="rId304" Type="http://schemas.openxmlformats.org/officeDocument/2006/relationships/slide" Target="slides/slide251.xml"/><Relationship Id="rId85" Type="http://schemas.openxmlformats.org/officeDocument/2006/relationships/slide" Target="slides/slide32.xml"/><Relationship Id="rId150" Type="http://schemas.openxmlformats.org/officeDocument/2006/relationships/slide" Target="slides/slide97.xml"/><Relationship Id="rId192" Type="http://schemas.openxmlformats.org/officeDocument/2006/relationships/slide" Target="slides/slide139.xml"/><Relationship Id="rId206" Type="http://schemas.openxmlformats.org/officeDocument/2006/relationships/slide" Target="slides/slide153.xml"/><Relationship Id="rId248" Type="http://schemas.openxmlformats.org/officeDocument/2006/relationships/slide" Target="slides/slide195.xml"/><Relationship Id="rId12" Type="http://schemas.openxmlformats.org/officeDocument/2006/relationships/slideMaster" Target="slideMasters/slideMaster12.xml"/><Relationship Id="rId108" Type="http://schemas.openxmlformats.org/officeDocument/2006/relationships/slide" Target="slides/slide55.xml"/><Relationship Id="rId54" Type="http://schemas.openxmlformats.org/officeDocument/2006/relationships/slide" Target="slides/slide1.xml"/><Relationship Id="rId96" Type="http://schemas.openxmlformats.org/officeDocument/2006/relationships/slide" Target="slides/slide43.xml"/><Relationship Id="rId161" Type="http://schemas.openxmlformats.org/officeDocument/2006/relationships/slide" Target="slides/slide108.xml"/><Relationship Id="rId217" Type="http://schemas.openxmlformats.org/officeDocument/2006/relationships/slide" Target="slides/slide164.xml"/><Relationship Id="rId259" Type="http://schemas.openxmlformats.org/officeDocument/2006/relationships/slide" Target="slides/slide206.xml"/><Relationship Id="rId23" Type="http://schemas.openxmlformats.org/officeDocument/2006/relationships/slideMaster" Target="slideMasters/slideMaster23.xml"/><Relationship Id="rId119" Type="http://schemas.openxmlformats.org/officeDocument/2006/relationships/slide" Target="slides/slide66.xml"/><Relationship Id="rId270" Type="http://schemas.openxmlformats.org/officeDocument/2006/relationships/slide" Target="slides/slide217.xml"/><Relationship Id="rId44" Type="http://schemas.openxmlformats.org/officeDocument/2006/relationships/slideMaster" Target="slideMasters/slideMaster44.xml"/><Relationship Id="rId65" Type="http://schemas.openxmlformats.org/officeDocument/2006/relationships/slide" Target="slides/slide12.xml"/><Relationship Id="rId86" Type="http://schemas.openxmlformats.org/officeDocument/2006/relationships/slide" Target="slides/slide33.xml"/><Relationship Id="rId130" Type="http://schemas.openxmlformats.org/officeDocument/2006/relationships/slide" Target="slides/slide77.xml"/><Relationship Id="rId151" Type="http://schemas.openxmlformats.org/officeDocument/2006/relationships/slide" Target="slides/slide98.xml"/><Relationship Id="rId172" Type="http://schemas.openxmlformats.org/officeDocument/2006/relationships/slide" Target="slides/slide119.xml"/><Relationship Id="rId193" Type="http://schemas.openxmlformats.org/officeDocument/2006/relationships/slide" Target="slides/slide140.xml"/><Relationship Id="rId207" Type="http://schemas.openxmlformats.org/officeDocument/2006/relationships/slide" Target="slides/slide154.xml"/><Relationship Id="rId228" Type="http://schemas.openxmlformats.org/officeDocument/2006/relationships/slide" Target="slides/slide175.xml"/><Relationship Id="rId249" Type="http://schemas.openxmlformats.org/officeDocument/2006/relationships/slide" Target="slides/slide196.xml"/><Relationship Id="rId13" Type="http://schemas.openxmlformats.org/officeDocument/2006/relationships/slideMaster" Target="slideMasters/slideMaster13.xml"/><Relationship Id="rId109" Type="http://schemas.openxmlformats.org/officeDocument/2006/relationships/slide" Target="slides/slide56.xml"/><Relationship Id="rId260" Type="http://schemas.openxmlformats.org/officeDocument/2006/relationships/slide" Target="slides/slide207.xml"/><Relationship Id="rId281" Type="http://schemas.openxmlformats.org/officeDocument/2006/relationships/slide" Target="slides/slide228.xml"/><Relationship Id="rId34" Type="http://schemas.openxmlformats.org/officeDocument/2006/relationships/slideMaster" Target="slideMasters/slideMaster34.xml"/><Relationship Id="rId55" Type="http://schemas.openxmlformats.org/officeDocument/2006/relationships/slide" Target="slides/slide2.xml"/><Relationship Id="rId76" Type="http://schemas.openxmlformats.org/officeDocument/2006/relationships/slide" Target="slides/slide23.xml"/><Relationship Id="rId97" Type="http://schemas.openxmlformats.org/officeDocument/2006/relationships/slide" Target="slides/slide44.xml"/><Relationship Id="rId120" Type="http://schemas.openxmlformats.org/officeDocument/2006/relationships/slide" Target="slides/slide67.xml"/><Relationship Id="rId141" Type="http://schemas.openxmlformats.org/officeDocument/2006/relationships/slide" Target="slides/slide88.xml"/><Relationship Id="rId7" Type="http://schemas.openxmlformats.org/officeDocument/2006/relationships/slideMaster" Target="slideMasters/slideMaster7.xml"/><Relationship Id="rId162" Type="http://schemas.openxmlformats.org/officeDocument/2006/relationships/slide" Target="slides/slide109.xml"/><Relationship Id="rId183" Type="http://schemas.openxmlformats.org/officeDocument/2006/relationships/slide" Target="slides/slide130.xml"/><Relationship Id="rId218" Type="http://schemas.openxmlformats.org/officeDocument/2006/relationships/slide" Target="slides/slide165.xml"/><Relationship Id="rId239" Type="http://schemas.openxmlformats.org/officeDocument/2006/relationships/slide" Target="slides/slide186.xml"/><Relationship Id="rId250" Type="http://schemas.openxmlformats.org/officeDocument/2006/relationships/slide" Target="slides/slide197.xml"/><Relationship Id="rId271" Type="http://schemas.openxmlformats.org/officeDocument/2006/relationships/slide" Target="slides/slide218.xml"/><Relationship Id="rId292" Type="http://schemas.openxmlformats.org/officeDocument/2006/relationships/slide" Target="slides/slide239.xml"/><Relationship Id="rId306" Type="http://schemas.openxmlformats.org/officeDocument/2006/relationships/notesMaster" Target="notesMasters/notesMaster1.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13.xml"/><Relationship Id="rId87" Type="http://schemas.openxmlformats.org/officeDocument/2006/relationships/slide" Target="slides/slide34.xml"/><Relationship Id="rId110" Type="http://schemas.openxmlformats.org/officeDocument/2006/relationships/slide" Target="slides/slide57.xml"/><Relationship Id="rId131" Type="http://schemas.openxmlformats.org/officeDocument/2006/relationships/slide" Target="slides/slide78.xml"/><Relationship Id="rId152" Type="http://schemas.openxmlformats.org/officeDocument/2006/relationships/slide" Target="slides/slide99.xml"/><Relationship Id="rId173" Type="http://schemas.openxmlformats.org/officeDocument/2006/relationships/slide" Target="slides/slide120.xml"/><Relationship Id="rId194" Type="http://schemas.openxmlformats.org/officeDocument/2006/relationships/slide" Target="slides/slide141.xml"/><Relationship Id="rId208" Type="http://schemas.openxmlformats.org/officeDocument/2006/relationships/slide" Target="slides/slide155.xml"/><Relationship Id="rId229" Type="http://schemas.openxmlformats.org/officeDocument/2006/relationships/slide" Target="slides/slide176.xml"/><Relationship Id="rId240" Type="http://schemas.openxmlformats.org/officeDocument/2006/relationships/slide" Target="slides/slide187.xml"/><Relationship Id="rId261" Type="http://schemas.openxmlformats.org/officeDocument/2006/relationships/slide" Target="slides/slide208.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3.xml"/><Relationship Id="rId77" Type="http://schemas.openxmlformats.org/officeDocument/2006/relationships/slide" Target="slides/slide24.xml"/><Relationship Id="rId100" Type="http://schemas.openxmlformats.org/officeDocument/2006/relationships/slide" Target="slides/slide47.xml"/><Relationship Id="rId282" Type="http://schemas.openxmlformats.org/officeDocument/2006/relationships/slide" Target="slides/slide229.xml"/><Relationship Id="rId8" Type="http://schemas.openxmlformats.org/officeDocument/2006/relationships/slideMaster" Target="slideMasters/slideMaster8.xml"/><Relationship Id="rId98" Type="http://schemas.openxmlformats.org/officeDocument/2006/relationships/slide" Target="slides/slide45.xml"/><Relationship Id="rId121" Type="http://schemas.openxmlformats.org/officeDocument/2006/relationships/slide" Target="slides/slide68.xml"/><Relationship Id="rId142" Type="http://schemas.openxmlformats.org/officeDocument/2006/relationships/slide" Target="slides/slide89.xml"/><Relationship Id="rId163" Type="http://schemas.openxmlformats.org/officeDocument/2006/relationships/slide" Target="slides/slide110.xml"/><Relationship Id="rId184" Type="http://schemas.openxmlformats.org/officeDocument/2006/relationships/slide" Target="slides/slide131.xml"/><Relationship Id="rId219" Type="http://schemas.openxmlformats.org/officeDocument/2006/relationships/slide" Target="slides/slide166.xml"/><Relationship Id="rId230" Type="http://schemas.openxmlformats.org/officeDocument/2006/relationships/slide" Target="slides/slide177.xml"/><Relationship Id="rId251" Type="http://schemas.openxmlformats.org/officeDocument/2006/relationships/slide" Target="slides/slide198.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4.xml"/><Relationship Id="rId272" Type="http://schemas.openxmlformats.org/officeDocument/2006/relationships/slide" Target="slides/slide219.xml"/><Relationship Id="rId293" Type="http://schemas.openxmlformats.org/officeDocument/2006/relationships/slide" Target="slides/slide240.xml"/><Relationship Id="rId307" Type="http://schemas.openxmlformats.org/officeDocument/2006/relationships/presProps" Target="presProps.xml"/><Relationship Id="rId88" Type="http://schemas.openxmlformats.org/officeDocument/2006/relationships/slide" Target="slides/slide35.xml"/><Relationship Id="rId111" Type="http://schemas.openxmlformats.org/officeDocument/2006/relationships/slide" Target="slides/slide58.xml"/><Relationship Id="rId132" Type="http://schemas.openxmlformats.org/officeDocument/2006/relationships/slide" Target="slides/slide79.xml"/><Relationship Id="rId153" Type="http://schemas.openxmlformats.org/officeDocument/2006/relationships/slide" Target="slides/slide100.xml"/><Relationship Id="rId174" Type="http://schemas.openxmlformats.org/officeDocument/2006/relationships/slide" Target="slides/slide121.xml"/><Relationship Id="rId195" Type="http://schemas.openxmlformats.org/officeDocument/2006/relationships/slide" Target="slides/slide142.xml"/><Relationship Id="rId209" Type="http://schemas.openxmlformats.org/officeDocument/2006/relationships/slide" Target="slides/slide156.xml"/><Relationship Id="rId220" Type="http://schemas.openxmlformats.org/officeDocument/2006/relationships/slide" Target="slides/slide167.xml"/><Relationship Id="rId241" Type="http://schemas.openxmlformats.org/officeDocument/2006/relationships/slide" Target="slides/slide188.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4.xml"/><Relationship Id="rId262" Type="http://schemas.openxmlformats.org/officeDocument/2006/relationships/slide" Target="slides/slide209.xml"/><Relationship Id="rId283" Type="http://schemas.openxmlformats.org/officeDocument/2006/relationships/slide" Target="slides/slide230.xml"/><Relationship Id="rId78" Type="http://schemas.openxmlformats.org/officeDocument/2006/relationships/slide" Target="slides/slide25.xml"/><Relationship Id="rId99" Type="http://schemas.openxmlformats.org/officeDocument/2006/relationships/slide" Target="slides/slide46.xml"/><Relationship Id="rId101" Type="http://schemas.openxmlformats.org/officeDocument/2006/relationships/slide" Target="slides/slide48.xml"/><Relationship Id="rId122" Type="http://schemas.openxmlformats.org/officeDocument/2006/relationships/slide" Target="slides/slide69.xml"/><Relationship Id="rId143" Type="http://schemas.openxmlformats.org/officeDocument/2006/relationships/slide" Target="slides/slide90.xml"/><Relationship Id="rId164" Type="http://schemas.openxmlformats.org/officeDocument/2006/relationships/slide" Target="slides/slide111.xml"/><Relationship Id="rId185" Type="http://schemas.openxmlformats.org/officeDocument/2006/relationships/slide" Target="slides/slide132.xml"/><Relationship Id="rId9" Type="http://schemas.openxmlformats.org/officeDocument/2006/relationships/slideMaster" Target="slideMasters/slideMaster9.xml"/><Relationship Id="rId210" Type="http://schemas.openxmlformats.org/officeDocument/2006/relationships/slide" Target="slides/slide157.xml"/><Relationship Id="rId26" Type="http://schemas.openxmlformats.org/officeDocument/2006/relationships/slideMaster" Target="slideMasters/slideMaster26.xml"/><Relationship Id="rId231" Type="http://schemas.openxmlformats.org/officeDocument/2006/relationships/slide" Target="slides/slide178.xml"/><Relationship Id="rId252" Type="http://schemas.openxmlformats.org/officeDocument/2006/relationships/slide" Target="slides/slide199.xml"/><Relationship Id="rId273" Type="http://schemas.openxmlformats.org/officeDocument/2006/relationships/slide" Target="slides/slide220.xml"/><Relationship Id="rId294" Type="http://schemas.openxmlformats.org/officeDocument/2006/relationships/slide" Target="slides/slide241.xml"/><Relationship Id="rId308" Type="http://schemas.openxmlformats.org/officeDocument/2006/relationships/viewProps" Target="viewProps.xml"/><Relationship Id="rId47" Type="http://schemas.openxmlformats.org/officeDocument/2006/relationships/slideMaster" Target="slideMasters/slideMaster47.xml"/><Relationship Id="rId68" Type="http://schemas.openxmlformats.org/officeDocument/2006/relationships/slide" Target="slides/slide15.xml"/><Relationship Id="rId89" Type="http://schemas.openxmlformats.org/officeDocument/2006/relationships/slide" Target="slides/slide36.xml"/><Relationship Id="rId112" Type="http://schemas.openxmlformats.org/officeDocument/2006/relationships/slide" Target="slides/slide59.xml"/><Relationship Id="rId133" Type="http://schemas.openxmlformats.org/officeDocument/2006/relationships/slide" Target="slides/slide80.xml"/><Relationship Id="rId154" Type="http://schemas.openxmlformats.org/officeDocument/2006/relationships/slide" Target="slides/slide101.xml"/><Relationship Id="rId175" Type="http://schemas.openxmlformats.org/officeDocument/2006/relationships/slide" Target="slides/slide122.xml"/><Relationship Id="rId196" Type="http://schemas.openxmlformats.org/officeDocument/2006/relationships/slide" Target="slides/slide143.xml"/><Relationship Id="rId200" Type="http://schemas.openxmlformats.org/officeDocument/2006/relationships/slide" Target="slides/slide147.xml"/><Relationship Id="rId16" Type="http://schemas.openxmlformats.org/officeDocument/2006/relationships/slideMaster" Target="slideMasters/slideMaster16.xml"/><Relationship Id="rId221" Type="http://schemas.openxmlformats.org/officeDocument/2006/relationships/slide" Target="slides/slide168.xml"/><Relationship Id="rId242" Type="http://schemas.openxmlformats.org/officeDocument/2006/relationships/slide" Target="slides/slide189.xml"/><Relationship Id="rId263" Type="http://schemas.openxmlformats.org/officeDocument/2006/relationships/slide" Target="slides/slide210.xml"/><Relationship Id="rId284" Type="http://schemas.openxmlformats.org/officeDocument/2006/relationships/slide" Target="slides/slide231.xml"/><Relationship Id="rId37" Type="http://schemas.openxmlformats.org/officeDocument/2006/relationships/slideMaster" Target="slideMasters/slideMaster37.xml"/><Relationship Id="rId58" Type="http://schemas.openxmlformats.org/officeDocument/2006/relationships/slide" Target="slides/slide5.xml"/><Relationship Id="rId79" Type="http://schemas.openxmlformats.org/officeDocument/2006/relationships/slide" Target="slides/slide26.xml"/><Relationship Id="rId102" Type="http://schemas.openxmlformats.org/officeDocument/2006/relationships/slide" Target="slides/slide49.xml"/><Relationship Id="rId123" Type="http://schemas.openxmlformats.org/officeDocument/2006/relationships/slide" Target="slides/slide70.xml"/><Relationship Id="rId144" Type="http://schemas.openxmlformats.org/officeDocument/2006/relationships/slide" Target="slides/slide91.xml"/><Relationship Id="rId90" Type="http://schemas.openxmlformats.org/officeDocument/2006/relationships/slide" Target="slides/slide37.xml"/><Relationship Id="rId165" Type="http://schemas.openxmlformats.org/officeDocument/2006/relationships/slide" Target="slides/slide112.xml"/><Relationship Id="rId186" Type="http://schemas.openxmlformats.org/officeDocument/2006/relationships/slide" Target="slides/slide133.xml"/><Relationship Id="rId211" Type="http://schemas.openxmlformats.org/officeDocument/2006/relationships/slide" Target="slides/slide158.xml"/><Relationship Id="rId232" Type="http://schemas.openxmlformats.org/officeDocument/2006/relationships/slide" Target="slides/slide179.xml"/><Relationship Id="rId253" Type="http://schemas.openxmlformats.org/officeDocument/2006/relationships/slide" Target="slides/slide200.xml"/><Relationship Id="rId274" Type="http://schemas.openxmlformats.org/officeDocument/2006/relationships/slide" Target="slides/slide221.xml"/><Relationship Id="rId295" Type="http://schemas.openxmlformats.org/officeDocument/2006/relationships/slide" Target="slides/slide242.xml"/><Relationship Id="rId309" Type="http://schemas.openxmlformats.org/officeDocument/2006/relationships/theme" Target="theme/theme1.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6.xml"/><Relationship Id="rId113" Type="http://schemas.openxmlformats.org/officeDocument/2006/relationships/slide" Target="slides/slide60.xml"/><Relationship Id="rId134" Type="http://schemas.openxmlformats.org/officeDocument/2006/relationships/slide" Target="slides/slide81.xml"/><Relationship Id="rId80" Type="http://schemas.openxmlformats.org/officeDocument/2006/relationships/slide" Target="slides/slide27.xml"/><Relationship Id="rId155" Type="http://schemas.openxmlformats.org/officeDocument/2006/relationships/slide" Target="slides/slide102.xml"/><Relationship Id="rId176" Type="http://schemas.openxmlformats.org/officeDocument/2006/relationships/slide" Target="slides/slide123.xml"/><Relationship Id="rId197" Type="http://schemas.openxmlformats.org/officeDocument/2006/relationships/slide" Target="slides/slide144.xml"/><Relationship Id="rId201" Type="http://schemas.openxmlformats.org/officeDocument/2006/relationships/slide" Target="slides/slide148.xml"/><Relationship Id="rId222" Type="http://schemas.openxmlformats.org/officeDocument/2006/relationships/slide" Target="slides/slide169.xml"/><Relationship Id="rId243" Type="http://schemas.openxmlformats.org/officeDocument/2006/relationships/slide" Target="slides/slide190.xml"/><Relationship Id="rId264" Type="http://schemas.openxmlformats.org/officeDocument/2006/relationships/slide" Target="slides/slide211.xml"/><Relationship Id="rId285" Type="http://schemas.openxmlformats.org/officeDocument/2006/relationships/slide" Target="slides/slide232.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6.xml"/><Relationship Id="rId103" Type="http://schemas.openxmlformats.org/officeDocument/2006/relationships/slide" Target="slides/slide50.xml"/><Relationship Id="rId124" Type="http://schemas.openxmlformats.org/officeDocument/2006/relationships/slide" Target="slides/slide71.xml"/><Relationship Id="rId310" Type="http://schemas.openxmlformats.org/officeDocument/2006/relationships/tableStyles" Target="tableStyles.xml"/><Relationship Id="rId70" Type="http://schemas.openxmlformats.org/officeDocument/2006/relationships/slide" Target="slides/slide17.xml"/><Relationship Id="rId91" Type="http://schemas.openxmlformats.org/officeDocument/2006/relationships/slide" Target="slides/slide38.xml"/><Relationship Id="rId145" Type="http://schemas.openxmlformats.org/officeDocument/2006/relationships/slide" Target="slides/slide92.xml"/><Relationship Id="rId166" Type="http://schemas.openxmlformats.org/officeDocument/2006/relationships/slide" Target="slides/slide113.xml"/><Relationship Id="rId187" Type="http://schemas.openxmlformats.org/officeDocument/2006/relationships/slide" Target="slides/slide134.xml"/><Relationship Id="rId1" Type="http://schemas.openxmlformats.org/officeDocument/2006/relationships/slideMaster" Target="slideMasters/slideMaster1.xml"/><Relationship Id="rId212" Type="http://schemas.openxmlformats.org/officeDocument/2006/relationships/slide" Target="slides/slide159.xml"/><Relationship Id="rId233" Type="http://schemas.openxmlformats.org/officeDocument/2006/relationships/slide" Target="slides/slide180.xml"/><Relationship Id="rId254" Type="http://schemas.openxmlformats.org/officeDocument/2006/relationships/slide" Target="slides/slide201.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61.xml"/><Relationship Id="rId275" Type="http://schemas.openxmlformats.org/officeDocument/2006/relationships/slide" Target="slides/slide222.xml"/><Relationship Id="rId296" Type="http://schemas.openxmlformats.org/officeDocument/2006/relationships/slide" Target="slides/slide243.xml"/><Relationship Id="rId300" Type="http://schemas.openxmlformats.org/officeDocument/2006/relationships/slide" Target="slides/slide247.xml"/><Relationship Id="rId60" Type="http://schemas.openxmlformats.org/officeDocument/2006/relationships/slide" Target="slides/slide7.xml"/><Relationship Id="rId81" Type="http://schemas.openxmlformats.org/officeDocument/2006/relationships/slide" Target="slides/slide28.xml"/><Relationship Id="rId135" Type="http://schemas.openxmlformats.org/officeDocument/2006/relationships/slide" Target="slides/slide82.xml"/><Relationship Id="rId156" Type="http://schemas.openxmlformats.org/officeDocument/2006/relationships/slide" Target="slides/slide103.xml"/><Relationship Id="rId177" Type="http://schemas.openxmlformats.org/officeDocument/2006/relationships/slide" Target="slides/slide124.xml"/><Relationship Id="rId198" Type="http://schemas.openxmlformats.org/officeDocument/2006/relationships/slide" Target="slides/slide145.xml"/><Relationship Id="rId202" Type="http://schemas.openxmlformats.org/officeDocument/2006/relationships/slide" Target="slides/slide149.xml"/><Relationship Id="rId223" Type="http://schemas.openxmlformats.org/officeDocument/2006/relationships/slide" Target="slides/slide170.xml"/><Relationship Id="rId244" Type="http://schemas.openxmlformats.org/officeDocument/2006/relationships/slide" Target="slides/slide191.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12.xml"/><Relationship Id="rId286" Type="http://schemas.openxmlformats.org/officeDocument/2006/relationships/slide" Target="slides/slide233.xml"/><Relationship Id="rId50" Type="http://schemas.openxmlformats.org/officeDocument/2006/relationships/slideMaster" Target="slideMasters/slideMaster50.xml"/><Relationship Id="rId104" Type="http://schemas.openxmlformats.org/officeDocument/2006/relationships/slide" Target="slides/slide51.xml"/><Relationship Id="rId125" Type="http://schemas.openxmlformats.org/officeDocument/2006/relationships/slide" Target="slides/slide72.xml"/><Relationship Id="rId146" Type="http://schemas.openxmlformats.org/officeDocument/2006/relationships/slide" Target="slides/slide93.xml"/><Relationship Id="rId167" Type="http://schemas.openxmlformats.org/officeDocument/2006/relationships/slide" Target="slides/slide114.xml"/><Relationship Id="rId188" Type="http://schemas.openxmlformats.org/officeDocument/2006/relationships/slide" Target="slides/slide135.xml"/><Relationship Id="rId71" Type="http://schemas.openxmlformats.org/officeDocument/2006/relationships/slide" Target="slides/slide18.xml"/><Relationship Id="rId92" Type="http://schemas.openxmlformats.org/officeDocument/2006/relationships/slide" Target="slides/slide39.xml"/><Relationship Id="rId213" Type="http://schemas.openxmlformats.org/officeDocument/2006/relationships/slide" Target="slides/slide160.xml"/><Relationship Id="rId234" Type="http://schemas.openxmlformats.org/officeDocument/2006/relationships/slide" Target="slides/slide18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02.xml"/><Relationship Id="rId276" Type="http://schemas.openxmlformats.org/officeDocument/2006/relationships/slide" Target="slides/slide223.xml"/><Relationship Id="rId297" Type="http://schemas.openxmlformats.org/officeDocument/2006/relationships/slide" Target="slides/slide244.xml"/><Relationship Id="rId40" Type="http://schemas.openxmlformats.org/officeDocument/2006/relationships/slideMaster" Target="slideMasters/slideMaster40.xml"/><Relationship Id="rId115" Type="http://schemas.openxmlformats.org/officeDocument/2006/relationships/slide" Target="slides/slide62.xml"/><Relationship Id="rId136" Type="http://schemas.openxmlformats.org/officeDocument/2006/relationships/slide" Target="slides/slide83.xml"/><Relationship Id="rId157" Type="http://schemas.openxmlformats.org/officeDocument/2006/relationships/slide" Target="slides/slide104.xml"/><Relationship Id="rId178" Type="http://schemas.openxmlformats.org/officeDocument/2006/relationships/slide" Target="slides/slide125.xml"/><Relationship Id="rId301" Type="http://schemas.openxmlformats.org/officeDocument/2006/relationships/slide" Target="slides/slide248.xml"/><Relationship Id="rId61" Type="http://schemas.openxmlformats.org/officeDocument/2006/relationships/slide" Target="slides/slide8.xml"/><Relationship Id="rId82" Type="http://schemas.openxmlformats.org/officeDocument/2006/relationships/slide" Target="slides/slide29.xml"/><Relationship Id="rId199" Type="http://schemas.openxmlformats.org/officeDocument/2006/relationships/slide" Target="slides/slide146.xml"/><Relationship Id="rId203" Type="http://schemas.openxmlformats.org/officeDocument/2006/relationships/slide" Target="slides/slide150.xml"/><Relationship Id="rId19" Type="http://schemas.openxmlformats.org/officeDocument/2006/relationships/slideMaster" Target="slideMasters/slideMaster19.xml"/><Relationship Id="rId224" Type="http://schemas.openxmlformats.org/officeDocument/2006/relationships/slide" Target="slides/slide171.xml"/><Relationship Id="rId245" Type="http://schemas.openxmlformats.org/officeDocument/2006/relationships/slide" Target="slides/slide192.xml"/><Relationship Id="rId266" Type="http://schemas.openxmlformats.org/officeDocument/2006/relationships/slide" Target="slides/slide213.xml"/><Relationship Id="rId287" Type="http://schemas.openxmlformats.org/officeDocument/2006/relationships/slide" Target="slides/slide234.xml"/><Relationship Id="rId30" Type="http://schemas.openxmlformats.org/officeDocument/2006/relationships/slideMaster" Target="slideMasters/slideMaster30.xml"/><Relationship Id="rId105" Type="http://schemas.openxmlformats.org/officeDocument/2006/relationships/slide" Target="slides/slide52.xml"/><Relationship Id="rId126" Type="http://schemas.openxmlformats.org/officeDocument/2006/relationships/slide" Target="slides/slide73.xml"/><Relationship Id="rId147" Type="http://schemas.openxmlformats.org/officeDocument/2006/relationships/slide" Target="slides/slide94.xml"/><Relationship Id="rId168" Type="http://schemas.openxmlformats.org/officeDocument/2006/relationships/slide" Target="slides/slide115.xml"/><Relationship Id="rId51" Type="http://schemas.openxmlformats.org/officeDocument/2006/relationships/slideMaster" Target="slideMasters/slideMaster51.xml"/><Relationship Id="rId72" Type="http://schemas.openxmlformats.org/officeDocument/2006/relationships/slide" Target="slides/slide19.xml"/><Relationship Id="rId93" Type="http://schemas.openxmlformats.org/officeDocument/2006/relationships/slide" Target="slides/slide40.xml"/><Relationship Id="rId189" Type="http://schemas.openxmlformats.org/officeDocument/2006/relationships/slide" Target="slides/slide136.xml"/><Relationship Id="rId3" Type="http://schemas.openxmlformats.org/officeDocument/2006/relationships/slideMaster" Target="slideMasters/slideMaster3.xml"/><Relationship Id="rId214" Type="http://schemas.openxmlformats.org/officeDocument/2006/relationships/slide" Target="slides/slide161.xml"/><Relationship Id="rId235" Type="http://schemas.openxmlformats.org/officeDocument/2006/relationships/slide" Target="slides/slide182.xml"/><Relationship Id="rId256" Type="http://schemas.openxmlformats.org/officeDocument/2006/relationships/slide" Target="slides/slide203.xml"/><Relationship Id="rId277" Type="http://schemas.openxmlformats.org/officeDocument/2006/relationships/slide" Target="slides/slide224.xml"/><Relationship Id="rId298" Type="http://schemas.openxmlformats.org/officeDocument/2006/relationships/slide" Target="slides/slide245.xml"/><Relationship Id="rId116" Type="http://schemas.openxmlformats.org/officeDocument/2006/relationships/slide" Target="slides/slide63.xml"/><Relationship Id="rId137" Type="http://schemas.openxmlformats.org/officeDocument/2006/relationships/slide" Target="slides/slide84.xml"/><Relationship Id="rId158" Type="http://schemas.openxmlformats.org/officeDocument/2006/relationships/slide" Target="slides/slide105.xml"/><Relationship Id="rId302" Type="http://schemas.openxmlformats.org/officeDocument/2006/relationships/slide" Target="slides/slide249.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9.xml"/><Relationship Id="rId83" Type="http://schemas.openxmlformats.org/officeDocument/2006/relationships/slide" Target="slides/slide30.xml"/><Relationship Id="rId179" Type="http://schemas.openxmlformats.org/officeDocument/2006/relationships/slide" Target="slides/slide126.xml"/><Relationship Id="rId190" Type="http://schemas.openxmlformats.org/officeDocument/2006/relationships/slide" Target="slides/slide137.xml"/><Relationship Id="rId204" Type="http://schemas.openxmlformats.org/officeDocument/2006/relationships/slide" Target="slides/slide151.xml"/><Relationship Id="rId225" Type="http://schemas.openxmlformats.org/officeDocument/2006/relationships/slide" Target="slides/slide172.xml"/><Relationship Id="rId246" Type="http://schemas.openxmlformats.org/officeDocument/2006/relationships/slide" Target="slides/slide193.xml"/><Relationship Id="rId267" Type="http://schemas.openxmlformats.org/officeDocument/2006/relationships/slide" Target="slides/slide214.xml"/><Relationship Id="rId288" Type="http://schemas.openxmlformats.org/officeDocument/2006/relationships/slide" Target="slides/slide235.xml"/><Relationship Id="rId106" Type="http://schemas.openxmlformats.org/officeDocument/2006/relationships/slide" Target="slides/slide53.xml"/><Relationship Id="rId127" Type="http://schemas.openxmlformats.org/officeDocument/2006/relationships/slide" Target="slides/slide74.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20.xml"/><Relationship Id="rId94" Type="http://schemas.openxmlformats.org/officeDocument/2006/relationships/slide" Target="slides/slide41.xml"/><Relationship Id="rId148" Type="http://schemas.openxmlformats.org/officeDocument/2006/relationships/slide" Target="slides/slide95.xml"/><Relationship Id="rId169" Type="http://schemas.openxmlformats.org/officeDocument/2006/relationships/slide" Target="slides/slide116.xml"/><Relationship Id="rId4" Type="http://schemas.openxmlformats.org/officeDocument/2006/relationships/slideMaster" Target="slideMasters/slideMaster4.xml"/><Relationship Id="rId180" Type="http://schemas.openxmlformats.org/officeDocument/2006/relationships/slide" Target="slides/slide127.xml"/><Relationship Id="rId215" Type="http://schemas.openxmlformats.org/officeDocument/2006/relationships/slide" Target="slides/slide162.xml"/><Relationship Id="rId236" Type="http://schemas.openxmlformats.org/officeDocument/2006/relationships/slide" Target="slides/slide183.xml"/><Relationship Id="rId257" Type="http://schemas.openxmlformats.org/officeDocument/2006/relationships/slide" Target="slides/slide204.xml"/><Relationship Id="rId278" Type="http://schemas.openxmlformats.org/officeDocument/2006/relationships/slide" Target="slides/slide225.xml"/><Relationship Id="rId303" Type="http://schemas.openxmlformats.org/officeDocument/2006/relationships/slide" Target="slides/slide250.xml"/><Relationship Id="rId42" Type="http://schemas.openxmlformats.org/officeDocument/2006/relationships/slideMaster" Target="slideMasters/slideMaster42.xml"/><Relationship Id="rId84" Type="http://schemas.openxmlformats.org/officeDocument/2006/relationships/slide" Target="slides/slide31.xml"/><Relationship Id="rId138" Type="http://schemas.openxmlformats.org/officeDocument/2006/relationships/slide" Target="slides/slide85.xml"/><Relationship Id="rId191" Type="http://schemas.openxmlformats.org/officeDocument/2006/relationships/slide" Target="slides/slide138.xml"/><Relationship Id="rId205" Type="http://schemas.openxmlformats.org/officeDocument/2006/relationships/slide" Target="slides/slide152.xml"/><Relationship Id="rId247" Type="http://schemas.openxmlformats.org/officeDocument/2006/relationships/slide" Target="slides/slide194.xml"/><Relationship Id="rId107" Type="http://schemas.openxmlformats.org/officeDocument/2006/relationships/slide" Target="slides/slide54.xml"/><Relationship Id="rId289" Type="http://schemas.openxmlformats.org/officeDocument/2006/relationships/slide" Target="slides/slide236.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96.xml"/><Relationship Id="rId95" Type="http://schemas.openxmlformats.org/officeDocument/2006/relationships/slide" Target="slides/slide42.xml"/><Relationship Id="rId160" Type="http://schemas.openxmlformats.org/officeDocument/2006/relationships/slide" Target="slides/slide107.xml"/><Relationship Id="rId216" Type="http://schemas.openxmlformats.org/officeDocument/2006/relationships/slide" Target="slides/slide163.xml"/><Relationship Id="rId258" Type="http://schemas.openxmlformats.org/officeDocument/2006/relationships/slide" Target="slides/slide205.xml"/><Relationship Id="rId22" Type="http://schemas.openxmlformats.org/officeDocument/2006/relationships/slideMaster" Target="slideMasters/slideMaster22.xml"/><Relationship Id="rId64" Type="http://schemas.openxmlformats.org/officeDocument/2006/relationships/slide" Target="slides/slide11.xml"/><Relationship Id="rId118" Type="http://schemas.openxmlformats.org/officeDocument/2006/relationships/slide" Target="slides/slide65.xml"/><Relationship Id="rId171" Type="http://schemas.openxmlformats.org/officeDocument/2006/relationships/slide" Target="slides/slide118.xml"/><Relationship Id="rId227" Type="http://schemas.openxmlformats.org/officeDocument/2006/relationships/slide" Target="slides/slide174.xml"/><Relationship Id="rId269" Type="http://schemas.openxmlformats.org/officeDocument/2006/relationships/slide" Target="slides/slide216.xml"/><Relationship Id="rId33" Type="http://schemas.openxmlformats.org/officeDocument/2006/relationships/slideMaster" Target="slideMasters/slideMaster33.xml"/><Relationship Id="rId129" Type="http://schemas.openxmlformats.org/officeDocument/2006/relationships/slide" Target="slides/slide76.xml"/><Relationship Id="rId280" Type="http://schemas.openxmlformats.org/officeDocument/2006/relationships/slide" Target="slides/slide227.xml"/><Relationship Id="rId75" Type="http://schemas.openxmlformats.org/officeDocument/2006/relationships/slide" Target="slides/slide22.xml"/><Relationship Id="rId140" Type="http://schemas.openxmlformats.org/officeDocument/2006/relationships/slide" Target="slides/slide87.xml"/><Relationship Id="rId182" Type="http://schemas.openxmlformats.org/officeDocument/2006/relationships/slide" Target="slides/slide129.xml"/><Relationship Id="rId6" Type="http://schemas.openxmlformats.org/officeDocument/2006/relationships/slideMaster" Target="slideMasters/slideMaster6.xml"/><Relationship Id="rId238" Type="http://schemas.openxmlformats.org/officeDocument/2006/relationships/slide" Target="slides/slide185.xml"/><Relationship Id="rId291" Type="http://schemas.openxmlformats.org/officeDocument/2006/relationships/slide" Target="slides/slide238.xml"/><Relationship Id="rId305" Type="http://schemas.openxmlformats.org/officeDocument/2006/relationships/slide" Target="slides/slide2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pPr/>
              <a:t>3/13/24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pPr/>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8" Type="http://schemas.openxmlformats.org/officeDocument/2006/relationships/hyperlink" Target="https://en.wikipedia.org/wiki/Coele_Syria" TargetMode="External"/><Relationship Id="rId13" Type="http://schemas.openxmlformats.org/officeDocument/2006/relationships/hyperlink" Target="https://en.wikipedia.org/wiki/Transjordan_(region)" TargetMode="External"/><Relationship Id="rId3" Type="http://schemas.openxmlformats.org/officeDocument/2006/relationships/hyperlink" Target="https://en.wikipedia.org/wiki/Perea_(region)" TargetMode="External"/><Relationship Id="rId7" Type="http://schemas.openxmlformats.org/officeDocument/2006/relationships/hyperlink" Target="https://en.wikipedia.org/wiki/Aleppo" TargetMode="External"/><Relationship Id="rId12" Type="http://schemas.openxmlformats.org/officeDocument/2006/relationships/hyperlink" Target="https://en.wikipedia.org/wiki/Ebionites" TargetMode="External"/><Relationship Id="rId2" Type="http://schemas.openxmlformats.org/officeDocument/2006/relationships/slide" Target="../slides/slide164.xml"/><Relationship Id="rId1" Type="http://schemas.openxmlformats.org/officeDocument/2006/relationships/notesMaster" Target="../notesMasters/notesMaster1.xml"/><Relationship Id="rId6" Type="http://schemas.openxmlformats.org/officeDocument/2006/relationships/hyperlink" Target="https://en.wikipedia.org/wiki/Nazarene_(sect)" TargetMode="External"/><Relationship Id="rId11" Type="http://schemas.openxmlformats.org/officeDocument/2006/relationships/hyperlink" Target="https://en.wikipedia.org/wiki/Panarion" TargetMode="External"/><Relationship Id="rId5" Type="http://schemas.openxmlformats.org/officeDocument/2006/relationships/hyperlink" Target="https://en.wikipedia.org/wiki/Church_History_(Eusebius)" TargetMode="External"/><Relationship Id="rId15" Type="http://schemas.openxmlformats.org/officeDocument/2006/relationships/hyperlink" Target="http://oud.tukampen.nl/uploads/documents/124.pdf" TargetMode="External"/><Relationship Id="rId10" Type="http://schemas.openxmlformats.org/officeDocument/2006/relationships/hyperlink" Target="https://en.wikipedia.org/w/index.php?title=Kokaba&amp;action=edit&amp;redlink=1" TargetMode="External"/><Relationship Id="rId4" Type="http://schemas.openxmlformats.org/officeDocument/2006/relationships/hyperlink" Target="https://en.wikipedia.org/wiki/Judaea" TargetMode="External"/><Relationship Id="rId9" Type="http://schemas.openxmlformats.org/officeDocument/2006/relationships/hyperlink" Target="https://en.wikipedia.org/w/index.php?title=Basanitis&amp;action=edit&amp;redlink=1" TargetMode="External"/><Relationship Id="rId14" Type="http://schemas.openxmlformats.org/officeDocument/2006/relationships/hyperlink" Target="https://web.archive.org/web/20150403123403/http:/oud.tukampen.nl/uploads/documents/124.pdf" TargetMode="Externa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newversenews.blogspot.com/2020/04/passover-in-plague-time.html"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creativecommons.org/licenses/by-nc-nd/3.0/"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newversenews.blogspot.com/2020/04/passover-in-plague-time.html"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creativecommons.org/licenses/by-nc-nd/3.0/"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Here is Part 1 of the 4-part study on The Inheritance of the Believer.</a:t>
            </a:r>
          </a:p>
          <a:p>
            <a:endParaRPr lang="en-US" dirty="0">
              <a:cs typeface="ＭＳ Ｐゴシック" charset="0"/>
            </a:endParaRPr>
          </a:p>
        </p:txBody>
      </p:sp>
    </p:spTree>
    <p:extLst>
      <p:ext uri="{BB962C8B-B14F-4D97-AF65-F5344CB8AC3E}">
        <p14:creationId xmlns:p14="http://schemas.microsoft.com/office/powerpoint/2010/main" val="17803033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4C838F7-7BB9-EE46-8426-03269C77E5C5}"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8841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6D4D169-871D-534A-ABB5-01047FD1F639}" type="slidenum">
              <a:rPr kumimoji="0" lang="en-US" sz="1200" b="1" u="none" strike="noStrike" kern="1200" cap="none" spc="0" normalizeH="0" baseline="0" noProof="0" smtClean="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107</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88419" name="Rectangle 2"/>
          <p:cNvSpPr>
            <a:spLocks noGrp="1" noRot="1" noChangeAspect="1" noChangeArrowheads="1"/>
          </p:cNvSpPr>
          <p:nvPr>
            <p:ph type="sldImg"/>
          </p:nvPr>
        </p:nvSpPr>
        <p:spPr>
          <a:solidFill>
            <a:srgbClr val="FFFFFF"/>
          </a:solidFill>
          <a:ln/>
        </p:spPr>
      </p:sp>
      <p:sp>
        <p:nvSpPr>
          <p:cNvPr id="18842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A815310-8F86-6C44-8A12-F7392369590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90146" name="Rectangle 2"/>
          <p:cNvSpPr>
            <a:spLocks noGrp="1" noRot="1" noChangeAspect="1" noChangeArrowheads="1" noTextEdit="1"/>
          </p:cNvSpPr>
          <p:nvPr>
            <p:ph type="sldImg"/>
          </p:nvPr>
        </p:nvSpPr>
        <p:spPr>
          <a:ln/>
        </p:spPr>
      </p:sp>
      <p:sp>
        <p:nvSpPr>
          <p:cNvPr id="3901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9762"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629763"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fld id="{43B587EB-0C02-F448-8F1D-133497FA957A}"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t>109</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2976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5C9B5BF0-FF17-B046-A761-987911EF01DD}"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109</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2976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endParaRPr>
          </a:p>
        </p:txBody>
      </p:sp>
      <p:sp>
        <p:nvSpPr>
          <p:cNvPr id="629766"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a:extLst>
            <a:ext uri="{FAA26D3D-D897-4be2-8F04-BA451C77F1D7}">
              <ma14:placeholderFlag xmlns:ma14="http://schemas.microsoft.com/office/mac/drawingml/2011/main" xmlns="" val="1"/>
            </a:ext>
          </a:extLst>
        </p:spPr>
        <p:txBody>
          <a:bodyPr wrap="none" anchor="ctr"/>
          <a:lstStyle/>
          <a:p>
            <a:r>
              <a:rPr lang="en-US" sz="1200" kern="1200" dirty="0">
                <a:solidFill>
                  <a:schemeClr val="tx1"/>
                </a:solidFill>
                <a:effectLst/>
                <a:latin typeface="+mn-lt"/>
                <a:ea typeface="+mn-ea"/>
                <a:cs typeface="+mn-cs"/>
              </a:rPr>
              <a:t>These are three ways we can balance assurance with apostasy.</a:t>
            </a:r>
          </a:p>
        </p:txBody>
      </p:sp>
    </p:spTree>
    <p:extLst>
      <p:ext uri="{BB962C8B-B14F-4D97-AF65-F5344CB8AC3E}">
        <p14:creationId xmlns:p14="http://schemas.microsoft.com/office/powerpoint/2010/main" val="129448179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The Bible teaches both assurance and apostasy—so believers can lose rewards but not salvation (MI restated).</a:t>
            </a:r>
          </a:p>
        </p:txBody>
      </p:sp>
    </p:spTree>
    <p:extLst>
      <p:ext uri="{BB962C8B-B14F-4D97-AF65-F5344CB8AC3E}">
        <p14:creationId xmlns:p14="http://schemas.microsoft.com/office/powerpoint/2010/main" val="425333939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Christians who abandon Jesus will not reign with him after he returns</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77BC120-92EF-8C40-A4CC-C4811D284E92}" type="slidenum">
              <a:rPr kumimoji="0" lang="zh-CN" alt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altLang="zh-CN"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29058" name="Rectangle 2"/>
          <p:cNvSpPr>
            <a:spLocks noGrp="1" noRot="1" noChangeAspect="1" noChangeArrowheads="1" noTextEdit="1"/>
          </p:cNvSpPr>
          <p:nvPr>
            <p:ph type="sldImg"/>
          </p:nvPr>
        </p:nvSpPr>
        <p:spPr>
          <a:ln/>
        </p:spPr>
      </p:sp>
      <p:sp>
        <p:nvSpPr>
          <p:cNvPr id="42905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b="1" dirty="0">
              <a:latin typeface="Arial" panose="020B0604020202020204" pitchFamily="34"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ＭＳ Ｐゴシック" charset="0"/>
              </a:rPr>
              <a:t>SA Salvation (Soteriology) in </a:t>
            </a:r>
            <a:r>
              <a:rPr lang="en-US" b="1" baseline="0" dirty="0">
                <a:latin typeface="Arial" panose="020B0604020202020204" pitchFamily="34" charset="0"/>
                <a:ea typeface="ＭＳ Ｐゴシック" charset="0"/>
                <a:cs typeface="ＭＳ Ｐゴシック" charset="0"/>
              </a:rPr>
              <a:t>Arabic</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19663622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Here is Part 3 of the 4-part study on The Inheritance of the Believer.</a:t>
            </a:r>
          </a:p>
          <a:p>
            <a:endParaRPr lang="en-US" dirty="0">
              <a:cs typeface="ＭＳ Ｐゴシック" charset="0"/>
            </a:endParaRPr>
          </a:p>
        </p:txBody>
      </p:sp>
    </p:spTree>
    <p:extLst>
      <p:ext uri="{BB962C8B-B14F-4D97-AF65-F5344CB8AC3E}">
        <p14:creationId xmlns:p14="http://schemas.microsoft.com/office/powerpoint/2010/main" val="216889728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guess that you have never seen a nametag like this.</a:t>
            </a:r>
          </a:p>
          <a:p>
            <a:r>
              <a:rPr lang="en-US" dirty="0"/>
              <a:t>• That’s because apostates don’t wear nametags.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2942870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Arial" panose="020B0604020202020204" pitchFamily="34" charset="0"/>
                <a:ea typeface="ＭＳ Ｐゴシック" charset="0"/>
                <a:cs typeface="Arial" panose="020B0604020202020204" pitchFamily="34" charset="0"/>
              </a:rPr>
              <a:t>Believers have failed to fight apostasy for the past 200+ years</a:t>
            </a:r>
            <a:r>
              <a:rPr lang="en-SG" sz="1200" b="1" kern="1200" dirty="0">
                <a:solidFill>
                  <a:schemeClr val="tx1"/>
                </a:solidFill>
                <a:effectLst/>
                <a:latin typeface="Arial" panose="020B0604020202020204" pitchFamily="34" charset="0"/>
                <a:ea typeface="ＭＳ Ｐゴシック" charset="0"/>
                <a:cs typeface="Arial" panose="020B0604020202020204" pitchFamily="34" charset="0"/>
              </a:rPr>
              <a:t>.</a:t>
            </a:r>
          </a:p>
          <a:p>
            <a:r>
              <a:rPr lang="en-US" sz="1200" b="1" kern="1200" dirty="0">
                <a:solidFill>
                  <a:schemeClr val="tx1"/>
                </a:solidFill>
                <a:effectLst/>
                <a:latin typeface="Arial" panose="020B0604020202020204" pitchFamily="34" charset="0"/>
                <a:ea typeface="ＭＳ Ｐゴシック" charset="0"/>
                <a:cs typeface="Arial" panose="020B0604020202020204" pitchFamily="34" charset="0"/>
              </a:rPr>
              <a:t>• Apostates are believers who turn away from Christ and yet live among the saints and destroy the church within. This has happened significantly in what used to be called the </a:t>
            </a:r>
            <a:r>
              <a:rPr lang="mr-IN" sz="1200" b="1" kern="1200" dirty="0">
                <a:solidFill>
                  <a:schemeClr val="tx1"/>
                </a:solidFill>
                <a:effectLst/>
                <a:latin typeface="Arial" panose="020B0604020202020204" pitchFamily="34" charset="0"/>
                <a:ea typeface="ＭＳ Ｐゴシック" charset="0"/>
                <a:cs typeface="ＭＳ Ｐゴシック" charset="0"/>
              </a:rPr>
              <a:t>"</a:t>
            </a:r>
            <a:r>
              <a:rPr lang="en-US" sz="1200" b="1" kern="1200" dirty="0">
                <a:solidFill>
                  <a:schemeClr val="tx1"/>
                </a:solidFill>
                <a:effectLst/>
                <a:latin typeface="Arial" panose="020B0604020202020204" pitchFamily="34" charset="0"/>
                <a:ea typeface="ＭＳ Ｐゴシック" charset="0"/>
                <a:cs typeface="Arial" panose="020B0604020202020204" pitchFamily="34" charset="0"/>
              </a:rPr>
              <a:t>Christian West.</a:t>
            </a:r>
            <a:r>
              <a:rPr lang="mr-IN" sz="1200" b="1" kern="1200" dirty="0">
                <a:solidFill>
                  <a:schemeClr val="tx1"/>
                </a:solidFill>
                <a:effectLst/>
                <a:latin typeface="Arial" panose="020B0604020202020204" pitchFamily="34" charset="0"/>
                <a:ea typeface="ＭＳ Ｐゴシック" charset="0"/>
                <a:cs typeface="ＭＳ Ｐゴシック" charset="0"/>
              </a:rPr>
              <a:t>"</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5B2899F-37A6-974E-BB32-E906C72B040E}"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411112979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includes many well-known men of the past—and even moderns like Ernest Hemingway and Lady Gaga. One thing they all have in common is that they all grew up in Christian homes but later turned away from the faith. The word “apostate” means to turn away so they originally trusted in Christ but then turned away. Notice that none of them smile.</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778558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mn-lt"/>
                <a:ea typeface="+mn-ea"/>
                <a:cs typeface="+mn-cs"/>
              </a:rPr>
              <a:t>Kevin Swanson chronicles the history of Western apostasy in his book called </a:t>
            </a:r>
            <a:r>
              <a:rPr lang="en-SG" sz="1200" i="1" kern="1200" dirty="0">
                <a:solidFill>
                  <a:schemeClr val="tx1"/>
                </a:solidFill>
                <a:effectLst/>
                <a:latin typeface="+mn-lt"/>
                <a:ea typeface="+mn-ea"/>
                <a:cs typeface="+mn-cs"/>
              </a:rPr>
              <a:t>Apostate</a:t>
            </a:r>
            <a:r>
              <a:rPr lang="en-US" sz="1200" i="1" kern="1200" dirty="0">
                <a:solidFill>
                  <a:schemeClr val="tx1"/>
                </a:solidFill>
                <a:effectLst/>
                <a:latin typeface="+mn-lt"/>
                <a:ea typeface="+mn-ea"/>
                <a:cs typeface="+mn-cs"/>
              </a:rPr>
              <a:t>.</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46845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John Dewey founded the US public education system to eliminate home schools.</a:t>
            </a:r>
          </a:p>
          <a:p>
            <a:r>
              <a:rPr lang="en-US" dirty="0"/>
              <a:t>• Darwin convinced the world to believe in evolution instead of creation.</a:t>
            </a:r>
          </a:p>
          <a:p>
            <a:r>
              <a:rPr lang="en-US" dirty="0"/>
              <a:t>• And Marx was an atheist.</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520100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9BFACC3-4DA6-784E-96B6-3F5FC2AF6BC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23906" name="Rectangle 2"/>
          <p:cNvSpPr>
            <a:spLocks noGrp="1" noRot="1" noChangeAspect="1" noChangeArrowheads="1"/>
          </p:cNvSpPr>
          <p:nvPr>
            <p:ph type="sldImg"/>
          </p:nvPr>
        </p:nvSpPr>
        <p:spPr>
          <a:solidFill>
            <a:srgbClr val="FFFFFF"/>
          </a:solidFill>
          <a:ln/>
        </p:spPr>
      </p:sp>
      <p:sp>
        <p:nvSpPr>
          <p:cNvPr id="1239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Nietzsche popularized the saying, “God is dead” in 1883. </a:t>
            </a:r>
          </a:p>
          <a:p>
            <a:r>
              <a:rPr lang="en-US" dirty="0"/>
              <a:t>• But God responded 17 years later, “Nietzsche is dead.”</a:t>
            </a:r>
          </a:p>
          <a:p>
            <a:endParaRPr lang="en-US" dirty="0"/>
          </a:p>
          <a:p>
            <a:endParaRPr lang="en-US" dirty="0"/>
          </a:p>
        </p:txBody>
      </p:sp>
    </p:spTree>
    <p:extLst>
      <p:ext uri="{BB962C8B-B14F-4D97-AF65-F5344CB8AC3E}">
        <p14:creationId xmlns:p14="http://schemas.microsoft.com/office/powerpoint/2010/main" val="15417271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Modern apostates who also grew up in Christian homes include Rob Bell (author of </a:t>
            </a:r>
            <a:r>
              <a:rPr lang="en-US" sz="1200" i="1" kern="1200" dirty="0">
                <a:solidFill>
                  <a:schemeClr val="tx1"/>
                </a:solidFill>
                <a:effectLst/>
                <a:latin typeface="+mn-lt"/>
                <a:ea typeface="+mn-ea"/>
                <a:cs typeface="+mn-cs"/>
              </a:rPr>
              <a:t>Love Wins</a:t>
            </a:r>
            <a:r>
              <a:rPr lang="en-US" sz="1200" kern="1200" dirty="0">
                <a:solidFill>
                  <a:schemeClr val="tx1"/>
                </a:solidFill>
                <a:effectLst/>
                <a:latin typeface="+mn-lt"/>
                <a:ea typeface="+mn-ea"/>
                <a:cs typeface="+mn-cs"/>
              </a:rPr>
              <a:t>, a universalist book), and Oprah Winfrey—the most popular apostate in the world as the most influential woman who teaches the same belief that all are saved.</a:t>
            </a:r>
            <a:endParaRPr lang="en-US" dirty="0">
              <a:cs typeface="ＭＳ Ｐゴシック" charset="0"/>
            </a:endParaRPr>
          </a:p>
          <a:p>
            <a:endParaRPr lang="en-US" dirty="0">
              <a:cs typeface="ＭＳ Ｐゴシック" charset="0"/>
            </a:endParaRPr>
          </a:p>
        </p:txBody>
      </p:sp>
    </p:spTree>
    <p:extLst>
      <p:ext uri="{BB962C8B-B14F-4D97-AF65-F5344CB8AC3E}">
        <p14:creationId xmlns:p14="http://schemas.microsoft.com/office/powerpoint/2010/main" val="259215046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Here is Part 3 of the 4-part study on The Inheritance of the Believer.</a:t>
            </a:r>
          </a:p>
          <a:p>
            <a:endParaRPr lang="en-US" dirty="0">
              <a:cs typeface="ＭＳ Ｐゴシック" charset="0"/>
            </a:endParaRPr>
          </a:p>
        </p:txBody>
      </p:sp>
    </p:spTree>
    <p:extLst>
      <p:ext uri="{BB962C8B-B14F-4D97-AF65-F5344CB8AC3E}">
        <p14:creationId xmlns:p14="http://schemas.microsoft.com/office/powerpoint/2010/main" val="39623736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B52F1B1-1C44-8445-8D60-E52F6E9F03A6}"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37250" name="Rectangle 2"/>
          <p:cNvSpPr>
            <a:spLocks noGrp="1" noRot="1" noChangeAspect="1" noChangeArrowheads="1" noTextEdit="1"/>
          </p:cNvSpPr>
          <p:nvPr>
            <p:ph type="sldImg"/>
          </p:nvPr>
        </p:nvSpPr>
        <p:spPr>
          <a:ln/>
        </p:spPr>
      </p:sp>
      <p:sp>
        <p:nvSpPr>
          <p:cNvPr id="43725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This is message 3 of my 4-part series on the Inheritance of the Believer. In the first message, we saw this key truth: We come into a right relationship with God by placing our trust in Christ—but that is just the beginning as we need to obey him to be fully blessed (MI restated).</a:t>
            </a:r>
          </a:p>
          <a:p>
            <a:r>
              <a:rPr lang="en-US" sz="1800" b="1" dirty="0">
                <a:effectLst/>
                <a:latin typeface="Arial" panose="020B0604020202020204" pitchFamily="34" charset="0"/>
                <a:ea typeface="Times New Roman" panose="02020603050405020304" pitchFamily="18" charset="0"/>
              </a:rPr>
              <a:t>Then, the second message concluded that…</a:t>
            </a:r>
            <a:r>
              <a:rPr lang="en-US" dirty="0">
                <a:effectLst/>
              </a:rPr>
              <a:t> </a:t>
            </a:r>
            <a:endParaRPr lang="en-US" dirty="0"/>
          </a:p>
          <a:p>
            <a:endParaRPr lang="en-US" dirty="0"/>
          </a:p>
        </p:txBody>
      </p:sp>
    </p:spTree>
    <p:extLst>
      <p:ext uri="{BB962C8B-B14F-4D97-AF65-F5344CB8AC3E}">
        <p14:creationId xmlns:p14="http://schemas.microsoft.com/office/powerpoint/2010/main" val="226791603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The Bible teaches both assurance and apostasy—so believers can lose rewards but not salvation (MI restated).</a:t>
            </a:r>
          </a:p>
        </p:txBody>
      </p:sp>
    </p:spTree>
    <p:extLst>
      <p:ext uri="{BB962C8B-B14F-4D97-AF65-F5344CB8AC3E}">
        <p14:creationId xmlns:p14="http://schemas.microsoft.com/office/powerpoint/2010/main" val="204200927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AFC2D8E-6BBF-A84C-A684-80F61EF7A2B6}"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131</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effectLst/>
                <a:latin typeface="Arial" panose="020B0604020202020204" pitchFamily="34" charset="0"/>
                <a:ea typeface="Times New Roman" panose="02020603050405020304" pitchFamily="18" charset="0"/>
              </a:rPr>
              <a:t>Today we will see that the book of Hebrews warns Jewish believers from apostasy—do you know what they are warned about?</a:t>
            </a:r>
            <a:r>
              <a:rPr lang="en-US" dirty="0">
                <a:effectLst/>
              </a:rPr>
              <a:t> </a:t>
            </a:r>
            <a:endParaRPr lang="en-US" b="1" dirty="0">
              <a:latin typeface="Arial" panose="020B0604020202020204" pitchFamily="34" charset="0"/>
              <a:ea typeface="ＭＳ Ｐゴシック" charset="0"/>
              <a:cs typeface="ＭＳ Ｐゴシック" charset="0"/>
            </a:endParaRPr>
          </a:p>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AFC2D8E-6BBF-A84C-A684-80F61EF7A2B6}"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132</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ＭＳ Ｐゴシック" charset="0"/>
              </a:rPr>
              <a:t>The whole book assumes they know the OT law and sacrifices.</a:t>
            </a:r>
          </a:p>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We also know the readers were Christians.  These are clearly believers—why else would he repeatedly call them "brothers and sisters"?  These Jews were second-generation (2:1-4) believers (3:1; 4:14b-15a; 10:19, 32; cf. 12:7; 13:1, 20-22) who should have matured beyond their present immature state in Christ (5:11-14)</a:t>
            </a:r>
            <a:r>
              <a:rPr lang="en-SG" dirty="0">
                <a:effectLst/>
              </a:rPr>
              <a:t> </a:t>
            </a:r>
            <a:endParaRPr lang="en-US" dirty="0">
              <a:cs typeface="ＭＳ Ｐゴシック"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These believing Jews were undergoing so much difficulty that they were considering a return to Judaism—a temptation to turn away or turn back to their Jewish roots.</a:t>
            </a:r>
          </a:p>
          <a:p>
            <a:endParaRPr lang="en-US" dirty="0">
              <a:cs typeface="ＭＳ Ｐゴシック"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8F32B57-3A86-9244-B6D8-8C7527F5CF67}"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135</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ＭＳ Ｐゴシック" charset="0"/>
              </a:rPr>
              <a:t>So the writer sought to convince them that Jesus is better than anything they ever experienced in Judaism.</a:t>
            </a:r>
          </a:p>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8F32B57-3A86-9244-B6D8-8C7527F5CF67}"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136</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ＭＳ Ｐゴシック" charset="0"/>
              </a:rPr>
              <a:t>The writer repeatedly told them not to reject the superior NT walk with Jesus for the inferior OT law.</a:t>
            </a:r>
          </a:p>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58E685C-2084-D544-96D2-43952C24A86F}"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137</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68291" name="Rectangle 2"/>
          <p:cNvSpPr>
            <a:spLocks noGrp="1" noRot="1" noChangeAspect="1" noChangeArrowheads="1" noTextEdit="1"/>
          </p:cNvSpPr>
          <p:nvPr>
            <p:ph type="sldImg"/>
          </p:nvPr>
        </p:nvSpPr>
        <p:spPr>
          <a:ln/>
        </p:spPr>
      </p:sp>
      <p:sp>
        <p:nvSpPr>
          <p:cNvPr id="2682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ＭＳ Ｐゴシック" charset="0"/>
              </a:rPr>
              <a:t>The first movement of the book notes that Christ is superior in his person to anyone in the OT.</a:t>
            </a:r>
          </a:p>
          <a:p>
            <a:pPr eaLnBrk="1" hangingPunct="1"/>
            <a:endParaRPr lang="en-US" b="1" dirty="0">
              <a:latin typeface="Arial" panose="020B0604020202020204" pitchFamily="34" charset="0"/>
              <a:ea typeface="ＭＳ Ｐゴシック" charset="0"/>
              <a:cs typeface="ＭＳ Ｐゴシック" charset="0"/>
            </a:endParaRPr>
          </a:p>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18121150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Spread throughout the letter are FIVE dire admonitions not to apostatize (read them).</a:t>
            </a:r>
          </a:p>
          <a:p>
            <a:r>
              <a:rPr lang="en-US" dirty="0"/>
              <a:t>• Subject: Today we will see two key warnings from Hebrews about apostasy. </a:t>
            </a:r>
          </a:p>
          <a:p>
            <a:r>
              <a:rPr lang="en-US" dirty="0"/>
              <a:t>There are 5 warnings in total.</a:t>
            </a:r>
          </a:p>
          <a:p>
            <a:r>
              <a:rPr lang="en-US" dirty="0"/>
              <a:t>But we do not have time for all 5 today.</a:t>
            </a:r>
          </a:p>
          <a:p>
            <a:r>
              <a:rPr lang="en-US" dirty="0"/>
              <a:t>Preview: We will look only at Warning 3 and Warning 4.</a:t>
            </a:r>
          </a:p>
          <a:p>
            <a:r>
              <a:rPr lang="en-US" dirty="0"/>
              <a:t>Text: These are the two most controversial texts in Hebrews—and probably the whole NT.</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500685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9E1CA95-9646-1A41-B908-D163A80CB591}"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39298" name="Rectangle 2"/>
          <p:cNvSpPr>
            <a:spLocks noGrp="1" noRot="1" noChangeAspect="1" noChangeArrowheads="1" noTextEdit="1"/>
          </p:cNvSpPr>
          <p:nvPr>
            <p:ph type="sldImg"/>
          </p:nvPr>
        </p:nvSpPr>
        <p:spPr>
          <a:ln/>
        </p:spPr>
      </p:sp>
      <p:sp>
        <p:nvSpPr>
          <p:cNvPr id="4392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Turning our backs on Christ makes God have to turn up the heat in our lives</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Turning our backs on Christ disinherits us from our millennial reign with Christ.</a:t>
            </a:r>
            <a:endParaRPr lang="en-US" dirty="0">
              <a:cs typeface="ＭＳ Ｐゴシック"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Christians who later reject Jesus can die before their time</a:t>
            </a:r>
            <a:r>
              <a:rPr lang="en-SG" dirty="0">
                <a:effectLst/>
              </a:rPr>
              <a:t> </a:t>
            </a:r>
            <a:endParaRPr lang="en-US" dirty="0">
              <a:cs typeface="ＭＳ Ｐゴシック"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Christians with willful sin Jesus can die before their time</a:t>
            </a:r>
            <a:r>
              <a:rPr lang="en-SG" dirty="0">
                <a:effectLst/>
              </a:rPr>
              <a:t> </a:t>
            </a:r>
            <a:endParaRPr lang="en-US" dirty="0">
              <a:cs typeface="ＭＳ Ｐゴシック"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Ignore the Lord and you will experience his discipline rather than his grace</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Christians who later reject Jesus can die before their time</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206124120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Too often we read this as if it says, “For it is impossible to bring back to SALVATION…”</a:t>
            </a:r>
          </a:p>
          <a:p>
            <a:r>
              <a:rPr lang="en-US" dirty="0"/>
              <a:t>But it doesn’t say “SALVATION.” It says “REPENTANCE” and no one can be brought BACK to repentance unless he has already FIRST repented, right? This text refers to Christians!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8511145"/>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two-volume massive commentary series by William Lane addresses questions relevant to us all.</a:t>
            </a:r>
          </a:p>
          <a:p>
            <a:endParaRPr lang="en-US" dirty="0"/>
          </a:p>
          <a:p>
            <a:endParaRPr lang="en-US" dirty="0"/>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FDF6879-5CBE-A947-ACAF-4267921C1B9A}"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41346" name="Rectangle 2"/>
          <p:cNvSpPr>
            <a:spLocks noGrp="1" noRot="1" noChangeAspect="1" noChangeArrowheads="1" noTextEdit="1"/>
          </p:cNvSpPr>
          <p:nvPr>
            <p:ph type="sldImg"/>
          </p:nvPr>
        </p:nvSpPr>
        <p:spPr>
          <a:ln/>
        </p:spPr>
      </p:sp>
      <p:sp>
        <p:nvSpPr>
          <p:cNvPr id="44134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5007DF3-68B0-104C-A2F8-1D04BFF94CFB}" type="slidenum">
              <a:rPr kumimoji="0" lang="en-US" sz="1200" b="1" i="0" u="none" strike="noStrike" kern="1200" cap="none" spc="0" normalizeH="0" baseline="0" noProof="0" smtClean="0">
                <a:ln>
                  <a:noFill/>
                </a:ln>
                <a:solidFill>
                  <a:srgbClr val="000000"/>
                </a:solidFill>
                <a:effectLst/>
                <a:uLnTx/>
                <a:uFillTx/>
                <a:latin typeface="26"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149</a:t>
            </a:fld>
            <a:endParaRPr kumimoji="0" lang="en-US" sz="1200" b="1"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1E1044E-11B8-2C4E-9A23-174F62144332}"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150</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Maybe they were even from a secluded community like Qumran.</a:t>
            </a:r>
          </a:p>
          <a:p>
            <a:pPr eaLnBrk="1" hangingPunct="1"/>
            <a:r>
              <a:rPr lang="en-US" sz="1200" kern="1200" dirty="0">
                <a:solidFill>
                  <a:schemeClr val="tx1"/>
                </a:solidFill>
                <a:effectLst/>
                <a:latin typeface="+mn-lt"/>
                <a:ea typeface="+mn-ea"/>
                <a:cs typeface="+mn-cs"/>
              </a:rPr>
              <a:t>• Excavated by Roland De Vaux</a:t>
            </a:r>
            <a:endParaRPr lang="en-US" b="1" dirty="0">
              <a:latin typeface="Arial" panose="020B0604020202020204" pitchFamily="34" charset="0"/>
              <a:ea typeface="ＭＳ Ｐゴシック" charset="0"/>
              <a:cs typeface="ＭＳ Ｐゴシック" charset="0"/>
            </a:endParaRPr>
          </a:p>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During the Jewish Revolt of AD 66-73, all the Jews—believers and unbelievers alike—found refuge in Jerusalem against the Roman armies.</a:t>
            </a: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05C8050-0C84-8B4C-8862-742551BE065D}"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152</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81955" name="Rectangle 2"/>
          <p:cNvSpPr>
            <a:spLocks noGrp="1" noRot="1" noChangeAspect="1" noChangeArrowheads="1"/>
          </p:cNvSpPr>
          <p:nvPr>
            <p:ph type="sldImg"/>
          </p:nvPr>
        </p:nvSpPr>
        <p:spPr>
          <a:solidFill>
            <a:srgbClr val="FFFFFF"/>
          </a:solidFill>
          <a:ln/>
        </p:spPr>
      </p:sp>
      <p:sp>
        <p:nvSpPr>
          <p:cNvPr id="381956"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ＭＳ Ｐゴシック" charset="0"/>
              </a:rPr>
              <a:t>The various events of AD 66-70 led to Titus sieging the capital.</a:t>
            </a: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C59179E-EE4B-FB40-8115-1A2BFC768B53}"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153</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84003" name="Rectangle 2"/>
          <p:cNvSpPr>
            <a:spLocks noGrp="1" noRot="1" noChangeAspect="1" noChangeArrowheads="1"/>
          </p:cNvSpPr>
          <p:nvPr>
            <p:ph type="sldImg"/>
          </p:nvPr>
        </p:nvSpPr>
        <p:spPr>
          <a:solidFill>
            <a:srgbClr val="FFFFFF"/>
          </a:solidFill>
          <a:ln/>
        </p:spPr>
      </p:sp>
      <p:sp>
        <p:nvSpPr>
          <p:cNvPr id="384004"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ＭＳ Ｐゴシック" charset="0"/>
              </a:rPr>
              <a:t>The Romans built a siege wall to protect their troops from marauding Jewish fanatical defenders who left the city at night to attack the Roman troops.</a:t>
            </a: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25D865E-DD77-8843-B329-7740F82F48FF}"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154</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86051" name="Rectangle 2"/>
          <p:cNvSpPr>
            <a:spLocks noGrp="1" noRot="1" noChangeAspect="1" noChangeArrowheads="1"/>
          </p:cNvSpPr>
          <p:nvPr>
            <p:ph type="sldImg"/>
          </p:nvPr>
        </p:nvSpPr>
        <p:spPr>
          <a:solidFill>
            <a:srgbClr val="FFFFFF"/>
          </a:solidFill>
          <a:ln/>
        </p:spPr>
      </p:sp>
      <p:sp>
        <p:nvSpPr>
          <p:cNvPr id="386052"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temple had stood for almost 600 years.</a:t>
            </a:r>
            <a:r>
              <a:rPr lang="en-SG" dirty="0">
                <a:effectLst/>
              </a:rPr>
              <a:t> </a:t>
            </a:r>
            <a:endParaRPr lang="en-US" b="1" dirty="0">
              <a:latin typeface="Arial" panose="020B0604020202020204" pitchFamily="34" charset="0"/>
              <a:ea typeface="ＭＳ Ｐゴシック" charset="0"/>
              <a:cs typeface="ＭＳ Ｐゴシック" charset="0"/>
            </a:endParaRPr>
          </a:p>
          <a:p>
            <a:pPr eaLnBrk="1" hangingPunct="1"/>
            <a:r>
              <a:rPr lang="en-US" b="1" dirty="0">
                <a:latin typeface="Arial" panose="020B0604020202020204" pitchFamily="34" charset="0"/>
                <a:ea typeface="ＭＳ Ｐゴシック" charset="0"/>
                <a:cs typeface="ＭＳ Ｐゴシック" charset="0"/>
              </a:rPr>
              <a:t>This Second Temple had just been completed in AD 64 but Jesus said that not one of its stones would remain on another (Matt 24:2). </a:t>
            </a: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658FEC2-5211-474F-A116-A5FD40BECEDC}"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155</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88099" name="Rectangle 2"/>
          <p:cNvSpPr>
            <a:spLocks noGrp="1" noRot="1" noChangeAspect="1" noChangeArrowheads="1"/>
          </p:cNvSpPr>
          <p:nvPr>
            <p:ph type="sldImg"/>
          </p:nvPr>
        </p:nvSpPr>
        <p:spPr>
          <a:solidFill>
            <a:srgbClr val="FFFFFF"/>
          </a:solidFill>
          <a:ln/>
        </p:spPr>
      </p:sp>
      <p:sp>
        <p:nvSpPr>
          <p:cNvPr id="388100"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ＭＳ Ｐゴシック" charset="0"/>
              </a:rPr>
              <a:t>The temple was a massive complex that ended up being the last part of the city for the Jews to defend. </a:t>
            </a:r>
            <a:r>
              <a:rPr lang="en-US" sz="1200" kern="1200" dirty="0">
                <a:solidFill>
                  <a:schemeClr val="tx1"/>
                </a:solidFill>
                <a:effectLst/>
                <a:latin typeface="+mn-lt"/>
                <a:ea typeface="+mn-ea"/>
                <a:cs typeface="+mn-cs"/>
              </a:rPr>
              <a:t>Was this temple worth defending?</a:t>
            </a:r>
            <a:r>
              <a:rPr lang="en-SG" dirty="0">
                <a:effectLst/>
              </a:rPr>
              <a:t> </a:t>
            </a:r>
            <a:endParaRPr lang="en-US" b="1" dirty="0">
              <a:latin typeface="Arial" panose="020B0604020202020204" pitchFamily="34" charset="0"/>
              <a:ea typeface="ＭＳ Ｐゴシック" charset="0"/>
              <a:cs typeface="ＭＳ Ｐゴシック" charset="0"/>
            </a:endParaRPr>
          </a:p>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27794DF-E4CC-F648-9BF7-9189D5D0BC23}"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156</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90147" name="Rectangle 2"/>
          <p:cNvSpPr>
            <a:spLocks noGrp="1" noRot="1" noChangeAspect="1" noChangeArrowheads="1"/>
          </p:cNvSpPr>
          <p:nvPr>
            <p:ph type="sldImg"/>
          </p:nvPr>
        </p:nvSpPr>
        <p:spPr>
          <a:solidFill>
            <a:srgbClr val="FFFFFF"/>
          </a:solidFill>
          <a:ln/>
        </p:spPr>
      </p:sp>
      <p:sp>
        <p:nvSpPr>
          <p:cNvPr id="390148"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ＭＳ Ｐゴシック" charset="0"/>
              </a:rPr>
              <a:t>Of particular importance was this fortress with four towers overlooking the temple complex.</a:t>
            </a: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060BD38-4528-8B45-B410-14330093F971}"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157</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92195" name="Rectangle 2"/>
          <p:cNvSpPr>
            <a:spLocks noGrp="1" noRot="1" noChangeAspect="1" noChangeArrowheads="1"/>
          </p:cNvSpPr>
          <p:nvPr>
            <p:ph type="sldImg"/>
          </p:nvPr>
        </p:nvSpPr>
        <p:spPr>
          <a:solidFill>
            <a:srgbClr val="FFFFFF"/>
          </a:solidFill>
          <a:ln/>
        </p:spPr>
      </p:sp>
      <p:sp>
        <p:nvSpPr>
          <p:cNvPr id="392196"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ＭＳ Ｐゴシック" charset="0"/>
              </a:rPr>
              <a:t>The Romans strategically focused their attack on the northern side to capture Antonia Fortress.</a:t>
            </a: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060BD38-4528-8B45-B410-14330093F971}"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158</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92195" name="Rectangle 2"/>
          <p:cNvSpPr>
            <a:spLocks noGrp="1" noRot="1" noChangeAspect="1" noChangeArrowheads="1"/>
          </p:cNvSpPr>
          <p:nvPr>
            <p:ph type="sldImg"/>
          </p:nvPr>
        </p:nvSpPr>
        <p:spPr>
          <a:solidFill>
            <a:srgbClr val="FFFFFF"/>
          </a:solidFill>
          <a:ln/>
        </p:spPr>
      </p:sp>
      <p:sp>
        <p:nvSpPr>
          <p:cNvPr id="392196"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ＭＳ Ｐゴシック" charset="0"/>
              </a:rPr>
              <a:t>Finally it was leveled except for one tower that Titus used to command his troops.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55CDEA1-B29B-714F-AF9B-822177092614}"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93890" name="Rectangle 2"/>
          <p:cNvSpPr>
            <a:spLocks noGrp="1" noRot="1" noChangeAspect="1" noChangeArrowheads="1"/>
          </p:cNvSpPr>
          <p:nvPr>
            <p:ph type="sldImg"/>
          </p:nvPr>
        </p:nvSpPr>
        <p:spPr>
          <a:solidFill>
            <a:srgbClr val="FFFFFF"/>
          </a:solidFill>
          <a:ln/>
        </p:spPr>
      </p:sp>
      <p:sp>
        <p:nvSpPr>
          <p:cNvPr id="2938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813411470"/>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6C832A7-D822-3048-A532-306ECC2529C7}"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159</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94243" name="Rectangle 2"/>
          <p:cNvSpPr>
            <a:spLocks noGrp="1" noRot="1" noChangeAspect="1" noChangeArrowheads="1"/>
          </p:cNvSpPr>
          <p:nvPr>
            <p:ph type="sldImg"/>
          </p:nvPr>
        </p:nvSpPr>
        <p:spPr>
          <a:solidFill>
            <a:srgbClr val="FFFFFF"/>
          </a:solidFill>
          <a:ln/>
        </p:spPr>
      </p:sp>
      <p:sp>
        <p:nvSpPr>
          <p:cNvPr id="394244"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ＭＳ Ｐゴシック" charset="0"/>
              </a:rPr>
              <a:t>The assault was an absolute bloodbath.</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ＭＳ Ｐゴシック" charset="0"/>
              </a:rPr>
              <a:t>• This was especially against commoners and priests inexperienced in war to face the professional Roman soldiers</a:t>
            </a:r>
            <a:r>
              <a:rPr lang="en-US" sz="1200" kern="1200" dirty="0">
                <a:solidFill>
                  <a:schemeClr val="tx1"/>
                </a:solidFill>
                <a:effectLst/>
                <a:latin typeface="+mn-lt"/>
                <a:ea typeface="+mn-ea"/>
                <a:cs typeface="+mn-cs"/>
              </a:rPr>
              <a:t>, who killed them by the thousands.</a:t>
            </a:r>
            <a:r>
              <a:rPr lang="en-SG" dirty="0">
                <a:effectLst/>
              </a:rPr>
              <a:t> </a:t>
            </a:r>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But before this time, Jerusalem also had many Christians. This letter addressed believing Jews during these years of the Jewish-Roman War (AD 66-73)</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 question for Christian Jews was simply this: Should they also join with their unbelieving Jewish brothers to fight against Rome?  Should they risk their lives to preserve the obsolete temple system instead of persevering in their belief in a risen Savior?</a:t>
            </a:r>
            <a:r>
              <a:rPr lang="en-SG" dirty="0">
                <a:effectLst/>
              </a:rPr>
              <a:t> </a:t>
            </a:r>
            <a:endParaRPr lang="en-US" dirty="0">
              <a:cs typeface="ＭＳ Ｐゴシック" charset="0"/>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 believers left Jerusalem before Rome destroyed it in AD 70</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No Christian was left in the city—but would these readers go with them</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9B28826-FF9E-554B-8C5A-441682513311}"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164</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96291" name="Rectangle 2"/>
          <p:cNvSpPr>
            <a:spLocks noGrp="1" noRot="1" noChangeAspect="1" noChangeArrowheads="1"/>
          </p:cNvSpPr>
          <p:nvPr>
            <p:ph type="sldImg"/>
          </p:nvPr>
        </p:nvSpPr>
        <p:spPr>
          <a:solidFill>
            <a:srgbClr val="FFFFFF"/>
          </a:solidFill>
          <a:ln/>
        </p:spPr>
      </p:sp>
      <p:sp>
        <p:nvSpPr>
          <p:cNvPr id="39629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tLang="ja-JP" b="1" dirty="0">
                <a:latin typeface="Arial" panose="020B0604020202020204" pitchFamily="34" charset="0"/>
                <a:ea typeface="ＭＳ Ｐゴシック" charset="0"/>
                <a:cs typeface="ＭＳ Ｐゴシック" charset="0"/>
              </a:rPr>
              <a:t>• The church historian Eusebius says that God gave a revelation.</a:t>
            </a:r>
          </a:p>
          <a:p>
            <a:pPr eaLnBrk="1" hangingPunct="1"/>
            <a:r>
              <a:rPr lang="en-US" altLang="ja-JP" b="1" dirty="0">
                <a:latin typeface="Arial" panose="020B0604020202020204" pitchFamily="34" charset="0"/>
                <a:ea typeface="ＭＳ Ｐゴシック" charset="0"/>
                <a:cs typeface="ＭＳ Ｐゴシック" charset="0"/>
              </a:rPr>
              <a:t>• So they left Jerusalem, crossed over into modern-day Jordan, and settled in Pella.</a:t>
            </a:r>
          </a:p>
          <a:p>
            <a:pPr eaLnBrk="1" hangingPunct="1"/>
            <a:r>
              <a:rPr lang="en-US" altLang="ja-JP" b="1" dirty="0">
                <a:latin typeface="Arial" panose="020B0604020202020204" pitchFamily="34" charset="0"/>
                <a:ea typeface="ＭＳ Ｐゴシック" charset="0"/>
                <a:cs typeface="ＭＳ Ｐゴシック" charset="0"/>
              </a:rPr>
              <a:t>• This peaceful city has the same name today.</a:t>
            </a:r>
          </a:p>
          <a:p>
            <a:pPr eaLnBrk="1" hangingPunct="1"/>
            <a:r>
              <a:rPr lang="en-US" altLang="ja-JP" b="1" dirty="0">
                <a:latin typeface="Arial" panose="020B0604020202020204" pitchFamily="34" charset="0"/>
                <a:ea typeface="ＭＳ Ｐゴシック" charset="0"/>
                <a:cs typeface="ＭＳ Ｐゴシック" charset="0"/>
              </a:rPr>
              <a:t>________</a:t>
            </a:r>
          </a:p>
          <a:p>
            <a:pPr eaLnBrk="1" hangingPunct="1"/>
            <a:endParaRPr lang="en-US" altLang="ja-JP" b="1" dirty="0">
              <a:latin typeface="Arial" panose="020B0604020202020204" pitchFamily="34" charset="0"/>
              <a:ea typeface="ＭＳ Ｐゴシック" charset="0"/>
              <a:cs typeface="ＭＳ Ｐゴシック" charset="0"/>
            </a:endParaRPr>
          </a:p>
          <a:p>
            <a:pPr eaLnBrk="1" hangingPunct="1"/>
            <a:r>
              <a:rPr lang="en-US" altLang="ja-JP" b="1" dirty="0">
                <a:latin typeface="Arial" panose="020B0604020202020204" pitchFamily="34" charset="0"/>
                <a:ea typeface="ＭＳ Ｐゴシック" charset="0"/>
                <a:cs typeface="ＭＳ Ｐゴシック" charset="0"/>
              </a:rPr>
              <a:t>"</a:t>
            </a:r>
            <a:r>
              <a:rPr lang="en-US" altLang="ja-JP" sz="1200" dirty="0">
                <a:solidFill>
                  <a:srgbClr val="000000"/>
                </a:solidFill>
                <a:latin typeface="Verdana" charset="0"/>
                <a:ea typeface="ＭＳ Ｐゴシック" charset="0"/>
                <a:cs typeface="ＭＳ Ｐゴシック" charset="0"/>
              </a:rPr>
              <a:t>Pella/</a:t>
            </a:r>
            <a:r>
              <a:rPr lang="en-US" altLang="ja-JP" sz="1200" dirty="0" err="1">
                <a:solidFill>
                  <a:srgbClr val="000000"/>
                </a:solidFill>
                <a:latin typeface="Verdana" charset="0"/>
                <a:ea typeface="ＭＳ Ｐゴシック" charset="0"/>
                <a:cs typeface="ＭＳ Ｐゴシック" charset="0"/>
              </a:rPr>
              <a:t>Pehel</a:t>
            </a:r>
            <a:r>
              <a:rPr lang="en-US" altLang="ja-JP" sz="1200" dirty="0">
                <a:solidFill>
                  <a:srgbClr val="000000"/>
                </a:solidFill>
                <a:latin typeface="Verdana" charset="0"/>
                <a:ea typeface="ＭＳ Ｐゴシック" charset="0"/>
                <a:cs typeface="ＭＳ Ｐゴシック" charset="0"/>
              </a:rPr>
              <a:t> is not mentioned explicitly in the Bible but it was prominent in biblical times.  In the days of the judges, it led a rebellion against Egypt which was crushed by Pharaoh </a:t>
            </a:r>
            <a:r>
              <a:rPr lang="en-US" altLang="ja-JP" sz="1200" dirty="0" err="1">
                <a:solidFill>
                  <a:srgbClr val="000000"/>
                </a:solidFill>
                <a:latin typeface="Verdana" charset="0"/>
                <a:ea typeface="ＭＳ Ｐゴシック" charset="0"/>
                <a:cs typeface="ＭＳ Ｐゴシック" charset="0"/>
              </a:rPr>
              <a:t>Seti</a:t>
            </a:r>
            <a:r>
              <a:rPr lang="en-US" altLang="ja-JP" sz="1200" dirty="0">
                <a:solidFill>
                  <a:srgbClr val="000000"/>
                </a:solidFill>
                <a:latin typeface="Verdana" charset="0"/>
                <a:ea typeface="ＭＳ Ｐゴシック" charset="0"/>
                <a:cs typeface="ＭＳ Ｐゴシック" charset="0"/>
              </a:rPr>
              <a:t> I.  In NT days, Pella was the site where Christians sought refuge during the Jewish Revolt against the Romans in 66-70 A.D.  Eusebius records that the Jewish believers fled here in obedience to a revelation, which some correlate with Jesus</a:t>
            </a:r>
            <a:r>
              <a:rPr lang="fr-FR" altLang="ja-JP" sz="1200" dirty="0">
                <a:solidFill>
                  <a:srgbClr val="000000"/>
                </a:solidFill>
                <a:latin typeface="Verdana" charset="0"/>
                <a:ea typeface="ＭＳ Ｐゴシック" charset="0"/>
                <a:cs typeface="ＭＳ Ｐゴシック" charset="0"/>
              </a:rPr>
              <a:t>'</a:t>
            </a:r>
            <a:r>
              <a:rPr lang="en-US" altLang="ja-JP" sz="1200" dirty="0">
                <a:solidFill>
                  <a:srgbClr val="000000"/>
                </a:solidFill>
                <a:latin typeface="Verdana" charset="0"/>
                <a:ea typeface="ＭＳ Ｐゴシック" charset="0"/>
                <a:cs typeface="ＭＳ Ｐゴシック" charset="0"/>
              </a:rPr>
              <a:t> words in Matthew 24:16.  This photo views the tell from the east.  Several Byzantine churches have been excavated as well as a building believed to be a Late Bronze temple.  The Jordan Rift and the mountains of Israel are visible in the background.” —</a:t>
            </a:r>
            <a:r>
              <a:rPr lang="en-US" sz="1200" b="1" dirty="0">
                <a:latin typeface="Arial" panose="020B0604020202020204" pitchFamily="34" charset="0"/>
                <a:ea typeface="ＭＳ Ｐゴシック" charset="0"/>
                <a:cs typeface="ＭＳ Ｐゴシック" charset="0"/>
              </a:rPr>
              <a:t>Todd Bolen, </a:t>
            </a:r>
            <a:r>
              <a:rPr lang="en-US" sz="1200" b="1" dirty="0" err="1">
                <a:latin typeface="Arial" panose="020B0604020202020204" pitchFamily="34" charset="0"/>
                <a:ea typeface="ＭＳ Ｐゴシック" charset="0"/>
                <a:cs typeface="ＭＳ Ｐゴシック" charset="0"/>
              </a:rPr>
              <a:t>BIblePlaces.com</a:t>
            </a:r>
            <a:endParaRPr lang="en-US" sz="1200" b="1" dirty="0">
              <a:latin typeface="Arial" panose="020B0604020202020204" pitchFamily="34" charset="0"/>
              <a:ea typeface="ＭＳ Ｐゴシック" charset="0"/>
              <a:cs typeface="ＭＳ Ｐゴシック" charset="0"/>
            </a:endParaRPr>
          </a:p>
          <a:p>
            <a:pPr eaLnBrk="1" hangingPunct="1"/>
            <a:r>
              <a:rPr lang="en-US" sz="1200" b="1" dirty="0">
                <a:solidFill>
                  <a:srgbClr val="000000"/>
                </a:solidFill>
                <a:latin typeface="Arial" panose="020B0604020202020204" pitchFamily="34" charset="0"/>
                <a:ea typeface="ＭＳ Ｐゴシック" charset="0"/>
                <a:cs typeface="ＭＳ Ｐゴシック" charset="0"/>
              </a:rPr>
              <a:t>___________</a:t>
            </a:r>
          </a:p>
          <a:p>
            <a:pPr eaLnBrk="1" hangingPunct="1"/>
            <a:r>
              <a:rPr lang="en-US" sz="1200" b="1" dirty="0">
                <a:solidFill>
                  <a:srgbClr val="000000"/>
                </a:solidFill>
                <a:latin typeface="Arial" panose="020B0604020202020204" pitchFamily="34" charset="0"/>
                <a:ea typeface="ＭＳ Ｐゴシック" charset="0"/>
                <a:cs typeface="ＭＳ Ｐゴシック" charset="0"/>
              </a:rPr>
              <a:t>https://</a:t>
            </a:r>
            <a:r>
              <a:rPr lang="en-US" sz="1200" b="1" dirty="0" err="1">
                <a:solidFill>
                  <a:srgbClr val="000000"/>
                </a:solidFill>
                <a:latin typeface="Arial" panose="020B0604020202020204" pitchFamily="34" charset="0"/>
                <a:ea typeface="ＭＳ Ｐゴシック" charset="0"/>
                <a:cs typeface="ＭＳ Ｐゴシック" charset="0"/>
              </a:rPr>
              <a:t>en.wikipedia.org</a:t>
            </a:r>
            <a:r>
              <a:rPr lang="en-US" sz="1200" b="1" dirty="0">
                <a:solidFill>
                  <a:srgbClr val="000000"/>
                </a:solidFill>
                <a:latin typeface="Arial" panose="020B0604020202020204" pitchFamily="34" charset="0"/>
                <a:ea typeface="ＭＳ Ｐゴシック" charset="0"/>
                <a:cs typeface="ＭＳ Ｐゴシック" charset="0"/>
              </a:rPr>
              <a:t>/wiki/</a:t>
            </a:r>
            <a:r>
              <a:rPr lang="en-US" sz="1200" b="1" dirty="0" err="1">
                <a:solidFill>
                  <a:srgbClr val="000000"/>
                </a:solidFill>
                <a:latin typeface="Arial" panose="020B0604020202020204" pitchFamily="34" charset="0"/>
                <a:ea typeface="ＭＳ Ｐゴシック" charset="0"/>
                <a:cs typeface="ＭＳ Ｐゴシック" charset="0"/>
              </a:rPr>
              <a:t>Flight_to_Pella</a:t>
            </a:r>
            <a:endParaRPr lang="en-US" sz="1200" b="1" dirty="0">
              <a:solidFill>
                <a:srgbClr val="000000"/>
              </a:solidFill>
              <a:latin typeface="Arial" panose="020B0604020202020204" pitchFamily="34" charset="0"/>
              <a:ea typeface="ＭＳ Ｐゴシック" charset="0"/>
              <a:cs typeface="ＭＳ Ｐゴシック" charset="0"/>
            </a:endParaRPr>
          </a:p>
          <a:p>
            <a:pPr eaLnBrk="1" hangingPunct="1"/>
            <a:r>
              <a:rPr lang="en-US" sz="1200" b="1" dirty="0">
                <a:solidFill>
                  <a:srgbClr val="000000"/>
                </a:solidFill>
                <a:latin typeface="Arial" panose="020B0604020202020204" pitchFamily="34" charset="0"/>
                <a:ea typeface="ＭＳ Ｐゴシック" charset="0"/>
                <a:cs typeface="ＭＳ Ｐゴシック" charset="0"/>
              </a:rPr>
              <a:t>Accessed 29 Oct 2023</a:t>
            </a:r>
          </a:p>
          <a:p>
            <a:pPr eaLnBrk="1" hangingPunct="1"/>
            <a:endParaRPr lang="en-US" sz="1200" b="1" dirty="0">
              <a:solidFill>
                <a:srgbClr val="000000"/>
              </a:solidFill>
              <a:latin typeface="Arial" panose="020B0604020202020204" pitchFamily="34" charset="0"/>
              <a:ea typeface="ＭＳ Ｐゴシック" charset="0"/>
              <a:cs typeface="ＭＳ Ｐゴシック" charset="0"/>
            </a:endParaRPr>
          </a:p>
          <a:p>
            <a:r>
              <a:rPr lang="en-US" sz="1800" b="1" dirty="0"/>
              <a:t>Ancient sources</a:t>
            </a:r>
          </a:p>
          <a:p>
            <a:r>
              <a:rPr lang="en-US" sz="1800" dirty="0"/>
              <a:t>The people of the Church in Jerusalem were commanded by an oracle given by revelation before the war to those in the city who were worthy of it to depart and dwell in one of the cities of </a:t>
            </a:r>
            <a:r>
              <a:rPr lang="en-US" sz="1800" dirty="0">
                <a:hlinkClick r:id="rId3" tooltip="Perea (region)"/>
              </a:rPr>
              <a:t>Perea</a:t>
            </a:r>
            <a:r>
              <a:rPr lang="en-US" sz="1800" dirty="0"/>
              <a:t> which they called Pella. To it those who believed on Christ traveled from Jerusalem, so that when holy men had altogether deserted the royal capital of the Jews and the whole land of </a:t>
            </a:r>
            <a:r>
              <a:rPr lang="en-US" sz="1800" dirty="0">
                <a:hlinkClick r:id="rId4" tooltip="Judaea"/>
              </a:rPr>
              <a:t>Judaea</a:t>
            </a:r>
            <a:r>
              <a:rPr lang="en-US" sz="1800" dirty="0"/>
              <a:t>…" </a:t>
            </a:r>
          </a:p>
          <a:p>
            <a:r>
              <a:rPr lang="en-US" sz="1800" dirty="0"/>
              <a:t>— </a:t>
            </a:r>
            <a:r>
              <a:rPr lang="en-US" sz="1800" i="1" dirty="0"/>
              <a:t>Eusebius, </a:t>
            </a:r>
            <a:r>
              <a:rPr lang="en-US" sz="1800" i="1" dirty="0">
                <a:hlinkClick r:id="rId5" tooltip="Church History (Eusebius)"/>
              </a:rPr>
              <a:t>Church History</a:t>
            </a:r>
            <a:r>
              <a:rPr lang="en-US" sz="1800" i="1" dirty="0"/>
              <a:t> 3, 5, 3</a:t>
            </a:r>
            <a:endParaRPr lang="en-US" sz="1800" dirty="0"/>
          </a:p>
          <a:p>
            <a:r>
              <a:rPr lang="en-US" sz="1800" dirty="0"/>
              <a:t>This heresy of the </a:t>
            </a:r>
            <a:r>
              <a:rPr lang="en-US" sz="1800" dirty="0">
                <a:hlinkClick r:id="rId6" tooltip="Nazarene (sect)"/>
              </a:rPr>
              <a:t>Nazoraeans</a:t>
            </a:r>
            <a:r>
              <a:rPr lang="en-US" sz="1800" dirty="0"/>
              <a:t> exists in </a:t>
            </a:r>
            <a:r>
              <a:rPr lang="en-US" sz="1800" dirty="0">
                <a:hlinkClick r:id="rId7" tooltip="Aleppo"/>
              </a:rPr>
              <a:t>Beroea</a:t>
            </a:r>
            <a:r>
              <a:rPr lang="en-US" sz="1800" dirty="0"/>
              <a:t> in the </a:t>
            </a:r>
            <a:r>
              <a:rPr lang="en-US" sz="1800" dirty="0" err="1"/>
              <a:t>neighbourhood</a:t>
            </a:r>
            <a:r>
              <a:rPr lang="en-US" sz="1800" dirty="0"/>
              <a:t> of </a:t>
            </a:r>
            <a:r>
              <a:rPr lang="en-US" sz="1800" dirty="0">
                <a:hlinkClick r:id="rId8" tooltip="Coele Syria"/>
              </a:rPr>
              <a:t>Coele Syria</a:t>
            </a:r>
            <a:r>
              <a:rPr lang="en-US" sz="1800" dirty="0"/>
              <a:t> and the Decapolis in the region of Pella and in </a:t>
            </a:r>
            <a:r>
              <a:rPr lang="en-US" sz="1800" dirty="0">
                <a:hlinkClick r:id="rId9" tooltip="Basanitis (page does not exist)"/>
              </a:rPr>
              <a:t>Basanitis</a:t>
            </a:r>
            <a:r>
              <a:rPr lang="en-US" sz="1800" dirty="0"/>
              <a:t> in the so-called </a:t>
            </a:r>
            <a:r>
              <a:rPr lang="en-US" sz="1800" dirty="0">
                <a:hlinkClick r:id="rId10" tooltip="Kokaba (page does not exist)"/>
              </a:rPr>
              <a:t>Kokaba</a:t>
            </a:r>
            <a:r>
              <a:rPr lang="en-US" sz="1800" dirty="0"/>
              <a:t> (</a:t>
            </a:r>
            <a:r>
              <a:rPr lang="en-US" sz="1800" dirty="0" err="1"/>
              <a:t>Chochabe</a:t>
            </a:r>
            <a:r>
              <a:rPr lang="en-US" sz="1800" dirty="0"/>
              <a:t> in Hebrew). From there it took its beginning after the exodus from Jerusalem when all the disciples went to live in Pella because Christ had told them to leave Jerusalem and to go away since it would undergo a siege. Because of this advice they lived in Perea after having moved to that place, as I said."</a:t>
            </a:r>
          </a:p>
          <a:p>
            <a:r>
              <a:rPr lang="en-US" sz="1800" dirty="0"/>
              <a:t>— </a:t>
            </a:r>
            <a:r>
              <a:rPr lang="en-US" sz="1800" i="1" dirty="0"/>
              <a:t>Epiphanius, </a:t>
            </a:r>
            <a:r>
              <a:rPr lang="en-US" sz="1800" i="1" dirty="0">
                <a:hlinkClick r:id="rId11" tooltip="Panarion"/>
              </a:rPr>
              <a:t>Panarion</a:t>
            </a:r>
            <a:r>
              <a:rPr lang="en-US" sz="1800" i="1" dirty="0"/>
              <a:t> 29,7,7-8</a:t>
            </a:r>
            <a:endParaRPr lang="en-US" sz="1800" dirty="0"/>
          </a:p>
          <a:p>
            <a:r>
              <a:rPr lang="en-US" sz="1800" dirty="0"/>
              <a:t>For after all those who believed in Christ had generally come to live in Perea, in a city called Pella of the Decapolis of which it is written in the Gospel that it is situated in the </a:t>
            </a:r>
            <a:r>
              <a:rPr lang="en-US" sz="1800" dirty="0" err="1"/>
              <a:t>neighbourhood</a:t>
            </a:r>
            <a:r>
              <a:rPr lang="en-US" sz="1800" dirty="0"/>
              <a:t> of the region of </a:t>
            </a:r>
            <a:r>
              <a:rPr lang="en-US" sz="1800" dirty="0" err="1"/>
              <a:t>Batanaea</a:t>
            </a:r>
            <a:r>
              <a:rPr lang="en-US" sz="1800" dirty="0"/>
              <a:t> and </a:t>
            </a:r>
            <a:r>
              <a:rPr lang="en-US" sz="1800" dirty="0" err="1"/>
              <a:t>Basanitis</a:t>
            </a:r>
            <a:r>
              <a:rPr lang="en-US" sz="1800" dirty="0"/>
              <a:t>, </a:t>
            </a:r>
            <a:r>
              <a:rPr lang="en-US" sz="1800" dirty="0">
                <a:hlinkClick r:id="rId12" tooltip="Ebionites"/>
              </a:rPr>
              <a:t>Ebion's</a:t>
            </a:r>
            <a:r>
              <a:rPr lang="en-US" sz="1800" dirty="0"/>
              <a:t> preaching originated here after they had moved to this place and had lived there." </a:t>
            </a:r>
          </a:p>
          <a:p>
            <a:r>
              <a:rPr lang="en-US" sz="1800" dirty="0"/>
              <a:t>— </a:t>
            </a:r>
            <a:r>
              <a:rPr lang="en-US" sz="1800" i="1" dirty="0"/>
              <a:t>Epiphanius, Panarion 30, 2, 7</a:t>
            </a:r>
            <a:endParaRPr lang="en-US" sz="1800" dirty="0"/>
          </a:p>
          <a:p>
            <a:r>
              <a:rPr lang="en-US" sz="1800" dirty="0"/>
              <a:t>So Aquila, while he was in Jerusalem, also saw the disciples of the disciples of the apostles flourishing in the faith and working great signs, healings, and other miracles. For they were such as had come back from the city of Pella to Jerusalem and were living there and teaching. For when the city was about to be taken and destroyed by the Romans, it was revealed in advance to all the disciples by an angel of God that they should remove from the city, as it was going to be completely destroyed. They sojourned as emigrants in Pella, the city above mentioned in </a:t>
            </a:r>
            <a:r>
              <a:rPr lang="en-US" sz="1800" dirty="0">
                <a:hlinkClick r:id="rId13" tooltip="Transjordan (region)"/>
              </a:rPr>
              <a:t>Transjordania</a:t>
            </a:r>
            <a:r>
              <a:rPr lang="en-US" sz="1800" dirty="0"/>
              <a:t>. And this city is said to be of the Decapolis." </a:t>
            </a:r>
          </a:p>
          <a:p>
            <a:r>
              <a:rPr lang="en-US" sz="1800" dirty="0"/>
              <a:t>— </a:t>
            </a:r>
            <a:r>
              <a:rPr lang="en-US" sz="1800" i="1" dirty="0"/>
              <a:t>Epiphanius, On Weights and Measures 15</a:t>
            </a:r>
            <a:endParaRPr lang="en-US" sz="1800" dirty="0"/>
          </a:p>
          <a:p>
            <a:r>
              <a:rPr lang="en-US" sz="1800" b="1" dirty="0"/>
              <a:t>References</a:t>
            </a:r>
          </a:p>
          <a:p>
            <a:r>
              <a:rPr lang="en-US" sz="1800" dirty="0"/>
              <a:t>G. </a:t>
            </a:r>
            <a:r>
              <a:rPr lang="en-US" sz="1800" dirty="0" err="1"/>
              <a:t>Uhlhorn</a:t>
            </a:r>
            <a:r>
              <a:rPr lang="en-US" sz="1800" dirty="0"/>
              <a:t>, "Ebionites", in: </a:t>
            </a:r>
            <a:r>
              <a:rPr lang="en-US" sz="1800" i="1" dirty="0"/>
              <a:t>A Religious Encyclopaedia or Dictionary of Biblical, Historical, Doctrinal, and Practical Theology</a:t>
            </a:r>
            <a:r>
              <a:rPr lang="en-US" sz="1800" dirty="0"/>
              <a:t>, 3rd ed. (edited by Philip Schaff), p. 684–685 (vol. 2). O. Cullmann, "</a:t>
            </a:r>
            <a:r>
              <a:rPr lang="en-US" sz="1800" dirty="0" err="1"/>
              <a:t>Ebioniten</a:t>
            </a:r>
            <a:r>
              <a:rPr lang="en-US" sz="1800" dirty="0"/>
              <a:t>", in: </a:t>
            </a:r>
            <a:r>
              <a:rPr lang="en-US" sz="1800" i="1" dirty="0"/>
              <a:t>Religion in Geschichte und </a:t>
            </a:r>
            <a:r>
              <a:rPr lang="en-US" sz="1800" i="1" dirty="0" err="1"/>
              <a:t>Gegenwart</a:t>
            </a:r>
            <a:r>
              <a:rPr lang="en-US" sz="1800" dirty="0"/>
              <a:t>, p. 7435 (vol. 2). </a:t>
            </a:r>
            <a:r>
              <a:rPr lang="en-US" sz="1800" i="1" dirty="0"/>
              <a:t>van </a:t>
            </a:r>
            <a:r>
              <a:rPr lang="en-US" sz="1800" i="1" dirty="0" err="1"/>
              <a:t>Houwelingen</a:t>
            </a:r>
            <a:r>
              <a:rPr lang="en-US" sz="1800" i="1" dirty="0"/>
              <a:t>, P. H. R. (2003). </a:t>
            </a:r>
            <a:r>
              <a:rPr lang="en-US" sz="1800" i="1" dirty="0">
                <a:hlinkClick r:id="rId14"/>
              </a:rPr>
              <a:t>"Fleeing forward: The departure of Christians from Jerusalem to Pella"</a:t>
            </a:r>
            <a:r>
              <a:rPr lang="en-US" sz="1800" i="1" dirty="0"/>
              <a:t> (PDF). Westminster Theological Journal. </a:t>
            </a:r>
            <a:r>
              <a:rPr lang="en-US" sz="1800" b="1" i="1" dirty="0"/>
              <a:t>65</a:t>
            </a:r>
            <a:r>
              <a:rPr lang="en-US" sz="1800" i="1" dirty="0"/>
              <a:t>. Archived from </a:t>
            </a:r>
            <a:r>
              <a:rPr lang="en-US" sz="1800" i="1" dirty="0">
                <a:hlinkClick r:id="rId15"/>
              </a:rPr>
              <a:t>the original</a:t>
            </a:r>
            <a:r>
              <a:rPr lang="en-US" sz="1800" i="1" dirty="0"/>
              <a:t> (PDF) on April 3, 2015.</a:t>
            </a:r>
            <a:endParaRPr lang="en-US" sz="1200" dirty="0">
              <a:solidFill>
                <a:srgbClr val="000000"/>
              </a:solidFill>
              <a:latin typeface="Verdana" charset="0"/>
              <a:ea typeface="ＭＳ Ｐゴシック" charset="0"/>
              <a:cs typeface="ＭＳ Ｐゴシック" charset="0"/>
            </a:endParaRPr>
          </a:p>
          <a:p>
            <a:pPr eaLnBrk="1" hangingPunct="1"/>
            <a:r>
              <a:rPr lang="en-US" b="1" dirty="0">
                <a:latin typeface="Arial" panose="020B0604020202020204" pitchFamily="34" charset="0"/>
                <a:ea typeface="ＭＳ Ｐゴシック" charset="0"/>
                <a:cs typeface="ＭＳ Ｐゴシック" charset="0"/>
              </a:rPr>
              <a:t>Todd Bolen: </a:t>
            </a:r>
            <a:r>
              <a:rPr lang="en-US" altLang="ja-JP" b="1" dirty="0">
                <a:latin typeface="Arial" panose="020B0604020202020204" pitchFamily="34" charset="0"/>
                <a:ea typeface="ＭＳ Ｐゴシック" charset="0"/>
                <a:cs typeface="ＭＳ Ｐゴシック" charset="0"/>
              </a:rPr>
              <a:t>"</a:t>
            </a:r>
            <a:r>
              <a:rPr lang="en-US" altLang="ja-JP" sz="1300" dirty="0">
                <a:solidFill>
                  <a:srgbClr val="000000"/>
                </a:solidFill>
                <a:latin typeface="Verdana" charset="0"/>
                <a:ea typeface="ＭＳ Ｐゴシック" charset="0"/>
                <a:cs typeface="ＭＳ Ｐゴシック" charset="0"/>
              </a:rPr>
              <a:t>Pella/</a:t>
            </a:r>
            <a:r>
              <a:rPr lang="en-US" altLang="ja-JP" sz="1300" dirty="0" err="1">
                <a:solidFill>
                  <a:srgbClr val="000000"/>
                </a:solidFill>
                <a:latin typeface="Verdana" charset="0"/>
                <a:ea typeface="ＭＳ Ｐゴシック" charset="0"/>
                <a:cs typeface="ＭＳ Ｐゴシック" charset="0"/>
              </a:rPr>
              <a:t>Pehel</a:t>
            </a:r>
            <a:r>
              <a:rPr lang="en-US" altLang="ja-JP" sz="1300" dirty="0">
                <a:solidFill>
                  <a:srgbClr val="000000"/>
                </a:solidFill>
                <a:latin typeface="Verdana" charset="0"/>
                <a:ea typeface="ＭＳ Ｐゴシック" charset="0"/>
                <a:cs typeface="ＭＳ Ｐゴシック" charset="0"/>
              </a:rPr>
              <a:t> is not mentioned explicitly in the Bible but it was prominent in biblical times.  In the days of the judges, it led a rebellion against Egypt which was crushed by Pharaoh </a:t>
            </a:r>
            <a:r>
              <a:rPr lang="en-US" altLang="ja-JP" sz="1300" dirty="0" err="1">
                <a:solidFill>
                  <a:srgbClr val="000000"/>
                </a:solidFill>
                <a:latin typeface="Verdana" charset="0"/>
                <a:ea typeface="ＭＳ Ｐゴシック" charset="0"/>
                <a:cs typeface="ＭＳ Ｐゴシック" charset="0"/>
              </a:rPr>
              <a:t>Seti</a:t>
            </a:r>
            <a:r>
              <a:rPr lang="en-US" altLang="ja-JP" sz="1300" dirty="0">
                <a:solidFill>
                  <a:srgbClr val="000000"/>
                </a:solidFill>
                <a:latin typeface="Verdana" charset="0"/>
                <a:ea typeface="ＭＳ Ｐゴシック" charset="0"/>
                <a:cs typeface="ＭＳ Ｐゴシック" charset="0"/>
              </a:rPr>
              <a:t> I.  In NT days, Pella was the site where Christians sought refuge during the Jewish Revolt against the Romans in 66-70 A.D.  Eusebius records that the Jewish believers fled here in obedience to a revelation, which some correlate with Jesus</a:t>
            </a:r>
            <a:r>
              <a:rPr lang="fr-FR" altLang="ja-JP" sz="1300" dirty="0">
                <a:solidFill>
                  <a:srgbClr val="000000"/>
                </a:solidFill>
                <a:latin typeface="Verdana" charset="0"/>
                <a:ea typeface="ＭＳ Ｐゴシック" charset="0"/>
                <a:cs typeface="ＭＳ Ｐゴシック" charset="0"/>
              </a:rPr>
              <a:t>'</a:t>
            </a:r>
            <a:r>
              <a:rPr lang="en-US" altLang="ja-JP" sz="1300" dirty="0">
                <a:solidFill>
                  <a:srgbClr val="000000"/>
                </a:solidFill>
                <a:latin typeface="Verdana" charset="0"/>
                <a:ea typeface="ＭＳ Ｐゴシック" charset="0"/>
                <a:cs typeface="ＭＳ Ｐゴシック" charset="0"/>
              </a:rPr>
              <a:t> words in Matthew 24:16.  This photo views the tell from the east.  Several Byzantine churches have been excavated as well as a building believed to be a Late Bronze temple.  The Jordan Rift and the mountains of Israel are visible in the background."</a:t>
            </a:r>
            <a:endParaRPr lang="en-US" sz="1300" dirty="0">
              <a:solidFill>
                <a:srgbClr val="000000"/>
              </a:solidFill>
              <a:latin typeface="Verdana" charset="0"/>
              <a:ea typeface="ＭＳ Ｐゴシック" charset="0"/>
              <a:cs typeface="ＭＳ Ｐゴシック" charset="0"/>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Christians who later reject Jesus can die before their time</a:t>
            </a:r>
            <a:r>
              <a:rPr lang="en-SG" dirty="0">
                <a:effectLst/>
              </a:rPr>
              <a:t> </a:t>
            </a:r>
            <a:endParaRPr lang="en-US" dirty="0">
              <a:cs typeface="ＭＳ Ｐゴシック" charset="0"/>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000" kern="1200" dirty="0">
                <a:solidFill>
                  <a:schemeClr val="tx1"/>
                </a:solidFill>
                <a:effectLst/>
                <a:latin typeface="+mn-lt"/>
                <a:ea typeface="+mn-ea"/>
                <a:cs typeface="+mn-cs"/>
              </a:rPr>
              <a:t>Christians who deliberately turn away from Jesus can die before their time</a:t>
            </a:r>
            <a:r>
              <a:rPr lang="en-SG" sz="1000" kern="1200" dirty="0">
                <a:solidFill>
                  <a:schemeClr val="tx1"/>
                </a:solidFill>
                <a:effectLst/>
                <a:latin typeface="+mn-lt"/>
                <a:ea typeface="+mn-ea"/>
                <a:cs typeface="+mn-cs"/>
              </a:rPr>
              <a:t>.</a:t>
            </a:r>
          </a:p>
          <a:p>
            <a:r>
              <a:rPr lang="en-US" sz="1200" b="1" dirty="0">
                <a:effectLst/>
                <a:latin typeface="Arial" panose="020B0604020202020204" pitchFamily="34" charset="0"/>
                <a:ea typeface="Times New Roman" panose="02020603050405020304" pitchFamily="18" charset="0"/>
              </a:rPr>
              <a:t>Believers who purposely reject Christ can enter heaven earlier than God intended.</a:t>
            </a:r>
            <a:endParaRPr lang="en-US" dirty="0">
              <a:cs typeface="ＭＳ Ｐゴシック" charset="0"/>
            </a:endParaRPr>
          </a:p>
        </p:txBody>
      </p:sp>
    </p:spTree>
    <p:extLst>
      <p:ext uri="{BB962C8B-B14F-4D97-AF65-F5344CB8AC3E}">
        <p14:creationId xmlns:p14="http://schemas.microsoft.com/office/powerpoint/2010/main" val="2242099877"/>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 are many verses in Hebrews 10 that show the readers to be believers in Christ.</a:t>
            </a:r>
            <a:endParaRPr lang="en-US" dirty="0"/>
          </a:p>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BC29467-D7D4-6E40-90D0-BF8BECB8DD1B}"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44418" name="Rectangle 2"/>
          <p:cNvSpPr>
            <a:spLocks noGrp="1" noRot="1" noChangeAspect="1" noChangeArrowheads="1" noTextEdit="1"/>
          </p:cNvSpPr>
          <p:nvPr>
            <p:ph type="sldImg"/>
          </p:nvPr>
        </p:nvSpPr>
        <p:spPr>
          <a:ln/>
        </p:spPr>
      </p:sp>
      <p:sp>
        <p:nvSpPr>
          <p:cNvPr id="44441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BE-02-Exodus-87</a:t>
            </a:r>
          </a:p>
          <a:p>
            <a:pPr eaLnBrk="1" hangingPunct="1"/>
            <a:r>
              <a:rPr lang="en-US" dirty="0">
                <a:latin typeface="Times New Roman" charset="0"/>
                <a:ea typeface="ＭＳ Ｐゴシック" charset="0"/>
                <a:cs typeface="ＭＳ Ｐゴシック" charset="0"/>
              </a:rPr>
              <a:t>NB-14 Religion 5 Passover &amp; Lord's Supper-107</a:t>
            </a:r>
          </a:p>
          <a:p>
            <a:pPr eaLnBrk="1" hangingPunct="1"/>
            <a:endParaRPr lang="zh-CN" altLang="en-US" dirty="0">
              <a:latin typeface="Times New Roman" charset="0"/>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God’s judgment on these readers if they turned away would be “the raging fire that will consume his enemies.”</a:t>
            </a:r>
          </a:p>
          <a:p>
            <a:r>
              <a:rPr lang="en-US" dirty="0"/>
              <a:t>• Most commentaries claim that this means the readers would go to hell.</a:t>
            </a:r>
          </a:p>
          <a:p>
            <a:r>
              <a:rPr lang="en-US" dirty="0"/>
              <a:t>But is this hell fire? If so, that would mean these Christians would then go to hell! This is against all that the NT teaches about believers having eternal life.</a:t>
            </a:r>
          </a:p>
          <a:p>
            <a:r>
              <a:rPr lang="en-US" dirty="0"/>
              <a:t>• No, it refers to Jerusalem fire! Their salvation was secure—but their apostasy would lead to being killed along with the unbelieving Jews who stayed in Jerusalem to protect the temple!</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2769303"/>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5372EC7-9752-FF4A-95EF-E36F67575032}"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170</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99363" name="Rectangle 2"/>
          <p:cNvSpPr>
            <a:spLocks noGrp="1" noRot="1" noChangeAspect="1" noChangeArrowheads="1"/>
          </p:cNvSpPr>
          <p:nvPr>
            <p:ph type="sldImg"/>
          </p:nvPr>
        </p:nvSpPr>
        <p:spPr>
          <a:solidFill>
            <a:srgbClr val="FFFFFF"/>
          </a:solidFill>
          <a:ln/>
        </p:spPr>
      </p:sp>
      <p:sp>
        <p:nvSpPr>
          <p:cNvPr id="3993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ＭＳ Ｐゴシック" charset="0"/>
              </a:rPr>
              <a:t>Hebrews 8:13 appropriately warns that the old covenant would soon disappear in the temple destruction.</a:t>
            </a:r>
          </a:p>
          <a:p>
            <a:pPr eaLnBrk="1" hangingPunct="1"/>
            <a:r>
              <a:rPr lang="en-US" b="1" dirty="0">
                <a:latin typeface="Arial" panose="020B0604020202020204" pitchFamily="34" charset="0"/>
                <a:ea typeface="ＭＳ Ｐゴシック" charset="0"/>
                <a:cs typeface="ＭＳ Ｐゴシック" charset="0"/>
              </a:rPr>
              <a:t>• The arrival of the new covenant in Jesus meant that God no longer wanted us to follow the old covenant under Moses. It became obsolete at the death of Christ in AD 33.</a:t>
            </a:r>
          </a:p>
          <a:p>
            <a:pPr eaLnBrk="1" hangingPunct="1"/>
            <a:r>
              <a:rPr lang="en-US" b="1" dirty="0">
                <a:latin typeface="Arial" panose="020B0604020202020204" pitchFamily="34" charset="0"/>
                <a:ea typeface="ＭＳ Ｐゴシック" charset="0"/>
                <a:cs typeface="ＭＳ Ｐゴシック" charset="0"/>
              </a:rPr>
              <a:t>• Hebrews was written about 35 years later when the sacrificial system still operated. I guess someone sewed the veil of the temple back together!</a:t>
            </a:r>
          </a:p>
          <a:p>
            <a:pPr eaLnBrk="1" hangingPunct="1"/>
            <a:r>
              <a:rPr lang="en-US" b="1" dirty="0">
                <a:latin typeface="Arial" panose="020B0604020202020204" pitchFamily="34" charset="0"/>
                <a:ea typeface="ＭＳ Ｐゴシック" charset="0"/>
                <a:cs typeface="ＭＳ Ｐゴシック" charset="0"/>
              </a:rPr>
              <a:t>• The writer then amazingly wrote that this obsolete old covenant would soon disappear—the event that happened in AD 70 with the destruction of the temple and the sacrificial system. Since then a Jew has not been able to offer sacrifices even if he wanted to do so.</a:t>
            </a:r>
          </a:p>
          <a:p>
            <a:pPr eaLnBrk="1" hangingPunct="1"/>
            <a:endParaRPr lang="en-US" b="1" dirty="0">
              <a:latin typeface="Arial" panose="020B0604020202020204" pitchFamily="34" charset="0"/>
              <a:ea typeface="ＭＳ Ｐゴシック" charset="0"/>
              <a:cs typeface="ＭＳ Ｐゴシック" charset="0"/>
            </a:endParaRPr>
          </a:p>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Turning away from Jesus—apostasy—can result in the Lord not only taking away our rewards but also taking away our lives!</a:t>
            </a:r>
          </a:p>
          <a:p>
            <a:endParaRPr lang="en-US" dirty="0">
              <a:cs typeface="ＭＳ Ｐゴシック" charset="0"/>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Christians who later reject Jesus can die before their time</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1523890528"/>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Christians with willful sin Jesus can die before their time</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197211948"/>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We already saw in message 2 how God disciplined believers with death for the serious sin of apostasy.</a:t>
            </a:r>
          </a:p>
          <a:p>
            <a:endParaRPr lang="en-US" dirty="0">
              <a:cs typeface="ＭＳ Ｐゴシック" charset="0"/>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9EC1B3F-AC84-4F48-9B35-2A5EABCCF645}"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175</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403459" name="Rectangle 2"/>
          <p:cNvSpPr>
            <a:spLocks noGrp="1" noRot="1" noChangeAspect="1" noChangeArrowheads="1" noTextEdit="1"/>
          </p:cNvSpPr>
          <p:nvPr>
            <p:ph type="sldImg"/>
          </p:nvPr>
        </p:nvSpPr>
        <p:spPr>
          <a:ln/>
        </p:spPr>
      </p:sp>
      <p:sp>
        <p:nvSpPr>
          <p:cNvPr id="40346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ＭＳ Ｐゴシック" charset="0"/>
              </a:rPr>
              <a:t>The Partakers View sees death for apostasy while maintaining eternal security.</a:t>
            </a:r>
          </a:p>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 There is a future reign of the Servant Kings—that is you and me!</a:t>
            </a:r>
          </a:p>
          <a:p>
            <a:r>
              <a:rPr lang="en-US" dirty="0">
                <a:latin typeface="Times New Roman" charset="0"/>
                <a:ea typeface="ＭＳ Ｐゴシック" charset="0"/>
                <a:cs typeface="ＭＳ Ｐゴシック" charset="0"/>
              </a:rPr>
              <a:t>• Our future inheritance is well articulated by Joseph Dillow in his massive book, </a:t>
            </a:r>
            <a:r>
              <a:rPr lang="en-US" i="1" dirty="0">
                <a:latin typeface="Times New Roman" charset="0"/>
                <a:ea typeface="ＭＳ Ｐゴシック" charset="0"/>
                <a:cs typeface="ＭＳ Ｐゴシック" charset="0"/>
              </a:rPr>
              <a:t>Final Destiny</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 Dillow is the key author of what he calls the Partakers View.</a:t>
            </a:r>
          </a:p>
          <a:p>
            <a:r>
              <a:rPr lang="en-US" dirty="0">
                <a:latin typeface="Times New Roman" charset="0"/>
                <a:ea typeface="ＭＳ Ｐゴシック" charset="0"/>
                <a:cs typeface="ＭＳ Ｐゴシック" charset="0"/>
              </a:rPr>
              <a:t>This view explains inheritance in the OT.</a:t>
            </a:r>
          </a:p>
          <a:p>
            <a:r>
              <a:rPr lang="en-US" dirty="0">
                <a:latin typeface="Times New Roman" charset="0"/>
                <a:ea typeface="ＭＳ Ｐゴシック" charset="0"/>
                <a:cs typeface="ＭＳ Ｐゴシック" charset="0"/>
              </a:rPr>
              <a:t>Inheritance in the OT was of two types:</a:t>
            </a:r>
          </a:p>
          <a:p>
            <a:r>
              <a:rPr lang="en-US" dirty="0">
                <a:latin typeface="Times New Roman" charset="0"/>
                <a:ea typeface="ＭＳ Ｐゴシック" charset="0"/>
                <a:cs typeface="ＭＳ Ｐゴシック" charset="0"/>
              </a:rPr>
              <a:t>All Israelites who believed in the LORD would have God as their inheritance—or be saved.</a:t>
            </a:r>
          </a:p>
          <a:p>
            <a:r>
              <a:rPr lang="en-US" dirty="0">
                <a:latin typeface="Times New Roman" charset="0"/>
                <a:ea typeface="ＭＳ Ｐゴシック" charset="0"/>
                <a:cs typeface="ＭＳ Ｐゴシック" charset="0"/>
              </a:rPr>
              <a:t>But only those Israelites that obeyed the LORD wholeheartedly would inherit Canaan—or be rewarded.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Dillow calls this view the Partakers View based on Hebrews 3:14 that promises believers who persevere to be partakers or sharers with Jesus in his future rule.</a:t>
            </a:r>
          </a:p>
          <a:p>
            <a:pPr eaLnBrk="1" hangingPunct="1"/>
            <a:r>
              <a:rPr lang="en-US" dirty="0">
                <a:latin typeface="Times New Roman" charset="0"/>
                <a:ea typeface="ＭＳ Ｐゴシック" charset="0"/>
                <a:cs typeface="ＭＳ Ｐゴシック" charset="0"/>
              </a:rPr>
              <a:t>___________</a:t>
            </a:r>
          </a:p>
          <a:p>
            <a:pPr eaLnBrk="1" hangingPunct="1"/>
            <a:r>
              <a:rPr lang="en-US" dirty="0">
                <a:latin typeface="Times New Roman" charset="0"/>
                <a:ea typeface="ＭＳ Ｐゴシック" charset="0"/>
                <a:cs typeface="ＭＳ Ｐゴシック" charset="0"/>
              </a:rPr>
              <a:t>Common-257</a:t>
            </a:r>
          </a:p>
          <a:p>
            <a:r>
              <a:rPr lang="en-US" dirty="0">
                <a:latin typeface="Times New Roman" charset="0"/>
                <a:ea typeface="ＭＳ Ｐゴシック" charset="0"/>
                <a:cs typeface="ＭＳ Ｐゴシック" charset="0"/>
              </a:rPr>
              <a:t>OS-04-Numbers-148</a:t>
            </a:r>
          </a:p>
          <a:p>
            <a:r>
              <a:rPr lang="en-US" dirty="0">
                <a:latin typeface="Times New Roman" charset="0"/>
                <a:ea typeface="ＭＳ Ｐゴシック" charset="0"/>
                <a:cs typeface="ＭＳ Ｐゴシック" charset="0"/>
              </a:rPr>
              <a:t>OS-06-Joshua-175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NS-19-Hebrews-58, 186, 448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SA-15-Inheritance-35, 173</a:t>
            </a:r>
            <a:endParaRPr lang="en-US" b="1" dirty="0">
              <a:latin typeface="Arial" panose="020B0604020202020204" pitchFamily="34" charset="0"/>
              <a:ea typeface="ＭＳ Ｐゴシック"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TP-01-Our Inheritance OT Summary-35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TP-03-Our Inheritance Hebrews Warnings-56</a:t>
            </a:r>
            <a:endParaRPr lang="en-US" b="0" dirty="0">
              <a:latin typeface="Times New Roman" charset="0"/>
              <a:ea typeface="ＭＳ Ｐゴシック" charset="0"/>
              <a:cs typeface="ＭＳ Ｐゴシック" charset="0"/>
            </a:endParaRP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C59179E-EE4B-FB40-8115-1A2BFC768B53}"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177</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84003" name="Rectangle 2"/>
          <p:cNvSpPr>
            <a:spLocks noGrp="1" noRot="1" noChangeAspect="1" noChangeArrowheads="1"/>
          </p:cNvSpPr>
          <p:nvPr>
            <p:ph type="sldImg"/>
          </p:nvPr>
        </p:nvSpPr>
        <p:spPr>
          <a:solidFill>
            <a:srgbClr val="FFFFFF"/>
          </a:solidFill>
          <a:ln/>
        </p:spPr>
      </p:sp>
      <p:sp>
        <p:nvSpPr>
          <p:cNvPr id="384004"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The application to leave Jerusalem is in Hebrews 13</a:t>
            </a:r>
            <a:r>
              <a:rPr lang="en-SG" sz="1200" kern="1200" dirty="0">
                <a:solidFill>
                  <a:schemeClr val="tx1"/>
                </a:solidFill>
                <a:effectLst/>
                <a:latin typeface="+mn-lt"/>
                <a:ea typeface="+mn-ea"/>
                <a:cs typeface="+mn-cs"/>
              </a:rPr>
              <a:t>.</a:t>
            </a:r>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application for you is to commit yourself to him (leave sin).</a:t>
            </a:r>
          </a:p>
          <a:p>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208D85F-BD92-0E4B-8FD8-600C4341E69F}"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42722" name="Rectangle 2"/>
          <p:cNvSpPr>
            <a:spLocks noGrp="1" noRot="1" noChangeAspect="1" noChangeArrowheads="1" noTextEdit="1"/>
          </p:cNvSpPr>
          <p:nvPr>
            <p:ph type="sldImg"/>
          </p:nvPr>
        </p:nvSpPr>
        <p:spPr>
          <a:ln/>
        </p:spPr>
      </p:sp>
      <p:sp>
        <p:nvSpPr>
          <p:cNvPr id="54272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766511842"/>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Here is Part 4 of the 4-part study on The Inheritance of the Believer.</a:t>
            </a:r>
          </a:p>
          <a:p>
            <a:endParaRPr lang="en-US" dirty="0">
              <a:cs typeface="ＭＳ Ｐゴシック" charset="0"/>
            </a:endParaRPr>
          </a:p>
        </p:txBody>
      </p:sp>
    </p:spTree>
    <p:extLst>
      <p:ext uri="{BB962C8B-B14F-4D97-AF65-F5344CB8AC3E}">
        <p14:creationId xmlns:p14="http://schemas.microsoft.com/office/powerpoint/2010/main" val="1875356544"/>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1604323"/>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What reasons can you give to remain faithful to Jesus?</a:t>
            </a:r>
            <a:r>
              <a:rPr lang="en-US" dirty="0">
                <a:effectLst/>
              </a:rPr>
              <a:t> </a:t>
            </a:r>
          </a:p>
          <a:p>
            <a:r>
              <a:rPr lang="en-US" dirty="0"/>
              <a:t>The Book of Hebrews warns Christians from abandoning the Christian race. They needed reasons to stay in the race.</a:t>
            </a:r>
          </a:p>
          <a:p>
            <a:r>
              <a:rPr lang="en-US" dirty="0"/>
              <a:t>We already addressed last week their need to press on to avoid God’s discipline.</a:t>
            </a:r>
          </a:p>
          <a:p>
            <a:r>
              <a:rPr lang="en-US" dirty="0"/>
              <a:t>The Five Warning Passages have at least five different ways to view the salvation race (intro to 5 white slides).</a:t>
            </a:r>
          </a:p>
          <a:p>
            <a:endParaRPr lang="en-US" dirty="0"/>
          </a:p>
          <a:p>
            <a:endParaRPr lang="en-US" dirty="0"/>
          </a:p>
        </p:txBody>
      </p:sp>
    </p:spTree>
    <p:extLst>
      <p:ext uri="{BB962C8B-B14F-4D97-AF65-F5344CB8AC3E}">
        <p14:creationId xmlns:p14="http://schemas.microsoft.com/office/powerpoint/2010/main" val="2972159243"/>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1" dirty="0"/>
              <a:t>The Arminian View</a:t>
            </a:r>
          </a:p>
          <a:p>
            <a:r>
              <a:rPr lang="en-US" dirty="0"/>
              <a:t>Summary: A Christian may turn away from his faith and thus may lose his salvation.</a:t>
            </a:r>
          </a:p>
          <a:p>
            <a:endParaRPr lang="en-US" dirty="0"/>
          </a:p>
          <a:p>
            <a:r>
              <a:rPr lang="en-US" dirty="0"/>
              <a:t>Main elements: </a:t>
            </a:r>
          </a:p>
          <a:p>
            <a:r>
              <a:rPr lang="en-US" dirty="0"/>
              <a:t>Those warned are genuine believers.</a:t>
            </a:r>
          </a:p>
          <a:p>
            <a:r>
              <a:rPr lang="en-US" dirty="0"/>
              <a:t>Future salvation is not assured (no eternal security).</a:t>
            </a:r>
          </a:p>
          <a:p>
            <a:r>
              <a:rPr lang="en-US" dirty="0"/>
              <a:t>The warning concerns eternal judgment (hell).</a:t>
            </a:r>
          </a:p>
          <a:p>
            <a:endParaRPr lang="en-US" dirty="0"/>
          </a:p>
          <a:p>
            <a:r>
              <a:rPr lang="en-US" dirty="0"/>
              <a:t>Positive aspects:</a:t>
            </a:r>
          </a:p>
          <a:p>
            <a:r>
              <a:rPr lang="en-US" dirty="0"/>
              <a:t>It appears to take the description of those warned at face value.</a:t>
            </a:r>
          </a:p>
          <a:p>
            <a:r>
              <a:rPr lang="en-US" dirty="0"/>
              <a:t>It appears to take the warnings literally.</a:t>
            </a:r>
          </a:p>
          <a:p>
            <a:endParaRPr lang="en-US" dirty="0"/>
          </a:p>
          <a:p>
            <a:r>
              <a:rPr lang="en-US" dirty="0"/>
              <a:t>Concerns: </a:t>
            </a:r>
          </a:p>
          <a:p>
            <a:r>
              <a:rPr lang="en-US" dirty="0"/>
              <a:t>It contradicts the doctrine of eternal security and raises doubt as to the certainty of one attaining salvation.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Bob </a:t>
            </a:r>
            <a:r>
              <a:rPr lang="en-US" dirty="0" err="1"/>
              <a:t>Deffinbaugh</a:t>
            </a:r>
            <a:r>
              <a:rPr lang="en-US" dirty="0"/>
              <a:t>, "13. Dairy Queen or Steak and Ale (Hebrews 6:4-8)"</a:t>
            </a:r>
          </a:p>
          <a:p>
            <a:r>
              <a:rPr lang="en-US" dirty="0"/>
              <a:t>https://</a:t>
            </a:r>
            <a:r>
              <a:rPr lang="en-US" dirty="0" err="1"/>
              <a:t>bible.org</a:t>
            </a:r>
            <a:r>
              <a:rPr lang="en-US" dirty="0"/>
              <a:t>/</a:t>
            </a:r>
            <a:r>
              <a:rPr lang="en-US" dirty="0" err="1"/>
              <a:t>seriespage</a:t>
            </a:r>
            <a:r>
              <a:rPr lang="en-US" dirty="0"/>
              <a:t>/13-dairy-queen-or-steak-and-ale-hebrews-64-8</a:t>
            </a: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1" dirty="0"/>
              <a:t>The Calvinistic View</a:t>
            </a:r>
          </a:p>
          <a:p>
            <a:r>
              <a:rPr lang="en-US" dirty="0"/>
              <a:t>Summary: If an apparent Christian apostatizes (falls away by denying the faith), then we know he was never really saved in the first place.</a:t>
            </a:r>
          </a:p>
          <a:p>
            <a:endParaRPr lang="en-US" dirty="0"/>
          </a:p>
          <a:p>
            <a:r>
              <a:rPr lang="en-US" dirty="0"/>
              <a:t>Main elements:</a:t>
            </a:r>
          </a:p>
          <a:p>
            <a:r>
              <a:rPr lang="en-US" dirty="0"/>
              <a:t>Those warned and disciplined are not true believers.</a:t>
            </a:r>
          </a:p>
          <a:p>
            <a:r>
              <a:rPr lang="en-US" dirty="0"/>
              <a:t>Only an unbeliever can apostatize or fall away from the faith.</a:t>
            </a:r>
          </a:p>
          <a:p>
            <a:r>
              <a:rPr lang="en-US" dirty="0"/>
              <a:t>The warning of eternal judgment is for unbelievers.</a:t>
            </a:r>
          </a:p>
          <a:p>
            <a:endParaRPr lang="en-US" dirty="0"/>
          </a:p>
          <a:p>
            <a:r>
              <a:rPr lang="en-US" dirty="0"/>
              <a:t>Positive aspects:</a:t>
            </a:r>
          </a:p>
          <a:p>
            <a:r>
              <a:rPr lang="en-US" dirty="0"/>
              <a:t>It is consistent with the doctrine of eternal security.</a:t>
            </a:r>
          </a:p>
          <a:p>
            <a:r>
              <a:rPr lang="en-US" dirty="0"/>
              <a:t>It means that a Christian can never lose his faith.</a:t>
            </a:r>
          </a:p>
          <a:p>
            <a:r>
              <a:rPr lang="en-US" dirty="0"/>
              <a:t>It takes the warning of judgment seriously (for unbelievers).</a:t>
            </a:r>
          </a:p>
          <a:p>
            <a:endParaRPr lang="en-US" dirty="0"/>
          </a:p>
          <a:p>
            <a:r>
              <a:rPr lang="en-US" dirty="0"/>
              <a:t>Difficulties:</a:t>
            </a:r>
          </a:p>
          <a:p>
            <a:r>
              <a:rPr lang="en-US" dirty="0"/>
              <a:t>Can those described in verses 4-5 really be unsaved?</a:t>
            </a:r>
          </a:p>
          <a:p>
            <a:r>
              <a:rPr lang="en-US" dirty="0"/>
              <a:t>The emphasis falls on unbelievers, rather than believers (to whom the author appears to have</a:t>
            </a:r>
          </a:p>
          <a:p>
            <a:r>
              <a:rPr lang="en-US" dirty="0"/>
              <a:t>consistently been speaking up to this point).</a:t>
            </a:r>
          </a:p>
          <a:p>
            <a:r>
              <a:rPr lang="en-US" dirty="0"/>
              <a:t>Does this view undermine the confidence and assurance of believers in their confession? Will true believers always be doubtful of their salvation?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Bob </a:t>
            </a:r>
            <a:r>
              <a:rPr lang="en-US" dirty="0" err="1"/>
              <a:t>Deffinbaugh</a:t>
            </a:r>
            <a:r>
              <a:rPr lang="en-US" dirty="0"/>
              <a:t>, "13. Dairy Queen or Steak and Ale (Hebrews 6:4-8)"</a:t>
            </a:r>
          </a:p>
          <a:p>
            <a:r>
              <a:rPr lang="en-US" dirty="0"/>
              <a:t>https://</a:t>
            </a:r>
            <a:r>
              <a:rPr lang="en-US" dirty="0" err="1"/>
              <a:t>bible.org</a:t>
            </a:r>
            <a:r>
              <a:rPr lang="en-US" dirty="0"/>
              <a:t>/</a:t>
            </a:r>
            <a:r>
              <a:rPr lang="en-US" dirty="0" err="1"/>
              <a:t>seriespage</a:t>
            </a:r>
            <a:r>
              <a:rPr lang="en-US" dirty="0"/>
              <a:t>/13-dairy-queen-or-steak-and-ale-hebrews-64-8</a:t>
            </a: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1" dirty="0"/>
              <a:t>The Hypothetical View</a:t>
            </a:r>
          </a:p>
          <a:p>
            <a:r>
              <a:rPr lang="en-US" dirty="0"/>
              <a:t>Summary: If a believer could apostatize, he would be eternally doomed (which will never happen), and thus there is no reason to continue to dwell on the ABC’s of the faith. This is the reason for moving from milk to meat.</a:t>
            </a:r>
          </a:p>
          <a:p>
            <a:endParaRPr lang="en-US" dirty="0"/>
          </a:p>
          <a:p>
            <a:r>
              <a:rPr lang="en-US" dirty="0"/>
              <a:t>Main elements:</a:t>
            </a:r>
          </a:p>
          <a:p>
            <a:r>
              <a:rPr lang="en-US" dirty="0"/>
              <a:t>It addresses believers hypothetically.</a:t>
            </a:r>
          </a:p>
          <a:p>
            <a:r>
              <a:rPr lang="en-US" dirty="0"/>
              <a:t>An apostate cannot be restored to salvation.</a:t>
            </a:r>
          </a:p>
          <a:p>
            <a:r>
              <a:rPr lang="en-US" dirty="0"/>
              <a:t>One should press on toward maturity.</a:t>
            </a:r>
          </a:p>
          <a:p>
            <a:endParaRPr lang="en-US" dirty="0"/>
          </a:p>
          <a:p>
            <a:r>
              <a:rPr lang="en-US" dirty="0"/>
              <a:t>Positive aspects:</a:t>
            </a:r>
          </a:p>
          <a:p>
            <a:r>
              <a:rPr lang="en-US" dirty="0"/>
              <a:t>It is consistent with the doctrine of eternal security.</a:t>
            </a:r>
          </a:p>
          <a:p>
            <a:r>
              <a:rPr lang="en-US" dirty="0"/>
              <a:t>It seeks to urge people on to maturity.</a:t>
            </a:r>
          </a:p>
          <a:p>
            <a:endParaRPr lang="en-US" dirty="0"/>
          </a:p>
          <a:p>
            <a:r>
              <a:rPr lang="en-US" dirty="0"/>
              <a:t>Difficulties:</a:t>
            </a:r>
          </a:p>
          <a:p>
            <a:r>
              <a:rPr lang="en-US" dirty="0"/>
              <a:t>It is only a theoretical view.</a:t>
            </a:r>
          </a:p>
          <a:p>
            <a:r>
              <a:rPr lang="en-US" dirty="0"/>
              <a:t>It doesn’t mean what the text appears to say.</a:t>
            </a:r>
          </a:p>
          <a:p>
            <a:r>
              <a:rPr lang="en-US" dirty="0"/>
              <a:t>It undermines the warnings.</a:t>
            </a:r>
          </a:p>
          <a:p>
            <a:r>
              <a:rPr lang="en-US" dirty="0"/>
              <a:t>It is an inferior motivation for growth.</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Bob </a:t>
            </a:r>
            <a:r>
              <a:rPr lang="en-US" dirty="0" err="1"/>
              <a:t>Deffinbaugh</a:t>
            </a:r>
            <a:r>
              <a:rPr lang="en-US" dirty="0"/>
              <a:t>, "13. Dairy Queen or Steak and Ale (Hebrews 6:4-8)"</a:t>
            </a:r>
          </a:p>
          <a:p>
            <a:r>
              <a:rPr lang="en-US" dirty="0"/>
              <a:t>https://</a:t>
            </a:r>
            <a:r>
              <a:rPr lang="en-US" dirty="0" err="1"/>
              <a:t>bible.org</a:t>
            </a:r>
            <a:r>
              <a:rPr lang="en-US" dirty="0"/>
              <a:t>/</a:t>
            </a:r>
            <a:r>
              <a:rPr lang="en-US" dirty="0" err="1"/>
              <a:t>seriespage</a:t>
            </a:r>
            <a:r>
              <a:rPr lang="en-US" dirty="0"/>
              <a:t>/13-dairy-queen-or-steak-and-ale-hebrews-64-8</a:t>
            </a: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1" dirty="0"/>
              <a:t>The Loss of Rewards View</a:t>
            </a:r>
          </a:p>
          <a:p>
            <a:r>
              <a:rPr lang="en-US" dirty="0"/>
              <a:t>Summary: A Christian may fall away and thus lose future rewards, </a:t>
            </a:r>
            <a:r>
              <a:rPr lang="en-US" i="1" dirty="0">
                <a:effectLst/>
              </a:rPr>
              <a:t>as well as encounter severe discipline in this life.</a:t>
            </a:r>
            <a:endParaRPr lang="en-US" i="1" baseline="30000" dirty="0">
              <a:effectLst/>
            </a:endParaRPr>
          </a:p>
          <a:p>
            <a:endParaRPr lang="en-US" dirty="0"/>
          </a:p>
          <a:p>
            <a:r>
              <a:rPr lang="en-US" dirty="0"/>
              <a:t>Main elements:</a:t>
            </a:r>
          </a:p>
          <a:p>
            <a:r>
              <a:rPr lang="en-US" dirty="0"/>
              <a:t>Those warned are viewed as genuine Christians.</a:t>
            </a:r>
          </a:p>
          <a:p>
            <a:r>
              <a:rPr lang="en-US" dirty="0"/>
              <a:t>Future salvation is assured for every true believer.</a:t>
            </a:r>
          </a:p>
          <a:p>
            <a:r>
              <a:rPr lang="en-US" dirty="0"/>
              <a:t>The warnings concern future rewards </a:t>
            </a:r>
            <a:r>
              <a:rPr lang="en-US" i="1" dirty="0">
                <a:effectLst/>
              </a:rPr>
              <a:t>and earthly discipline</a:t>
            </a:r>
            <a:r>
              <a:rPr lang="en-US" dirty="0"/>
              <a:t>.</a:t>
            </a:r>
          </a:p>
          <a:p>
            <a:endParaRPr lang="en-US" dirty="0"/>
          </a:p>
          <a:p>
            <a:r>
              <a:rPr lang="en-US" dirty="0"/>
              <a:t>Positive aspects:</a:t>
            </a:r>
          </a:p>
          <a:p>
            <a:r>
              <a:rPr lang="en-US" dirty="0"/>
              <a:t>The warnings apply to Christians (just as the exhortations do).</a:t>
            </a:r>
          </a:p>
          <a:p>
            <a:r>
              <a:rPr lang="en-US" dirty="0"/>
              <a:t>The warnings are taken seriously, as a very real possibility.</a:t>
            </a:r>
          </a:p>
          <a:p>
            <a:r>
              <a:rPr lang="en-US" dirty="0"/>
              <a:t>This view undergirds assurance and confidence in one’s confession.</a:t>
            </a:r>
          </a:p>
          <a:p>
            <a:endParaRPr lang="en-US" dirty="0"/>
          </a:p>
          <a:p>
            <a:r>
              <a:rPr lang="en-US" dirty="0"/>
              <a:t>Difficulties: </a:t>
            </a:r>
          </a:p>
          <a:p>
            <a:r>
              <a:rPr lang="en-US" dirty="0"/>
              <a:t>Is "earthly discipline" as severe as the description of the judgment on the one who falls away? </a:t>
            </a:r>
          </a:p>
          <a:p>
            <a:r>
              <a:rPr lang="en-US" dirty="0"/>
              <a:t>Is "earthly discipline" severe enough to match the description of judgment?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Bob </a:t>
            </a:r>
            <a:r>
              <a:rPr lang="en-US" dirty="0" err="1"/>
              <a:t>Deffinbaugh</a:t>
            </a:r>
            <a:r>
              <a:rPr lang="en-US" dirty="0"/>
              <a:t>, "13. Dairy Queen or Steak and Ale (Hebrews 6:4-8)"</a:t>
            </a:r>
          </a:p>
          <a:p>
            <a:r>
              <a:rPr lang="en-US" dirty="0"/>
              <a:t>https://</a:t>
            </a:r>
            <a:r>
              <a:rPr lang="en-US" dirty="0" err="1"/>
              <a:t>bible.org</a:t>
            </a:r>
            <a:r>
              <a:rPr lang="en-US" dirty="0"/>
              <a:t>/</a:t>
            </a:r>
            <a:r>
              <a:rPr lang="en-US" dirty="0" err="1"/>
              <a:t>seriespage</a:t>
            </a:r>
            <a:r>
              <a:rPr lang="en-US" dirty="0"/>
              <a:t>/13-dairy-queen-or-steak-and-ale-hebrews-64-8</a:t>
            </a: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1" dirty="0"/>
              <a:t>The Loss of Life View (This is my view as I do not find the other</a:t>
            </a:r>
            <a:r>
              <a:rPr lang="en-US" b="1" baseline="0" dirty="0"/>
              <a:t> four views satisfactory)</a:t>
            </a:r>
            <a:endParaRPr lang="en-US" b="1" dirty="0"/>
          </a:p>
          <a:p>
            <a:r>
              <a:rPr lang="en-US" dirty="0"/>
              <a:t>Summary: A Christian may fall away and thus lose future rewards, </a:t>
            </a:r>
            <a:r>
              <a:rPr lang="en-US" i="1" dirty="0">
                <a:effectLst/>
              </a:rPr>
              <a:t>as well as encounter severe discipline in this life</a:t>
            </a:r>
            <a:r>
              <a:rPr lang="en-US" i="1" baseline="0" dirty="0">
                <a:effectLst/>
              </a:rPr>
              <a:t> TO THE POINT OF GOD TAKING THEIR LIFE.</a:t>
            </a:r>
          </a:p>
          <a:p>
            <a:endParaRPr lang="en-US" dirty="0"/>
          </a:p>
          <a:p>
            <a:r>
              <a:rPr lang="en-US" dirty="0"/>
              <a:t>Main elements:</a:t>
            </a:r>
          </a:p>
          <a:p>
            <a:r>
              <a:rPr lang="en-US" dirty="0"/>
              <a:t>Those warned are viewed as genuine Christians.</a:t>
            </a:r>
          </a:p>
          <a:p>
            <a:r>
              <a:rPr lang="en-US" dirty="0"/>
              <a:t>Future salvation is assured for every true believer.</a:t>
            </a:r>
          </a:p>
          <a:p>
            <a:r>
              <a:rPr lang="en-US" dirty="0"/>
              <a:t>The warnings concern future rewards </a:t>
            </a:r>
            <a:r>
              <a:rPr lang="en-US" i="1" dirty="0">
                <a:effectLst/>
              </a:rPr>
              <a:t>and earthly discipline</a:t>
            </a:r>
            <a:r>
              <a:rPr lang="en-US" dirty="0"/>
              <a:t>.</a:t>
            </a:r>
          </a:p>
          <a:p>
            <a:endParaRPr lang="en-US" dirty="0"/>
          </a:p>
          <a:p>
            <a:r>
              <a:rPr lang="en-US" dirty="0"/>
              <a:t>Positive aspects:</a:t>
            </a:r>
          </a:p>
          <a:p>
            <a:r>
              <a:rPr lang="en-US" dirty="0"/>
              <a:t>The warnings apply to Christians (just as the exhortations do).</a:t>
            </a:r>
          </a:p>
          <a:p>
            <a:r>
              <a:rPr lang="en-US" dirty="0"/>
              <a:t>The warnings are taken seriously, as a very real possibility.</a:t>
            </a:r>
          </a:p>
          <a:p>
            <a:r>
              <a:rPr lang="en-US" dirty="0"/>
              <a:t>This view undergirds assurance and confidence in one’s confession.</a:t>
            </a:r>
          </a:p>
          <a:p>
            <a:r>
              <a:rPr lang="en-US" dirty="0"/>
              <a:t>This takes the fire of Hebrews 10:27</a:t>
            </a:r>
            <a:r>
              <a:rPr lang="en-US" baseline="0" dirty="0"/>
              <a:t> in its normal sense of Jerusalem fires.</a:t>
            </a:r>
          </a:p>
          <a:p>
            <a:endParaRPr lang="en-US" dirty="0"/>
          </a:p>
          <a:p>
            <a:r>
              <a:rPr lang="en-US" dirty="0"/>
              <a:t>Difficulties: </a:t>
            </a:r>
          </a:p>
          <a:p>
            <a:r>
              <a:rPr lang="en-US" dirty="0"/>
              <a:t>This view seems to lack the deficiencies</a:t>
            </a:r>
            <a:r>
              <a:rPr lang="en-US" baseline="0" dirty="0"/>
              <a:t> of the other views.</a:t>
            </a:r>
            <a:endParaRPr lang="en-US" dirty="0"/>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97B7216-8FE1-BA47-9C2E-8839EC839650}"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cs typeface="MS PGothic"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cs typeface="MS PGothic" charset="0"/>
            </a:endParaRPr>
          </a:p>
        </p:txBody>
      </p:sp>
      <p:sp>
        <p:nvSpPr>
          <p:cNvPr id="454658" name="Rectangle 2"/>
          <p:cNvSpPr>
            <a:spLocks noGrp="1" noRot="1" noChangeAspect="1" noChangeArrowheads="1"/>
          </p:cNvSpPr>
          <p:nvPr>
            <p:ph type="sldImg"/>
          </p:nvPr>
        </p:nvSpPr>
        <p:spPr>
          <a:solidFill>
            <a:srgbClr val="FFFFFF"/>
          </a:solidFill>
          <a:ln/>
        </p:spPr>
      </p:sp>
      <p:sp>
        <p:nvSpPr>
          <p:cNvPr id="4546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A8483D8-84FB-4B47-A9E1-8B546EE222D1}"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190</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69667" name="Rectangle 2"/>
          <p:cNvSpPr>
            <a:spLocks noGrp="1" noRot="1" noChangeAspect="1" noChangeArrowheads="1" noTextEdit="1"/>
          </p:cNvSpPr>
          <p:nvPr>
            <p:ph type="sldImg"/>
          </p:nvPr>
        </p:nvSpPr>
        <p:spPr>
          <a:ln/>
        </p:spPr>
      </p:sp>
      <p:sp>
        <p:nvSpPr>
          <p:cNvPr id="3696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ＭＳ Ｐゴシック" charset="0"/>
              </a:rPr>
              <a:t>By “False Believer” I am referring to one is actually an unbeliever but people—and maybe the person himself—thinks he is a Christ.</a:t>
            </a:r>
          </a:p>
          <a:p>
            <a:pPr eaLnBrk="1" hangingPunct="1"/>
            <a:endParaRPr lang="en-US" b="1" dirty="0">
              <a:latin typeface="Arial" panose="020B0604020202020204" pitchFamily="34" charset="0"/>
              <a:ea typeface="ＭＳ Ｐゴシック" charset="0"/>
              <a:cs typeface="ＭＳ Ｐゴシック" charset="0"/>
            </a:endParaRPr>
          </a:p>
          <a:p>
            <a:pPr eaLnBrk="1" hangingPunct="1"/>
            <a:r>
              <a:rPr lang="en-US" b="1" dirty="0">
                <a:latin typeface="Arial" panose="020B0604020202020204" pitchFamily="34" charset="0"/>
                <a:ea typeface="ＭＳ Ｐゴシック" charset="0"/>
                <a:cs typeface="ＭＳ Ｐゴシック" charset="0"/>
              </a:rPr>
              <a:t>By “Former Believer” I mean one who some would say used to be a Christian as if our position with Christ is not permanent.</a:t>
            </a:r>
          </a:p>
          <a:p>
            <a:pPr eaLnBrk="1" hangingPunct="1"/>
            <a:endParaRPr lang="en-US" b="1" dirty="0">
              <a:latin typeface="Arial" panose="020B0604020202020204" pitchFamily="34" charset="0"/>
              <a:ea typeface="ＭＳ Ｐゴシック" charset="0"/>
              <a:cs typeface="ＭＳ Ｐゴシック" charset="0"/>
            </a:endParaRPr>
          </a:p>
          <a:p>
            <a:pPr eaLnBrk="1" hangingPunct="1"/>
            <a:r>
              <a:rPr lang="en-US" b="1" dirty="0">
                <a:latin typeface="Arial" panose="020B0604020202020204" pitchFamily="34" charset="0"/>
                <a:ea typeface="ＭＳ Ｐゴシック" charset="0"/>
                <a:cs typeface="ＭＳ Ｐゴシック" charset="0"/>
              </a:rPr>
              <a:t>By “Carnal Believer” I allude to 1 Corinthians 3:1 where it notes that some Christians live according to the flesh rather than the Spirit. “Carnal” is translated “men of flesh” in some translations (e.g., NAU). </a:t>
            </a:r>
          </a:p>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8358B43-549C-794D-8A7E-FB3B7DDB9FEE}"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191</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71715" name="Rectangle 2"/>
          <p:cNvSpPr>
            <a:spLocks noGrp="1" noRot="1" noChangeAspect="1" noChangeArrowheads="1" noTextEdit="1"/>
          </p:cNvSpPr>
          <p:nvPr>
            <p:ph type="sldImg"/>
          </p:nvPr>
        </p:nvSpPr>
        <p:spPr>
          <a:ln/>
        </p:spPr>
      </p:sp>
      <p:sp>
        <p:nvSpPr>
          <p:cNvPr id="37171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ＭＳ Ｐゴシック" charset="0"/>
              </a:rPr>
              <a:t>The first two views see the recipients of Hebrews as potentially being non-Christians who are not redeemed in the end. </a:t>
            </a:r>
          </a:p>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7C2452B-614B-9C4A-A215-F538A97DFF42}"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192</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73763" name="Rectangle 2"/>
          <p:cNvSpPr>
            <a:spLocks noGrp="1" noRot="1" noChangeAspect="1" noChangeArrowheads="1" noTextEdit="1"/>
          </p:cNvSpPr>
          <p:nvPr>
            <p:ph type="sldImg"/>
          </p:nvPr>
        </p:nvSpPr>
        <p:spPr>
          <a:ln/>
        </p:spPr>
      </p:sp>
      <p:sp>
        <p:nvSpPr>
          <p:cNvPr id="3737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ＭＳ Ｐゴシック" charset="0"/>
              </a:rPr>
              <a:t>The first two views end up in the same place—hell for unbelievers in the first place and hell for the believer in the second, though they would no longer call the person a believer. </a:t>
            </a:r>
          </a:p>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BE38F80-F8A9-824D-8850-F65B5A2B6669}"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193</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75811" name="Rectangle 2"/>
          <p:cNvSpPr>
            <a:spLocks noGrp="1" noRot="1" noChangeAspect="1" noChangeArrowheads="1" noTextEdit="1"/>
          </p:cNvSpPr>
          <p:nvPr>
            <p:ph type="sldImg"/>
          </p:nvPr>
        </p:nvSpPr>
        <p:spPr>
          <a:ln/>
        </p:spPr>
      </p:sp>
      <p:sp>
        <p:nvSpPr>
          <p:cNvPr id="37581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ＭＳ Ｐゴシック" charset="0"/>
              </a:rPr>
              <a:t>Some will call the first perspective Calvinists since John Calvin argued for the perseverance of the saints during the Reformation, so it is deemed the Reformed view. Of course, Arminians lived in the Reformation also, but the label applies to the first view only.</a:t>
            </a:r>
          </a:p>
          <a:p>
            <a:pPr eaLnBrk="1" hangingPunct="1"/>
            <a:endParaRPr lang="en-US" b="1" dirty="0">
              <a:latin typeface="Arial" panose="020B0604020202020204" pitchFamily="34" charset="0"/>
              <a:ea typeface="ＭＳ Ｐゴシック" charset="0"/>
              <a:cs typeface="ＭＳ Ｐゴシック" charset="0"/>
            </a:endParaRPr>
          </a:p>
          <a:p>
            <a:pPr eaLnBrk="1" hangingPunct="1"/>
            <a:r>
              <a:rPr lang="en-US" b="1" dirty="0">
                <a:latin typeface="Arial" panose="020B0604020202020204" pitchFamily="34" charset="0"/>
                <a:ea typeface="ＭＳ Ｐゴシック" charset="0"/>
                <a:cs typeface="ＭＳ Ｐゴシック" charset="0"/>
              </a:rPr>
              <a:t>During the past 500 years, Christians have traditionally fallen into either the Reformed or Arminian camps. But the Partakers perspective is an intermediate view that has become more popular since the 1990s with Joseph </a:t>
            </a:r>
            <a:r>
              <a:rPr lang="en-US" b="1" dirty="0" err="1">
                <a:latin typeface="Arial" panose="020B0604020202020204" pitchFamily="34" charset="0"/>
                <a:ea typeface="ＭＳ Ｐゴシック" charset="0"/>
                <a:cs typeface="ＭＳ Ｐゴシック" charset="0"/>
              </a:rPr>
              <a:t>Dillow’s</a:t>
            </a:r>
            <a:r>
              <a:rPr lang="en-US" b="1" dirty="0">
                <a:latin typeface="Arial" panose="020B0604020202020204" pitchFamily="34" charset="0"/>
                <a:ea typeface="ＭＳ Ｐゴシック" charset="0"/>
                <a:cs typeface="ＭＳ Ｐゴシック" charset="0"/>
              </a:rPr>
              <a:t> book, Final Destiny (at first titled The Reign of the Servant Kings). </a:t>
            </a:r>
          </a:p>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362D7F8-A8AB-1A4E-863B-844BCDDEA889}"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194</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77859" name="Rectangle 2"/>
          <p:cNvSpPr>
            <a:spLocks noGrp="1" noRot="1" noChangeAspect="1" noChangeArrowheads="1" noTextEdit="1"/>
          </p:cNvSpPr>
          <p:nvPr>
            <p:ph type="sldImg"/>
          </p:nvPr>
        </p:nvSpPr>
        <p:spPr>
          <a:ln/>
        </p:spPr>
      </p:sp>
      <p:sp>
        <p:nvSpPr>
          <p:cNvPr id="37786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ＭＳ Ｐゴシック" charset="0"/>
              </a:rPr>
              <a:t>All three views see the judgment of “the fire that will consume God’s enemies” (Heb 10:27) as a very severe judgment. But the first two views see it as referring to hell.</a:t>
            </a:r>
          </a:p>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9EED777-DDF2-6F45-8412-30C6D31EEE90}"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195</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79907" name="Rectangle 2"/>
          <p:cNvSpPr>
            <a:spLocks noGrp="1" noRot="1" noChangeAspect="1" noChangeArrowheads="1" noTextEdit="1"/>
          </p:cNvSpPr>
          <p:nvPr>
            <p:ph type="sldImg"/>
          </p:nvPr>
        </p:nvSpPr>
        <p:spPr>
          <a:ln/>
        </p:spPr>
      </p:sp>
      <p:sp>
        <p:nvSpPr>
          <p:cNvPr id="37990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ＭＳ Ｐゴシック" charset="0"/>
              </a:rPr>
              <a:t>I wrote my 1990 ThD dissertation at Dallas Seminary called “The Eschatological Significance of the Sabbath.” A major part addressed the “Sabbath rest for the people of God” (4</a:t>
            </a:r>
            <a:r>
              <a:rPr lang="en-US" b="1" dirty="0">
                <a:latin typeface="Arial" panose="020B0604020202020204" pitchFamily="34" charset="0"/>
                <a:ea typeface="ＭＳ Ｐゴシック" charset="0"/>
                <a:cs typeface="ＭＳ Ｐゴシック" charset="0"/>
                <a:sym typeface="Wingdings" pitchFamily="2" charset="2"/>
              </a:rPr>
              <a:t>:9). To argue my point, I felt the need to address the recipients of the letter as unbelievers like the False Believer (Reformed) view, but I always felt uncomfortable with that, given the many times the readers are addressed as Christians. </a:t>
            </a:r>
          </a:p>
          <a:p>
            <a:pPr eaLnBrk="1" hangingPunct="1"/>
            <a:endParaRPr lang="en-US" b="1" dirty="0">
              <a:latin typeface="Arial" panose="020B0604020202020204" pitchFamily="34" charset="0"/>
              <a:ea typeface="ＭＳ Ｐゴシック" charset="0"/>
              <a:cs typeface="ＭＳ Ｐゴシック" charset="0"/>
              <a:sym typeface="Wingdings" pitchFamily="2" charset="2"/>
            </a:endParaRPr>
          </a:p>
          <a:p>
            <a:pPr eaLnBrk="1" hangingPunct="1"/>
            <a:r>
              <a:rPr lang="en-US" b="1" dirty="0">
                <a:latin typeface="Arial" panose="020B0604020202020204" pitchFamily="34" charset="0"/>
                <a:ea typeface="ＭＳ Ｐゴシック" charset="0"/>
                <a:cs typeface="ＭＳ Ｐゴシック" charset="0"/>
                <a:sym typeface="Wingdings" pitchFamily="2" charset="2"/>
              </a:rPr>
              <a:t>Yet I felt that the second view had even more difficulties to deny eternal life to those truly saved.</a:t>
            </a:r>
          </a:p>
          <a:p>
            <a:pPr eaLnBrk="1" hangingPunct="1"/>
            <a:endParaRPr lang="en-US" b="1" dirty="0">
              <a:latin typeface="Arial" panose="020B0604020202020204" pitchFamily="34" charset="0"/>
              <a:ea typeface="ＭＳ Ｐゴシック" charset="0"/>
              <a:cs typeface="ＭＳ Ｐゴシック" charset="0"/>
              <a:sym typeface="Wingdings" pitchFamily="2" charset="2"/>
            </a:endParaRPr>
          </a:p>
          <a:p>
            <a:pPr eaLnBrk="1" hangingPunct="1"/>
            <a:r>
              <a:rPr lang="en-US" b="1" dirty="0">
                <a:latin typeface="Arial" panose="020B0604020202020204" pitchFamily="34" charset="0"/>
                <a:ea typeface="ＭＳ Ｐゴシック" charset="0"/>
                <a:cs typeface="ＭＳ Ｐゴシック" charset="0"/>
                <a:sym typeface="Wingdings" pitchFamily="2" charset="2"/>
              </a:rPr>
              <a:t>I also resisted the third view—to say that only their works are judged denies the clear teaching of 10:27 where the enemies themselves experience the fire.</a:t>
            </a:r>
          </a:p>
          <a:p>
            <a:pPr eaLnBrk="1" hangingPunct="1"/>
            <a:endParaRPr lang="en-US" b="1" dirty="0">
              <a:latin typeface="Arial" panose="020B0604020202020204" pitchFamily="34" charset="0"/>
              <a:ea typeface="ＭＳ Ｐゴシック" charset="0"/>
              <a:cs typeface="ＭＳ Ｐゴシック" charset="0"/>
              <a:sym typeface="Wingdings" pitchFamily="2" charset="2"/>
            </a:endParaRPr>
          </a:p>
          <a:p>
            <a:pPr eaLnBrk="1" hangingPunct="1"/>
            <a:r>
              <a:rPr lang="en-US" b="1" dirty="0">
                <a:latin typeface="Arial" panose="020B0604020202020204" pitchFamily="34" charset="0"/>
                <a:ea typeface="ＭＳ Ｐゴシック" charset="0"/>
                <a:cs typeface="ＭＳ Ｐゴシック" charset="0"/>
                <a:sym typeface="Wingdings" pitchFamily="2" charset="2"/>
              </a:rPr>
              <a:t>So I settled on a modified version of the Carnal Believer View where the people—not their deeds—experience fire. But that fire is not hell so that these believers lose their salvation. Instead, it is the AD 70 fire of Jerusalem where the Romans set the city on fire. This keeps the literal sense, which is the normal sense of genuine fire (actually, all three views see the fire as literal). But, better than that, it has a literal sense that avoids the weaknesses of both of the first two views. </a:t>
            </a:r>
            <a:endParaRPr lang="en-US" b="1" dirty="0">
              <a:latin typeface="Arial" panose="020B0604020202020204" pitchFamily="34" charset="0"/>
              <a:ea typeface="ＭＳ Ｐゴシック" charset="0"/>
              <a:cs typeface="ＭＳ Ｐゴシック" charset="0"/>
            </a:endParaRPr>
          </a:p>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Tx/>
              <a:buSzPct val="25000"/>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Only God knows our state as nothing is hidden from him (Heb 4:12-13).</a:t>
            </a:r>
          </a:p>
          <a:p>
            <a:endParaRPr dirty="0"/>
          </a:p>
        </p:txBody>
      </p:sp>
    </p:spTree>
    <p:extLst>
      <p:ext uri="{BB962C8B-B14F-4D97-AF65-F5344CB8AC3E}">
        <p14:creationId xmlns:p14="http://schemas.microsoft.com/office/powerpoint/2010/main" val="2899623158"/>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[Perseverance in the Christian race leads to reigning with Jesus for 1000 years.]</a:t>
            </a:r>
          </a:p>
          <a:p>
            <a:endParaRPr lang="en-US" dirty="0"/>
          </a:p>
          <a:p>
            <a:endParaRPr lang="en-US" dirty="0"/>
          </a:p>
        </p:txBody>
      </p:sp>
    </p:spTree>
    <p:extLst>
      <p:ext uri="{BB962C8B-B14F-4D97-AF65-F5344CB8AC3E}">
        <p14:creationId xmlns:p14="http://schemas.microsoft.com/office/powerpoint/2010/main" val="2656377565"/>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Tx/>
              <a:buSzPct val="25000"/>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55943CD-3602-0540-A6DB-1EF1FA5E3194}"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cs typeface="MS PGothic"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cs typeface="MS PGothic" charset="0"/>
            </a:endParaRPr>
          </a:p>
        </p:txBody>
      </p:sp>
      <p:sp>
        <p:nvSpPr>
          <p:cNvPr id="456706" name="Rectangle 2"/>
          <p:cNvSpPr>
            <a:spLocks noGrp="1" noRot="1" noChangeAspect="1" noChangeArrowheads="1"/>
          </p:cNvSpPr>
          <p:nvPr>
            <p:ph type="sldImg"/>
          </p:nvPr>
        </p:nvSpPr>
        <p:spPr>
          <a:solidFill>
            <a:srgbClr val="FFFFFF"/>
          </a:solidFill>
          <a:ln/>
        </p:spPr>
      </p:sp>
      <p:sp>
        <p:nvSpPr>
          <p:cNvPr id="456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Tx/>
              <a:buSzPct val="25000"/>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Tx/>
              <a:buSzPct val="25000"/>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Tx/>
              <a:buSzPct val="25000"/>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Tx/>
              <a:buSzPct val="25000"/>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704964846"/>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[Perseverance in the Christian race leads to a “restful rule” for 1000 years.]</a:t>
            </a:r>
          </a:p>
          <a:p>
            <a:endParaRPr lang="en-US" dirty="0"/>
          </a:p>
          <a:p>
            <a:endParaRPr lang="en-US" dirty="0"/>
          </a:p>
        </p:txBody>
      </p:sp>
    </p:spTree>
    <p:extLst>
      <p:ext uri="{BB962C8B-B14F-4D97-AF65-F5344CB8AC3E}">
        <p14:creationId xmlns:p14="http://schemas.microsoft.com/office/powerpoint/2010/main" val="3052328868"/>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Tx/>
              <a:buSzPct val="25000"/>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r>
              <a:rPr lang="en-US" dirty="0"/>
              <a:t>The OT Jews believers who stopped believing failed to enter Canaan rest as an example of the same judgment happening to us (4:1-3a).</a:t>
            </a:r>
          </a:p>
          <a:p>
            <a:endParaRPr lang="en-US" dirty="0"/>
          </a:p>
          <a:p>
            <a:endParaRPr dirty="0"/>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Tx/>
              <a:buSzPct val="25000"/>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r>
              <a:rPr lang="en-US" sz="1200" kern="1200" dirty="0">
                <a:solidFill>
                  <a:schemeClr val="tx1"/>
                </a:solidFill>
                <a:effectLst/>
                <a:latin typeface="+mn-lt"/>
                <a:ea typeface="+mn-ea"/>
                <a:cs typeface="+mn-cs"/>
              </a:rPr>
              <a:t>But the readers could be guilty of also not continuing to trust Christ and thus miss the millennial Sabbath rest.</a:t>
            </a:r>
          </a:p>
          <a:p>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The millennial view best explains the "work" in 4:10: "for anyone who enters God's rest also rests from his own work, just as God did from his."  Most commentators see the work here as a figurative "abstention from servile work" or sinful deeds at all times.  However, ceasing work in a literal sense makes better sense since the text compares man's rest with God's rest from His literal work of creation; certainly God does not rest from sinful deeds.</a:t>
            </a:r>
            <a:endParaRPr lang="en-US" dirty="0"/>
          </a:p>
        </p:txBody>
      </p:sp>
    </p:spTree>
    <p:extLst>
      <p:ext uri="{BB962C8B-B14F-4D97-AF65-F5344CB8AC3E}">
        <p14:creationId xmlns:p14="http://schemas.microsoft.com/office/powerpoint/2010/main" val="3416480569"/>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58E685C-2084-D544-96D2-43952C24A86F}"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213</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68291" name="Rectangle 2"/>
          <p:cNvSpPr>
            <a:spLocks noGrp="1" noRot="1" noChangeAspect="1" noChangeArrowheads="1" noTextEdit="1"/>
          </p:cNvSpPr>
          <p:nvPr>
            <p:ph type="sldImg"/>
          </p:nvPr>
        </p:nvSpPr>
        <p:spPr>
          <a:ln/>
        </p:spPr>
      </p:sp>
      <p:sp>
        <p:nvSpPr>
          <p:cNvPr id="26829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391707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BEEBD54-8A5F-1C44-97AD-BB169B5E0DAA}"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09250" name="Rectangle 2"/>
          <p:cNvSpPr>
            <a:spLocks noGrp="1" noRot="1" noChangeAspect="1" noChangeArrowheads="1" noTextEdit="1"/>
          </p:cNvSpPr>
          <p:nvPr>
            <p:ph type="sldImg"/>
          </p:nvPr>
        </p:nvSpPr>
        <p:spPr>
          <a:ln/>
        </p:spPr>
      </p:sp>
      <p:sp>
        <p:nvSpPr>
          <p:cNvPr id="30925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extLst>
      <p:ext uri="{BB962C8B-B14F-4D97-AF65-F5344CB8AC3E}">
        <p14:creationId xmlns:p14="http://schemas.microsoft.com/office/powerpoint/2010/main" val="20703337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51FE9EA-643B-8B4C-90C8-726109CEC5A7}"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cs typeface="MS PGothic"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cs typeface="MS PGothic" charset="0"/>
            </a:endParaRPr>
          </a:p>
        </p:txBody>
      </p:sp>
      <p:sp>
        <p:nvSpPr>
          <p:cNvPr id="458754" name="Rectangle 2"/>
          <p:cNvSpPr>
            <a:spLocks noGrp="1" noRot="1" noChangeAspect="1" noChangeArrowheads="1"/>
          </p:cNvSpPr>
          <p:nvPr>
            <p:ph type="sldImg"/>
          </p:nvPr>
        </p:nvSpPr>
        <p:spPr>
          <a:solidFill>
            <a:srgbClr val="FFFFFF"/>
          </a:solidFill>
          <a:ln/>
        </p:spPr>
      </p:sp>
      <p:sp>
        <p:nvSpPr>
          <p:cNvPr id="4587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14CDCEA1-2163-0349-BC05-982EB9126F42}" type="slidenum">
              <a:rPr lang="en-US" sz="1200" b="1">
                <a:solidFill>
                  <a:prstClr val="black"/>
                </a:solidFill>
                <a:latin typeface="Arial" panose="020B0604020202020204" pitchFamily="34" charset="0"/>
              </a:rPr>
              <a:pPr/>
              <a:t>214</a:t>
            </a:fld>
            <a:endParaRPr lang="en-US" sz="1200" b="1" dirty="0">
              <a:solidFill>
                <a:prstClr val="black"/>
              </a:solidFill>
              <a:latin typeface="Arial" panose="020B0604020202020204" pitchFamily="34" charset="0"/>
            </a:endParaRPr>
          </a:p>
        </p:txBody>
      </p:sp>
      <p:sp>
        <p:nvSpPr>
          <p:cNvPr id="270339" name="Rectangle 2"/>
          <p:cNvSpPr>
            <a:spLocks noGrp="1" noRot="1" noChangeAspect="1" noChangeArrowheads="1" noTextEdit="1"/>
          </p:cNvSpPr>
          <p:nvPr>
            <p:ph type="sldImg"/>
          </p:nvPr>
        </p:nvSpPr>
        <p:spPr>
          <a:ln/>
        </p:spPr>
      </p:sp>
      <p:sp>
        <p:nvSpPr>
          <p:cNvPr id="27034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Believers are designated "companions" (</a:t>
            </a:r>
            <a:r>
              <a:rPr lang="en-US" i="1" dirty="0"/>
              <a:t>metochoi</a:t>
            </a:r>
            <a:r>
              <a:rPr lang="en-US" dirty="0"/>
              <a:t>) with Christ in His anointing by God as messianic King (1:9 quoting Ps. 45:6-7). </a:t>
            </a: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Christ</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victory over His enemies before the Millennium (1:13) is linked with the promise that believers will share in that victory (swthri,a; 1:14)</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In contrast, angels are but servants who care for us (1:14)</a:t>
            </a:r>
            <a:r>
              <a:rPr lang="en-SG" dirty="0">
                <a:effectLst/>
              </a:rPr>
              <a:t> </a:t>
            </a:r>
            <a:endParaRPr lang="en-US" dirty="0"/>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…which Christ will share with man in "the world to come," or millennium (2:5)</a:t>
            </a:r>
            <a:r>
              <a:rPr lang="en-SG" dirty="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219</a:t>
            </a:fld>
            <a:endParaRPr lang="en-US">
              <a:solidFill>
                <a:prstClr val="black"/>
              </a:solidFill>
              <a:latin typeface="Calibri"/>
            </a:endParaRPr>
          </a:p>
        </p:txBody>
      </p:sp>
    </p:spTree>
    <p:extLst>
      <p:ext uri="{BB962C8B-B14F-4D97-AF65-F5344CB8AC3E}">
        <p14:creationId xmlns:p14="http://schemas.microsoft.com/office/powerpoint/2010/main" val="1732645969"/>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r>
              <a:rPr lang="en-US" sz="1200" kern="1200" dirty="0">
                <a:solidFill>
                  <a:schemeClr val="tx1"/>
                </a:solidFill>
                <a:effectLst/>
                <a:latin typeface="+mn-lt"/>
                <a:ea typeface="+mn-ea"/>
                <a:cs typeface="+mn-cs"/>
              </a:rPr>
              <a:t>Christ</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a:t>
            </a:r>
            <a:r>
              <a:rPr lang="en-US" sz="1200" i="1" kern="1200" dirty="0">
                <a:solidFill>
                  <a:schemeClr val="tx1"/>
                </a:solidFill>
                <a:effectLst/>
                <a:latin typeface="+mn-lt"/>
                <a:ea typeface="+mn-ea"/>
                <a:cs typeface="+mn-cs"/>
              </a:rPr>
              <a:t>glory</a:t>
            </a:r>
            <a:r>
              <a:rPr lang="en-US" sz="1200" kern="1200" dirty="0">
                <a:solidFill>
                  <a:schemeClr val="tx1"/>
                </a:solidFill>
                <a:effectLst/>
                <a:latin typeface="+mn-lt"/>
                <a:ea typeface="+mn-ea"/>
                <a:cs typeface="+mn-cs"/>
              </a:rPr>
              <a:t> supersedes Moses since Jesus is Apostle, High Priest and Creator (3:1-4)</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Jesus was God</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messenger, sent directly from God while Moses was only human.  The word can be rendered "Apostle" here—the only time this word is used of Christ, showing that he has the authority of the one who sent him</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Jesus was High Priest while Moses </a:t>
            </a:r>
            <a:r>
              <a:rPr lang="en-US" sz="1200" kern="1200" dirty="0" err="1">
                <a:solidFill>
                  <a:schemeClr val="tx1"/>
                </a:solidFill>
                <a:effectLst/>
                <a:latin typeface="+mn-lt"/>
                <a:ea typeface="+mn-ea"/>
                <a:cs typeface="+mn-cs"/>
              </a:rPr>
              <a:t>wasn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a:t>
            </a:r>
            <a:r>
              <a:rPr lang="en-SG" dirty="0">
                <a:effectLst/>
              </a:rPr>
              <a:t> </a:t>
            </a:r>
            <a:endParaRPr dirty="0"/>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r>
              <a:rPr lang="en-US" sz="1200" kern="1200" dirty="0">
                <a:solidFill>
                  <a:schemeClr val="tx1"/>
                </a:solidFill>
                <a:effectLst/>
                <a:latin typeface="+mn-lt"/>
                <a:ea typeface="+mn-ea"/>
                <a:cs typeface="+mn-cs"/>
              </a:rPr>
              <a:t>Christ</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a:t>
            </a:r>
            <a:r>
              <a:rPr lang="en-US" sz="1200" i="1" kern="1200" dirty="0">
                <a:solidFill>
                  <a:schemeClr val="tx1"/>
                </a:solidFill>
                <a:effectLst/>
                <a:latin typeface="+mn-lt"/>
                <a:ea typeface="+mn-ea"/>
                <a:cs typeface="+mn-cs"/>
              </a:rPr>
              <a:t>position</a:t>
            </a:r>
            <a:r>
              <a:rPr lang="en-US" sz="1200" kern="1200" dirty="0">
                <a:solidFill>
                  <a:schemeClr val="tx1"/>
                </a:solidFill>
                <a:effectLst/>
                <a:latin typeface="+mn-lt"/>
                <a:ea typeface="+mn-ea"/>
                <a:cs typeface="+mn-cs"/>
              </a:rPr>
              <a:t> supersedes Moses because He </a:t>
            </a:r>
            <a:r>
              <a:rPr lang="en-US" sz="1200" kern="1200" dirty="0" err="1">
                <a:solidFill>
                  <a:schemeClr val="tx1"/>
                </a:solidFill>
                <a:effectLst/>
                <a:latin typeface="+mn-lt"/>
                <a:ea typeface="+mn-ea"/>
                <a:cs typeface="+mn-cs"/>
              </a:rPr>
              <a:t>doesn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just serve along with those destined to rule, but he reigns supremely as God</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Son (3:5-6)</a:t>
            </a:r>
            <a:r>
              <a:rPr lang="en-SG" sz="1200" kern="1200" dirty="0">
                <a:solidFill>
                  <a:schemeClr val="tx1"/>
                </a:solidFill>
                <a:effectLst/>
                <a:latin typeface="+mn-lt"/>
                <a:ea typeface="+mn-ea"/>
                <a:cs typeface="+mn-cs"/>
              </a:rPr>
              <a:t>.</a:t>
            </a:r>
            <a:endParaRPr dirty="0"/>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r>
              <a:rPr lang="en-US" sz="1200" kern="1200" dirty="0">
                <a:solidFill>
                  <a:schemeClr val="tx1"/>
                </a:solidFill>
                <a:effectLst/>
                <a:latin typeface="+mn-lt"/>
                <a:ea typeface="+mn-ea"/>
                <a:cs typeface="+mn-cs"/>
              </a:rPr>
              <a:t>Hebrews 3 quotes Psalm 95 five times (3:7-11, 15; 4:3, 5, 7) to emphasize millennial rest in Canaan.  Surely the "rest" of Psalm 95 is not eternal rest in heaven or the spiritual rest of salvation, but the repose Israel sought in having her own land.  As Psalm 95 is an enthronement psalm that depicts the time of the Messiah</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rule, it is appropriate that the author use this particular psalm to refer to the millennial rest</a:t>
            </a:r>
            <a:r>
              <a:rPr lang="en-SG" sz="1200" kern="1200" dirty="0">
                <a:solidFill>
                  <a:schemeClr val="tx1"/>
                </a:solidFill>
                <a:effectLst/>
                <a:latin typeface="+mn-lt"/>
                <a:ea typeface="+mn-ea"/>
                <a:cs typeface="+mn-cs"/>
              </a:rPr>
              <a:t>.</a:t>
            </a:r>
            <a:endParaRPr dirty="0"/>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"rest" in this passage must be something that Joshua could have offered his people had they believed.  Certainly he could not have offered them salvation (spiritual peace) or eternal life (heaven).  But what he did offer was access to the land so that wherever the people would tread, that land would be theirs (Josh. 1:3).</a:t>
            </a:r>
            <a:r>
              <a:rPr lang="en-SG" dirty="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224</a:t>
            </a:fld>
            <a:endParaRPr lang="en-US">
              <a:solidFill>
                <a:prstClr val="black"/>
              </a:solidFill>
              <a:latin typeface="Calibri"/>
            </a:endParaRPr>
          </a:p>
        </p:txBody>
      </p:sp>
    </p:spTree>
    <p:extLst>
      <p:ext uri="{BB962C8B-B14F-4D97-AF65-F5344CB8AC3E}">
        <p14:creationId xmlns:p14="http://schemas.microsoft.com/office/powerpoint/2010/main" val="1870023903"/>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r>
              <a:rPr lang="en-US" sz="1200" kern="1200" dirty="0">
                <a:solidFill>
                  <a:schemeClr val="tx1"/>
                </a:solidFill>
                <a:effectLst/>
                <a:latin typeface="+mn-lt"/>
                <a:ea typeface="+mn-ea"/>
                <a:cs typeface="+mn-cs"/>
              </a:rPr>
              <a:t>The millennial view best explains the "work" in 4:10: "for anyone who enters God</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rest also rests from his own work, just as God did from his."  Most commentators see the work here as a figurative "abstention from servile work" or sinful deeds at all times.  However, ceasing work in a literal sense makes better sense since the text compares man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rest with God</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rest from His literal work of creation; certainly God does not rest from sinful deeds</a:t>
            </a:r>
            <a:r>
              <a:rPr lang="en-SG" sz="1200" kern="1200" dirty="0">
                <a:solidFill>
                  <a:schemeClr val="tx1"/>
                </a:solidFill>
                <a:effectLst/>
                <a:latin typeface="+mn-lt"/>
                <a:ea typeface="+mn-ea"/>
                <a:cs typeface="+mn-cs"/>
              </a:rPr>
              <a:t>.</a:t>
            </a: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644E132-13AF-B54A-B55E-B859C2562FF9}"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cs typeface="MS PGothic" charset="0"/>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cs typeface="MS PGothic" charset="0"/>
            </a:endParaRPr>
          </a:p>
        </p:txBody>
      </p:sp>
      <p:sp>
        <p:nvSpPr>
          <p:cNvPr id="460802" name="Rectangle 2"/>
          <p:cNvSpPr>
            <a:spLocks noGrp="1" noRot="1" noChangeAspect="1" noChangeArrowheads="1"/>
          </p:cNvSpPr>
          <p:nvPr>
            <p:ph type="sldImg"/>
          </p:nvPr>
        </p:nvSpPr>
        <p:spPr>
          <a:solidFill>
            <a:srgbClr val="FFFFFF"/>
          </a:solidFill>
          <a:ln/>
        </p:spPr>
      </p:sp>
      <p:sp>
        <p:nvSpPr>
          <p:cNvPr id="4608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Psalm 132:14 </a:t>
            </a:r>
            <a:r>
              <a:rPr lang="en-US" sz="1200" kern="1200" dirty="0">
                <a:solidFill>
                  <a:schemeClr val="tx1"/>
                </a:solidFill>
                <a:effectLst/>
                <a:latin typeface="+mn-lt"/>
                <a:ea typeface="+mn-ea"/>
                <a:cs typeface="+mn-cs"/>
              </a:rPr>
              <a:t>depicts God as resting in the millennial age.</a:t>
            </a:r>
            <a:endParaRPr lang="en-US" dirty="0"/>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r>
              <a:rPr lang="en-US" sz="1200" kern="1200" dirty="0">
                <a:solidFill>
                  <a:schemeClr val="tx1"/>
                </a:solidFill>
                <a:effectLst/>
                <a:latin typeface="+mn-lt"/>
                <a:ea typeface="+mn-ea"/>
                <a:cs typeface="+mn-cs"/>
              </a:rPr>
              <a:t>Isaiah 14:2-3 say that God will give the nation rest from pain and turmoil and harsh service in which it has been enslaved.</a:t>
            </a:r>
            <a:endParaRPr lang="en-US" dirty="0"/>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r>
              <a:rPr lang="en-US" sz="1200" kern="1200" dirty="0">
                <a:solidFill>
                  <a:schemeClr val="tx1"/>
                </a:solidFill>
                <a:effectLst/>
                <a:latin typeface="+mn-lt"/>
                <a:ea typeface="+mn-ea"/>
                <a:cs typeface="+mn-cs"/>
              </a:rPr>
              <a:t>He also promises, "My people will live in peaceful dwelling places, in secure homes, in undisturbed places of rest" (Isa. 32:18; cf. Ezek. 34:15).</a:t>
            </a:r>
            <a:r>
              <a:rPr lang="en-SG" dirty="0">
                <a:effectLst/>
              </a:rPr>
              <a:t> </a:t>
            </a:r>
          </a:p>
          <a:p>
            <a:endParaRPr lang="en-SG" dirty="0">
              <a:effectLst/>
            </a:endParaRPr>
          </a:p>
          <a:p>
            <a:r>
              <a:rPr lang="en-US" sz="1200" kern="1200" dirty="0">
                <a:solidFill>
                  <a:schemeClr val="tx1"/>
                </a:solidFill>
                <a:effectLst/>
                <a:latin typeface="+mn-lt"/>
                <a:ea typeface="+mn-ea"/>
                <a:cs typeface="+mn-cs"/>
              </a:rPr>
              <a:t>The kingdom age is spoken of as a time in which God "will rest in His love" (Zeph. 3:17)</a:t>
            </a:r>
            <a:r>
              <a:rPr lang="en-SG" dirty="0">
                <a:effectLst/>
              </a:rPr>
              <a:t> </a:t>
            </a:r>
            <a:endParaRPr dirty="0"/>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FE64B0E-97C8-4348-B13A-6C6B6441C664}" type="slidenum">
              <a:rPr lang="en-US" sz="1200" b="1">
                <a:solidFill>
                  <a:prstClr val="black"/>
                </a:solidFill>
                <a:latin typeface="Arial" panose="020B0604020202020204" pitchFamily="34" charset="0"/>
              </a:rPr>
              <a:pPr/>
              <a:t>230</a:t>
            </a:fld>
            <a:endParaRPr lang="en-US" sz="1200" b="1" dirty="0">
              <a:solidFill>
                <a:prstClr val="black"/>
              </a:solidFill>
              <a:latin typeface="Arial" panose="020B0604020202020204" pitchFamily="34" charset="0"/>
            </a:endParaRPr>
          </a:p>
        </p:txBody>
      </p:sp>
      <p:sp>
        <p:nvSpPr>
          <p:cNvPr id="256002" name="Rectangle 2"/>
          <p:cNvSpPr>
            <a:spLocks noGrp="1" noRot="1" noChangeAspect="1" noChangeArrowheads="1" noTextEdit="1"/>
          </p:cNvSpPr>
          <p:nvPr>
            <p:ph type="sldImg"/>
          </p:nvPr>
        </p:nvSpPr>
        <p:spPr>
          <a:solidFill>
            <a:srgbClr val="FFFFFF"/>
          </a:solidFill>
          <a:ln/>
        </p:spPr>
      </p:sp>
      <p:sp>
        <p:nvSpPr>
          <p:cNvPr id="25600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Ezekiel 47–48 show that, in the millennium, the 12 tribal allotments under Joshua will all lie on the west side of the Jordan River.</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Slide Image Placeholder 1"/>
          <p:cNvSpPr>
            <a:spLocks noGrp="1" noRot="1" noChangeAspect="1"/>
          </p:cNvSpPr>
          <p:nvPr>
            <p:ph type="sldImg"/>
          </p:nvPr>
        </p:nvSpPr>
        <p:spPr>
          <a:ln/>
        </p:spPr>
      </p:sp>
      <p:sp>
        <p:nvSpPr>
          <p:cNvPr id="25805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The significant differences between the two depictions of the leadership territory is due to two views on the measuring rod used.  </a:t>
            </a:r>
          </a:p>
        </p:txBody>
      </p:sp>
      <p:sp>
        <p:nvSpPr>
          <p:cNvPr id="25805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1F696D6-1E6D-EA41-B7EE-8BD71BD8E79B}" type="slidenum">
              <a:rPr lang="en-US" sz="1200" b="1">
                <a:solidFill>
                  <a:prstClr val="black"/>
                </a:solidFill>
                <a:latin typeface="Arial" panose="020B0604020202020204" pitchFamily="34" charset="0"/>
              </a:rPr>
              <a:pPr/>
              <a:t>231</a:t>
            </a:fld>
            <a:endParaRPr lang="en-US" sz="1200" b="1" dirty="0">
              <a:solidFill>
                <a:prstClr val="black"/>
              </a:solidFill>
              <a:latin typeface="Arial" panose="020B0604020202020204" pitchFamily="34" charset="0"/>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In either case, the center of Canaan will comprise land for the priests, Levites, and Prince.</a:t>
            </a:r>
          </a:p>
          <a:p>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pPr/>
              <a:t>232</a:t>
            </a:fld>
            <a:endParaRPr lang="en-US"/>
          </a:p>
        </p:txBody>
      </p:sp>
    </p:spTree>
    <p:extLst>
      <p:ext uri="{BB962C8B-B14F-4D97-AF65-F5344CB8AC3E}">
        <p14:creationId xmlns:p14="http://schemas.microsoft.com/office/powerpoint/2010/main" val="2449133625"/>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4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01196C-BD1C-064B-9063-98B38F032BB3}"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04898" name="Rectangle 2"/>
          <p:cNvSpPr>
            <a:spLocks noGrp="1" noRot="1" noChangeAspect="1" noChangeArrowheads="1"/>
          </p:cNvSpPr>
          <p:nvPr>
            <p:ph type="sldImg"/>
          </p:nvPr>
        </p:nvSpPr>
        <p:spPr>
          <a:solidFill>
            <a:srgbClr val="FFFFFF"/>
          </a:solidFill>
          <a:ln/>
        </p:spPr>
      </p:sp>
      <p:sp>
        <p:nvSpPr>
          <p:cNvPr id="1104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ea typeface="ＭＳ Ｐゴシック" charset="0"/>
                <a:cs typeface="Arial" panose="020B0604020202020204" pitchFamily="34" charset="0"/>
              </a:rPr>
              <a:t>Believers</a:t>
            </a:r>
            <a:r>
              <a:rPr lang="en-US" b="1" baseline="0" dirty="0">
                <a:latin typeface="Arial" panose="020B0604020202020204" pitchFamily="34" charset="0"/>
                <a:ea typeface="ＭＳ Ｐゴシック" charset="0"/>
                <a:cs typeface="Arial" panose="020B0604020202020204" pitchFamily="34" charset="0"/>
              </a:rPr>
              <a:t> will reign with Christ for 1000 years! It makes sense that this period is between Christ’s return in Rev 19 and the eternal state in Rev 21–22.</a:t>
            </a:r>
          </a:p>
          <a:p>
            <a:r>
              <a:rPr lang="en-US" b="1" baseline="0" dirty="0">
                <a:latin typeface="Arial" panose="020B0604020202020204" pitchFamily="34" charset="0"/>
                <a:ea typeface="ＭＳ Ｐゴシック" charset="0"/>
                <a:cs typeface="Arial" panose="020B0604020202020204" pitchFamily="34" charset="0"/>
              </a:rPr>
              <a:t>___________</a:t>
            </a:r>
          </a:p>
          <a:p>
            <a:r>
              <a:rPr lang="en-US" b="1" dirty="0">
                <a:latin typeface="Arial" panose="020B0604020202020204" pitchFamily="34" charset="0"/>
                <a:ea typeface="ＭＳ Ｐゴシック" charset="0"/>
                <a:cs typeface="Arial" panose="020B0604020202020204" pitchFamily="34" charset="0"/>
              </a:rPr>
              <a:t>FU-</a:t>
            </a:r>
          </a:p>
          <a:p>
            <a:r>
              <a:rPr lang="en-US" b="1" dirty="0">
                <a:latin typeface="Arial" panose="020B0604020202020204" pitchFamily="34" charset="0"/>
                <a:ea typeface="ＭＳ Ｐゴシック" charset="0"/>
                <a:cs typeface="Arial" panose="020B0604020202020204" pitchFamily="34" charset="0"/>
              </a:rPr>
              <a:t>OS-17-Esther-146</a:t>
            </a:r>
          </a:p>
          <a:p>
            <a:r>
              <a:rPr lang="en-US" b="1" dirty="0">
                <a:latin typeface="Arial" panose="020B0604020202020204" pitchFamily="34" charset="0"/>
                <a:ea typeface="ＭＳ Ｐゴシック" charset="0"/>
                <a:cs typeface="Arial" panose="020B0604020202020204" pitchFamily="34" charset="0"/>
              </a:rPr>
              <a:t>NS-27-Rev20-22-slide </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xfrm>
            <a:off x="3886200" y="8864820"/>
            <a:ext cx="29718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fld id="{2E907DCC-0C4C-7348-B17F-4059EFEC84B6}" type="slidenum">
              <a:rPr lang="en-US" sz="1200">
                <a:solidFill>
                  <a:prstClr val="black"/>
                </a:solidFill>
              </a:rPr>
              <a:pPr/>
              <a:t>235</a:t>
            </a:fld>
            <a:endParaRPr lang="en-US" sz="1200">
              <a:solidFill>
                <a:prstClr val="black"/>
              </a:solidFill>
            </a:endParaRPr>
          </a:p>
        </p:txBody>
      </p:sp>
      <p:sp>
        <p:nvSpPr>
          <p:cNvPr id="51203" name="Rectangle 2"/>
          <p:cNvSpPr>
            <a:spLocks noGrp="1" noRot="1" noChangeAspect="1" noChangeArrowheads="1"/>
          </p:cNvSpPr>
          <p:nvPr>
            <p:ph type="sldImg"/>
          </p:nvPr>
        </p:nvSpPr>
        <p:spPr>
          <a:xfrm>
            <a:off x="1143000" y="685800"/>
            <a:ext cx="4572000" cy="3429000"/>
          </a:xfrm>
          <a:solidFill>
            <a:srgbClr val="FFFFFF"/>
          </a:solidFill>
          <a:ln/>
        </p:spPr>
      </p:sp>
      <p:sp>
        <p:nvSpPr>
          <p:cNvPr id="51204" name="Rectangle 3"/>
          <p:cNvSpPr>
            <a:spLocks noGrp="1" noChangeArrowheads="1"/>
          </p:cNvSpPr>
          <p:nvPr>
            <p:ph type="body" idx="1"/>
          </p:nvPr>
        </p:nvSpPr>
        <p:spPr>
          <a:xfrm>
            <a:off x="914920" y="4342892"/>
            <a:ext cx="5028161" cy="276991"/>
          </a:xfrm>
          <a:solidFill>
            <a:srgbClr val="FFFFFF"/>
          </a:solidFill>
          <a:ln>
            <a:solidFill>
              <a:srgbClr val="000000"/>
            </a:solidFill>
          </a:ln>
          <a:extLst>
            <a:ext uri="{FAA26D3D-D897-4be2-8F04-BA451C77F1D7}">
              <ma14:placeholderFlag xmlns="" xmlns:ma14="http://schemas.microsoft.com/office/mac/drawingml/2011/main" val="1"/>
            </a:ext>
          </a:extLst>
        </p:spPr>
        <p:txBody>
          <a:bodyPr lIns="91434" tIns="45716" rIns="91434" bIns="45716"/>
          <a:lstStyle/>
          <a:p>
            <a:r>
              <a:rPr lang="en-US" sz="1200" kern="1200" dirty="0">
                <a:solidFill>
                  <a:schemeClr val="tx1"/>
                </a:solidFill>
                <a:effectLst/>
                <a:latin typeface="+mn-lt"/>
                <a:ea typeface="+mn-ea"/>
                <a:cs typeface="+mn-cs"/>
              </a:rPr>
              <a:t>The rabbis around the time of Christ were the first teach the millennial Sabbath.  Many taught that the "Present Age" would last 6000 years, followed by a Sabbath in the "Age to Come" of a literal 1000 years</a:t>
            </a:r>
            <a:r>
              <a:rPr lang="en-SG" sz="1200" kern="1200" dirty="0">
                <a:solidFill>
                  <a:schemeClr val="tx1"/>
                </a:solidFill>
                <a:effectLst/>
                <a:latin typeface="+mn-lt"/>
                <a:ea typeface="+mn-ea"/>
                <a:cs typeface="+mn-cs"/>
              </a:rPr>
              <a:t>.</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xfrm>
            <a:off x="3886200" y="8864820"/>
            <a:ext cx="29718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fld id="{2E907DCC-0C4C-7348-B17F-4059EFEC84B6}" type="slidenum">
              <a:rPr lang="en-US" sz="1200">
                <a:solidFill>
                  <a:prstClr val="black"/>
                </a:solidFill>
              </a:rPr>
              <a:pPr/>
              <a:t>236</a:t>
            </a:fld>
            <a:endParaRPr lang="en-US" sz="1200">
              <a:solidFill>
                <a:prstClr val="black"/>
              </a:solidFill>
            </a:endParaRPr>
          </a:p>
        </p:txBody>
      </p:sp>
      <p:sp>
        <p:nvSpPr>
          <p:cNvPr id="51203" name="Rectangle 2"/>
          <p:cNvSpPr>
            <a:spLocks noGrp="1" noRot="1" noChangeAspect="1" noChangeArrowheads="1"/>
          </p:cNvSpPr>
          <p:nvPr>
            <p:ph type="sldImg"/>
          </p:nvPr>
        </p:nvSpPr>
        <p:spPr>
          <a:xfrm>
            <a:off x="1143000" y="685800"/>
            <a:ext cx="4572000" cy="3429000"/>
          </a:xfrm>
          <a:solidFill>
            <a:srgbClr val="FFFFFF"/>
          </a:solidFill>
          <a:ln/>
        </p:spPr>
      </p:sp>
      <p:sp>
        <p:nvSpPr>
          <p:cNvPr id="51204" name="Rectangle 3"/>
          <p:cNvSpPr>
            <a:spLocks noGrp="1" noChangeArrowheads="1"/>
          </p:cNvSpPr>
          <p:nvPr>
            <p:ph type="body" idx="1"/>
          </p:nvPr>
        </p:nvSpPr>
        <p:spPr>
          <a:xfrm>
            <a:off x="914920" y="4342892"/>
            <a:ext cx="5028161" cy="276991"/>
          </a:xfrm>
          <a:solidFill>
            <a:srgbClr val="FFFFFF"/>
          </a:solidFill>
          <a:ln>
            <a:solidFill>
              <a:srgbClr val="000000"/>
            </a:solidFill>
          </a:ln>
          <a:extLst>
            <a:ext uri="{FAA26D3D-D897-4be2-8F04-BA451C77F1D7}">
              <ma14:placeholderFlag xmlns="" xmlns:ma14="http://schemas.microsoft.com/office/mac/drawingml/2011/main" val="1"/>
            </a:ext>
          </a:extLst>
        </p:spPr>
        <p:txBody>
          <a:bodyPr lIns="91434" tIns="45716" rIns="91434" bIns="45716"/>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The early church for the first 300 years taught the same as the Jewish rabbis—a literal millennium to follow Christ’s return.</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r>
              <a:rPr lang="en-US" sz="1200" b="1" u="sng" kern="1200" dirty="0">
                <a:solidFill>
                  <a:schemeClr val="tx1"/>
                </a:solidFill>
                <a:effectLst/>
                <a:latin typeface="+mn-lt"/>
                <a:ea typeface="+mn-ea"/>
                <a:cs typeface="+mn-cs"/>
              </a:rPr>
              <a:t>Hebrews 4:8</a:t>
            </a:r>
            <a:r>
              <a:rPr lang="en-US" sz="1200" kern="1200" dirty="0">
                <a:solidFill>
                  <a:schemeClr val="tx1"/>
                </a:solidFill>
                <a:effectLst/>
                <a:latin typeface="+mn-lt"/>
                <a:ea typeface="+mn-ea"/>
                <a:cs typeface="+mn-cs"/>
              </a:rPr>
              <a:t> refers to the Sabbath rest as a time period: "For if Joshua had given them rest, God would not have spoken later about another day."  Obviously "day" refers to another time period, not another state of being.  This does not definitively argue for the millennial view since the heavenly rest view relates to a future time period; however, it is consistent with the kingdom view and inconsistent with the "present spiritual rest" orientation</a:t>
            </a:r>
            <a:r>
              <a:rPr lang="en-SG" sz="1200" kern="1200" dirty="0">
                <a:solidFill>
                  <a:schemeClr val="tx1"/>
                </a:solidFill>
                <a:effectLst/>
                <a:latin typeface="+mn-lt"/>
                <a:ea typeface="+mn-ea"/>
                <a:cs typeface="+mn-cs"/>
              </a:rPr>
              <a:t>.</a:t>
            </a: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8E0C07E-9EA1-F943-ADF0-40D12C7C10A3}"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cs typeface="MS PGothic" charset="0"/>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cs typeface="MS PGothic" charset="0"/>
            </a:endParaRPr>
          </a:p>
        </p:txBody>
      </p:sp>
      <p:sp>
        <p:nvSpPr>
          <p:cNvPr id="462850" name="Rectangle 2"/>
          <p:cNvSpPr>
            <a:spLocks noGrp="1" noRot="1" noChangeAspect="1" noChangeArrowheads="1"/>
          </p:cNvSpPr>
          <p:nvPr>
            <p:ph type="sldImg"/>
          </p:nvPr>
        </p:nvSpPr>
        <p:spPr>
          <a:solidFill>
            <a:srgbClr val="FFFFFF"/>
          </a:solidFill>
          <a:ln/>
        </p:spPr>
      </p:sp>
      <p:sp>
        <p:nvSpPr>
          <p:cNvPr id="4628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ndParaRPr>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Since some of the readers might fail to experience the rest, they obviously had not yet experienced it. This is because it is future.</a:t>
            </a:r>
          </a:p>
          <a:p>
            <a:endParaRPr dirty="0"/>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r>
              <a:rPr lang="en-US" sz="1200" kern="1200" dirty="0">
                <a:solidFill>
                  <a:schemeClr val="tx1"/>
                </a:solidFill>
                <a:effectLst/>
                <a:latin typeface="+mn-lt"/>
                <a:ea typeface="+mn-ea"/>
                <a:cs typeface="+mn-cs"/>
              </a:rPr>
              <a:t>Hebrews 4:3 refers to the Sabbath rest (</a:t>
            </a:r>
            <a:r>
              <a:rPr lang="en-US" sz="1200" i="1" kern="1200" dirty="0" err="1">
                <a:solidFill>
                  <a:schemeClr val="tx1"/>
                </a:solidFill>
                <a:effectLst/>
                <a:latin typeface="+mn-lt"/>
                <a:ea typeface="+mn-ea"/>
                <a:cs typeface="+mn-cs"/>
              </a:rPr>
              <a:t>katapausin</a:t>
            </a:r>
            <a:r>
              <a:rPr lang="en-US" sz="1200" i="0" kern="1200" dirty="0">
                <a:solidFill>
                  <a:schemeClr val="tx1"/>
                </a:solidFill>
                <a:effectLst/>
                <a:latin typeface="+mn-lt"/>
                <a:ea typeface="+mn-ea"/>
                <a:cs typeface="+mn-cs"/>
              </a:rPr>
              <a:t>) as</a:t>
            </a:r>
            <a:r>
              <a:rPr lang="en-US" sz="1200" kern="1200" dirty="0">
                <a:solidFill>
                  <a:schemeClr val="tx1"/>
                </a:solidFill>
                <a:effectLst/>
                <a:latin typeface="+mn-lt"/>
                <a:ea typeface="+mn-ea"/>
                <a:cs typeface="+mn-cs"/>
              </a:rPr>
              <a:t> ”rest” (NIV, NAU) or “place of rest” (NLT). Where else would this place be but the same place Israel entered—Canaan itself?</a:t>
            </a:r>
            <a:endParaRPr lang="en-US" dirty="0"/>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But is that rest today? Certainly what we do today determines if we will enter Canaan rest in the millennium. But note also what the author says in verse 11…</a:t>
            </a:r>
          </a:p>
          <a:p>
            <a:endParaRPr dirty="0"/>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Verse 11 shows that the readers had not yet entered rest since they are commanded to be faithful to enter in the future.</a:t>
            </a:r>
          </a:p>
          <a:p>
            <a:endParaRPr dirty="0"/>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What reasons can you give to remain faithful to Jesus?</a:t>
            </a:r>
            <a:r>
              <a:rPr lang="en-US" dirty="0">
                <a:effectLst/>
              </a:rPr>
              <a:t> </a:t>
            </a:r>
          </a:p>
          <a:p>
            <a:pPr lvl="0" rtl="0"/>
            <a:r>
              <a:rPr lang="en-US" sz="1200" b="1" kern="1200" dirty="0">
                <a:solidFill>
                  <a:schemeClr val="tx1"/>
                </a:solidFill>
                <a:effectLst/>
                <a:latin typeface="+mn-lt"/>
                <a:ea typeface="+mn-ea"/>
                <a:cs typeface="+mn-cs"/>
              </a:rPr>
              <a:t>I.	Press on to enter your millennial </a:t>
            </a:r>
            <a:r>
              <a:rPr lang="en-US" sz="1200" b="1" u="sng" kern="1200" dirty="0">
                <a:solidFill>
                  <a:schemeClr val="tx1"/>
                </a:solidFill>
                <a:effectLst/>
                <a:latin typeface="+mn-lt"/>
                <a:ea typeface="+mn-ea"/>
                <a:cs typeface="+mn-cs"/>
              </a:rPr>
              <a:t>rule</a:t>
            </a:r>
            <a:r>
              <a:rPr lang="en-US" sz="1200" b="1" kern="1200" dirty="0">
                <a:solidFill>
                  <a:schemeClr val="tx1"/>
                </a:solidFill>
                <a:effectLst/>
                <a:latin typeface="+mn-lt"/>
                <a:ea typeface="+mn-ea"/>
                <a:cs typeface="+mn-cs"/>
              </a:rPr>
              <a:t> (Heb 3:7-19).</a:t>
            </a:r>
          </a:p>
          <a:p>
            <a:r>
              <a:rPr lang="en-US" sz="1200" kern="1200" dirty="0">
                <a:solidFill>
                  <a:schemeClr val="tx1"/>
                </a:solidFill>
                <a:effectLst/>
                <a:latin typeface="+mn-lt"/>
                <a:ea typeface="+mn-ea"/>
                <a:cs typeface="+mn-cs"/>
              </a:rPr>
              <a:t>[Perseverance in the Christian race leads to reigning with Jesus for 1000 years.]</a:t>
            </a:r>
          </a:p>
          <a:p>
            <a:pPr lvl="0" rtl="0"/>
            <a:r>
              <a:rPr lang="en-US" sz="1200" b="1" kern="1200" dirty="0">
                <a:solidFill>
                  <a:schemeClr val="tx1"/>
                </a:solidFill>
                <a:effectLst/>
                <a:latin typeface="+mn-lt"/>
                <a:ea typeface="+mn-ea"/>
                <a:cs typeface="+mn-cs"/>
              </a:rPr>
              <a:t>II.	Press on to enter your millennial </a:t>
            </a:r>
            <a:r>
              <a:rPr lang="en-US" sz="1200" b="1" u="sng" kern="1200" dirty="0">
                <a:solidFill>
                  <a:schemeClr val="tx1"/>
                </a:solidFill>
                <a:effectLst/>
                <a:latin typeface="+mn-lt"/>
                <a:ea typeface="+mn-ea"/>
                <a:cs typeface="+mn-cs"/>
              </a:rPr>
              <a:t>rest</a:t>
            </a:r>
            <a:r>
              <a:rPr lang="en-US" sz="1200" b="1" kern="1200" dirty="0">
                <a:solidFill>
                  <a:schemeClr val="tx1"/>
                </a:solidFill>
                <a:effectLst/>
                <a:latin typeface="+mn-lt"/>
                <a:ea typeface="+mn-ea"/>
                <a:cs typeface="+mn-cs"/>
              </a:rPr>
              <a:t> (Heb 4:1-13).</a:t>
            </a:r>
          </a:p>
          <a:p>
            <a:r>
              <a:rPr lang="en-US" sz="1200" kern="1200" dirty="0">
                <a:solidFill>
                  <a:schemeClr val="tx1"/>
                </a:solidFill>
                <a:effectLst/>
                <a:latin typeface="+mn-lt"/>
                <a:ea typeface="+mn-ea"/>
                <a:cs typeface="+mn-cs"/>
              </a:rPr>
              <a:t>[Perseverance in the Christian race leads to a “restful rule” for 1000 years.]</a:t>
            </a:r>
          </a:p>
          <a:p>
            <a:endParaRPr lang="en-US" dirty="0"/>
          </a:p>
        </p:txBody>
      </p:sp>
    </p:spTree>
    <p:extLst>
      <p:ext uri="{BB962C8B-B14F-4D97-AF65-F5344CB8AC3E}">
        <p14:creationId xmlns:p14="http://schemas.microsoft.com/office/powerpoint/2010/main" val="1499332264"/>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AFC2D8E-6BBF-A84C-A684-80F61EF7A2B6}"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244</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ＭＳ Ｐゴシック" charset="0"/>
              </a:rPr>
              <a:t>Instead of God’s discipline, choose his blessing of </a:t>
            </a:r>
            <a:r>
              <a:rPr lang="en-US" b="1" u="sng" dirty="0">
                <a:latin typeface="Arial" panose="020B0604020202020204" pitchFamily="34" charset="0"/>
                <a:ea typeface="ＭＳ Ｐゴシック" charset="0"/>
                <a:cs typeface="ＭＳ Ｐゴシック" charset="0"/>
              </a:rPr>
              <a:t>reigning</a:t>
            </a:r>
            <a:r>
              <a:rPr lang="en-US" b="1" dirty="0">
                <a:latin typeface="Arial" panose="020B0604020202020204" pitchFamily="34" charset="0"/>
                <a:ea typeface="ＭＳ Ｐゴシック" charset="0"/>
                <a:cs typeface="ＭＳ Ｐゴシック" charset="0"/>
              </a:rPr>
              <a:t> with him in the future </a:t>
            </a:r>
            <a:r>
              <a:rPr lang="en-US" b="1" u="sng" dirty="0">
                <a:latin typeface="Arial" panose="020B0604020202020204" pitchFamily="34" charset="0"/>
                <a:ea typeface="ＭＳ Ｐゴシック" charset="0"/>
                <a:cs typeface="ＭＳ Ｐゴシック" charset="0"/>
              </a:rPr>
              <a:t>Sabbath rest</a:t>
            </a:r>
            <a:r>
              <a:rPr lang="en-US" b="1" dirty="0">
                <a:latin typeface="Arial" panose="020B0604020202020204" pitchFamily="34" charset="0"/>
                <a:ea typeface="ＭＳ Ｐゴシック" charset="0"/>
                <a:cs typeface="ＭＳ Ｐゴシック" charset="0"/>
              </a:rPr>
              <a:t> in the kingdom (millennial) age (MI restated).</a:t>
            </a:r>
          </a:p>
        </p:txBody>
      </p:sp>
    </p:spTree>
    <p:extLst>
      <p:ext uri="{BB962C8B-B14F-4D97-AF65-F5344CB8AC3E}">
        <p14:creationId xmlns:p14="http://schemas.microsoft.com/office/powerpoint/2010/main" val="214140074"/>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Christians who abandon Jesus will not reign with him after he returns</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believers whose hearts are soft and lives are faithful will experience a wonderful rule and rest (4:9-11).</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5930423"/>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BA0A6DA-E337-AF41-92F8-2C1B86EDDC4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64258" name="Rectangle 2"/>
          <p:cNvSpPr>
            <a:spLocks noGrp="1" noRot="1" noChangeAspect="1" noChangeArrowheads="1" noTextEdit="1"/>
          </p:cNvSpPr>
          <p:nvPr>
            <p:ph type="sldImg"/>
          </p:nvPr>
        </p:nvSpPr>
        <p:spPr>
          <a:ln/>
        </p:spPr>
      </p:sp>
      <p:sp>
        <p:nvSpPr>
          <p:cNvPr id="864259" name="Rectangle 3"/>
          <p:cNvSpPr>
            <a:spLocks noGrp="1" noChangeArrowheads="1"/>
          </p:cNvSpPr>
          <p:nvPr>
            <p:ph type="body" idx="1"/>
          </p:nvPr>
        </p:nvSpPr>
        <p:spPr>
          <a:xfrm>
            <a:off x="914400" y="4338638"/>
            <a:ext cx="5029200" cy="13700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GB" dirty="0">
                <a:latin typeface="Times New Roman" charset="0"/>
                <a:ea typeface="ＭＳ Ｐゴシック" charset="0"/>
                <a:cs typeface="ＭＳ Ｐゴシック" charset="0"/>
              </a:rPr>
              <a:t>Are you committed to help reach people “from every tribe, nation, language, and people” (Rev 5:9)?</a:t>
            </a:r>
          </a:p>
          <a:p>
            <a:endParaRPr lang="en-GB" dirty="0">
              <a:latin typeface="Times New Roman" charset="0"/>
              <a:ea typeface="ＭＳ Ｐゴシック" charset="0"/>
              <a:cs typeface="ＭＳ Ｐゴシック" charset="0"/>
            </a:endParaRPr>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r>
              <a:rPr lang="en-US" dirty="0"/>
              <a:t>Let’s be “faithful to the end, trusting God just as firmly as when we first believed [so] we will share in all that belongs to Christ” (Heb 3:14). </a:t>
            </a:r>
          </a:p>
          <a:p>
            <a:endParaRPr lang="en-US" dirty="0"/>
          </a:p>
          <a:p>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891F6ED-9102-EC4F-BB69-A32F1D9ECECB}"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cs typeface="MS PGothic" charset="0"/>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cs typeface="MS PGothic" charset="0"/>
            </a:endParaRPr>
          </a:p>
        </p:txBody>
      </p:sp>
      <p:sp>
        <p:nvSpPr>
          <p:cNvPr id="464898" name="Rectangle 2"/>
          <p:cNvSpPr>
            <a:spLocks noGrp="1" noRot="1" noChangeAspect="1" noChangeArrowheads="1"/>
          </p:cNvSpPr>
          <p:nvPr>
            <p:ph type="sldImg"/>
          </p:nvPr>
        </p:nvSpPr>
        <p:spPr>
          <a:solidFill>
            <a:srgbClr val="FFFFFF"/>
          </a:solidFill>
          <a:ln/>
        </p:spPr>
      </p:sp>
      <p:sp>
        <p:nvSpPr>
          <p:cNvPr id="464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ndParaRPr>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r>
              <a:rPr lang="en-US" sz="1200" kern="1200" dirty="0">
                <a:solidFill>
                  <a:schemeClr val="tx1"/>
                </a:solidFill>
                <a:effectLst/>
                <a:latin typeface="+mn-lt"/>
                <a:ea typeface="+mn-ea"/>
                <a:cs typeface="+mn-cs"/>
              </a:rPr>
              <a:t>What concerns you about the fact that, "Nothing in all creation is hidden from God. Everything is naked and exposed before his eyes, and he is the one to whom we are accountable" (4:13)?  Confess this to God.</a:t>
            </a:r>
          </a:p>
          <a:p>
            <a:r>
              <a:rPr lang="en-US" sz="1200" kern="1200" dirty="0">
                <a:solidFill>
                  <a:schemeClr val="tx1"/>
                </a:solidFill>
                <a:effectLst/>
                <a:latin typeface="+mn-lt"/>
                <a:ea typeface="+mn-ea"/>
                <a:cs typeface="+mn-cs"/>
              </a:rPr>
              <a:t>______________</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Only God knows our state as nothing is hidden from him (Heb 4:12-13).</a:t>
            </a:r>
            <a:endParaRPr lang="en-US" dirty="0"/>
          </a:p>
          <a:p>
            <a:endParaRPr dirty="0"/>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250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Three times the author told them not let their hearts harden (3:7, 15; 4:7). Is God also telling you?  Let's bow for prayer.</a:t>
            </a:r>
            <a:endParaRPr lang="en-SG" sz="1200" kern="1200" dirty="0">
              <a:solidFill>
                <a:schemeClr val="tx1"/>
              </a:solidFill>
              <a:effectLst/>
              <a:latin typeface="+mn-lt"/>
              <a:ea typeface="+mn-ea"/>
              <a:cs typeface="+mn-cs"/>
            </a:endParaRPr>
          </a:p>
          <a:p>
            <a:endParaRPr lang="en-SG" sz="1200" kern="1200" dirty="0">
              <a:solidFill>
                <a:schemeClr val="tx1"/>
              </a:solidFill>
              <a:effectLst/>
              <a:latin typeface="+mn-lt"/>
              <a:ea typeface="+mn-ea"/>
              <a:cs typeface="+mn-cs"/>
            </a:endParaRPr>
          </a:p>
          <a:p>
            <a:r>
              <a:rPr lang="en-US" dirty="0">
                <a:cs typeface="ＭＳ Ｐゴシック" charset="0"/>
              </a:rPr>
              <a:t>Are you softer or harder towards Jesus than 5 years ago?  Why?  Tell him that you want to be softened.</a:t>
            </a:r>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252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ＭＳ Ｐゴシック" charset="0"/>
              </a:rPr>
              <a:t>SA Salvation (Soteriology) in </a:t>
            </a:r>
            <a:r>
              <a:rPr lang="en-US" b="1" baseline="0" dirty="0">
                <a:latin typeface="Arial" panose="020B0604020202020204" pitchFamily="34" charset="0"/>
                <a:ea typeface="ＭＳ Ｐゴシック" charset="0"/>
                <a:cs typeface="ＭＳ Ｐゴシック" charset="0"/>
              </a:rPr>
              <a:t>Arabic</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1966362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C4E3FDF-46BC-6946-82F3-6E1FE1677E89}"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8418" name="Rectangle 2"/>
          <p:cNvSpPr>
            <a:spLocks noGrp="1" noRot="1" noChangeAspect="1" noChangeArrowheads="1"/>
          </p:cNvSpPr>
          <p:nvPr>
            <p:ph type="sldImg"/>
          </p:nvPr>
        </p:nvSpPr>
        <p:spPr>
          <a:solidFill>
            <a:srgbClr val="FFFFFF"/>
          </a:solidFill>
          <a:ln/>
        </p:spPr>
      </p:sp>
      <p:sp>
        <p:nvSpPr>
          <p:cNvPr id="1884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Did God change the means of salvation from the OT to the NT?</a:t>
            </a:r>
          </a:p>
          <a:p>
            <a:pPr eaLnBrk="1" hangingPunct="1"/>
            <a:r>
              <a:rPr lang="en-US" b="1" baseline="0" dirty="0">
                <a:latin typeface="Arial" panose="020B0604020202020204" pitchFamily="34" charset="0"/>
                <a:ea typeface="ＭＳ Ｐゴシック" charset="0"/>
                <a:cs typeface="Arial" panose="020B0604020202020204" pitchFamily="34" charset="0"/>
              </a:rPr>
              <a:t>We are NOT talking about whether people should do good works—we all agree on that. But are works needed for salvation?</a:t>
            </a:r>
          </a:p>
          <a:p>
            <a:pPr eaLnBrk="1" hangingPunct="1"/>
            <a:r>
              <a:rPr lang="en-US" b="1" baseline="0" dirty="0">
                <a:latin typeface="Arial" panose="020B0604020202020204" pitchFamily="34" charset="0"/>
                <a:ea typeface="ＭＳ Ｐゴシック" charset="0"/>
                <a:cs typeface="Arial" panose="020B0604020202020204" pitchFamily="34" charset="0"/>
              </a:rPr>
              <a:t>Paul answers this question in Romans 4 with the example of Abraham who was saved by faith alone—see Gen 15:6.</a:t>
            </a:r>
          </a:p>
          <a:p>
            <a:pPr eaLnBrk="1" hangingPunct="1"/>
            <a:r>
              <a:rPr lang="en-US" b="1" baseline="0" dirty="0">
                <a:latin typeface="Arial" panose="020B0604020202020204" pitchFamily="34" charset="0"/>
                <a:ea typeface="ＭＳ Ｐゴシック" charset="0"/>
                <a:cs typeface="Arial" panose="020B0604020202020204" pitchFamily="34" charset="0"/>
              </a:rPr>
              <a:t>________</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BE-03-Lev-27</a:t>
            </a:r>
          </a:p>
          <a:p>
            <a:pPr eaLnBrk="1" hangingPunct="1"/>
            <a:r>
              <a:rPr lang="en-US" b="1" dirty="0">
                <a:latin typeface="Arial" panose="020B0604020202020204" pitchFamily="34" charset="0"/>
                <a:ea typeface="ＭＳ Ｐゴシック" charset="0"/>
                <a:cs typeface="Arial" panose="020B0604020202020204" pitchFamily="34" charset="0"/>
              </a:rPr>
              <a:t>OB-37-Sacrifices-72_eng_ob_1667_v5—slide 17</a:t>
            </a:r>
          </a:p>
          <a:p>
            <a:pPr eaLnBrk="1" hangingPunct="1"/>
            <a:r>
              <a:rPr lang="en-US" b="1" dirty="0">
                <a:latin typeface="Arial" panose="020B0604020202020204" pitchFamily="34" charset="0"/>
                <a:ea typeface="ＭＳ Ｐゴシック" charset="0"/>
                <a:cs typeface="Arial" panose="020B0604020202020204" pitchFamily="34" charset="0"/>
              </a:rPr>
              <a:t>OB-39-Salvation-2</a:t>
            </a:r>
          </a:p>
          <a:p>
            <a:pPr eaLnBrk="1" hangingPunct="1"/>
            <a:r>
              <a:rPr lang="en-US" b="1" dirty="0">
                <a:latin typeface="Arial" panose="020B0604020202020204" pitchFamily="34" charset="0"/>
                <a:ea typeface="ＭＳ Ｐゴシック" charset="0"/>
                <a:cs typeface="Arial" panose="020B0604020202020204" pitchFamily="34" charset="0"/>
              </a:rPr>
              <a:t>OS-03-Leviticus-13</a:t>
            </a:r>
          </a:p>
          <a:p>
            <a:pPr eaLnBrk="1" hangingPunct="1"/>
            <a:r>
              <a:rPr lang="en-US" b="1" dirty="0">
                <a:latin typeface="Arial" panose="020B0604020202020204" pitchFamily="34" charset="0"/>
                <a:ea typeface="ＭＳ Ｐゴシック" charset="0"/>
                <a:cs typeface="Arial" panose="020B0604020202020204" pitchFamily="34" charset="0"/>
              </a:rPr>
              <a:t>OP-03-Lev-27</a:t>
            </a:r>
          </a:p>
          <a:p>
            <a:pPr eaLnBrk="1" hangingPunct="1"/>
            <a:r>
              <a:rPr lang="en-US" b="1" dirty="0">
                <a:latin typeface="Arial" panose="020B0604020202020204" pitchFamily="34" charset="0"/>
                <a:ea typeface="ＭＳ Ｐゴシック" charset="0"/>
                <a:cs typeface="Arial" panose="020B0604020202020204" pitchFamily="34" charset="0"/>
              </a:rPr>
              <a:t>OP-Lev_6v24-7v10 Why All That Blood Sin &amp; Guilt Offerings-49_eng_op_v4.0—slide 34</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OS-04-Num-27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NP-Acts_15v1-35_Dont_Be_Law_Abiding_(Rick_Griffith)-61_eng_pr_v4—slide 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NS-05-Acts15-16-slide 26</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NS-Rom3-4-slide 77</a:t>
            </a:r>
          </a:p>
          <a:p>
            <a:pPr eaLnBrk="1" hangingPunct="1"/>
            <a:r>
              <a:rPr lang="en-US" b="1" dirty="0">
                <a:latin typeface="Arial" panose="020B0604020202020204" pitchFamily="34" charset="0"/>
                <a:ea typeface="ＭＳ Ｐゴシック" charset="0"/>
                <a:cs typeface="Arial" panose="020B0604020202020204" pitchFamily="34" charset="0"/>
              </a:rPr>
              <a:t>NS-09-Galatians-48</a:t>
            </a:r>
          </a:p>
          <a:p>
            <a:pPr eaLnBrk="1" hangingPunct="1"/>
            <a:r>
              <a:rPr lang="en-US" b="1" dirty="0">
                <a:latin typeface="Arial" panose="020B0604020202020204" pitchFamily="34" charset="0"/>
                <a:ea typeface="ＭＳ Ｐゴシック" charset="0"/>
                <a:cs typeface="Arial" panose="020B0604020202020204" pitchFamily="34" charset="0"/>
              </a:rPr>
              <a:t>NS-20-James-30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NS-23-1Jn-58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SA-03-Biblical Terms-6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SA-15-Inheritance-26</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1851659-6C28-F04F-B9E8-A84FF0E8C53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92514" name="Rectangle 2"/>
          <p:cNvSpPr>
            <a:spLocks noGrp="1" noRot="1" noChangeAspect="1" noChangeArrowheads="1"/>
          </p:cNvSpPr>
          <p:nvPr>
            <p:ph type="sldImg"/>
          </p:nvPr>
        </p:nvSpPr>
        <p:spPr>
          <a:solidFill>
            <a:srgbClr val="FFFFFF"/>
          </a:solidFill>
          <a:ln/>
        </p:spPr>
      </p:sp>
      <p:sp>
        <p:nvSpPr>
          <p:cNvPr id="19251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ea typeface="ＭＳ Ｐゴシック" charset="0"/>
                <a:cs typeface="Arial" panose="020B0604020202020204" pitchFamily="34" charset="0"/>
              </a:rPr>
              <a:t>It helped me see the centrality of the cross—how people before Jesus believed by looking toward the cross while those of us after Jesus look back at the cross. In other words… </a:t>
            </a:r>
          </a:p>
          <a:p>
            <a:pPr eaLnBrk="1" hangingPunct="1"/>
            <a:r>
              <a:rPr lang="en-US" b="0" dirty="0">
                <a:latin typeface="Times New Roman" charset="0"/>
                <a:ea typeface="ＭＳ Ｐゴシック" charset="0"/>
                <a:cs typeface="ＭＳ Ｐゴシック" charset="0"/>
              </a:rPr>
              <a:t>The grounds of salvation has always been the death of Christ—for believers before and after the cross.</a:t>
            </a:r>
          </a:p>
          <a:p>
            <a:pPr eaLnBrk="1" hangingPunct="1"/>
            <a:r>
              <a:rPr lang="en-US" b="0" dirty="0">
                <a:latin typeface="Times New Roman" charset="0"/>
                <a:ea typeface="ＭＳ Ｐゴシック" charset="0"/>
                <a:cs typeface="ＭＳ Ｐゴシック" charset="0"/>
              </a:rPr>
              <a:t>____________________</a:t>
            </a:r>
          </a:p>
          <a:p>
            <a:pPr eaLnBrk="1" hangingPunct="1"/>
            <a:r>
              <a:rPr lang="en-US" b="0" dirty="0">
                <a:latin typeface="Times New Roman" charset="0"/>
                <a:ea typeface="ＭＳ Ｐゴシック" charset="0"/>
                <a:cs typeface="ＭＳ Ｐゴシック" charset="0"/>
              </a:rPr>
              <a:t>Common English-78</a:t>
            </a:r>
          </a:p>
          <a:p>
            <a:pPr eaLnBrk="1" hangingPunct="1"/>
            <a:r>
              <a:rPr lang="en-US" b="0" dirty="0">
                <a:latin typeface="Times New Roman" charset="0"/>
                <a:ea typeface="ＭＳ Ｐゴシック" charset="0"/>
                <a:cs typeface="ＭＳ Ｐゴシック" charset="0"/>
              </a:rPr>
              <a:t>BE-03-Leviticus-73</a:t>
            </a:r>
          </a:p>
          <a:p>
            <a:pPr eaLnBrk="1" hangingPunct="1"/>
            <a:r>
              <a:rPr lang="en-US" b="0" dirty="0">
                <a:latin typeface="Times New Roman" charset="0"/>
                <a:ea typeface="ＭＳ Ｐゴシック" charset="0"/>
                <a:cs typeface="ＭＳ Ｐゴシック" charset="0"/>
              </a:rPr>
              <a:t>OB-37-Sacrifices-19</a:t>
            </a:r>
          </a:p>
          <a:p>
            <a:pPr eaLnBrk="1" hangingPunct="1"/>
            <a:r>
              <a:rPr lang="en-US" b="0" dirty="0">
                <a:latin typeface="Times New Roman" charset="0"/>
                <a:ea typeface="ＭＳ Ｐゴシック" charset="0"/>
                <a:cs typeface="ＭＳ Ｐゴシック" charset="0"/>
              </a:rPr>
              <a:t>OB-38-Salvation-4</a:t>
            </a:r>
          </a:p>
          <a:p>
            <a:pPr eaLnBrk="1" hangingPunct="1"/>
            <a:r>
              <a:rPr lang="en-US" b="0" dirty="0">
                <a:latin typeface="Times New Roman" charset="0"/>
                <a:ea typeface="ＭＳ Ｐゴシック" charset="0"/>
                <a:cs typeface="ＭＳ Ｐゴシック" charset="0"/>
              </a:rPr>
              <a:t>OS-03-Leviticus-73</a:t>
            </a:r>
          </a:p>
          <a:p>
            <a:pPr eaLnBrk="1" hangingPunct="1"/>
            <a:r>
              <a:rPr lang="en-US" b="0" dirty="0">
                <a:latin typeface="Times New Roman" charset="0"/>
                <a:ea typeface="ＭＳ Ｐゴシック" charset="0"/>
                <a:cs typeface="ＭＳ Ｐゴシック" charset="0"/>
              </a:rPr>
              <a:t>NS-09-Galatians-16, 50</a:t>
            </a:r>
          </a:p>
          <a:p>
            <a:pPr eaLnBrk="1" hangingPunct="1"/>
            <a:r>
              <a:rPr lang="en-US" b="0" dirty="0">
                <a:latin typeface="Times New Roman" charset="0"/>
                <a:ea typeface="ＭＳ Ｐゴシック" charset="0"/>
                <a:cs typeface="ＭＳ Ｐゴシック" charset="0"/>
              </a:rPr>
              <a:t>NS-20-James-32</a:t>
            </a:r>
          </a:p>
          <a:p>
            <a:pPr eaLnBrk="1" hangingPunct="1"/>
            <a:r>
              <a:rPr lang="en-US" b="1" dirty="0">
                <a:latin typeface="Arial" panose="020B0604020202020204" pitchFamily="34" charset="0"/>
                <a:ea typeface="ＭＳ Ｐゴシック" charset="0"/>
                <a:cs typeface="Arial" panose="020B0604020202020204" pitchFamily="34" charset="0"/>
              </a:rPr>
              <a:t>SA-03-Biblical Terminology-10</a:t>
            </a:r>
            <a:endParaRPr lang="en-US" b="0" dirty="0">
              <a:latin typeface="Times New Roman"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SA-15-Inheritance-26</a:t>
            </a:r>
            <a:endParaRPr lang="en-US" b="0" dirty="0">
              <a:latin typeface="Times New Roman" charset="0"/>
              <a:ea typeface="ＭＳ Ｐゴシック" charset="0"/>
              <a:cs typeface="ＭＳ Ｐゴシック" charset="0"/>
            </a:endParaRPr>
          </a:p>
          <a:p>
            <a:endParaRPr lang="en-US" b="1" dirty="0">
              <a:latin typeface="Arial" panose="020B0604020202020204" pitchFamily="34" charset="0"/>
              <a:ea typeface="ＭＳ Ｐゴシック" charset="0"/>
              <a:cs typeface="Arial" panose="020B0604020202020204" pitchFamily="34" charset="0"/>
            </a:endParaRP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05431BE-5D92-9A46-8599-E34E26FB0A5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90466" name="Rectangle 2"/>
          <p:cNvSpPr>
            <a:spLocks noGrp="1" noRot="1" noChangeAspect="1" noChangeArrowheads="1"/>
          </p:cNvSpPr>
          <p:nvPr>
            <p:ph type="sldImg"/>
          </p:nvPr>
        </p:nvSpPr>
        <p:spPr>
          <a:solidFill>
            <a:srgbClr val="FFFFFF"/>
          </a:solidFill>
          <a:ln/>
        </p:spPr>
      </p:sp>
      <p:sp>
        <p:nvSpPr>
          <p:cNvPr id="1904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The OT plan of salvation is mirrored in the NT—both by simple faith in the Lamb pictured in the Passover.</a:t>
            </a:r>
          </a:p>
          <a:p>
            <a:pPr eaLnBrk="1" hangingPunct="1"/>
            <a:r>
              <a:rPr lang="en-US" dirty="0">
                <a:latin typeface="Times New Roman" charset="0"/>
                <a:ea typeface="ＭＳ Ｐゴシック" charset="0"/>
                <a:cs typeface="ＭＳ Ｐゴシック" charset="0"/>
              </a:rPr>
              <a:t>Exodus from Egypt is a type of the believer who leaves his slavery to sin—all believers in the Lamb are saved, including all Israelites who left Egypt as they demonstrated that faith by putting the blood on the doorposts of their homes (=positional sanctification).</a:t>
            </a:r>
          </a:p>
          <a:p>
            <a:pPr eaLnBrk="1" hangingPunct="1"/>
            <a:r>
              <a:rPr lang="en-US" dirty="0">
                <a:latin typeface="Times New Roman" charset="0"/>
                <a:ea typeface="ＭＳ Ｐゴシック" charset="0"/>
                <a:cs typeface="ＭＳ Ｐゴシック" charset="0"/>
              </a:rPr>
              <a:t>But both OT and NT believers must live a life of faith in God, pictured in Israel’s journey to Canaan and mirrored in the Christian’s growth or progressive sanctification.</a:t>
            </a:r>
          </a:p>
          <a:p>
            <a:pPr eaLnBrk="1" hangingPunct="1"/>
            <a:r>
              <a:rPr lang="en-US" dirty="0">
                <a:latin typeface="Times New Roman" charset="0"/>
                <a:ea typeface="ＭＳ Ｐゴシック" charset="0"/>
                <a:cs typeface="ＭＳ Ｐゴシック" charset="0"/>
              </a:rPr>
              <a:t>Finally, as OT believers confessed their ongoing sins in the sin and guilt sacrifices (for restoring fellowship with God—NOT for salvation!), so NT believers confess sins even after they are saved to restore their fellowship (NOT relationship!) with God.</a:t>
            </a:r>
          </a:p>
          <a:p>
            <a:pPr eaLnBrk="1" hangingPunct="1"/>
            <a:r>
              <a:rPr lang="en-US" dirty="0">
                <a:latin typeface="Times New Roman" charset="0"/>
                <a:ea typeface="ＭＳ Ｐゴシック" charset="0"/>
                <a:cs typeface="ＭＳ Ｐゴシック" charset="0"/>
              </a:rPr>
              <a:t>_________</a:t>
            </a:r>
          </a:p>
          <a:p>
            <a:pPr eaLnBrk="1" hangingPunct="1"/>
            <a:r>
              <a:rPr lang="en-US" dirty="0">
                <a:latin typeface="Times New Roman" charset="0"/>
                <a:ea typeface="ＭＳ Ｐゴシック" charset="0"/>
                <a:cs typeface="ＭＳ Ｐゴシック" charset="0"/>
              </a:rPr>
              <a:t>Common English-78</a:t>
            </a:r>
          </a:p>
          <a:p>
            <a:pPr eaLnBrk="1" hangingPunct="1"/>
            <a:r>
              <a:rPr lang="en-US" dirty="0">
                <a:latin typeface="Times New Roman" charset="0"/>
                <a:ea typeface="ＭＳ Ｐゴシック" charset="0"/>
                <a:cs typeface="ＭＳ Ｐゴシック" charset="0"/>
              </a:rPr>
              <a:t>OB-37-Sacrifices-18</a:t>
            </a:r>
          </a:p>
          <a:p>
            <a:pPr eaLnBrk="1" hangingPunct="1"/>
            <a:r>
              <a:rPr lang="en-US" dirty="0">
                <a:latin typeface="Times New Roman" charset="0"/>
                <a:ea typeface="ＭＳ Ｐゴシック" charset="0"/>
                <a:cs typeface="ＭＳ Ｐゴシック" charset="0"/>
              </a:rPr>
              <a:t>OS-00-Book Overviews-73</a:t>
            </a:r>
          </a:p>
          <a:p>
            <a:pPr eaLnBrk="1" hangingPunct="1"/>
            <a:r>
              <a:rPr lang="en-US" dirty="0">
                <a:latin typeface="Times New Roman" charset="0"/>
                <a:ea typeface="ＭＳ Ｐゴシック" charset="0"/>
                <a:cs typeface="ＭＳ Ｐゴシック" charset="0"/>
              </a:rPr>
              <a:t>OS-04-Numbers-13</a:t>
            </a:r>
          </a:p>
          <a:p>
            <a:pPr eaLnBrk="1" hangingPunct="1"/>
            <a:r>
              <a:rPr lang="en-US" dirty="0">
                <a:latin typeface="Times New Roman" charset="0"/>
                <a:ea typeface="ＭＳ Ｐゴシック" charset="0"/>
                <a:cs typeface="ＭＳ Ｐゴシック" charset="0"/>
              </a:rPr>
              <a:t>NS-09-Galatians-49</a:t>
            </a:r>
          </a:p>
          <a:p>
            <a:pPr eaLnBrk="1" hangingPunct="1"/>
            <a:r>
              <a:rPr lang="en-US" dirty="0">
                <a:latin typeface="Times New Roman" charset="0"/>
                <a:ea typeface="ＭＳ Ｐゴシック" charset="0"/>
                <a:cs typeface="ＭＳ Ｐゴシック" charset="0"/>
              </a:rPr>
              <a:t>NS-20-James-31</a:t>
            </a:r>
          </a:p>
          <a:p>
            <a:pPr eaLnBrk="1" hangingPunct="1"/>
            <a:r>
              <a:rPr lang="en-US" b="1" dirty="0">
                <a:latin typeface="Arial" panose="020B0604020202020204" pitchFamily="34" charset="0"/>
                <a:ea typeface="ＭＳ Ｐゴシック" charset="0"/>
                <a:cs typeface="Arial" panose="020B0604020202020204" pitchFamily="34" charset="0"/>
              </a:rPr>
              <a:t>SA-03-Biblical Terms-7</a:t>
            </a:r>
            <a:endParaRPr lang="en-US" dirty="0">
              <a:latin typeface="Times New Roman"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SA-15-Inheritance-26</a:t>
            </a:r>
            <a:endParaRPr lang="en-US" dirty="0">
              <a:latin typeface="Times New Roman" charset="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r" eaLnBrk="1" hangingPunct="1"/>
            <a:r>
              <a:rPr lang="ar-JO" dirty="0">
                <a:latin typeface="Times New Roman" charset="0"/>
                <a:ea typeface="ＭＳ Ｐゴシック" charset="0"/>
                <a:cs typeface="ＭＳ Ｐゴシック" charset="0"/>
              </a:rPr>
              <a:t>هل ما يزال لنا علاقة مع الله عندما نخطيء؟ نعم! </a:t>
            </a:r>
          </a:p>
          <a:p>
            <a:pPr algn="r" eaLnBrk="1" hangingPunct="1"/>
            <a:r>
              <a:rPr lang="ar-JO" dirty="0">
                <a:latin typeface="Times New Roman" charset="0"/>
                <a:ea typeface="ＭＳ Ｐゴシック" charset="0"/>
                <a:cs typeface="ＭＳ Ｐゴシック" charset="0"/>
              </a:rPr>
              <a:t>الخطية لا تعيق علاقتنا مع الله بل شركتنا معه.</a:t>
            </a:r>
          </a:p>
          <a:p>
            <a:pPr algn="r" eaLnBrk="1" hangingPunct="1"/>
            <a:r>
              <a:rPr lang="ar-JO" dirty="0">
                <a:latin typeface="Times New Roman" charset="0"/>
                <a:ea typeface="ＭＳ Ｐゴシック" charset="0"/>
                <a:cs typeface="ＭＳ Ｐゴシック" charset="0"/>
              </a:rPr>
              <a:t>لم تؤسس ذبائح العهد القديم علاقة مع الله بل بالحري استعادت الشركة مع الله.</a:t>
            </a:r>
            <a:endParaRPr lang="en-US" dirty="0">
              <a:latin typeface="Times New Roman" charset="0"/>
              <a:ea typeface="ＭＳ Ｐゴシック" charset="0"/>
              <a:cs typeface="ＭＳ Ｐゴシック" charset="0"/>
            </a:endParaRPr>
          </a:p>
          <a:p>
            <a:pPr algn="r" eaLnBrk="1" hangingPunct="1"/>
            <a:endParaRPr lang="en-US" dirty="0">
              <a:latin typeface="Times New Roman" charset="0"/>
              <a:ea typeface="ＭＳ Ｐゴシック" charset="0"/>
              <a:cs typeface="ＭＳ Ｐゴシック" charset="0"/>
            </a:endParaRPr>
          </a:p>
          <a:p>
            <a:pPr eaLnBrk="1" hangingPunct="1"/>
            <a:r>
              <a:rPr lang="en-US" b="1" dirty="0">
                <a:latin typeface="Arial" panose="020B0604020202020204" pitchFamily="34" charset="0"/>
                <a:ea typeface="ＭＳ Ｐゴシック" charset="0"/>
                <a:cs typeface="Arial" panose="020B0604020202020204" pitchFamily="34" charset="0"/>
              </a:rPr>
              <a:t>Do we still have a relationship with God when we sin?</a:t>
            </a:r>
            <a:r>
              <a:rPr lang="en-US" b="1" baseline="0" dirty="0">
                <a:latin typeface="Arial" panose="020B0604020202020204" pitchFamily="34" charset="0"/>
                <a:ea typeface="ＭＳ Ｐゴシック" charset="0"/>
                <a:cs typeface="Arial" panose="020B0604020202020204" pitchFamily="34" charset="0"/>
              </a:rPr>
              <a:t>  Yes!</a:t>
            </a:r>
          </a:p>
          <a:p>
            <a:pPr eaLnBrk="1" hangingPunct="1"/>
            <a:r>
              <a:rPr lang="en-US" b="1" baseline="0" dirty="0">
                <a:latin typeface="Arial" panose="020B0604020202020204" pitchFamily="34" charset="0"/>
                <a:ea typeface="ＭＳ Ｐゴシック" charset="0"/>
                <a:cs typeface="Arial" panose="020B0604020202020204" pitchFamily="34" charset="0"/>
              </a:rPr>
              <a:t>Sin does not hinder our relationship with God but our fellowship with Him.</a:t>
            </a:r>
          </a:p>
          <a:p>
            <a:pPr eaLnBrk="1" hangingPunct="1"/>
            <a:r>
              <a:rPr lang="en-US" b="1" baseline="0" dirty="0">
                <a:latin typeface="Arial" panose="020B0604020202020204" pitchFamily="34" charset="0"/>
                <a:ea typeface="ＭＳ Ｐゴシック" charset="0"/>
                <a:cs typeface="Arial" panose="020B0604020202020204" pitchFamily="34" charset="0"/>
              </a:rPr>
              <a:t>OT sacrifices did not establish a relationship with God but rather they restored their fellowship with God</a:t>
            </a:r>
          </a:p>
          <a:p>
            <a:pPr eaLnBrk="1" hangingPunct="1"/>
            <a:r>
              <a:rPr lang="en-US" b="1" baseline="0" dirty="0">
                <a:latin typeface="Arial" panose="020B0604020202020204" pitchFamily="34" charset="0"/>
                <a:ea typeface="ＭＳ Ｐゴシック" charset="0"/>
                <a:cs typeface="Arial" panose="020B0604020202020204" pitchFamily="34" charset="0"/>
              </a:rPr>
              <a:t>________</a:t>
            </a:r>
          </a:p>
          <a:p>
            <a:pPr eaLnBrk="1" hangingPunct="1"/>
            <a:r>
              <a:rPr lang="en-US" b="1" dirty="0">
                <a:latin typeface="Arial" panose="020B0604020202020204" pitchFamily="34" charset="0"/>
                <a:ea typeface="ＭＳ Ｐゴシック" charset="0"/>
                <a:cs typeface="Arial" panose="020B0604020202020204" pitchFamily="34" charset="0"/>
              </a:rPr>
              <a:t>OS-03-Leviticus-14</a:t>
            </a:r>
          </a:p>
          <a:p>
            <a:pPr eaLnBrk="1" hangingPunct="1"/>
            <a:r>
              <a:rPr lang="en-US" b="1" dirty="0">
                <a:latin typeface="Arial" panose="020B0604020202020204" pitchFamily="34" charset="0"/>
                <a:ea typeface="ＭＳ Ｐゴシック" charset="0"/>
                <a:cs typeface="Arial" panose="020B0604020202020204" pitchFamily="34" charset="0"/>
              </a:rPr>
              <a:t>OS-04-Num-29</a:t>
            </a:r>
          </a:p>
          <a:p>
            <a:pPr eaLnBrk="1" hangingPunct="1"/>
            <a:r>
              <a:rPr lang="en-US" b="1" dirty="0">
                <a:latin typeface="Arial" panose="020B0604020202020204" pitchFamily="34" charset="0"/>
                <a:ea typeface="ＭＳ Ｐゴシック" charset="0"/>
                <a:cs typeface="Arial" panose="020B0604020202020204" pitchFamily="34" charset="0"/>
              </a:rPr>
              <a:t>OP-02-Lev-28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NS-23-1Jn-58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SA-03-Biblical Terms-9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SA-15-Inheritance-27</a:t>
            </a:r>
          </a:p>
          <a:p>
            <a:pPr eaLnBrk="1" hangingPunct="1"/>
            <a:endParaRPr lang="en-US" b="1" dirty="0">
              <a:latin typeface="Arial" panose="020B0604020202020204" pitchFamily="34" charset="0"/>
              <a:ea typeface="ＭＳ Ｐゴシック" charset="0"/>
              <a:cs typeface="Arial" panose="020B0604020202020204" pitchFamily="34" charset="0"/>
            </a:endParaRPr>
          </a:p>
          <a:p>
            <a:pPr algn="r" eaLnBrk="1" hangingPunct="1"/>
            <a:endParaRPr lang="ar-JO" dirty="0">
              <a:latin typeface="Times New Roman" charset="0"/>
              <a:ea typeface="ＭＳ Ｐゴシック" charset="0"/>
              <a:cs typeface="ＭＳ Ｐゴシック" charset="0"/>
            </a:endParaRPr>
          </a:p>
          <a:p>
            <a:pPr algn="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r" eaLnBrk="1" hangingPunct="1"/>
            <a:r>
              <a:rPr lang="ar-JO" dirty="0">
                <a:latin typeface="Times New Roman" charset="0"/>
                <a:ea typeface="ＭＳ Ｐゴシック" charset="0"/>
                <a:cs typeface="ＭＳ Ｐゴシック" charset="0"/>
              </a:rPr>
              <a:t>هل ما يزال لنا علاقة مع الله عندما نخطيء؟ نعم! </a:t>
            </a:r>
          </a:p>
          <a:p>
            <a:pPr algn="r" eaLnBrk="1" hangingPunct="1"/>
            <a:r>
              <a:rPr lang="ar-JO" dirty="0">
                <a:latin typeface="Times New Roman" charset="0"/>
                <a:ea typeface="ＭＳ Ｐゴシック" charset="0"/>
                <a:cs typeface="ＭＳ Ｐゴシック" charset="0"/>
              </a:rPr>
              <a:t>الخطية لا تعيق علاقتنا مع الله بل شركتنا معه.</a:t>
            </a:r>
          </a:p>
          <a:p>
            <a:pPr algn="r" eaLnBrk="1" hangingPunct="1"/>
            <a:r>
              <a:rPr lang="ar-JO" dirty="0">
                <a:latin typeface="Times New Roman" charset="0"/>
                <a:ea typeface="ＭＳ Ｐゴシック" charset="0"/>
                <a:cs typeface="ＭＳ Ｐゴシック" charset="0"/>
              </a:rPr>
              <a:t>لم تؤسس ذبائح العهد القديم علاقة مع الله بل بالحري استعادت الشركة مع الله.</a:t>
            </a:r>
          </a:p>
          <a:p>
            <a:pPr algn="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hlinkClick r:id="rId3" tooltip="https://newversenews.blogspot.com/2020/04/passover-in-plague-time.html"/>
              </a:rPr>
              <a:t>This Photo</a:t>
            </a:r>
            <a:r>
              <a:rPr lang="en-US" sz="1200" dirty="0"/>
              <a:t> by Unknown Author is licensed under </a:t>
            </a:r>
            <a:r>
              <a:rPr lang="en-US" sz="1200" dirty="0">
                <a:hlinkClick r:id="rId4" tooltip="https://creativecommons.org/licenses/by-nc-nd/3.0/"/>
              </a:rPr>
              <a:t>CC BY-NC-ND</a:t>
            </a:r>
            <a:endParaRPr lang="en-US" sz="1200" dirty="0"/>
          </a:p>
          <a:p>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 There is a future reign of the Servant Kings—that is you and me!</a:t>
            </a:r>
          </a:p>
          <a:p>
            <a:r>
              <a:rPr lang="en-US" dirty="0">
                <a:latin typeface="Times New Roman" charset="0"/>
                <a:ea typeface="ＭＳ Ｐゴシック" charset="0"/>
                <a:cs typeface="ＭＳ Ｐゴシック" charset="0"/>
              </a:rPr>
              <a:t>• Our future inheritance is well articulated by Joseph Dillow in his massive book, </a:t>
            </a:r>
            <a:r>
              <a:rPr lang="en-US" i="1" dirty="0">
                <a:latin typeface="Times New Roman" charset="0"/>
                <a:ea typeface="ＭＳ Ｐゴシック" charset="0"/>
                <a:cs typeface="ＭＳ Ｐゴシック" charset="0"/>
              </a:rPr>
              <a:t>Final Destiny</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 Dillow is the key author of what he calls the Partakers View.</a:t>
            </a:r>
          </a:p>
          <a:p>
            <a:r>
              <a:rPr lang="en-US" dirty="0">
                <a:latin typeface="Times New Roman" charset="0"/>
                <a:ea typeface="ＭＳ Ｐゴシック" charset="0"/>
                <a:cs typeface="ＭＳ Ｐゴシック" charset="0"/>
              </a:rPr>
              <a:t>This view explains inheritance in the OT.</a:t>
            </a:r>
          </a:p>
          <a:p>
            <a:r>
              <a:rPr lang="en-US" dirty="0">
                <a:latin typeface="Times New Roman" charset="0"/>
                <a:ea typeface="ＭＳ Ｐゴシック" charset="0"/>
                <a:cs typeface="ＭＳ Ｐゴシック" charset="0"/>
              </a:rPr>
              <a:t>Inheritance in the OT was of two types:</a:t>
            </a:r>
          </a:p>
          <a:p>
            <a:r>
              <a:rPr lang="en-US" dirty="0">
                <a:latin typeface="Times New Roman" charset="0"/>
                <a:ea typeface="ＭＳ Ｐゴシック" charset="0"/>
                <a:cs typeface="ＭＳ Ｐゴシック" charset="0"/>
              </a:rPr>
              <a:t>All Israelites who believed in the LORD would have God as their inheritance—or be saved.</a:t>
            </a:r>
          </a:p>
          <a:p>
            <a:r>
              <a:rPr lang="en-US" dirty="0">
                <a:latin typeface="Times New Roman" charset="0"/>
                <a:ea typeface="ＭＳ Ｐゴシック" charset="0"/>
                <a:cs typeface="ＭＳ Ｐゴシック" charset="0"/>
              </a:rPr>
              <a:t>But only those Israelites that obeyed the LORD wholeheartedly would inherit Canaan—or be rewarded.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Dillow calls this view the Partakers View based on Hebrews 3:14 that promises believers who persevere to be partakers or sharers with Jesus in his future rule.</a:t>
            </a:r>
          </a:p>
          <a:p>
            <a:pPr eaLnBrk="1" hangingPunct="1"/>
            <a:r>
              <a:rPr lang="en-US" dirty="0">
                <a:latin typeface="Times New Roman" charset="0"/>
                <a:ea typeface="ＭＳ Ｐゴシック" charset="0"/>
                <a:cs typeface="ＭＳ Ｐゴシック" charset="0"/>
              </a:rPr>
              <a:t>___________</a:t>
            </a:r>
          </a:p>
          <a:p>
            <a:pPr eaLnBrk="1" hangingPunct="1"/>
            <a:r>
              <a:rPr lang="en-US" dirty="0">
                <a:latin typeface="Times New Roman" charset="0"/>
                <a:ea typeface="ＭＳ Ｐゴシック" charset="0"/>
                <a:cs typeface="ＭＳ Ｐゴシック" charset="0"/>
              </a:rPr>
              <a:t>Common-257</a:t>
            </a:r>
          </a:p>
          <a:p>
            <a:r>
              <a:rPr lang="en-US" dirty="0">
                <a:latin typeface="Times New Roman" charset="0"/>
                <a:ea typeface="ＭＳ Ｐゴシック" charset="0"/>
                <a:cs typeface="ＭＳ Ｐゴシック" charset="0"/>
              </a:rPr>
              <a:t>OS-04-Numbers-148</a:t>
            </a:r>
          </a:p>
          <a:p>
            <a:r>
              <a:rPr lang="en-US" dirty="0">
                <a:latin typeface="Times New Roman" charset="0"/>
                <a:ea typeface="ＭＳ Ｐゴシック" charset="0"/>
                <a:cs typeface="ＭＳ Ｐゴシック" charset="0"/>
              </a:rPr>
              <a:t>OS-06-Joshua-175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NS-19-Hebrews-58, 186, 448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SA-15-Inheritance-35, 173</a:t>
            </a:r>
            <a:endParaRPr lang="en-US" b="1" dirty="0">
              <a:latin typeface="Arial" panose="020B0604020202020204" pitchFamily="34" charset="0"/>
              <a:ea typeface="ＭＳ Ｐゴシック"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TP-01-Our Inheritance OT Summary-35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TP-03-Our Inheritance Hebrews Warnings-56</a:t>
            </a:r>
            <a:endParaRPr lang="en-US" b="0" dirty="0">
              <a:latin typeface="Times New Roman" charset="0"/>
              <a:ea typeface="ＭＳ Ｐゴシック" charset="0"/>
              <a:cs typeface="ＭＳ Ｐゴシック" charset="0"/>
            </a:endParaRP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ＭＳ Ｐゴシック" charset="0"/>
              </a:rPr>
              <a:t>Dillow sums up the OT inheritance in six truths…</a:t>
            </a:r>
          </a:p>
          <a:p>
            <a:r>
              <a:rPr lang="en-US" sz="1200" kern="1200" dirty="0">
                <a:solidFill>
                  <a:schemeClr val="tx1"/>
                </a:solidFill>
                <a:effectLst/>
                <a:latin typeface="+mn-lt"/>
                <a:ea typeface="+mn-ea"/>
                <a:cs typeface="+mn-cs"/>
              </a:rPr>
              <a:t>These first two show that inheritance was conditioned on obedience. That is why only two men out of the more than 600,000 fighting men who left Egypt made it into Canaan. Even Moses, Aaron, and Miriam did not enter the land, so the inheritance obviously does not signify heaven!</a:t>
            </a:r>
          </a:p>
          <a:p>
            <a:r>
              <a:rPr lang="en-US" sz="1200" kern="1200" dirty="0">
                <a:solidFill>
                  <a:schemeClr val="tx1"/>
                </a:solidFill>
                <a:effectLst/>
                <a:latin typeface="+mn-lt"/>
                <a:ea typeface="+mn-ea"/>
                <a:cs typeface="+mn-cs"/>
              </a:rPr>
              <a:t>________</a:t>
            </a:r>
          </a:p>
          <a:p>
            <a:r>
              <a:rPr lang="en-US" sz="1200" kern="1200" dirty="0">
                <a:solidFill>
                  <a:schemeClr val="tx1"/>
                </a:solidFill>
                <a:effectLst/>
                <a:latin typeface="+mn-lt"/>
                <a:ea typeface="+mn-ea"/>
                <a:cs typeface="+mn-cs"/>
              </a:rPr>
              <a:t>Common-259</a:t>
            </a:r>
          </a:p>
          <a:p>
            <a:r>
              <a:rPr lang="en-US" sz="1200" kern="1200" dirty="0">
                <a:solidFill>
                  <a:schemeClr val="tx1"/>
                </a:solidFill>
                <a:effectLst/>
                <a:latin typeface="+mn-lt"/>
                <a:ea typeface="+mn-ea"/>
                <a:cs typeface="+mn-cs"/>
              </a:rPr>
              <a:t>OP-04-Numbers-88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OS-04-Numbers-147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OS-06-Joshua-175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NS-19-Hebrews-60, 188</a:t>
            </a:r>
            <a:endParaRPr lang="en-US" b="1" dirty="0">
              <a:latin typeface="Arial" panose="020B0604020202020204" pitchFamily="34" charset="0"/>
              <a:ea typeface="ＭＳ Ｐゴシック"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TP-01-Our Inheritance OT Summary-36</a:t>
            </a:r>
            <a:endParaRPr lang="en-US" dirty="0">
              <a:latin typeface="Times New Roman" charset="0"/>
              <a:ea typeface="ＭＳ Ｐゴシック" charset="0"/>
              <a:cs typeface="ＭＳ Ｐゴシック" charset="0"/>
            </a:endParaRPr>
          </a:p>
          <a:p>
            <a:endParaRPr lang="en-US" dirty="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Inheritance is the earthly reward for perseverance.</a:t>
            </a:r>
          </a:p>
          <a:p>
            <a:r>
              <a:rPr lang="en-US" sz="1200" kern="1200" dirty="0">
                <a:solidFill>
                  <a:schemeClr val="tx1"/>
                </a:solidFill>
                <a:effectLst/>
                <a:latin typeface="+mn-lt"/>
                <a:ea typeface="+mn-ea"/>
                <a:cs typeface="+mn-cs"/>
              </a:rPr>
              <a:t>________</a:t>
            </a:r>
          </a:p>
          <a:p>
            <a:r>
              <a:rPr lang="en-US" sz="1200" kern="1200" dirty="0">
                <a:solidFill>
                  <a:schemeClr val="tx1"/>
                </a:solidFill>
                <a:effectLst/>
                <a:latin typeface="+mn-lt"/>
                <a:ea typeface="+mn-ea"/>
                <a:cs typeface="+mn-cs"/>
              </a:rPr>
              <a:t>Common-260</a:t>
            </a:r>
          </a:p>
          <a:p>
            <a:r>
              <a:rPr lang="en-US" sz="1200" kern="1200" dirty="0">
                <a:solidFill>
                  <a:schemeClr val="tx1"/>
                </a:solidFill>
                <a:effectLst/>
                <a:latin typeface="+mn-lt"/>
                <a:ea typeface="+mn-ea"/>
                <a:cs typeface="+mn-cs"/>
              </a:rPr>
              <a:t>OP-04-Numbers-89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OS-04-Numbers-137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OS-06-Joshua-176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NS-19-Hebrews-61, 189</a:t>
            </a:r>
            <a:endParaRPr lang="en-US" b="1" dirty="0">
              <a:latin typeface="Arial" panose="020B0604020202020204" pitchFamily="34" charset="0"/>
              <a:ea typeface="ＭＳ Ｐゴシック"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TP-01-Our Inheritance OT Summary-37</a:t>
            </a:r>
            <a:endParaRPr lang="en-US" dirty="0">
              <a:latin typeface="Times New Roman" charset="0"/>
              <a:ea typeface="ＭＳ Ｐゴシック" charset="0"/>
              <a:cs typeface="ＭＳ Ｐゴシック" charset="0"/>
            </a:endParaRPr>
          </a:p>
          <a:p>
            <a:endParaRPr lang="en-US" dirty="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All Israelites and the rabble (Egyptians who believed) who came out of Egypt placed the lamb's blood on their doors, signifying their trust in the LORD instead of the Egyptian gods. Thus they had the inheritance of salvation. Yet the great majority did not continue to believe in God to bring them into Canaan, as this was an inheritance only for those who persevered. Likewise, the NT has two types of inheritance: salvation for those who believe and reward for the saved who persevere.</a:t>
            </a:r>
          </a:p>
          <a:p>
            <a:r>
              <a:rPr lang="en-US" sz="1200" kern="1200" dirty="0">
                <a:solidFill>
                  <a:schemeClr val="tx1"/>
                </a:solidFill>
                <a:effectLst/>
                <a:latin typeface="+mn-lt"/>
                <a:ea typeface="+mn-ea"/>
                <a:cs typeface="+mn-cs"/>
              </a:rPr>
              <a:t>________</a:t>
            </a:r>
          </a:p>
          <a:p>
            <a:r>
              <a:rPr lang="en-US" sz="1200" kern="1200" dirty="0">
                <a:solidFill>
                  <a:schemeClr val="tx1"/>
                </a:solidFill>
                <a:effectLst/>
                <a:latin typeface="+mn-lt"/>
                <a:ea typeface="+mn-ea"/>
                <a:cs typeface="+mn-cs"/>
              </a:rPr>
              <a:t>Common-261</a:t>
            </a:r>
          </a:p>
          <a:p>
            <a:r>
              <a:rPr lang="en-US" sz="1200" kern="1200" dirty="0">
                <a:solidFill>
                  <a:schemeClr val="tx1"/>
                </a:solidFill>
                <a:effectLst/>
                <a:latin typeface="+mn-lt"/>
                <a:ea typeface="+mn-ea"/>
                <a:cs typeface="+mn-cs"/>
              </a:rPr>
              <a:t>OP-04-Numbers-90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OS-04-Numbers-138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OS-06-Joshua-177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NS-19-Hebrews-62, 190</a:t>
            </a:r>
            <a:endParaRPr lang="en-US" b="1" dirty="0">
              <a:latin typeface="Arial" panose="020B0604020202020204" pitchFamily="34" charset="0"/>
              <a:ea typeface="ＭＳ Ｐゴシック"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TP-01-Our Inheritance OT Summary-38</a:t>
            </a:r>
            <a:endParaRPr lang="en-US" dirty="0">
              <a:latin typeface="Times New Roman" charset="0"/>
              <a:ea typeface="ＭＳ Ｐゴシック" charset="0"/>
              <a:cs typeface="ＭＳ Ｐゴシック" charset="0"/>
            </a:endParaRPr>
          </a:p>
          <a:p>
            <a:endParaRPr lang="en-US" dirty="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 firstborn sons in the OT by right were promised the double portion of their father's estate. Yet this was conditioned on faithfulness. Reuben was Jacob's firstborn, but his unfaithfulness caused the rights of the firstborn to pass to Joseph, whose two sons each received an inheritance (1 Chronicles 5:1-2). Yet this did not relate to the salvation of Reuben, who was saved by faith. It only spoke of his reward. Likewise, NT inheritance for the believer is conditioned on continued obedience.</a:t>
            </a:r>
          </a:p>
          <a:p>
            <a:r>
              <a:rPr lang="en-US" sz="1200" kern="1200" dirty="0">
                <a:solidFill>
                  <a:schemeClr val="tx1"/>
                </a:solidFill>
                <a:effectLst/>
                <a:latin typeface="+mn-lt"/>
                <a:ea typeface="+mn-ea"/>
                <a:cs typeface="+mn-cs"/>
              </a:rPr>
              <a:t>________</a:t>
            </a:r>
          </a:p>
          <a:p>
            <a:r>
              <a:rPr lang="en-US" sz="1200" kern="1200" dirty="0">
                <a:solidFill>
                  <a:schemeClr val="tx1"/>
                </a:solidFill>
                <a:effectLst/>
                <a:latin typeface="+mn-lt"/>
                <a:ea typeface="+mn-ea"/>
                <a:cs typeface="+mn-cs"/>
              </a:rPr>
              <a:t>Common-262</a:t>
            </a:r>
          </a:p>
          <a:p>
            <a:r>
              <a:rPr lang="en-US" sz="1200" kern="1200" dirty="0">
                <a:solidFill>
                  <a:schemeClr val="tx1"/>
                </a:solidFill>
                <a:effectLst/>
                <a:latin typeface="+mn-lt"/>
                <a:ea typeface="+mn-ea"/>
                <a:cs typeface="+mn-cs"/>
              </a:rPr>
              <a:t>OP-04-Numbers-92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OS-04-Numbers-139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OS-06-Joshua-178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NS-19-Hebrews-63, 191</a:t>
            </a:r>
            <a:endParaRPr lang="en-US" b="1" dirty="0">
              <a:latin typeface="Arial" panose="020B0604020202020204" pitchFamily="34" charset="0"/>
              <a:ea typeface="ＭＳ Ｐゴシック"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TP-01-Our Inheritance OT Summary-39</a:t>
            </a:r>
            <a:endParaRPr lang="en-US" dirty="0">
              <a:latin typeface="Times New Roman" charset="0"/>
              <a:ea typeface="ＭＳ Ｐゴシック" charset="0"/>
              <a:cs typeface="ＭＳ Ｐゴシック" charset="0"/>
            </a:endParaRPr>
          </a:p>
          <a:p>
            <a:endParaRPr lang="en-US" dirty="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We come into a right relationship with God by placing our trust in Christ—but that is just the beginning as we need to obey him to be fully blessed (MI restated).</a:t>
            </a:r>
          </a:p>
          <a:p>
            <a:endParaRPr lang="en-US" dirty="0"/>
          </a:p>
          <a:p>
            <a:endParaRPr lang="en-US" dirty="0"/>
          </a:p>
        </p:txBody>
      </p:sp>
    </p:spTree>
    <p:extLst>
      <p:ext uri="{BB962C8B-B14F-4D97-AF65-F5344CB8AC3E}">
        <p14:creationId xmlns:p14="http://schemas.microsoft.com/office/powerpoint/2010/main" val="2224187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hlinkClick r:id="rId3" tooltip="https://newversenews.blogspot.com/2020/04/passover-in-plague-time.html"/>
              </a:rPr>
              <a:t>This Photo</a:t>
            </a:r>
            <a:r>
              <a:rPr lang="en-US" sz="1200" dirty="0"/>
              <a:t> by Unknown Author is licensed under </a:t>
            </a:r>
            <a:r>
              <a:rPr lang="en-US" sz="1200" dirty="0">
                <a:hlinkClick r:id="rId4" tooltip="https://creativecommons.org/licenses/by-nc-nd/3.0/"/>
              </a:rPr>
              <a:t>CC BY-NC-ND</a:t>
            </a:r>
            <a:endParaRPr lang="en-US" sz="1200" dirty="0"/>
          </a:p>
          <a:p>
            <a:endParaRPr lang="en-US" dirty="0"/>
          </a:p>
        </p:txBody>
      </p:sp>
    </p:spTree>
    <p:extLst>
      <p:ext uri="{BB962C8B-B14F-4D97-AF65-F5344CB8AC3E}">
        <p14:creationId xmlns:p14="http://schemas.microsoft.com/office/powerpoint/2010/main" val="33910451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2421276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427567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DC2A45A-1CAD-074E-976A-214CEC2575A9}"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14370" name="Rectangle 2"/>
          <p:cNvSpPr>
            <a:spLocks noGrp="1" noRot="1" noChangeAspect="1" noChangeArrowheads="1" noTextEdit="1"/>
          </p:cNvSpPr>
          <p:nvPr>
            <p:ph type="sldImg"/>
          </p:nvPr>
        </p:nvSpPr>
        <p:spPr>
          <a:ln/>
        </p:spPr>
      </p:sp>
      <p:sp>
        <p:nvSpPr>
          <p:cNvPr id="3143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ＭＳ Ｐゴシック" charset="0"/>
              </a:rPr>
              <a:t>TP Topical Preaching in Arabic</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We are talking ONLY about TRUE Christians here—not those who THINK they are believers but are not.</a:t>
            </a:r>
          </a:p>
          <a:p>
            <a:r>
              <a:rPr lang="en-US" dirty="0">
                <a:cs typeface="ＭＳ Ｐゴシック" charset="0"/>
              </a:rPr>
              <a:t>We all still struggle with sin after trusting Christ, but this question asks if every REAL Christian will continue to walk with Christ to the extent that he or she will die believing.</a:t>
            </a:r>
          </a:p>
          <a:p>
            <a:r>
              <a:rPr lang="en-US" dirty="0">
                <a:cs typeface="ＭＳ Ｐゴシック" charset="0"/>
              </a:rPr>
              <a:t>Or can that genuine believer deny Jesus during his or her life and die in that state of disbelief?</a:t>
            </a:r>
          </a:p>
          <a:p>
            <a:r>
              <a:rPr lang="en-US" dirty="0">
                <a:cs typeface="ＭＳ Ｐゴシック" charset="0"/>
              </a:rPr>
              <a:t>Turn to your neighbor and answer YES, NO, or DON’T KNOW.</a:t>
            </a:r>
          </a:p>
        </p:txBody>
      </p:sp>
    </p:spTree>
    <p:extLst>
      <p:ext uri="{BB962C8B-B14F-4D97-AF65-F5344CB8AC3E}">
        <p14:creationId xmlns:p14="http://schemas.microsoft.com/office/powerpoint/2010/main" val="34588460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Two often we use these terms interchangeably, but they are distinct.</a:t>
            </a:r>
          </a:p>
          <a:p>
            <a:r>
              <a:rPr lang="en-US" b="1" dirty="0">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HS-04-Sealing, Indwelling-79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NS-04-John1-11-slide 97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NS-04-John12-21-slide 288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NS-19-Hebrews-50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NS-23-1 John-151</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SA-14-Eternal Security-57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SA-15-Inheritance-47</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2E4DE48-0630-E843-9A0A-AD2D8C0000D3}"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653051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God wants us to have both eternal security and assurance of salvation.</a:t>
            </a:r>
          </a:p>
          <a:p>
            <a:r>
              <a:rPr lang="en-US" b="1" dirty="0">
                <a:latin typeface="Arial" panose="020B0604020202020204" pitchFamily="34" charset="0"/>
                <a:cs typeface="Arial" panose="020B0604020202020204" pitchFamily="34" charset="0"/>
              </a:rPr>
              <a:t>Sadly, some believers are not taught correctly and have eternal security, but they do not know assurance of salvation. </a:t>
            </a:r>
          </a:p>
          <a:p>
            <a:r>
              <a:rPr lang="en-US" b="1" dirty="0">
                <a:latin typeface="Arial" panose="020B0604020202020204" pitchFamily="34" charset="0"/>
                <a:cs typeface="Arial" panose="020B0604020202020204" pitchFamily="34" charset="0"/>
              </a:rPr>
              <a:t>There are even others who falsely think they have assurance when in fact, they are not saved and thus do not have eternal security.</a:t>
            </a:r>
          </a:p>
          <a:p>
            <a:r>
              <a:rPr lang="en-US" b="1" dirty="0">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HS-04-Sealing, Indwelling-80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NS-04-John1-11-slide 98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NS-04-John12-21-slide 289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NS-19-Hebrews-51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NS-23-1 John-152</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SA-14-Eternal Security-58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SA-15-Inheritance-48</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2E4DE48-0630-E843-9A0A-AD2D8C0000D3}"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20348060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bwMode="auto">
          <a:xfrm>
            <a:off x="3886200" y="8864600"/>
            <a:ext cx="2971800" cy="2794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1682EAB-8840-4649-8328-77E00DE9D34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546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4627" name="Rectangle 3"/>
          <p:cNvSpPr>
            <a:spLocks noGrp="1" noChangeArrowheads="1"/>
          </p:cNvSpPr>
          <p:nvPr>
            <p:ph type="body" idx="1"/>
          </p:nvPr>
        </p:nvSpPr>
        <p:spPr bwMode="auto">
          <a:xfrm>
            <a:off x="914400" y="4343400"/>
            <a:ext cx="5029200" cy="2794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Essentially three views are possible to answer the perseverance question. Though the Partakers View is the newest, I believe it is the most faithful to the Bible. It also has the strengths of the other views while avoiding their weaknesses, thus advocating a mediating view.</a:t>
            </a:r>
          </a:p>
          <a:p>
            <a:r>
              <a:rPr lang="en-US" dirty="0">
                <a:latin typeface="Times New Roman" charset="0"/>
                <a:ea typeface="ＭＳ Ｐゴシック" charset="0"/>
                <a:cs typeface="ＭＳ Ｐゴシック" charset="0"/>
              </a:rPr>
              <a:t>______________</a:t>
            </a:r>
          </a:p>
          <a:p>
            <a:r>
              <a:rPr lang="en-US" dirty="0">
                <a:latin typeface="Times New Roman" charset="0"/>
                <a:ea typeface="ＭＳ Ｐゴシック" charset="0"/>
                <a:cs typeface="ＭＳ Ｐゴシック" charset="0"/>
              </a:rPr>
              <a:t>Common English-155</a:t>
            </a:r>
          </a:p>
          <a:p>
            <a:r>
              <a:rPr lang="en-US" dirty="0">
                <a:latin typeface="Times New Roman" charset="0"/>
                <a:ea typeface="ＭＳ Ｐゴシック" charset="0"/>
                <a:cs typeface="ＭＳ Ｐゴシック" charset="0"/>
              </a:rPr>
              <a:t>NS-19-Hebrews-52</a:t>
            </a:r>
          </a:p>
          <a:p>
            <a:r>
              <a:rPr lang="en-US" dirty="0">
                <a:latin typeface="Times New Roman" charset="0"/>
                <a:ea typeface="ＭＳ Ｐゴシック" charset="0"/>
                <a:cs typeface="ＭＳ Ｐゴシック" charset="0"/>
              </a:rPr>
              <a:t>NS-20-James-115</a:t>
            </a:r>
          </a:p>
          <a:p>
            <a:r>
              <a:rPr lang="en-US" dirty="0">
                <a:latin typeface="Times New Roman" charset="0"/>
                <a:ea typeface="ＭＳ Ｐゴシック" charset="0"/>
                <a:cs typeface="ＭＳ Ｐゴシック" charset="0"/>
              </a:rPr>
              <a:t>SA-15-Inheritance-47</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9762"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629763"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fld id="{43B587EB-0C02-F448-8F1D-133497FA957A}"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t>52</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2976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5C9B5BF0-FF17-B046-A761-987911EF01DD}"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52</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2976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endParaRPr>
          </a:p>
        </p:txBody>
      </p:sp>
      <p:sp>
        <p:nvSpPr>
          <p:cNvPr id="629766"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a:extLst>
            <a:ext uri="{FAA26D3D-D897-4be2-8F04-BA451C77F1D7}">
              <ma14:placeholderFlag xmlns:ma14="http://schemas.microsoft.com/office/mac/drawingml/2011/main" xmlns="" val="1"/>
            </a:ext>
          </a:extLst>
        </p:spPr>
        <p:txBody>
          <a:bodyPr wrap="none" anchor="ctr"/>
          <a:lstStyle/>
          <a:p>
            <a:r>
              <a:rPr lang="en-US" dirty="0">
                <a:latin typeface="Times New Roman" charset="0"/>
                <a:ea typeface="ＭＳ Ｐゴシック" charset="0"/>
                <a:cs typeface="ＭＳ Ｐゴシック" charset="0"/>
              </a:rPr>
              <a:t>Believers hold one of three basic views on eternal security, perseverance, and rewards. </a:t>
            </a:r>
          </a:p>
          <a:p>
            <a:r>
              <a:rPr lang="en-US" dirty="0">
                <a:latin typeface="Times New Roman" charset="0"/>
                <a:ea typeface="ＭＳ Ｐゴシック" charset="0"/>
                <a:cs typeface="ＭＳ Ｐゴシック" charset="0"/>
              </a:rPr>
              <a:t>1 • The Reformed view upholds perseverance saying that no believer can deny the faith—if someone does, he was not really a Christian as apostasy cannot happen.</a:t>
            </a:r>
          </a:p>
          <a:p>
            <a:r>
              <a:rPr lang="en-US" dirty="0">
                <a:latin typeface="Times New Roman" charset="0"/>
                <a:ea typeface="ＭＳ Ｐゴシック" charset="0"/>
                <a:cs typeface="ＭＳ Ｐゴシック" charset="0"/>
              </a:rPr>
              <a:t>2 • The Reformed View thus believes in security but you cannot tell if the person is a true believer until he dies without denying the Lord—thus no assurance of salvation.</a:t>
            </a:r>
          </a:p>
          <a:p>
            <a:r>
              <a:rPr lang="en-US" dirty="0">
                <a:latin typeface="Times New Roman" charset="0"/>
                <a:ea typeface="ＭＳ Ｐゴシック" charset="0"/>
                <a:cs typeface="ＭＳ Ｐゴシック" charset="0"/>
              </a:rPr>
              <a:t>3 • Arminians are the opposite. They advocate that true Christians can and do turn away from Christ—and this leads to them losing eternal life!</a:t>
            </a:r>
          </a:p>
          <a:p>
            <a:r>
              <a:rPr lang="en-US" dirty="0">
                <a:latin typeface="Times New Roman" charset="0"/>
                <a:ea typeface="ＭＳ Ｐゴシック" charset="0"/>
                <a:cs typeface="ＭＳ Ｐゴシック" charset="0"/>
              </a:rPr>
              <a:t>4 • Thus there is no security in salvation for the Arminian as one must keep walking with Christ to maintain salvation, which provides no assurance that one is saved.</a:t>
            </a:r>
          </a:p>
          <a:p>
            <a:r>
              <a:rPr lang="en-US" dirty="0">
                <a:latin typeface="Times New Roman" charset="0"/>
                <a:ea typeface="ＭＳ Ｐゴシック" charset="0"/>
                <a:cs typeface="ＭＳ Ｐゴシック" charset="0"/>
              </a:rPr>
              <a:t>5 • The Partakers View seeks to draw the best from both camps.</a:t>
            </a:r>
          </a:p>
          <a:p>
            <a:r>
              <a:rPr lang="en-US" dirty="0">
                <a:latin typeface="Times New Roman" charset="0"/>
                <a:ea typeface="ＭＳ Ｐゴシック" charset="0"/>
                <a:cs typeface="ＭＳ Ｐゴシック" charset="0"/>
              </a:rPr>
              <a:t>6 • Partakers teach that true Christians do abandon the faith—so they share this in common with the Arminian camp.</a:t>
            </a:r>
          </a:p>
          <a:p>
            <a:r>
              <a:rPr lang="en-US" dirty="0">
                <a:latin typeface="Times New Roman" charset="0"/>
                <a:ea typeface="ＭＳ Ｐゴシック" charset="0"/>
                <a:cs typeface="ＭＳ Ｐゴシック" charset="0"/>
              </a:rPr>
              <a:t>7 • But Partakers also share with the Reformed View the belief in eternal security—once saved, always saved—so salvation cannot be lost.</a:t>
            </a:r>
          </a:p>
          <a:p>
            <a:r>
              <a:rPr lang="en-US" dirty="0">
                <a:latin typeface="Times New Roman" charset="0"/>
                <a:ea typeface="ＭＳ Ｐゴシック" charset="0"/>
                <a:cs typeface="ＭＳ Ｐゴシック" charset="0"/>
              </a:rPr>
              <a:t>8 • Partakers also agree with Arminians that some believers do turn away, but this apostasy is seen as depriving them of rewards rather than losing salvation.</a:t>
            </a:r>
          </a:p>
          <a:p>
            <a:r>
              <a:rPr lang="en-US" dirty="0">
                <a:latin typeface="Times New Roman" charset="0"/>
                <a:ea typeface="ＭＳ Ｐゴシック" charset="0"/>
                <a:cs typeface="ＭＳ Ｐゴシック" charset="0"/>
              </a:rPr>
              <a:t>9 • In contrast to the other views, the Partakers have genuine assurance of salvation. But they do not give assurance of reward.</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Though the Partakers View is the newest, I believe it is the most faithful to the Bible. It also has the strengths of the other views while avoiding their weaknesses, thus advocating a mediating view.</a:t>
            </a:r>
          </a:p>
          <a:p>
            <a:r>
              <a:rPr lang="en-US" dirty="0">
                <a:latin typeface="Times New Roman" charset="0"/>
                <a:ea typeface="ＭＳ Ｐゴシック" charset="0"/>
                <a:cs typeface="ＭＳ Ｐゴシック" charset="0"/>
              </a:rPr>
              <a:t>______________</a:t>
            </a:r>
          </a:p>
          <a:p>
            <a:r>
              <a:rPr lang="en-US" dirty="0">
                <a:latin typeface="Times New Roman" charset="0"/>
                <a:ea typeface="ＭＳ Ｐゴシック" charset="0"/>
                <a:cs typeface="ＭＳ Ｐゴシック" charset="0"/>
              </a:rPr>
              <a:t>NS-19-Hebrews-64</a:t>
            </a:r>
          </a:p>
          <a:p>
            <a:r>
              <a:rPr lang="en-US" dirty="0">
                <a:latin typeface="Times New Roman" charset="0"/>
                <a:ea typeface="ＭＳ Ｐゴシック" charset="0"/>
                <a:cs typeface="ＭＳ Ｐゴシック" charset="0"/>
              </a:rPr>
              <a:t>SA-15-Inheritance-36</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9762"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629763"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fld id="{43B587EB-0C02-F448-8F1D-133497FA957A}"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t>53</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2976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5C9B5BF0-FF17-B046-A761-987911EF01DD}"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53</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2976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endParaRPr>
          </a:p>
        </p:txBody>
      </p:sp>
      <p:sp>
        <p:nvSpPr>
          <p:cNvPr id="629766"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a:extLst>
            <a:ext uri="{FAA26D3D-D897-4be2-8F04-BA451C77F1D7}">
              <ma14:placeholderFlag xmlns:ma14="http://schemas.microsoft.com/office/mac/drawingml/2011/main" xmlns="" val="1"/>
            </a:ext>
          </a:extLst>
        </p:spPr>
        <p:txBody>
          <a:bodyPr wrap="none" anchor="ctr"/>
          <a:lstStyle/>
          <a:p>
            <a:r>
              <a:rPr lang="en-US" dirty="0">
                <a:latin typeface="Times New Roman" charset="0"/>
                <a:ea typeface="ＭＳ Ｐゴシック" charset="0"/>
                <a:cs typeface="ＭＳ Ｐゴシック" charset="0"/>
              </a:rPr>
              <a:t>Believers hold one of three basic views on eternal security, perseverance, and rewards. </a:t>
            </a:r>
          </a:p>
          <a:p>
            <a:r>
              <a:rPr lang="en-US" dirty="0">
                <a:latin typeface="Times New Roman" charset="0"/>
                <a:ea typeface="ＭＳ Ｐゴシック" charset="0"/>
                <a:cs typeface="ＭＳ Ｐゴシック" charset="0"/>
              </a:rPr>
              <a:t>1 • The Reformed view upholds perseverance saying that no believer can deny the faith—if someone does, he was not really a Christian as apostasy cannot happen.</a:t>
            </a:r>
          </a:p>
          <a:p>
            <a:r>
              <a:rPr lang="en-US" dirty="0">
                <a:latin typeface="Times New Roman" charset="0"/>
                <a:ea typeface="ＭＳ Ｐゴシック" charset="0"/>
                <a:cs typeface="ＭＳ Ｐゴシック" charset="0"/>
              </a:rPr>
              <a:t>2 • The Reformed View thus believes in security but you cannot tell if the person is a true believer until he dies without denying the Lord—thus no assurance of salvation.</a:t>
            </a:r>
          </a:p>
          <a:p>
            <a:r>
              <a:rPr lang="en-US" dirty="0">
                <a:latin typeface="Times New Roman" charset="0"/>
                <a:ea typeface="ＭＳ Ｐゴシック" charset="0"/>
                <a:cs typeface="ＭＳ Ｐゴシック" charset="0"/>
              </a:rPr>
              <a:t>3 • Arminians are the opposite. They advocate that true Christians can and do turn away from Christ—and this leads to them losing eternal life!</a:t>
            </a:r>
          </a:p>
          <a:p>
            <a:r>
              <a:rPr lang="en-US" dirty="0">
                <a:latin typeface="Times New Roman" charset="0"/>
                <a:ea typeface="ＭＳ Ｐゴシック" charset="0"/>
                <a:cs typeface="ＭＳ Ｐゴシック" charset="0"/>
              </a:rPr>
              <a:t>4 • Thus there is no security in salvation for the Arminian as one must keep walking with Christ to maintain salvation, which provides no assurance that one is saved.</a:t>
            </a:r>
          </a:p>
          <a:p>
            <a:r>
              <a:rPr lang="en-US" dirty="0">
                <a:latin typeface="Times New Roman" charset="0"/>
                <a:ea typeface="ＭＳ Ｐゴシック" charset="0"/>
                <a:cs typeface="ＭＳ Ｐゴシック" charset="0"/>
              </a:rPr>
              <a:t>5 • The Partakers View seeks to draw the best from both camps.</a:t>
            </a:r>
          </a:p>
          <a:p>
            <a:r>
              <a:rPr lang="en-US" dirty="0">
                <a:latin typeface="Times New Roman" charset="0"/>
                <a:ea typeface="ＭＳ Ｐゴシック" charset="0"/>
                <a:cs typeface="ＭＳ Ｐゴシック" charset="0"/>
              </a:rPr>
              <a:t>6 • Partakers teach that true Christians do abandon the faith—so they share this in common with the Arminian camp.</a:t>
            </a:r>
          </a:p>
          <a:p>
            <a:r>
              <a:rPr lang="en-US" dirty="0">
                <a:latin typeface="Times New Roman" charset="0"/>
                <a:ea typeface="ＭＳ Ｐゴシック" charset="0"/>
                <a:cs typeface="ＭＳ Ｐゴシック" charset="0"/>
              </a:rPr>
              <a:t>7 • But Partakers also share with the Reformed View the belief in eternal security—once saved, always saved—so salvation cannot be lost.</a:t>
            </a:r>
          </a:p>
          <a:p>
            <a:r>
              <a:rPr lang="en-US" dirty="0">
                <a:latin typeface="Times New Roman" charset="0"/>
                <a:ea typeface="ＭＳ Ｐゴシック" charset="0"/>
                <a:cs typeface="ＭＳ Ｐゴシック" charset="0"/>
              </a:rPr>
              <a:t>8 • Partakers also agree with Arminians that some believers do turn away, but this apostasy is seen as depriving them of rewards rather than losing salvation.</a:t>
            </a:r>
          </a:p>
          <a:p>
            <a:r>
              <a:rPr lang="en-US" dirty="0">
                <a:latin typeface="Times New Roman" charset="0"/>
                <a:ea typeface="ＭＳ Ｐゴシック" charset="0"/>
                <a:cs typeface="ＭＳ Ｐゴシック" charset="0"/>
              </a:rPr>
              <a:t>9 • In contrast to the other views, the Partakers have genuine assurance of salvation. But they do not give assurance of reward.</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Though the Partakers View is the newest, I believe it is the most faithful to the Bible. It also has the strengths of the other views while avoiding their weaknesses, thus advocating a mediating view.</a:t>
            </a:r>
          </a:p>
          <a:p>
            <a:r>
              <a:rPr lang="en-US" dirty="0">
                <a:latin typeface="Times New Roman" charset="0"/>
                <a:ea typeface="ＭＳ Ｐゴシック" charset="0"/>
                <a:cs typeface="ＭＳ Ｐゴシック" charset="0"/>
              </a:rPr>
              <a:t>______________</a:t>
            </a:r>
          </a:p>
          <a:p>
            <a:r>
              <a:rPr lang="en-US" dirty="0">
                <a:latin typeface="Times New Roman" charset="0"/>
                <a:ea typeface="ＭＳ Ｐゴシック" charset="0"/>
                <a:cs typeface="ＭＳ Ｐゴシック" charset="0"/>
              </a:rPr>
              <a:t>NS-19-Hebrews-64</a:t>
            </a:r>
          </a:p>
          <a:p>
            <a:r>
              <a:rPr lang="en-US" dirty="0">
                <a:latin typeface="Times New Roman" charset="0"/>
                <a:ea typeface="ＭＳ Ｐゴシック" charset="0"/>
                <a:cs typeface="ＭＳ Ｐゴシック" charset="0"/>
              </a:rPr>
              <a:t>SA-15-Inheritance-36</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354997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BE-02-Exodus-52</a:t>
            </a:r>
          </a:p>
          <a:p>
            <a:r>
              <a:rPr lang="en-US" dirty="0"/>
              <a:t>OS-02-Exodus-70</a:t>
            </a:r>
          </a:p>
          <a:p>
            <a:r>
              <a:rPr lang="en-US" dirty="0"/>
              <a:t>SA-15-Inheritance-6</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just" rtl="1">
              <a:spcBef>
                <a:spcPts val="0"/>
              </a:spcBef>
              <a:spcAft>
                <a:spcPts val="0"/>
              </a:spcAft>
            </a:pPr>
            <a:r>
              <a:rPr lang="ar-JO" sz="1200" b="1" u="none" strike="noStrike" dirty="0">
                <a:solidFill>
                  <a:srgbClr val="000000"/>
                </a:solidFill>
                <a:effectLst/>
                <a:latin typeface="Arial" panose="020B0604020202020204" pitchFamily="34" charset="0"/>
                <a:cs typeface="Arial" panose="020B0604020202020204" pitchFamily="34" charset="0"/>
              </a:rPr>
              <a:t>إنَّ كوننا "ورثة الله" و"وارثين مع المسيح" هما بركتين مختلفتين في رومية 8: 17. نحن نعرف هذا لأنَّ البركة الثانية تشتمل على شرط "إنْ"- "إنْ كنَّا نتألَّم معه".</a:t>
            </a:r>
            <a:endParaRPr lang="ar-JO" b="1" dirty="0">
              <a:effectLst/>
              <a:cs typeface="Arial" panose="020B0604020202020204" pitchFamily="34" charset="0"/>
            </a:endParaRPr>
          </a:p>
          <a:p>
            <a:pPr algn="just" rtl="1">
              <a:spcBef>
                <a:spcPts val="0"/>
              </a:spcBef>
              <a:spcAft>
                <a:spcPts val="0"/>
              </a:spcAft>
            </a:pPr>
            <a:r>
              <a:rPr lang="ar-JO" sz="1200" b="1" u="none" strike="noStrike" dirty="0">
                <a:solidFill>
                  <a:srgbClr val="000000"/>
                </a:solidFill>
                <a:effectLst/>
                <a:latin typeface="Arial" panose="020B0604020202020204" pitchFamily="34" charset="0"/>
                <a:cs typeface="Arial" panose="020B0604020202020204" pitchFamily="34" charset="0"/>
              </a:rPr>
              <a:t>جميع المسيحيِّين هُم "ورثة الله" بواسطة الإيمان بيسوع المسيح، وهو ما يؤدِّي إلى الخلاص. وهذا يعني أنَّهم جميعًا حصلوا على الحياة الأبديَّة وعلى مكانةٍ جديدةٍ (مركزٍ) عند الله كأبناء. يشرح بولس هذا كثيرًا في رومية 8.</a:t>
            </a:r>
            <a:endParaRPr lang="ar-JO" b="1" dirty="0">
              <a:effectLst/>
              <a:cs typeface="Arial" panose="020B0604020202020204" pitchFamily="34" charset="0"/>
            </a:endParaRPr>
          </a:p>
          <a:p>
            <a:pPr algn="just" rtl="1">
              <a:spcBef>
                <a:spcPts val="0"/>
              </a:spcBef>
              <a:spcAft>
                <a:spcPts val="0"/>
              </a:spcAft>
            </a:pPr>
            <a:r>
              <a:rPr lang="ar-JO" sz="1200" b="1" u="none" strike="noStrike" dirty="0">
                <a:solidFill>
                  <a:srgbClr val="000000"/>
                </a:solidFill>
                <a:effectLst/>
                <a:latin typeface="Arial" panose="020B0604020202020204" pitchFamily="34" charset="0"/>
                <a:cs typeface="Arial" panose="020B0604020202020204" pitchFamily="34" charset="0"/>
              </a:rPr>
              <a:t>ولكن ليس كلُّ المؤمنين يشتركون في آلامه، كما لاحَظَ بولس في 1كورنثوس 2: 14-3: 5، حيث يُظهِر هذا المقطع أنَّ الكثيرين جسديُّون، أيْ أنَّهم لا يسيرون مع المسيح بطريقةٍ ثابتةٍ كما هي الحال مع "الإنسان الروحيّ". " ولكنَّ هؤلاء المسيحيِّين الذين يُضحُّون من أجل المسيح سيتألَّمون أيضًا مع المسيح ثمَّ "يشتركون في مجده" بوصفهم "ورثةً مع المسيح"، وهذا يعني أنَّهم سيملكون معه على الأرض بعد عودته (1كورنثوس 6: 1-2؛ رؤيا يوحنَّا 20: 4-6).</a:t>
            </a:r>
            <a:endParaRPr lang="ar-JO" b="1" dirty="0">
              <a:effectLst/>
              <a:cs typeface="Arial" panose="020B0604020202020204" pitchFamily="34" charset="0"/>
            </a:endParaRPr>
          </a:p>
          <a:p>
            <a:r>
              <a:rPr lang="en-US" sz="1200" kern="1200" dirty="0">
                <a:solidFill>
                  <a:schemeClr val="tx1"/>
                </a:solidFill>
                <a:effectLst/>
                <a:latin typeface="+mn-lt"/>
                <a:ea typeface="+mn-ea"/>
                <a:cs typeface="+mn-cs"/>
              </a:rPr>
              <a:t>________</a:t>
            </a:r>
          </a:p>
          <a:p>
            <a:r>
              <a:rPr lang="en-US" sz="1200" kern="1200" dirty="0">
                <a:solidFill>
                  <a:schemeClr val="tx1"/>
                </a:solidFill>
                <a:effectLst/>
                <a:latin typeface="+mn-lt"/>
                <a:ea typeface="+mn-ea"/>
                <a:cs typeface="+mn-cs"/>
              </a:rPr>
              <a:t>Common-264</a:t>
            </a:r>
          </a:p>
          <a:p>
            <a:r>
              <a:rPr lang="en-US" sz="1200" kern="1200" dirty="0">
                <a:solidFill>
                  <a:schemeClr val="tx1"/>
                </a:solidFill>
                <a:effectLst/>
                <a:latin typeface="Times New Roman" pitchFamily="-111" charset="0"/>
                <a:ea typeface="ＭＳ Ｐゴシック" pitchFamily="-111" charset="-128"/>
                <a:cs typeface="ＭＳ Ｐゴシック" pitchFamily="-111" charset="-128"/>
              </a:rPr>
              <a:t>OP-04-Numbers-93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New Roman" pitchFamily="-111" charset="0"/>
                <a:ea typeface="ＭＳ Ｐゴシック" pitchFamily="-111" charset="-128"/>
                <a:cs typeface="ＭＳ Ｐゴシック" pitchFamily="-111" charset="-128"/>
              </a:rPr>
              <a:t>OS-04-Numbers-141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New Roman" pitchFamily="-111" charset="0"/>
                <a:ea typeface="ＭＳ Ｐゴシック" pitchFamily="-111" charset="-128"/>
                <a:cs typeface="ＭＳ Ｐゴシック" pitchFamily="-111" charset="-128"/>
              </a:rPr>
              <a:t>OS-37-Haggai-148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OS-06-Joshua-182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NP-02-Inheritance NT Summary-11</a:t>
            </a:r>
            <a:endParaRPr lang="en-US" sz="1200" kern="1200" dirty="0">
              <a:solidFill>
                <a:schemeClr val="tx1"/>
              </a:solidFill>
              <a:effectLst/>
              <a:latin typeface="Times New Roman" pitchFamily="-111" charset="0"/>
              <a:ea typeface="ＭＳ Ｐゴシック" pitchFamily="-111" charset="-128"/>
              <a:cs typeface="ＭＳ Ｐゴシック" pitchFamily="-111"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New Roman" pitchFamily="-111" charset="0"/>
                <a:ea typeface="ＭＳ Ｐゴシック" pitchFamily="-111" charset="-128"/>
                <a:cs typeface="ＭＳ Ｐゴシック" pitchFamily="-111" charset="-128"/>
              </a:rPr>
              <a:t>NS-Rom5-8-Slide149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NS-19-Hebrews-66, 193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New Roman" pitchFamily="-111" charset="0"/>
                <a:ea typeface="ＭＳ Ｐゴシック" pitchFamily="-111" charset="-128"/>
                <a:cs typeface="ＭＳ Ｐゴシック" pitchFamily="-111" charset="-128"/>
              </a:rPr>
              <a:t>SA-15-Inheritance-35</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952422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B5677D9-A7AB-564C-8729-AA935AD4EA3A}"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982018" name="Rectangle 1026"/>
          <p:cNvSpPr>
            <a:spLocks noGrp="1" noRot="1" noChangeAspect="1" noChangeArrowheads="1"/>
          </p:cNvSpPr>
          <p:nvPr>
            <p:ph type="sldImg"/>
          </p:nvPr>
        </p:nvSpPr>
        <p:spPr>
          <a:solidFill>
            <a:srgbClr val="FFFFFF"/>
          </a:solidFill>
          <a:ln/>
        </p:spPr>
      </p:sp>
      <p:sp>
        <p:nvSpPr>
          <p:cNvPr id="982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0" i="0" u="none" strike="noStrike" kern="1200" dirty="0">
                <a:solidFill>
                  <a:schemeClr val="tx1"/>
                </a:solidFill>
                <a:effectLst/>
                <a:latin typeface="+mn-lt"/>
                <a:ea typeface="+mn-ea"/>
                <a:cs typeface="+mn-cs"/>
              </a:rPr>
              <a:t>"There are two kinds of inheritance  - a salvation inheritance and a reward inheritance  - see chapter 4.  There are also several kinds of 'entering'—e.g., entering into salvation or into a way of kingdom living, a call to discipleship.  E.g. Matt 5:19-20</a:t>
            </a:r>
            <a:r>
              <a:rPr lang="en-US" sz="1200" dirty="0">
                <a:effectLst/>
                <a:latin typeface="TimesNewRoman"/>
              </a:rPr>
              <a:t>" (taught by Joseph Dillow, </a:t>
            </a:r>
            <a:r>
              <a:rPr lang="en-US" sz="1200" i="1" dirty="0">
                <a:effectLst/>
                <a:latin typeface="TimesNewRoman"/>
              </a:rPr>
              <a:t>Final Destiny</a:t>
            </a:r>
            <a:r>
              <a:rPr lang="en-US" sz="1200" i="0" dirty="0">
                <a:effectLst/>
                <a:latin typeface="TimesNewRoman"/>
              </a:rPr>
              <a:t>, 4</a:t>
            </a:r>
            <a:r>
              <a:rPr lang="en-US" sz="1200" i="0" baseline="30000" dirty="0">
                <a:effectLst/>
                <a:latin typeface="TimesNewRoman"/>
              </a:rPr>
              <a:t>th</a:t>
            </a:r>
            <a:r>
              <a:rPr lang="en-US" sz="1200" i="0" dirty="0">
                <a:effectLst/>
                <a:latin typeface="TimesNewRoman"/>
              </a:rPr>
              <a:t> ed.) but I cannot find the exact quote.</a:t>
            </a:r>
            <a:endParaRPr lang="en-US" sz="1200" b="0" i="0" u="none" strike="noStrike" kern="1200" dirty="0">
              <a:solidFill>
                <a:schemeClr val="tx1"/>
              </a:solidFill>
              <a:effectLst/>
              <a:latin typeface="+mn-lt"/>
              <a:ea typeface="+mn-ea"/>
              <a:cs typeface="+mn-cs"/>
            </a:endParaRPr>
          </a:p>
          <a:p>
            <a:pPr eaLnBrk="1" hangingPunct="1"/>
            <a:endParaRPr lang="en-US" b="1" dirty="0">
              <a:latin typeface="Arial" panose="020B0604020202020204" pitchFamily="34" charset="0"/>
              <a:ea typeface="ＭＳ Ｐゴシック" charset="0"/>
              <a:cs typeface="ＭＳ Ｐゴシック" charset="0"/>
            </a:endParaRPr>
          </a:p>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1632430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B5677D9-A7AB-564C-8729-AA935AD4EA3A}"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982018" name="Rectangle 1026"/>
          <p:cNvSpPr>
            <a:spLocks noGrp="1" noRot="1" noChangeAspect="1" noChangeArrowheads="1"/>
          </p:cNvSpPr>
          <p:nvPr>
            <p:ph type="sldImg"/>
          </p:nvPr>
        </p:nvSpPr>
        <p:spPr>
          <a:solidFill>
            <a:srgbClr val="FFFFFF"/>
          </a:solidFill>
          <a:ln/>
        </p:spPr>
      </p:sp>
      <p:sp>
        <p:nvSpPr>
          <p:cNvPr id="982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Arial,Italic"/>
              </a:rPr>
              <a:t>Matthew certainly believed in salvation by faith alone, but here he says that some disciples who are not very faithful will still be in the kingdom. "</a:t>
            </a:r>
            <a:r>
              <a:rPr lang="en-US" sz="1200" dirty="0">
                <a:effectLst/>
                <a:latin typeface="TimesNewRoman"/>
              </a:rPr>
              <a:t>Jesus has made it clear in Matthew 5:19 that a life of good works is </a:t>
            </a:r>
            <a:r>
              <a:rPr lang="en-US" sz="1200" dirty="0">
                <a:effectLst/>
                <a:latin typeface="TimesNewRoman,Italic"/>
              </a:rPr>
              <a:t>not </a:t>
            </a:r>
            <a:r>
              <a:rPr lang="en-US" sz="1200" dirty="0">
                <a:effectLst/>
                <a:latin typeface="TimesNewRoman"/>
              </a:rPr>
              <a:t>necessary to be in the kingdom" (Joseph Dillow, </a:t>
            </a:r>
            <a:r>
              <a:rPr lang="en-US" sz="1200" i="1" dirty="0">
                <a:effectLst/>
                <a:latin typeface="TimesNewRoman"/>
              </a:rPr>
              <a:t>Final Destiny</a:t>
            </a:r>
            <a:r>
              <a:rPr lang="en-US" sz="1200" i="0" dirty="0">
                <a:effectLst/>
                <a:latin typeface="TimesNewRoman"/>
              </a:rPr>
              <a:t>, 4</a:t>
            </a:r>
            <a:r>
              <a:rPr lang="en-US" sz="1200" i="0" baseline="30000" dirty="0">
                <a:effectLst/>
                <a:latin typeface="TimesNewRoman"/>
              </a:rPr>
              <a:t>th</a:t>
            </a:r>
            <a:r>
              <a:rPr lang="en-US" sz="1200" i="0" dirty="0">
                <a:effectLst/>
                <a:latin typeface="TimesNewRoman"/>
              </a:rPr>
              <a:t> ed., 242).</a:t>
            </a:r>
            <a:endParaRPr lang="en-US" sz="1200" dirty="0">
              <a:effectLst/>
              <a:latin typeface="Arial,Italic"/>
            </a:endParaRPr>
          </a:p>
          <a:p>
            <a:r>
              <a:rPr lang="en-US" sz="1200" dirty="0">
                <a:effectLst/>
                <a:latin typeface="Arial,Italic"/>
              </a:rPr>
              <a:t>_____________</a:t>
            </a:r>
          </a:p>
          <a:p>
            <a:r>
              <a:rPr lang="en-US" sz="1200" dirty="0">
                <a:effectLst/>
                <a:latin typeface="Arial,Italic"/>
              </a:rPr>
              <a:t>"Are Works a Condition for Entering the Kingdom? </a:t>
            </a:r>
            <a:endParaRPr lang="en-US" dirty="0"/>
          </a:p>
          <a:p>
            <a:r>
              <a:rPr lang="en-US" sz="1200" dirty="0">
                <a:effectLst/>
                <a:latin typeface="TimesNewRoman"/>
              </a:rPr>
              <a:t>The New Testament includes 23 references to entering the kingdom, entering into “life,” seeking “life,” or seeking the kingdom. These passages, commonly called the “entry sayings,” are usually understood to refer to entrance into personal salvation either now or in the eschatological future. However, in many of these passages, entry into the kingdom or into “life” appears to be predicated on works. If the traditional idea that “the kingdom” always refers to individual salvation and that “entrance into the kingdom” always refers to “getting saved” or going to heaven when one dies is accepted, as Bill did, then there emerges an apparent conflict with the faith-alone gospel of the New Testament. </a:t>
            </a:r>
            <a:endParaRPr lang="en-US" dirty="0"/>
          </a:p>
          <a:p>
            <a:r>
              <a:rPr lang="en-US" sz="1200" dirty="0">
                <a:effectLst/>
                <a:latin typeface="TimesNewRoman"/>
              </a:rPr>
              <a:t>For example to “enter the kingdom” requires a righteousness that is greater than that of the scribes and Pharisees (Matthew 5:20). Those who enter the kingdom must do so through the path of discipleship, the narrow gate (Matthew 7:13, 14). In order to enter the kingdom, one must do the “will of the Father,” that is, obey the precepts taught in the Sermon on the Mount (Matthew 7:21). To “enter into life,” which is an equivalent phrase, one must deal radically with sin, reject it, and remove it from one’s lifestyle (Matthew 18:3, 9). To enter the kingdom, one must be “converted” (Matthew 18:3, 9). Jesus tells the rich young ruler that to “enter into life” (which he equates with entering the kingdom, v. 23) one must “keep the commandments” (Matthew 19:17). Strenuous moral effort is required if one is to enter the kingdom (Mark 10:24, “how hard”). </a:t>
            </a:r>
            <a:endParaRPr lang="en-US" sz="1800" dirty="0"/>
          </a:p>
          <a:p>
            <a:r>
              <a:rPr lang="en-US" sz="1200" dirty="0">
                <a:effectLst/>
                <a:latin typeface="TimesNewRoman"/>
              </a:rPr>
              <a:t>It should be obvious to any unbiased reader that the calls to enter the kingdom are conditioned upon works" (Joseph Dillow, </a:t>
            </a:r>
            <a:r>
              <a:rPr lang="en-US" sz="1200" i="1" dirty="0">
                <a:effectLst/>
                <a:latin typeface="TimesNewRoman"/>
              </a:rPr>
              <a:t>Final Destiny</a:t>
            </a:r>
            <a:r>
              <a:rPr lang="en-US" sz="1200" i="0" dirty="0">
                <a:effectLst/>
                <a:latin typeface="TimesNewRoman"/>
              </a:rPr>
              <a:t>, 4</a:t>
            </a:r>
            <a:r>
              <a:rPr lang="en-US" sz="1200" i="0" baseline="30000" dirty="0">
                <a:effectLst/>
                <a:latin typeface="TimesNewRoman"/>
              </a:rPr>
              <a:t>th</a:t>
            </a:r>
            <a:r>
              <a:rPr lang="en-US" sz="1200" i="0" dirty="0">
                <a:effectLst/>
                <a:latin typeface="TimesNewRoman"/>
              </a:rPr>
              <a:t> ed., 230-31).</a:t>
            </a:r>
            <a:endParaRPr lang="en-US" dirty="0"/>
          </a:p>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56992745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B5677D9-A7AB-564C-8729-AA935AD4EA3A}"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982018" name="Rectangle 1026"/>
          <p:cNvSpPr>
            <a:spLocks noGrp="1" noRot="1" noChangeAspect="1" noChangeArrowheads="1"/>
          </p:cNvSpPr>
          <p:nvPr>
            <p:ph type="sldImg"/>
          </p:nvPr>
        </p:nvSpPr>
        <p:spPr>
          <a:solidFill>
            <a:srgbClr val="FFFFFF"/>
          </a:solidFill>
          <a:ln/>
        </p:spPr>
      </p:sp>
      <p:sp>
        <p:nvSpPr>
          <p:cNvPr id="982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ＭＳ Ｐゴシック" charset="0"/>
              </a:rPr>
              <a:t>Is this imputed righteousness? "</a:t>
            </a:r>
            <a:r>
              <a:rPr lang="en-US" sz="1200" dirty="0">
                <a:effectLst/>
                <a:latin typeface="TimesNewRoman"/>
              </a:rPr>
              <a:t>The factor causing most scholars to reject this view is that Matthew himself defines what he means by “righteousness.” The word “righteousness” in Matthew’s gospel never means “imputed righteousness.” In this sermon righteousness refers to ethical kingdom behavior as will be demonstrated in the following discussion</a:t>
            </a:r>
            <a:r>
              <a:rPr lang="en-US" sz="1200" i="0" dirty="0">
                <a:effectLst/>
                <a:latin typeface="TimesNewRoman"/>
              </a:rPr>
              <a:t>….</a:t>
            </a:r>
          </a:p>
          <a:p>
            <a:r>
              <a:rPr lang="en-US" sz="1200" i="0" dirty="0">
                <a:effectLst/>
                <a:latin typeface="TimesNewRoman"/>
              </a:rPr>
              <a:t>"</a:t>
            </a:r>
            <a:r>
              <a:rPr lang="en-US" sz="1200" dirty="0">
                <a:effectLst/>
                <a:latin typeface="TimesNewRoman"/>
              </a:rPr>
              <a:t>The view that most closely fits the immediate context is that the greater righteousness is the ethical behavior described in the Sermon on the Mount. This behavior is achieved by daily dependence upon Christ and reflects an inner attitude that complies with the spirit of the Law. When the Law is obeyed with this spirit, it leads to a kingdom way of living and higher status in the kingdom. The Pharisees had reduced Torah to external legalisms and specific acts of obedience. </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TimesNewRoman"/>
              </a:rPr>
              <a:t>Matthew is writing to a Jewish audience, an audience steeped in the Old Testament. Therefore, a starting place to understanding righteousness is their Scripture744 which speaks of righteousness in two ways. First, and fundamentally, they knew that their faith could be counted as righteousness, as the encounter with Abraham clearly explained (Genesis 15:6). That kind of righteousness led to personal salvation. But the Old Testament also spoke of righteousness as ethical behavior, just like Matthew does</a:t>
            </a:r>
            <a:r>
              <a:rPr lang="en-US" sz="1000" dirty="0">
                <a:effectLst/>
                <a:latin typeface="TimesNewRoman"/>
              </a:rPr>
              <a:t>" (Joseph Dillow, </a:t>
            </a:r>
            <a:r>
              <a:rPr lang="en-US" sz="1000" i="1" dirty="0">
                <a:effectLst/>
                <a:latin typeface="TimesNewRoman"/>
              </a:rPr>
              <a:t>Final Destiny</a:t>
            </a:r>
            <a:r>
              <a:rPr lang="en-US" sz="1000" i="0" dirty="0">
                <a:effectLst/>
                <a:latin typeface="TimesNewRoman"/>
              </a:rPr>
              <a:t>, 4</a:t>
            </a:r>
            <a:r>
              <a:rPr lang="en-US" sz="1000" i="0" baseline="30000" dirty="0">
                <a:effectLst/>
                <a:latin typeface="TimesNewRoman"/>
              </a:rPr>
              <a:t>th</a:t>
            </a:r>
            <a:r>
              <a:rPr lang="en-US" sz="1000" i="0" dirty="0">
                <a:effectLst/>
                <a:latin typeface="TimesNewRoman"/>
              </a:rPr>
              <a:t> ed., 233).</a:t>
            </a:r>
          </a:p>
        </p:txBody>
      </p:sp>
    </p:spTree>
    <p:extLst>
      <p:ext uri="{BB962C8B-B14F-4D97-AF65-F5344CB8AC3E}">
        <p14:creationId xmlns:p14="http://schemas.microsoft.com/office/powerpoint/2010/main" val="117387133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B5677D9-A7AB-564C-8729-AA935AD4EA3A}"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982018" name="Rectangle 1026"/>
          <p:cNvSpPr>
            <a:spLocks noGrp="1" noRot="1" noChangeAspect="1" noChangeArrowheads="1"/>
          </p:cNvSpPr>
          <p:nvPr>
            <p:ph type="sldImg"/>
          </p:nvPr>
        </p:nvSpPr>
        <p:spPr>
          <a:solidFill>
            <a:srgbClr val="FFFFFF"/>
          </a:solidFill>
          <a:ln/>
        </p:spPr>
      </p:sp>
      <p:sp>
        <p:nvSpPr>
          <p:cNvPr id="982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ＭＳ Ｐゴシック" charset="0"/>
              </a:rPr>
              <a:t>"</a:t>
            </a:r>
            <a:r>
              <a:rPr lang="en-US" sz="1200" dirty="0">
                <a:effectLst/>
                <a:latin typeface="TimesNewRoman"/>
              </a:rPr>
              <a:t>Entering the kingdom now involves entering into an aspect of the future kingdom available under the New Covenant, a new way of life now, a rich way of living before God by means of the Spirit" (Joseph Dillow, </a:t>
            </a:r>
            <a:r>
              <a:rPr lang="en-US" sz="1200" i="1" dirty="0">
                <a:effectLst/>
                <a:latin typeface="TimesNewRoman"/>
              </a:rPr>
              <a:t>Final Destiny</a:t>
            </a:r>
            <a:r>
              <a:rPr lang="en-US" sz="1200" i="0" dirty="0">
                <a:effectLst/>
                <a:latin typeface="TimesNewRoman"/>
              </a:rPr>
              <a:t>, 4</a:t>
            </a:r>
            <a:r>
              <a:rPr lang="en-US" sz="1200" i="0" baseline="30000" dirty="0">
                <a:effectLst/>
                <a:latin typeface="TimesNewRoman"/>
              </a:rPr>
              <a:t>th</a:t>
            </a:r>
            <a:r>
              <a:rPr lang="en-US" sz="1200" i="0" dirty="0">
                <a:effectLst/>
                <a:latin typeface="TimesNewRoman"/>
              </a:rPr>
              <a:t> ed., 254).</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i="0" dirty="0">
                <a:effectLst/>
                <a:latin typeface="TimesNewRoman"/>
              </a:rPr>
              <a:t>______</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i="0" dirty="0">
                <a:effectLst/>
                <a:latin typeface="TimesNewRoman"/>
              </a:rPr>
              <a:t>Footnote </a:t>
            </a:r>
            <a:r>
              <a:rPr lang="en-US" sz="1200" dirty="0">
                <a:effectLst/>
                <a:latin typeface="TimesNewRoman"/>
              </a:rPr>
              <a:t>731: "The “entry sayings” refer to these phrases: (1) “enter the kingdom of heaven” (Matthew 5:20; 7:21; 18:3; 19:23, 24; 23:13; Mark 9:47; 10:15, 25; Luke 18:17, 24, 25; John 3:5; Acts 14:22); (2) “entering into life” (Matthew 18:8, 9; 19:17; Mark 9:43; (3) “seeking life” (Luke 17:33; Romans 2:7); (4) “seeking the kingdom” (Matthew 6:33; 13:45; Luke 12:31). These seem to be parallel and explain one another" (Dillow, 230).</a:t>
            </a:r>
            <a:endParaRPr lang="en-US" dirty="0"/>
          </a:p>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98976540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B5677D9-A7AB-564C-8729-AA935AD4EA3A}"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982018" name="Rectangle 1026"/>
          <p:cNvSpPr>
            <a:spLocks noGrp="1" noRot="1" noChangeAspect="1" noChangeArrowheads="1"/>
          </p:cNvSpPr>
          <p:nvPr>
            <p:ph type="sldImg"/>
          </p:nvPr>
        </p:nvSpPr>
        <p:spPr>
          <a:solidFill>
            <a:srgbClr val="FFFFFF"/>
          </a:solidFill>
          <a:ln/>
        </p:spPr>
      </p:sp>
      <p:sp>
        <p:nvSpPr>
          <p:cNvPr id="982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ea typeface="ＭＳ Ｐゴシック" charset="0"/>
                <a:cs typeface="ＭＳ Ｐゴシック" charset="0"/>
              </a:rPr>
              <a:t>"</a:t>
            </a:r>
            <a:r>
              <a:rPr lang="en-US" sz="1200" dirty="0">
                <a:effectLst/>
                <a:latin typeface="TimesNewRoman"/>
              </a:rPr>
              <a:t>Jesus tells the rich young ruler that to “enter into life” (which he equates with entering the kingdom, v. 23) one must “keep the commandments” (Matthew 19:17)…</a:t>
            </a:r>
            <a:endParaRPr lang="en-US" sz="1800" dirty="0"/>
          </a:p>
          <a:p>
            <a:r>
              <a:rPr lang="en-US" sz="1200" dirty="0">
                <a:effectLst/>
                <a:latin typeface="TimesNewRoman"/>
              </a:rPr>
              <a:t>It should be obvious to any unbiased reader that the calls to enter the kingdom are conditioned upon works" (Joseph Dillow, </a:t>
            </a:r>
            <a:r>
              <a:rPr lang="en-US" sz="1200" i="1" dirty="0">
                <a:effectLst/>
                <a:latin typeface="TimesNewRoman"/>
              </a:rPr>
              <a:t>Final Destiny</a:t>
            </a:r>
            <a:r>
              <a:rPr lang="en-US" sz="1200" i="0" dirty="0">
                <a:effectLst/>
                <a:latin typeface="TimesNewRoman"/>
              </a:rPr>
              <a:t>, 4</a:t>
            </a:r>
            <a:r>
              <a:rPr lang="en-US" sz="1200" i="0" baseline="30000" dirty="0">
                <a:effectLst/>
                <a:latin typeface="TimesNewRoman"/>
              </a:rPr>
              <a:t>th</a:t>
            </a:r>
            <a:r>
              <a:rPr lang="en-US" sz="1200" i="0" dirty="0">
                <a:effectLst/>
                <a:latin typeface="TimesNewRoman"/>
              </a:rPr>
              <a:t> ed., 231).</a:t>
            </a:r>
            <a:endParaRPr lang="en-US" b="1" dirty="0">
              <a:latin typeface="Arial" panose="020B0604020202020204" pitchFamily="34" charset="0"/>
              <a:ea typeface="ＭＳ Ｐゴシック" charset="0"/>
              <a:cs typeface="ＭＳ Ｐゴシック" charset="0"/>
            </a:endParaRPr>
          </a:p>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422510555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B5677D9-A7AB-564C-8729-AA935AD4EA3A}"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982018" name="Rectangle 1026"/>
          <p:cNvSpPr>
            <a:spLocks noGrp="1" noRot="1" noChangeAspect="1" noChangeArrowheads="1"/>
          </p:cNvSpPr>
          <p:nvPr>
            <p:ph type="sldImg"/>
          </p:nvPr>
        </p:nvSpPr>
        <p:spPr>
          <a:solidFill>
            <a:srgbClr val="FFFFFF"/>
          </a:solidFill>
          <a:ln/>
        </p:spPr>
      </p:sp>
      <p:sp>
        <p:nvSpPr>
          <p:cNvPr id="982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ＭＳ Ｐゴシック" charset="0"/>
              </a:rPr>
              <a:t>When we "do wrong" do we then not have salvation? Are we saved by faith plus not "doing wrong"? No, this verse does not show the requirements for salvation. It warns believers that sin keeps us from inheriting rewards after salvation. </a:t>
            </a:r>
          </a:p>
        </p:txBody>
      </p:sp>
    </p:spTree>
    <p:extLst>
      <p:ext uri="{BB962C8B-B14F-4D97-AF65-F5344CB8AC3E}">
        <p14:creationId xmlns:p14="http://schemas.microsoft.com/office/powerpoint/2010/main" val="421800162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B5677D9-A7AB-564C-8729-AA935AD4EA3A}"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982018" name="Rectangle 1026"/>
          <p:cNvSpPr>
            <a:spLocks noGrp="1" noRot="1" noChangeAspect="1" noChangeArrowheads="1"/>
          </p:cNvSpPr>
          <p:nvPr>
            <p:ph type="sldImg"/>
          </p:nvPr>
        </p:nvSpPr>
        <p:spPr>
          <a:solidFill>
            <a:srgbClr val="FFFFFF"/>
          </a:solidFill>
          <a:ln/>
        </p:spPr>
      </p:sp>
      <p:sp>
        <p:nvSpPr>
          <p:cNvPr id="982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ＭＳ Ｐゴシック" charset="0"/>
              </a:rPr>
              <a:t>Being greedy doesn't keep one from maintaining salvation. It keeps us from entering into a rich experience of life with Christ—that is, sin keeps us from fully appreciating our reward.</a:t>
            </a:r>
          </a:p>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1269911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F386086-6236-9640-A2D9-8136C8FB47C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72738" name="Rectangle 2"/>
          <p:cNvSpPr>
            <a:spLocks noGrp="1" noRot="1" noChangeAspect="1" noChangeArrowheads="1" noTextEdit="1"/>
          </p:cNvSpPr>
          <p:nvPr>
            <p:ph type="sldImg"/>
          </p:nvPr>
        </p:nvSpPr>
        <p:spPr>
          <a:ln/>
        </p:spPr>
      </p:sp>
      <p:sp>
        <p:nvSpPr>
          <p:cNvPr id="37273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indent="0">
              <a:buNone/>
            </a:pPr>
            <a:r>
              <a:rPr lang="en-US" sz="1200" kern="1200" dirty="0">
                <a:solidFill>
                  <a:schemeClr val="tx1"/>
                </a:solidFill>
                <a:effectLst/>
                <a:latin typeface="+mn-lt"/>
                <a:ea typeface="+mn-ea"/>
                <a:cs typeface="+mn-cs"/>
              </a:rPr>
              <a:t>Rick Griffith, Eschatology notes, 189</a:t>
            </a:r>
          </a:p>
          <a:p>
            <a:pPr marL="0" indent="0">
              <a:buNone/>
            </a:pPr>
            <a:r>
              <a:rPr lang="en-US" sz="1200" kern="1200" dirty="0">
                <a:solidFill>
                  <a:schemeClr val="tx1"/>
                </a:solidFill>
                <a:effectLst/>
                <a:latin typeface="+mn-lt"/>
                <a:ea typeface="+mn-ea"/>
                <a:cs typeface="+mn-cs"/>
              </a:rPr>
              <a:t>2. What is the nature of the heavenly rewards?  What will these rewards be like?</a:t>
            </a:r>
          </a:p>
          <a:p>
            <a:pPr marL="228600" indent="-228600">
              <a:buAutoNum type="arabicPeriod" startAt="2"/>
            </a:pPr>
            <a:endParaRPr lang="en-US" sz="1200" kern="1200" dirty="0">
              <a:solidFill>
                <a:schemeClr val="tx1"/>
              </a:solidFill>
              <a:effectLst/>
              <a:latin typeface="+mn-lt"/>
              <a:ea typeface="+mn-ea"/>
              <a:cs typeface="+mn-cs"/>
            </a:endParaRPr>
          </a:p>
          <a:p>
            <a:pPr marL="0" indent="0">
              <a:buNone/>
            </a:pPr>
            <a:r>
              <a:rPr lang="en-US" sz="1200" kern="1200" dirty="0">
                <a:solidFill>
                  <a:schemeClr val="tx1"/>
                </a:solidFill>
                <a:effectLst/>
                <a:latin typeface="+mn-lt"/>
                <a:ea typeface="+mn-ea"/>
                <a:cs typeface="+mn-cs"/>
              </a:rPr>
              <a:t>a.	Rewards of Possession</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Five crowns (</a:t>
            </a:r>
            <a:r>
              <a:rPr lang="en-US" sz="1200" i="1" kern="1200" dirty="0" err="1">
                <a:solidFill>
                  <a:schemeClr val="tx1"/>
                </a:solidFill>
                <a:effectLst/>
                <a:latin typeface="+mn-lt"/>
                <a:ea typeface="+mn-ea"/>
                <a:cs typeface="+mn-cs"/>
              </a:rPr>
              <a:t>stephanos</a:t>
            </a:r>
            <a:r>
              <a:rPr lang="en-US" sz="1200" kern="1200" dirty="0">
                <a:solidFill>
                  <a:schemeClr val="tx1"/>
                </a:solidFill>
                <a:effectLst/>
                <a:latin typeface="+mn-lt"/>
                <a:ea typeface="+mn-ea"/>
                <a:cs typeface="+mn-cs"/>
              </a:rPr>
              <a:t>) are noted as personal possessions in heaven (cf. p. 76).  These</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crowns are not kingly crowns (</a:t>
            </a:r>
            <a:r>
              <a:rPr lang="en-US" sz="1200" i="1" kern="1200" dirty="0">
                <a:solidFill>
                  <a:schemeClr val="tx1"/>
                </a:solidFill>
                <a:effectLst/>
                <a:latin typeface="+mn-lt"/>
                <a:ea typeface="+mn-ea"/>
                <a:cs typeface="+mn-cs"/>
              </a:rPr>
              <a:t>diadems</a:t>
            </a:r>
            <a:r>
              <a:rPr lang="en-US" sz="1200" kern="1200" dirty="0">
                <a:solidFill>
                  <a:schemeClr val="tx1"/>
                </a:solidFill>
                <a:effectLst/>
                <a:latin typeface="+mn-lt"/>
                <a:ea typeface="+mn-ea"/>
                <a:cs typeface="+mn-cs"/>
              </a:rPr>
              <a:t>) but victor’s wreaths made of vines or leaves (or even gold and silver in the form of a garland or wreath):</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pPr marL="228600" indent="-228600">
              <a:buAutoNum type="alphaLcParenR"/>
            </a:pPr>
            <a:r>
              <a:rPr lang="en-US" sz="1200" kern="1200" dirty="0">
                <a:solidFill>
                  <a:schemeClr val="tx1"/>
                </a:solidFill>
                <a:effectLst/>
                <a:latin typeface="+mn-lt"/>
                <a:ea typeface="+mn-ea"/>
                <a:cs typeface="+mn-cs"/>
              </a:rPr>
              <a:t>An </a:t>
            </a:r>
            <a:r>
              <a:rPr lang="en-US" sz="1200" i="1" kern="1200" dirty="0">
                <a:solidFill>
                  <a:schemeClr val="tx1"/>
                </a:solidFill>
                <a:effectLst/>
                <a:latin typeface="+mn-lt"/>
                <a:ea typeface="+mn-ea"/>
                <a:cs typeface="+mn-cs"/>
              </a:rPr>
              <a:t>incorruptible crown</a:t>
            </a:r>
            <a:r>
              <a:rPr lang="en-US" sz="1200" kern="1200" dirty="0">
                <a:solidFill>
                  <a:schemeClr val="tx1"/>
                </a:solidFill>
                <a:effectLst/>
                <a:latin typeface="+mn-lt"/>
                <a:ea typeface="+mn-ea"/>
                <a:cs typeface="+mn-cs"/>
              </a:rPr>
              <a:t> is for those who master their flesh (1 Cor. 9:25).</a:t>
            </a:r>
            <a:endParaRPr lang="en-SG" sz="1200" kern="1200" dirty="0">
              <a:solidFill>
                <a:schemeClr val="tx1"/>
              </a:solidFill>
              <a:effectLst/>
              <a:latin typeface="+mn-lt"/>
              <a:ea typeface="+mn-ea"/>
              <a:cs typeface="+mn-cs"/>
            </a:endParaRPr>
          </a:p>
          <a:p>
            <a:pPr marL="228600" indent="-228600">
              <a:buAutoNum type="alphaLcParenR" startAt="2"/>
            </a:pPr>
            <a:r>
              <a:rPr lang="en-US" sz="1200" kern="1200" dirty="0">
                <a:solidFill>
                  <a:schemeClr val="tx1"/>
                </a:solidFill>
                <a:effectLst/>
                <a:latin typeface="+mn-lt"/>
                <a:ea typeface="+mn-ea"/>
                <a:cs typeface="+mn-cs"/>
              </a:rPr>
              <a:t>A </a:t>
            </a:r>
            <a:r>
              <a:rPr lang="en-US" sz="1200" i="1" kern="1200" dirty="0">
                <a:solidFill>
                  <a:schemeClr val="tx1"/>
                </a:solidFill>
                <a:effectLst/>
                <a:latin typeface="+mn-lt"/>
                <a:ea typeface="+mn-ea"/>
                <a:cs typeface="+mn-cs"/>
              </a:rPr>
              <a:t>crown of hope or joy</a:t>
            </a:r>
            <a:r>
              <a:rPr lang="en-US" sz="1200" kern="1200" dirty="0">
                <a:solidFill>
                  <a:schemeClr val="tx1"/>
                </a:solidFill>
                <a:effectLst/>
                <a:latin typeface="+mn-lt"/>
                <a:ea typeface="+mn-ea"/>
                <a:cs typeface="+mn-cs"/>
              </a:rPr>
              <a:t> is for those who bore fruit in others’ lives for Christ (1 Thess. 2:19).  This is sometimes called the soul-winner’s crown.</a:t>
            </a:r>
            <a:endParaRPr lang="en-SG" sz="1200" kern="1200" dirty="0">
              <a:solidFill>
                <a:schemeClr val="tx1"/>
              </a:solidFill>
              <a:effectLst/>
              <a:latin typeface="+mn-lt"/>
              <a:ea typeface="+mn-ea"/>
              <a:cs typeface="+mn-cs"/>
            </a:endParaRPr>
          </a:p>
          <a:p>
            <a:pPr marL="228600" indent="-228600">
              <a:buAutoNum type="alphaLcParenR" startAt="3"/>
            </a:pPr>
            <a:r>
              <a:rPr lang="en-US" sz="1200" kern="1200" dirty="0">
                <a:solidFill>
                  <a:schemeClr val="tx1"/>
                </a:solidFill>
                <a:effectLst/>
                <a:latin typeface="+mn-lt"/>
                <a:ea typeface="+mn-ea"/>
                <a:cs typeface="+mn-cs"/>
              </a:rPr>
              <a:t>A </a:t>
            </a:r>
            <a:r>
              <a:rPr lang="en-US" sz="1200" i="1" kern="1200" dirty="0">
                <a:solidFill>
                  <a:schemeClr val="tx1"/>
                </a:solidFill>
                <a:effectLst/>
                <a:latin typeface="+mn-lt"/>
                <a:ea typeface="+mn-ea"/>
                <a:cs typeface="+mn-cs"/>
              </a:rPr>
              <a:t>crown of life</a:t>
            </a:r>
            <a:r>
              <a:rPr lang="en-US" sz="1200" kern="1200" dirty="0">
                <a:solidFill>
                  <a:schemeClr val="tx1"/>
                </a:solidFill>
                <a:effectLst/>
                <a:latin typeface="+mn-lt"/>
                <a:ea typeface="+mn-ea"/>
                <a:cs typeface="+mn-cs"/>
              </a:rPr>
              <a:t> is for believers who patiently endure trials and suffering (James 1:12; Rev. 2:10).</a:t>
            </a:r>
            <a:endParaRPr lang="en-SG" sz="1200" kern="1200" dirty="0">
              <a:solidFill>
                <a:schemeClr val="tx1"/>
              </a:solidFill>
              <a:effectLst/>
              <a:latin typeface="+mn-lt"/>
              <a:ea typeface="+mn-ea"/>
              <a:cs typeface="+mn-cs"/>
            </a:endParaRPr>
          </a:p>
          <a:p>
            <a:pPr marL="228600" indent="-228600">
              <a:buAutoNum type="alphaLcParenR" startAt="5"/>
            </a:pPr>
            <a:r>
              <a:rPr lang="en-US" sz="1200" kern="1200" dirty="0">
                <a:solidFill>
                  <a:schemeClr val="tx1"/>
                </a:solidFill>
                <a:effectLst/>
                <a:latin typeface="+mn-lt"/>
                <a:ea typeface="+mn-ea"/>
                <a:cs typeface="+mn-cs"/>
              </a:rPr>
              <a:t>A </a:t>
            </a:r>
            <a:r>
              <a:rPr lang="en-US" sz="1200" i="1" kern="1200" dirty="0">
                <a:solidFill>
                  <a:schemeClr val="tx1"/>
                </a:solidFill>
                <a:effectLst/>
                <a:latin typeface="+mn-lt"/>
                <a:ea typeface="+mn-ea"/>
                <a:cs typeface="+mn-cs"/>
              </a:rPr>
              <a:t>crown of glory</a:t>
            </a:r>
            <a:r>
              <a:rPr lang="en-US" sz="1200" kern="1200" dirty="0">
                <a:solidFill>
                  <a:schemeClr val="tx1"/>
                </a:solidFill>
                <a:effectLst/>
                <a:latin typeface="+mn-lt"/>
                <a:ea typeface="+mn-ea"/>
                <a:cs typeface="+mn-cs"/>
              </a:rPr>
              <a:t> rewards spiritual shepherds who feed the flock (1 Pet. 5:4).</a:t>
            </a:r>
            <a:endParaRPr lang="en-SG" sz="1200" kern="1200" dirty="0">
              <a:solidFill>
                <a:schemeClr val="tx1"/>
              </a:solidFill>
              <a:effectLst/>
              <a:latin typeface="+mn-lt"/>
              <a:ea typeface="+mn-ea"/>
              <a:cs typeface="+mn-cs"/>
            </a:endParaRPr>
          </a:p>
          <a:p>
            <a:pPr marL="228600" indent="-228600">
              <a:buAutoNum type="alphaLcParenR" startAt="5"/>
            </a:pPr>
            <a:r>
              <a:rPr lang="en-US" sz="1200" kern="1200" dirty="0">
                <a:solidFill>
                  <a:schemeClr val="tx1"/>
                </a:solidFill>
                <a:effectLst/>
                <a:latin typeface="+mn-lt"/>
                <a:ea typeface="+mn-ea"/>
                <a:cs typeface="+mn-cs"/>
              </a:rPr>
              <a:t>A </a:t>
            </a:r>
            <a:r>
              <a:rPr lang="en-US" sz="1200" i="1" kern="1200" dirty="0">
                <a:solidFill>
                  <a:schemeClr val="tx1"/>
                </a:solidFill>
                <a:effectLst/>
                <a:latin typeface="+mn-lt"/>
                <a:ea typeface="+mn-ea"/>
                <a:cs typeface="+mn-cs"/>
              </a:rPr>
              <a:t>crown of righteousness</a:t>
            </a:r>
            <a:r>
              <a:rPr lang="en-US" sz="1200" kern="1200" dirty="0">
                <a:solidFill>
                  <a:schemeClr val="tx1"/>
                </a:solidFill>
                <a:effectLst/>
                <a:latin typeface="+mn-lt"/>
                <a:ea typeface="+mn-ea"/>
                <a:cs typeface="+mn-cs"/>
              </a:rPr>
              <a:t> is for one longing for Christ’s return (2 Tim. 4:8).</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	Rewards of Responsibility (cf. W. A. Criswell and Paige Patterson, </a:t>
            </a:r>
            <a:r>
              <a:rPr lang="en-US" sz="1200" i="1" kern="1200" dirty="0">
                <a:solidFill>
                  <a:schemeClr val="tx1"/>
                </a:solidFill>
                <a:effectLst/>
                <a:latin typeface="+mn-lt"/>
                <a:ea typeface="+mn-ea"/>
                <a:cs typeface="+mn-cs"/>
              </a:rPr>
              <a:t>Heaven</a:t>
            </a:r>
            <a:r>
              <a:rPr lang="en-US" sz="1200" kern="1200" dirty="0">
                <a:solidFill>
                  <a:schemeClr val="tx1"/>
                </a:solidFill>
                <a:effectLst/>
                <a:latin typeface="+mn-lt"/>
                <a:ea typeface="+mn-ea"/>
                <a:cs typeface="+mn-cs"/>
              </a:rPr>
              <a:t>, 208-14)</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In Luke 19:11-27 (Parable of the Ten Minas) Jesus taught that before going on a journey, a nobleman gave each of his ten servants the same amount of money—one mina each.  Upon returning, the master rewarded each accordingly with differing degrees of responsibility based on their faithfulness.</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Matthew 25:14-30  (Parable of the Talents) records a similar story, except each man received a different amount of money to invest for his master (the one who buried his master’s money depicts an unsaved man, v. 30).  This parable also depicts varying degrees of reward: “His master replied, ‘Well done, good and faithful servant!   You have been faithful with a few things; I will put you in charge of many things.  Come and share your master’s happiness’” (v. 21).</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We too often view ownership as sinful, though this is not scriptural.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As joint-heirs with Christ (Rom. 8:17; Heb. 1:2), we own what He owns!  This is joint-ownership in a communal sense but “to deny private property inevitably ends in denying privacy” (Gilmore, 302) much like the mystical idea of blending into the “Total One.”  Ownership in heaven will not include the sinful possessiveness of earth.</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	We have a heavenly inheritance which is “imperishable and undefiled, and will not fade away, reserved in heaven for you” (1 Pet. 1:4 NASB).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	However, a recent article argues against levels of reward (Craig L. Blomberg, “Degrees of Reward in the Kingdom of Heaven?” </a:t>
            </a:r>
            <a:r>
              <a:rPr lang="en-US" sz="1200" i="1" kern="1200" dirty="0">
                <a:solidFill>
                  <a:schemeClr val="tx1"/>
                </a:solidFill>
                <a:effectLst/>
                <a:latin typeface="+mn-lt"/>
                <a:ea typeface="+mn-ea"/>
                <a:cs typeface="+mn-cs"/>
              </a:rPr>
              <a:t>Journal of the Evangelical Theological Society</a:t>
            </a:r>
            <a:r>
              <a:rPr lang="en-US" sz="1200" kern="1200" dirty="0">
                <a:solidFill>
                  <a:schemeClr val="tx1"/>
                </a:solidFill>
                <a:effectLst/>
                <a:latin typeface="+mn-lt"/>
                <a:ea typeface="+mn-ea"/>
                <a:cs typeface="+mn-cs"/>
              </a:rPr>
              <a:t> 35 [June 1992]: 159-72).  He provides some interesting thoughts:</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The vineyard worker parable teaches that each worker received the same pay no matter how long he worked (Matt. 20:1-16).  This teaches that all believers are rewarded equally since all receive pay by grace.  The ending, “the last shall be first, and the first, last” (v. 16), means that all positions in heaven are interchangeable.</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rPr>
              <a:t>Response</a:t>
            </a:r>
            <a:r>
              <a:rPr lang="en-US" sz="1200" kern="1200" dirty="0">
                <a:solidFill>
                  <a:schemeClr val="tx1"/>
                </a:solidFill>
                <a:effectLst/>
                <a:latin typeface="+mn-lt"/>
                <a:ea typeface="+mn-ea"/>
                <a:cs typeface="+mn-cs"/>
              </a:rPr>
              <a:t>: Do they indeed receive pay by grace?  In each case the pay was for work, not faith.  The main point that “the last shall be first, and the first, last” (v. 16) may better indicate that God’s system of ranking people in heaven differs from that which man uses on earth.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	Scholars do not agree on the form these differing heavenly rewards will take.  Suggestions include capacity for service, added responsibilities, degree of bliss, possessions, and an enriched relationship with God.</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rPr>
              <a:t>Response</a:t>
            </a:r>
            <a:r>
              <a:rPr lang="en-US" sz="1200" kern="1200" dirty="0">
                <a:solidFill>
                  <a:schemeClr val="tx1"/>
                </a:solidFill>
                <a:effectLst/>
                <a:latin typeface="+mn-lt"/>
                <a:ea typeface="+mn-ea"/>
                <a:cs typeface="+mn-cs"/>
              </a:rPr>
              <a:t>: Our ignorance of the type of reward does not deny its existence (see preceding discussion for more details on types of reward).</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	If heaven is perfection, how can there be varying degrees of perfection?</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rPr>
              <a:t>Response</a:t>
            </a:r>
            <a:r>
              <a:rPr lang="en-US" sz="1200" kern="1200" dirty="0">
                <a:solidFill>
                  <a:schemeClr val="tx1"/>
                </a:solidFill>
                <a:effectLst/>
                <a:latin typeface="+mn-lt"/>
                <a:ea typeface="+mn-ea"/>
                <a:cs typeface="+mn-cs"/>
              </a:rPr>
              <a:t>: This may seem inappropriate from our vantage point since we are not God, but he has made many perfect things which differ in quality even in our present world.  For example, plants are perfectly made yet less durable than jewels.</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	Blomberg considers passages generally used to teach rewards not convincing.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The crown passages speak of the reward of eternal life itself, not something in addition to it (1 Cor. 9:25; 1 Thess. 2:19; 2 Tim. 4:8; Jas. 1:12; 1 Pet. 5:4).  [But this does not seem to be the normal reading of each passage.]</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The texts about those who are the “least” or “greatest” relate only to the “present aspects of the kingdom” (Matt. 5:19; 11:11; 18:4; Mark 9:34-35; Luke 9:48).  [No, for people here are compared with the least of the people there.]</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	The quality of each man’s works and their rewards (1 Cor. 3:11-15) relates to degree of shame or satisfaction at the judgment (cf. 1 John 2:28), not the lasting results of it which persist for all time in an everlasting hierarchy.  [Even this is not correct, since verse 14 declares that “if what he has built survives, he will receive his reward.”  It is true that the nature of the reward is not stated, so the belief that it is merely momentary satisfaction may be true or false—no one knows.  However, 2 Corinthians 5:10 does indicate that each will be judged for his deeds and “will receive what is due him.”]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Other arguments of Blomberg should be considered.  This article is worth reading.  Perhaps we need to re-evaluate long-held views in this area.</a:t>
            </a:r>
            <a:endParaRPr lang="en-SG" sz="1200" kern="1200" dirty="0">
              <a:solidFill>
                <a:schemeClr val="tx1"/>
              </a:solidFill>
              <a:effectLst/>
              <a:latin typeface="+mn-lt"/>
              <a:ea typeface="+mn-ea"/>
              <a:cs typeface="+mn-cs"/>
            </a:endParaRPr>
          </a:p>
          <a:p>
            <a:endParaRPr lang="en-US" dirty="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425E2B8-257C-804D-8BE5-9D05B76FEF9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9762"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629763"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fld id="{43B587EB-0C02-F448-8F1D-133497FA957A}"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t>67</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2976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5C9B5BF0-FF17-B046-A761-987911EF01DD}"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67</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2976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endParaRPr>
          </a:p>
        </p:txBody>
      </p:sp>
      <p:sp>
        <p:nvSpPr>
          <p:cNvPr id="629766"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a:extLst>
            <a:ext uri="{FAA26D3D-D897-4be2-8F04-BA451C77F1D7}">
              <ma14:placeholderFlag xmlns:ma14="http://schemas.microsoft.com/office/mac/drawingml/2011/main" xmlns="" val="1"/>
            </a:ext>
          </a:extLst>
        </p:spPr>
        <p:txBody>
          <a:bodyPr wrap="none" anchor="ctr"/>
          <a:lstStyle/>
          <a:p>
            <a:r>
              <a:rPr lang="en-US" dirty="0">
                <a:latin typeface="Times New Roman" charset="0"/>
                <a:ea typeface="ＭＳ Ｐゴシック" charset="0"/>
                <a:cs typeface="ＭＳ Ｐゴシック" charset="0"/>
              </a:rPr>
              <a:t>Believers hold one of three basic views on eternal security, perseverance, and rewards. </a:t>
            </a:r>
          </a:p>
          <a:p>
            <a:r>
              <a:rPr lang="en-US" dirty="0">
                <a:latin typeface="Times New Roman" charset="0"/>
                <a:ea typeface="ＭＳ Ｐゴシック" charset="0"/>
                <a:cs typeface="ＭＳ Ｐゴシック" charset="0"/>
              </a:rPr>
              <a:t>1 • The Reformed view upholds perseverance saying that no believer can deny the faith—if someone does, he was not really a Christian as apostasy cannot happen.</a:t>
            </a:r>
          </a:p>
          <a:p>
            <a:r>
              <a:rPr lang="en-US" dirty="0">
                <a:latin typeface="Times New Roman" charset="0"/>
                <a:ea typeface="ＭＳ Ｐゴシック" charset="0"/>
                <a:cs typeface="ＭＳ Ｐゴシック" charset="0"/>
              </a:rPr>
              <a:t>2 • The Reformed View thus believes in security but you cannot tell if the person is a true believer until he dies without denying the Lord—thus no assurance of salvation.</a:t>
            </a:r>
          </a:p>
          <a:p>
            <a:r>
              <a:rPr lang="en-US" dirty="0">
                <a:latin typeface="Times New Roman" charset="0"/>
                <a:ea typeface="ＭＳ Ｐゴシック" charset="0"/>
                <a:cs typeface="ＭＳ Ｐゴシック" charset="0"/>
              </a:rPr>
              <a:t>3 • Arminians are the opposite. They advocate that true Christians can and do turn away from Christ—and this leads to them losing eternal life!</a:t>
            </a:r>
          </a:p>
          <a:p>
            <a:r>
              <a:rPr lang="en-US" dirty="0">
                <a:latin typeface="Times New Roman" charset="0"/>
                <a:ea typeface="ＭＳ Ｐゴシック" charset="0"/>
                <a:cs typeface="ＭＳ Ｐゴシック" charset="0"/>
              </a:rPr>
              <a:t>4 • Thus there is no security in salvation for the Arminian as one must keep walking with Christ to maintain salvation, which provides no assurance that one is saved.</a:t>
            </a:r>
          </a:p>
          <a:p>
            <a:r>
              <a:rPr lang="en-US" dirty="0">
                <a:latin typeface="Times New Roman" charset="0"/>
                <a:ea typeface="ＭＳ Ｐゴシック" charset="0"/>
                <a:cs typeface="ＭＳ Ｐゴシック" charset="0"/>
              </a:rPr>
              <a:t>5 • The Partakers View seeks to draw the best from both camps.</a:t>
            </a:r>
          </a:p>
          <a:p>
            <a:r>
              <a:rPr lang="en-US" dirty="0">
                <a:latin typeface="Times New Roman" charset="0"/>
                <a:ea typeface="ＭＳ Ｐゴシック" charset="0"/>
                <a:cs typeface="ＭＳ Ｐゴシック" charset="0"/>
              </a:rPr>
              <a:t>6 • Partakers teach that true Christians do abandon the faith—so they share this in common with the Arminian camp.</a:t>
            </a:r>
          </a:p>
          <a:p>
            <a:r>
              <a:rPr lang="en-US" dirty="0">
                <a:latin typeface="Times New Roman" charset="0"/>
                <a:ea typeface="ＭＳ Ｐゴシック" charset="0"/>
                <a:cs typeface="ＭＳ Ｐゴシック" charset="0"/>
              </a:rPr>
              <a:t>7 • But Partakers also share with the Reformed View the belief in eternal security—once saved, always saved—so salvation cannot be lost.</a:t>
            </a:r>
          </a:p>
          <a:p>
            <a:r>
              <a:rPr lang="en-US" dirty="0">
                <a:latin typeface="Times New Roman" charset="0"/>
                <a:ea typeface="ＭＳ Ｐゴシック" charset="0"/>
                <a:cs typeface="ＭＳ Ｐゴシック" charset="0"/>
              </a:rPr>
              <a:t>8 • Partakers also agree with Arminians that some believers do turn away, but this apostasy is seen as depriving them of rewards rather than losing salvation.</a:t>
            </a:r>
          </a:p>
          <a:p>
            <a:r>
              <a:rPr lang="en-US" dirty="0">
                <a:latin typeface="Times New Roman" charset="0"/>
                <a:ea typeface="ＭＳ Ｐゴシック" charset="0"/>
                <a:cs typeface="ＭＳ Ｐゴシック" charset="0"/>
              </a:rPr>
              <a:t>9 • In contrast to the other views, the Partakers have genuine assurance of salvation. But they do not give assurance of reward.</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Though the Partakers View is the newest, I believe it is the most faithful to the Bible. It also has the strengths of the other views while avoiding their weaknesses, thus advocating a mediating view.</a:t>
            </a:r>
          </a:p>
          <a:p>
            <a:r>
              <a:rPr lang="en-US" dirty="0">
                <a:latin typeface="Times New Roman" charset="0"/>
                <a:ea typeface="ＭＳ Ｐゴシック" charset="0"/>
                <a:cs typeface="ＭＳ Ｐゴシック" charset="0"/>
              </a:rPr>
              <a:t>______________</a:t>
            </a:r>
          </a:p>
          <a:p>
            <a:r>
              <a:rPr lang="en-US" dirty="0">
                <a:latin typeface="Times New Roman" charset="0"/>
                <a:ea typeface="ＭＳ Ｐゴシック" charset="0"/>
                <a:cs typeface="ＭＳ Ｐゴシック" charset="0"/>
              </a:rPr>
              <a:t>NS-19-Hebrews-64</a:t>
            </a:r>
          </a:p>
          <a:p>
            <a:r>
              <a:rPr lang="en-US" dirty="0">
                <a:latin typeface="Times New Roman" charset="0"/>
                <a:ea typeface="ＭＳ Ｐゴシック" charset="0"/>
                <a:cs typeface="ＭＳ Ｐゴシック" charset="0"/>
              </a:rPr>
              <a:t>SA-15-Inheritance-36</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0063552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pPr algn="r"/>
            <a:r>
              <a:rPr lang="ar-JO" dirty="0">
                <a:latin typeface="Times New Roman" charset="0"/>
                <a:ea typeface="ＭＳ Ｐゴシック" charset="0"/>
                <a:cs typeface="ＭＳ Ｐゴシック" charset="0"/>
              </a:rPr>
              <a:t>لقد صمم المسيح استراتيجية رائعة من خلال ارسال وحيه إلى عاصمة المقاطعة , أفسس . تضمنت رسالة فردية إلينا , بالإضافة إلى رسائل إلى ستة كنائس رئيسية أخرى . لقد نسخ أهل أفسس سفر الرؤيا بأكمله , و أرسلوا النسخ الأصلية إلى مدينة سيمرنا وقامت كنيسة سيمرنا بعد ذلك بعمل نسختها وإرسال النسخة الأصلية إلى برغاموس التي تقع على الطريق الرئيسي إلى الشمال </a:t>
            </a:r>
            <a:endParaRPr lang="en-US" dirty="0">
              <a:latin typeface="Times New Roman" charset="0"/>
              <a:ea typeface="ＭＳ Ｐゴシック" charset="0"/>
              <a:cs typeface="ＭＳ Ｐゴシック" charset="0"/>
            </a:endParaRPr>
          </a:p>
          <a:p>
            <a:pPr algn="r"/>
            <a:r>
              <a:rPr lang="en-US" dirty="0">
                <a:latin typeface="Times New Roman" charset="0"/>
                <a:ea typeface="ＭＳ Ｐゴシック" charset="0"/>
                <a:cs typeface="ＭＳ Ｐゴシック" charset="0"/>
              </a:rPr>
              <a:t>_______________</a:t>
            </a:r>
          </a:p>
          <a:p>
            <a:pPr algn="r"/>
            <a:r>
              <a:rPr lang="en-US" dirty="0">
                <a:latin typeface="Times New Roman" charset="0"/>
                <a:ea typeface="ＭＳ Ｐゴシック" charset="0"/>
                <a:cs typeface="ＭＳ Ｐゴシック" charset="0"/>
              </a:rPr>
              <a:t>NP-02-Inheritance NT Summary-23</a:t>
            </a:r>
          </a:p>
          <a:p>
            <a:pPr algn="r"/>
            <a:r>
              <a:rPr lang="en-US" dirty="0">
                <a:latin typeface="Times New Roman" charset="0"/>
                <a:ea typeface="ＭＳ Ｐゴシック" charset="0"/>
                <a:cs typeface="ＭＳ Ｐゴシック" charset="0"/>
              </a:rPr>
              <a:t>NS-27-Rev2-slide 6</a:t>
            </a:r>
          </a:p>
          <a:p>
            <a:pPr algn="r"/>
            <a:r>
              <a:rPr lang="en-US" dirty="0">
                <a:latin typeface="Times New Roman" charset="0"/>
                <a:ea typeface="ＭＳ Ｐゴシック" charset="0"/>
                <a:cs typeface="ＭＳ Ｐゴシック" charset="0"/>
              </a:rPr>
              <a:t>SA-15-Inheritance-69</a:t>
            </a:r>
          </a:p>
          <a:p>
            <a:pPr algn="r"/>
            <a:endParaRPr lang="en-US" dirty="0">
              <a:latin typeface="Times New Roman" charset="0"/>
              <a:ea typeface="ＭＳ Ｐゴシック" charset="0"/>
              <a:cs typeface="ＭＳ Ｐゴシック" charset="0"/>
            </a:endParaRPr>
          </a:p>
        </p:txBody>
      </p:sp>
      <p:sp>
        <p:nvSpPr>
          <p:cNvPr id="77926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7CE2B6C-D99A-1149-974E-F33D104347E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89" name="Slide Image Placeholder 1"/>
          <p:cNvSpPr>
            <a:spLocks noGrp="1" noRot="1" noChangeAspect="1"/>
          </p:cNvSpPr>
          <p:nvPr>
            <p:ph type="sldImg"/>
          </p:nvPr>
        </p:nvSpPr>
        <p:spPr>
          <a:ln/>
        </p:spPr>
      </p:sp>
      <p:sp>
        <p:nvSpPr>
          <p:cNvPr id="80589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0589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DD62262-3BD2-AF4F-9281-D6E59EF7A17C}"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395731898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89" name="Slide Image Placeholder 1"/>
          <p:cNvSpPr>
            <a:spLocks noGrp="1" noRot="1" noChangeAspect="1"/>
          </p:cNvSpPr>
          <p:nvPr>
            <p:ph type="sldImg"/>
          </p:nvPr>
        </p:nvSpPr>
        <p:spPr>
          <a:ln/>
        </p:spPr>
      </p:sp>
      <p:sp>
        <p:nvSpPr>
          <p:cNvPr id="80589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0589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DD62262-3BD2-AF4F-9281-D6E59EF7A17C}"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151402006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3" name="Slide Image Placeholder 1"/>
          <p:cNvSpPr>
            <a:spLocks noGrp="1" noRot="1" noChangeAspect="1"/>
          </p:cNvSpPr>
          <p:nvPr>
            <p:ph type="sldImg"/>
          </p:nvPr>
        </p:nvSpPr>
        <p:spPr>
          <a:ln/>
        </p:spPr>
      </p:sp>
      <p:sp>
        <p:nvSpPr>
          <p:cNvPr id="82227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2227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4E6AA23-D1A1-EA42-AF30-26BFA04CA62A}"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339203592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89" name="Slide Image Placeholder 1"/>
          <p:cNvSpPr>
            <a:spLocks noGrp="1" noRot="1" noChangeAspect="1"/>
          </p:cNvSpPr>
          <p:nvPr>
            <p:ph type="sldImg"/>
          </p:nvPr>
        </p:nvSpPr>
        <p:spPr>
          <a:ln/>
        </p:spPr>
      </p:sp>
      <p:sp>
        <p:nvSpPr>
          <p:cNvPr id="80589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0589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DD62262-3BD2-AF4F-9281-D6E59EF7A17C}"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408588171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89" name="Slide Image Placeholder 1"/>
          <p:cNvSpPr>
            <a:spLocks noGrp="1" noRot="1" noChangeAspect="1"/>
          </p:cNvSpPr>
          <p:nvPr>
            <p:ph type="sldImg"/>
          </p:nvPr>
        </p:nvSpPr>
        <p:spPr>
          <a:ln/>
        </p:spPr>
      </p:sp>
      <p:sp>
        <p:nvSpPr>
          <p:cNvPr id="80589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0589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DD62262-3BD2-AF4F-9281-D6E59EF7A17C}"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BF60E32-1191-E043-BCA7-A0AB5AA71693}"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31106" name="Rectangle 2"/>
          <p:cNvSpPr>
            <a:spLocks noGrp="1" noRot="1" noChangeAspect="1" noChangeArrowheads="1" noTextEdit="1"/>
          </p:cNvSpPr>
          <p:nvPr>
            <p:ph type="sldImg"/>
          </p:nvPr>
        </p:nvSpPr>
        <p:spPr>
          <a:ln/>
        </p:spPr>
      </p:sp>
      <p:sp>
        <p:nvSpPr>
          <p:cNvPr id="4311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extLst>
      <p:ext uri="{BB962C8B-B14F-4D97-AF65-F5344CB8AC3E}">
        <p14:creationId xmlns:p14="http://schemas.microsoft.com/office/powerpoint/2010/main" val="116081787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7937" name="Slide Image Placeholder 1"/>
          <p:cNvSpPr>
            <a:spLocks noGrp="1" noRot="1" noChangeAspect="1"/>
          </p:cNvSpPr>
          <p:nvPr>
            <p:ph type="sldImg"/>
          </p:nvPr>
        </p:nvSpPr>
        <p:spPr>
          <a:ln/>
        </p:spPr>
      </p:sp>
      <p:sp>
        <p:nvSpPr>
          <p:cNvPr id="80793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0793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A921468-4159-074B-90CB-5A9117AB9E3A}"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985" name="Slide Image Placeholder 1"/>
          <p:cNvSpPr>
            <a:spLocks noGrp="1" noRot="1" noChangeAspect="1"/>
          </p:cNvSpPr>
          <p:nvPr>
            <p:ph type="sldImg"/>
          </p:nvPr>
        </p:nvSpPr>
        <p:spPr>
          <a:ln/>
        </p:spPr>
      </p:sp>
      <p:sp>
        <p:nvSpPr>
          <p:cNvPr id="80998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0998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69C1BFF-C656-4742-92FB-679E2A2E303A}"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2033" name="Slide Image Placeholder 1"/>
          <p:cNvSpPr>
            <a:spLocks noGrp="1" noRot="1" noChangeAspect="1"/>
          </p:cNvSpPr>
          <p:nvPr>
            <p:ph type="sldImg"/>
          </p:nvPr>
        </p:nvSpPr>
        <p:spPr>
          <a:ln/>
        </p:spPr>
      </p:sp>
      <p:sp>
        <p:nvSpPr>
          <p:cNvPr id="81203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1203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F3E285F-C29F-6D4E-883E-74E6F5DAAB69}"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4081" name="Slide Image Placeholder 1"/>
          <p:cNvSpPr>
            <a:spLocks noGrp="1" noRot="1" noChangeAspect="1"/>
          </p:cNvSpPr>
          <p:nvPr>
            <p:ph type="sldImg"/>
          </p:nvPr>
        </p:nvSpPr>
        <p:spPr>
          <a:ln/>
        </p:spPr>
      </p:sp>
      <p:sp>
        <p:nvSpPr>
          <p:cNvPr id="81408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1408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4954922-BA53-EF41-861C-EEA237D863BA}"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29" name="Slide Image Placeholder 1"/>
          <p:cNvSpPr>
            <a:spLocks noGrp="1" noRot="1" noChangeAspect="1"/>
          </p:cNvSpPr>
          <p:nvPr>
            <p:ph type="sldImg"/>
          </p:nvPr>
        </p:nvSpPr>
        <p:spPr>
          <a:ln/>
        </p:spPr>
      </p:sp>
      <p:sp>
        <p:nvSpPr>
          <p:cNvPr id="81613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1613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B944B28-7F30-DA49-97B1-D3C3D6887772}"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7" name="Slide Image Placeholder 1"/>
          <p:cNvSpPr>
            <a:spLocks noGrp="1" noRot="1" noChangeAspect="1"/>
          </p:cNvSpPr>
          <p:nvPr>
            <p:ph type="sldImg"/>
          </p:nvPr>
        </p:nvSpPr>
        <p:spPr>
          <a:ln/>
        </p:spPr>
      </p:sp>
      <p:sp>
        <p:nvSpPr>
          <p:cNvPr id="81817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1817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BF6B80C-2F37-BB41-B64D-C176BAD5CCE3}"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225" name="Slide Image Placeholder 1"/>
          <p:cNvSpPr>
            <a:spLocks noGrp="1" noRot="1" noChangeAspect="1"/>
          </p:cNvSpPr>
          <p:nvPr>
            <p:ph type="sldImg"/>
          </p:nvPr>
        </p:nvSpPr>
        <p:spPr>
          <a:ln/>
        </p:spPr>
      </p:sp>
      <p:sp>
        <p:nvSpPr>
          <p:cNvPr id="82022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2022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4626EF6-0E2E-5F4B-ADBF-E7249DB77FDC}"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1" name="Slide Image Placeholder 1"/>
          <p:cNvSpPr>
            <a:spLocks noGrp="1" noRot="1" noChangeAspect="1"/>
          </p:cNvSpPr>
          <p:nvPr>
            <p:ph type="sldImg"/>
          </p:nvPr>
        </p:nvSpPr>
        <p:spPr>
          <a:ln/>
        </p:spPr>
      </p:sp>
      <p:sp>
        <p:nvSpPr>
          <p:cNvPr id="80384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www.truthwhys.com</a:t>
            </a:r>
            <a:r>
              <a:rPr lang="en-US" dirty="0">
                <a:latin typeface="Times New Roman" charset="0"/>
                <a:ea typeface="ＭＳ Ｐゴシック" charset="0"/>
                <a:cs typeface="ＭＳ Ｐゴシック" charset="0"/>
              </a:rPr>
              <a:t>/news/revelation-part-15-chapter-3-sardis-philadelphia-and-laodicea/ has many good historical</a:t>
            </a:r>
            <a:r>
              <a:rPr lang="en-US" baseline="0" dirty="0">
                <a:latin typeface="Times New Roman" charset="0"/>
                <a:ea typeface="ＭＳ Ｐゴシック" charset="0"/>
                <a:cs typeface="ＭＳ Ｐゴシック" charset="0"/>
              </a:rPr>
              <a:t> notes</a:t>
            </a:r>
            <a:endParaRPr lang="en-US" dirty="0">
              <a:latin typeface="Times New Roman" charset="0"/>
              <a:ea typeface="ＭＳ Ｐゴシック" charset="0"/>
              <a:cs typeface="ＭＳ Ｐゴシック" charset="0"/>
            </a:endParaRPr>
          </a:p>
        </p:txBody>
      </p:sp>
      <p:sp>
        <p:nvSpPr>
          <p:cNvPr id="80384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AA44B61-38F9-924C-9B2A-DB0C7F195908}"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3" name="Slide Image Placeholder 1"/>
          <p:cNvSpPr>
            <a:spLocks noGrp="1" noRot="1" noChangeAspect="1"/>
          </p:cNvSpPr>
          <p:nvPr>
            <p:ph type="sldImg"/>
          </p:nvPr>
        </p:nvSpPr>
        <p:spPr>
          <a:ln/>
        </p:spPr>
      </p:sp>
      <p:sp>
        <p:nvSpPr>
          <p:cNvPr id="82227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2227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4E6AA23-D1A1-EA42-AF30-26BFA04CA62A}"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5907AD4-1815-E043-884E-ECC37CCF6CF2}"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33154" name="Rectangle 2"/>
          <p:cNvSpPr>
            <a:spLocks noGrp="1" noRot="1" noChangeAspect="1" noChangeArrowheads="1" noTextEdit="1"/>
          </p:cNvSpPr>
          <p:nvPr>
            <p:ph type="sldImg"/>
          </p:nvPr>
        </p:nvSpPr>
        <p:spPr>
          <a:ln/>
        </p:spPr>
      </p:sp>
      <p:sp>
        <p:nvSpPr>
          <p:cNvPr id="43315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584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60451" name="Rectangle 3"/>
          <p:cNvSpPr>
            <a:spLocks noGrp="1" noChangeArrowheads="1"/>
          </p:cNvSpPr>
          <p:nvPr>
            <p:ph type="body" idx="1"/>
          </p:nvPr>
        </p:nvSpPr>
        <p:spPr bwMode="auto">
          <a:xfrm>
            <a:off x="914400" y="4343400"/>
            <a:ext cx="5029200" cy="1227138"/>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6454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5430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9762"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629763"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fld id="{43B587EB-0C02-F448-8F1D-133497FA957A}"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t>92</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2976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5C9B5BF0-FF17-B046-A761-987911EF01DD}"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92</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2976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endParaRPr>
          </a:p>
        </p:txBody>
      </p:sp>
      <p:sp>
        <p:nvSpPr>
          <p:cNvPr id="629766"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a:extLst>
            <a:ext uri="{FAA26D3D-D897-4be2-8F04-BA451C77F1D7}">
              <ma14:placeholderFlag xmlns:ma14="http://schemas.microsoft.com/office/mac/drawingml/2011/main" xmlns="" val="1"/>
            </a:ext>
          </a:extLst>
        </p:spPr>
        <p:txBody>
          <a:bodyPr wrap="none" anchor="ctr"/>
          <a:lstStyle/>
          <a:p>
            <a:r>
              <a:rPr lang="en-US" dirty="0">
                <a:latin typeface="Times New Roman" charset="0"/>
                <a:ea typeface="ＭＳ Ｐゴシック" charset="0"/>
                <a:cs typeface="ＭＳ Ｐゴシック" charset="0"/>
              </a:rPr>
              <a:t>Believers hold one of three basic views on eternal security, perseverance, and rewards. </a:t>
            </a:r>
          </a:p>
          <a:p>
            <a:r>
              <a:rPr lang="en-US" dirty="0">
                <a:latin typeface="Times New Roman" charset="0"/>
                <a:ea typeface="ＭＳ Ｐゴシック" charset="0"/>
                <a:cs typeface="ＭＳ Ｐゴシック" charset="0"/>
              </a:rPr>
              <a:t>1 • The Reformed view upholds perseverance saying that no believer can deny the faith—if someone does, he was not really a Christian as apostasy cannot happen.</a:t>
            </a:r>
          </a:p>
          <a:p>
            <a:r>
              <a:rPr lang="en-US" dirty="0">
                <a:latin typeface="Times New Roman" charset="0"/>
                <a:ea typeface="ＭＳ Ｐゴシック" charset="0"/>
                <a:cs typeface="ＭＳ Ｐゴシック" charset="0"/>
              </a:rPr>
              <a:t>2 • The Reformed View thus believes in security but you cannot tell if the person is a true believer until he dies without denying the Lord—thus no assurance of salvation.</a:t>
            </a:r>
          </a:p>
          <a:p>
            <a:r>
              <a:rPr lang="en-US" dirty="0">
                <a:latin typeface="Times New Roman" charset="0"/>
                <a:ea typeface="ＭＳ Ｐゴシック" charset="0"/>
                <a:cs typeface="ＭＳ Ｐゴシック" charset="0"/>
              </a:rPr>
              <a:t>3 • Arminians are the opposite. They advocate that true Christians can and do turn away from Christ—and this leads to them losing eternal life!</a:t>
            </a:r>
          </a:p>
          <a:p>
            <a:r>
              <a:rPr lang="en-US" dirty="0">
                <a:latin typeface="Times New Roman" charset="0"/>
                <a:ea typeface="ＭＳ Ｐゴシック" charset="0"/>
                <a:cs typeface="ＭＳ Ｐゴシック" charset="0"/>
              </a:rPr>
              <a:t>4 • Thus there is no security in salvation for the Arminian as one must keep walking with Christ to maintain salvation, which provides no assurance that one is saved.</a:t>
            </a:r>
          </a:p>
          <a:p>
            <a:r>
              <a:rPr lang="en-US" dirty="0">
                <a:latin typeface="Times New Roman" charset="0"/>
                <a:ea typeface="ＭＳ Ｐゴシック" charset="0"/>
                <a:cs typeface="ＭＳ Ｐゴシック" charset="0"/>
              </a:rPr>
              <a:t>5 • The Partakers View seeks to draw the best from both camps.</a:t>
            </a:r>
          </a:p>
          <a:p>
            <a:r>
              <a:rPr lang="en-US" dirty="0">
                <a:latin typeface="Times New Roman" charset="0"/>
                <a:ea typeface="ＭＳ Ｐゴシック" charset="0"/>
                <a:cs typeface="ＭＳ Ｐゴシック" charset="0"/>
              </a:rPr>
              <a:t>6 • Partakers teach that true Christians do abandon the faith—so they share this in common with the Arminian camp.</a:t>
            </a:r>
          </a:p>
          <a:p>
            <a:r>
              <a:rPr lang="en-US" dirty="0">
                <a:latin typeface="Times New Roman" charset="0"/>
                <a:ea typeface="ＭＳ Ｐゴシック" charset="0"/>
                <a:cs typeface="ＭＳ Ｐゴシック" charset="0"/>
              </a:rPr>
              <a:t>7 • But Partakers also share with the Reformed View the belief in eternal security—once saved, always saved—so salvation cannot be lost.</a:t>
            </a:r>
          </a:p>
          <a:p>
            <a:r>
              <a:rPr lang="en-US" dirty="0">
                <a:latin typeface="Times New Roman" charset="0"/>
                <a:ea typeface="ＭＳ Ｐゴシック" charset="0"/>
                <a:cs typeface="ＭＳ Ｐゴシック" charset="0"/>
              </a:rPr>
              <a:t>8 • Partakers also agree with Arminians that some believers do turn away, but this apostasy is seen as depriving them of rewards rather than losing salvation.</a:t>
            </a:r>
          </a:p>
          <a:p>
            <a:r>
              <a:rPr lang="en-US" dirty="0">
                <a:latin typeface="Times New Roman" charset="0"/>
                <a:ea typeface="ＭＳ Ｐゴシック" charset="0"/>
                <a:cs typeface="ＭＳ Ｐゴシック" charset="0"/>
              </a:rPr>
              <a:t>9 • In contrast to the other views, the Partakers have genuine assurance of salvation. But they do not give assurance of reward.</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Though the Partakers View is the newest, I believe it is the most faithful to the Bible. It also has the strengths of the other views while avoiding their weaknesses, thus advocating a mediating view.</a:t>
            </a:r>
          </a:p>
          <a:p>
            <a:r>
              <a:rPr lang="en-US" dirty="0">
                <a:latin typeface="Times New Roman" charset="0"/>
                <a:ea typeface="ＭＳ Ｐゴシック" charset="0"/>
                <a:cs typeface="ＭＳ Ｐゴシック" charset="0"/>
              </a:rPr>
              <a:t>______________</a:t>
            </a:r>
          </a:p>
          <a:p>
            <a:r>
              <a:rPr lang="en-US" dirty="0">
                <a:latin typeface="Times New Roman" charset="0"/>
                <a:ea typeface="ＭＳ Ｐゴシック" charset="0"/>
                <a:cs typeface="ＭＳ Ｐゴシック" charset="0"/>
              </a:rPr>
              <a:t>NS-19-Hebrews-64</a:t>
            </a:r>
          </a:p>
          <a:p>
            <a:r>
              <a:rPr lang="en-US" dirty="0">
                <a:latin typeface="Times New Roman" charset="0"/>
                <a:ea typeface="ＭＳ Ｐゴシック" charset="0"/>
                <a:cs typeface="ＭＳ Ｐゴシック" charset="0"/>
              </a:rPr>
              <a:t>SA-15-Inheritance-36</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9323078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3415949-F90B-2D46-A552-2B7F90A95D7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07202"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99CDB00-873C-AD43-8467-36005EE8448A}"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51555" name="Rectangle 2"/>
          <p:cNvSpPr>
            <a:spLocks noGrp="1" noRot="1" noChangeAspect="1" noChangeArrowheads="1"/>
          </p:cNvSpPr>
          <p:nvPr>
            <p:ph type="sldImg"/>
          </p:nvPr>
        </p:nvSpPr>
        <p:spPr>
          <a:xfrm>
            <a:off x="1103313" y="674688"/>
            <a:ext cx="4603750" cy="3452812"/>
          </a:xfrm>
          <a:solidFill>
            <a:srgbClr val="FFFFFF"/>
          </a:solidFill>
          <a:ln/>
        </p:spPr>
      </p:sp>
      <p:sp>
        <p:nvSpPr>
          <p:cNvPr id="151556"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0" tIns="44970" rIns="89940" bIns="44970"/>
          <a:lstStyle/>
          <a:p>
            <a:pPr eaLnBrk="1" hangingPunct="1"/>
            <a:endParaRPr lang="en-US" b="1" dirty="0">
              <a:latin typeface="Arial" panose="020B0604020202020204" pitchFamily="34" charset="0"/>
            </a:endParaRPr>
          </a:p>
        </p:txBody>
      </p:sp>
    </p:spTree>
    <p:extLst>
      <p:ext uri="{BB962C8B-B14F-4D97-AF65-F5344CB8AC3E}">
        <p14:creationId xmlns:p14="http://schemas.microsoft.com/office/powerpoint/2010/main" val="2710579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32F16E9-3B9B-DB43-B0E2-64F5EDB32C5A}"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35202" name="Rectangle 2"/>
          <p:cNvSpPr>
            <a:spLocks noGrp="1" noRot="1" noChangeAspect="1" noChangeArrowheads="1" noTextEdit="1"/>
          </p:cNvSpPr>
          <p:nvPr>
            <p:ph type="sldImg"/>
          </p:nvPr>
        </p:nvSpPr>
        <p:spPr>
          <a:ln/>
        </p:spPr>
      </p:sp>
      <p:sp>
        <p:nvSpPr>
          <p:cNvPr id="43520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894E197-464C-1D45-A30A-02BCBE622C40}"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9933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5C6276A-CA3D-2442-BDF8-BAAD9349265B}"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96</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99331" name="Rectangle 2"/>
          <p:cNvSpPr>
            <a:spLocks noGrp="1" noRot="1" noChangeAspect="1" noChangeArrowheads="1" noTextEdit="1"/>
          </p:cNvSpPr>
          <p:nvPr>
            <p:ph type="sldImg"/>
          </p:nvPr>
        </p:nvSpPr>
        <p:spPr>
          <a:solidFill>
            <a:srgbClr val="FFFFFF"/>
          </a:solidFill>
          <a:ln/>
        </p:spPr>
      </p:sp>
      <p:sp>
        <p:nvSpPr>
          <p:cNvPr id="9933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0"/>
                <a:cs typeface="ＭＳ Ｐゴシック" charset="0"/>
              </a:rPr>
              <a:t>http://</a:t>
            </a:r>
            <a:r>
              <a:rPr lang="en-US" b="1" dirty="0" err="1">
                <a:latin typeface="Arial" panose="020B0604020202020204" pitchFamily="34" charset="0"/>
                <a:ea typeface="ＭＳ Ｐゴシック" charset="0"/>
                <a:cs typeface="ＭＳ Ｐゴシック" charset="0"/>
              </a:rPr>
              <a:t>corinth.sas.upenn.edu</a:t>
            </a:r>
            <a:r>
              <a:rPr lang="en-US" b="1" dirty="0">
                <a:latin typeface="Arial" panose="020B0604020202020204" pitchFamily="34" charset="0"/>
                <a:ea typeface="ＭＳ Ｐゴシック" charset="0"/>
                <a:cs typeface="ＭＳ Ｐゴシック" charset="0"/>
              </a:rPr>
              <a:t>/</a:t>
            </a:r>
            <a:r>
              <a:rPr lang="en-US" b="1" dirty="0" err="1">
                <a:latin typeface="Arial" panose="020B0604020202020204" pitchFamily="34" charset="0"/>
                <a:ea typeface="ＭＳ Ｐゴシック" charset="0"/>
                <a:cs typeface="ＭＳ Ｐゴシック" charset="0"/>
              </a:rPr>
              <a:t>schola.html</a:t>
            </a:r>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B57F62D-978A-5744-910D-F179481F00EC}"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5565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6A29D18-5CDE-3C4C-BD27-D33B7D6E63DE}"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97</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55652" name="Rectangle 2"/>
          <p:cNvSpPr>
            <a:spLocks noGrp="1" noRot="1" noChangeAspect="1" noChangeArrowheads="1" noTextEdit="1"/>
          </p:cNvSpPr>
          <p:nvPr>
            <p:ph type="sldImg"/>
          </p:nvPr>
        </p:nvSpPr>
        <p:spPr>
          <a:solidFill>
            <a:srgbClr val="FFFFFF"/>
          </a:solidFill>
          <a:ln/>
        </p:spPr>
      </p:sp>
      <p:sp>
        <p:nvSpPr>
          <p:cNvPr id="15565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ndParaRPr>
          </a:p>
        </p:txBody>
      </p:sp>
    </p:spTree>
    <p:extLst>
      <p:ext uri="{BB962C8B-B14F-4D97-AF65-F5344CB8AC3E}">
        <p14:creationId xmlns:p14="http://schemas.microsoft.com/office/powerpoint/2010/main" val="64373315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78C98D-6E09-5E4B-A752-DD3BCE75C5A7}"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6896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1D46D00-879A-F247-805F-B539719475E5}" type="slidenum">
              <a:rPr kumimoji="0" lang="en-US" sz="1200" b="1" u="none" strike="noStrike" kern="1200" cap="none" spc="0" normalizeH="0" baseline="0" noProof="0" smtClean="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98</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68963" name="Rectangle 2"/>
          <p:cNvSpPr>
            <a:spLocks noGrp="1" noRot="1" noChangeAspect="1" noChangeArrowheads="1" noTextEdit="1"/>
          </p:cNvSpPr>
          <p:nvPr>
            <p:ph type="sldImg"/>
          </p:nvPr>
        </p:nvSpPr>
        <p:spPr>
          <a:solidFill>
            <a:srgbClr val="FFFFFF"/>
          </a:solidFill>
          <a:ln/>
        </p:spPr>
      </p:sp>
      <p:sp>
        <p:nvSpPr>
          <p:cNvPr id="1689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ndParaRPr>
          </a:p>
        </p:txBody>
      </p:sp>
    </p:spTree>
    <p:extLst>
      <p:ext uri="{BB962C8B-B14F-4D97-AF65-F5344CB8AC3E}">
        <p14:creationId xmlns:p14="http://schemas.microsoft.com/office/powerpoint/2010/main" val="219251532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44603F8-2316-7646-88D3-2D7964B940FD}"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66915" name="Rectangle 2"/>
          <p:cNvSpPr>
            <a:spLocks noGrp="1" noRot="1" noChangeAspect="1" noChangeArrowheads="1"/>
          </p:cNvSpPr>
          <p:nvPr>
            <p:ph type="sldImg"/>
          </p:nvPr>
        </p:nvSpPr>
        <p:spPr>
          <a:xfrm>
            <a:off x="1103313" y="676275"/>
            <a:ext cx="4603750" cy="3452813"/>
          </a:xfrm>
          <a:solidFill>
            <a:srgbClr val="FFFFFF"/>
          </a:solidFill>
          <a:ln/>
        </p:spPr>
      </p:sp>
      <p:sp>
        <p:nvSpPr>
          <p:cNvPr id="166916"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50" tIns="44975" rIns="89950" bIns="44975"/>
          <a:lstStyle/>
          <a:p>
            <a:pPr eaLnBrk="1" hangingPunct="1"/>
            <a:endParaRPr lang="en-US" b="1" dirty="0">
              <a:latin typeface="Arial" panose="020B0604020202020204" pitchFamily="34" charset="0"/>
            </a:endParaRPr>
          </a:p>
        </p:txBody>
      </p:sp>
    </p:spTree>
    <p:extLst>
      <p:ext uri="{BB962C8B-B14F-4D97-AF65-F5344CB8AC3E}">
        <p14:creationId xmlns:p14="http://schemas.microsoft.com/office/powerpoint/2010/main" val="43704316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69AC0F-C45B-0B45-9B4A-080FBD48824B}"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150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713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83042190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69AC0F-C45B-0B45-9B4A-080FBD48824B}"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150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713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43121463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4F43AB9-28B3-2C47-97EA-14CE695EE1AA}"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lg" len="lg"/>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D1A5D74-CD8A-2946-82C4-77B076DC567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lg" len="lg"/>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363C2CB-4B9F-F045-93C8-CBA2D7CC971C}"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106</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8637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B530766-A2C4-6041-9665-5A616800F0B0}" type="slidenum">
              <a:rPr kumimoji="0" lang="en-US" sz="1200" b="1" u="none" strike="noStrike" kern="1200" cap="none" spc="0" normalizeH="0" baseline="0" noProof="0" smtClean="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106</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86371" name="Rectangle 2"/>
          <p:cNvSpPr>
            <a:spLocks noGrp="1" noRot="1" noChangeAspect="1" noChangeArrowheads="1"/>
          </p:cNvSpPr>
          <p:nvPr>
            <p:ph type="sldImg"/>
          </p:nvPr>
        </p:nvSpPr>
        <p:spPr>
          <a:solidFill>
            <a:srgbClr val="FFFFFF"/>
          </a:solidFill>
          <a:ln/>
        </p:spPr>
      </p:sp>
      <p:sp>
        <p:nvSpPr>
          <p:cNvPr id="18637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4.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405672322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77443671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25256741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28629741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pPr>
                <a:defRPr/>
              </a:pPr>
              <a:t>‹#›</a:t>
            </a:fld>
            <a:endParaRPr lang="en-US"/>
          </a:p>
        </p:txBody>
      </p:sp>
    </p:spTree>
    <p:extLst>
      <p:ext uri="{BB962C8B-B14F-4D97-AF65-F5344CB8AC3E}">
        <p14:creationId xmlns:p14="http://schemas.microsoft.com/office/powerpoint/2010/main" val="105138699"/>
      </p:ext>
    </p:extLst>
  </p:cSld>
  <p:clrMapOvr>
    <a:masterClrMapping/>
  </p:clrMapOvr>
  <p:transition spd="med">
    <p:randomBar dir="vert"/>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a:solidFill>
            <a:srgbClr val="004E82"/>
          </a:solidFill>
        </p:grpSpPr>
        <p:sp>
          <p:nvSpPr>
            <p:cNvPr id="5" name="Freeform 3"/>
            <p:cNvSpPr>
              <a:spLocks/>
            </p:cNvSpPr>
            <p:nvPr/>
          </p:nvSpPr>
          <p:spPr bwMode="hidden">
            <a:xfrm>
              <a:off x="2" y="2688"/>
              <a:ext cx="5758" cy="1632"/>
            </a:xfrm>
            <a:custGeom>
              <a:avLst/>
              <a:gdLst>
                <a:gd name="T0" fmla="*/ 5740 w 5740"/>
                <a:gd name="T1" fmla="*/ 4316 h 4316"/>
                <a:gd name="T2" fmla="*/ 0 w 5740"/>
                <a:gd name="T3" fmla="*/ 4316 h 4316"/>
                <a:gd name="T4" fmla="*/ 0 w 5740"/>
                <a:gd name="T5" fmla="*/ 0 h 4316"/>
                <a:gd name="T6" fmla="*/ 5740 w 5740"/>
                <a:gd name="T7" fmla="*/ 0 h 4316"/>
                <a:gd name="T8" fmla="*/ 5740 w 5740"/>
                <a:gd name="T9" fmla="*/ 4316 h 4316"/>
                <a:gd name="T10" fmla="*/ 5740 w 5740"/>
                <a:gd name="T11" fmla="*/ 4316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pFill/>
            <a:ln>
              <a:noFill/>
            </a:ln>
          </p:spPr>
          <p:txBody>
            <a:bodyPr/>
            <a:lstStyle/>
            <a:p>
              <a:pPr>
                <a:defRPr/>
              </a:pPr>
              <a:endParaRPr lang="en-US" b="1" i="0" dirty="0">
                <a:solidFill>
                  <a:srgbClr val="FFFFFF"/>
                </a:solidFill>
                <a:latin typeface="Arial" panose="020B0604020202020204" pitchFamily="34" charset="0"/>
              </a:endParaRPr>
            </a:p>
          </p:txBody>
        </p:sp>
        <p:grpSp>
          <p:nvGrpSpPr>
            <p:cNvPr id="6" name="Group 4"/>
            <p:cNvGrpSpPr>
              <a:grpSpLocks/>
            </p:cNvGrpSpPr>
            <p:nvPr/>
          </p:nvGrpSpPr>
          <p:grpSpPr bwMode="auto">
            <a:xfrm>
              <a:off x="3528" y="3715"/>
              <a:ext cx="792" cy="521"/>
              <a:chOff x="3527" y="3715"/>
              <a:chExt cx="792" cy="521"/>
            </a:xfrm>
            <a:grpFill/>
          </p:grpSpPr>
          <p:sp>
            <p:nvSpPr>
              <p:cNvPr id="57" name="Oval 5"/>
              <p:cNvSpPr>
                <a:spLocks noChangeArrowheads="1"/>
              </p:cNvSpPr>
              <p:nvPr/>
            </p:nvSpPr>
            <p:spPr bwMode="hidden">
              <a:xfrm>
                <a:off x="3686" y="3810"/>
                <a:ext cx="532" cy="327"/>
              </a:xfrm>
              <a:prstGeom prst="ellipse">
                <a:avLst/>
              </a:prstGeom>
              <a:grpFill/>
              <a:ln w="9525">
                <a:noFill/>
                <a:round/>
                <a:headEnd/>
                <a:tailEnd/>
              </a:ln>
              <a:effectLst/>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58" name="Oval 6"/>
              <p:cNvSpPr>
                <a:spLocks noChangeArrowheads="1"/>
              </p:cNvSpPr>
              <p:nvPr/>
            </p:nvSpPr>
            <p:spPr bwMode="hidden">
              <a:xfrm>
                <a:off x="3726" y="3840"/>
                <a:ext cx="452" cy="275"/>
              </a:xfrm>
              <a:prstGeom prst="ellipse">
                <a:avLst/>
              </a:prstGeom>
              <a:grpFill/>
              <a:ln w="9525">
                <a:noFill/>
                <a:round/>
                <a:headEnd/>
                <a:tailEnd/>
              </a:ln>
              <a:effectLst/>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59" name="Oval 7"/>
              <p:cNvSpPr>
                <a:spLocks noChangeArrowheads="1"/>
              </p:cNvSpPr>
              <p:nvPr/>
            </p:nvSpPr>
            <p:spPr bwMode="hidden">
              <a:xfrm>
                <a:off x="3782" y="3872"/>
                <a:ext cx="344" cy="207"/>
              </a:xfrm>
              <a:prstGeom prst="ellipse">
                <a:avLst/>
              </a:prstGeom>
              <a:grpFill/>
              <a:ln w="9525">
                <a:noFill/>
                <a:round/>
                <a:headEnd/>
                <a:tailEnd/>
              </a:ln>
              <a:effectLst/>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60" name="Oval 8"/>
              <p:cNvSpPr>
                <a:spLocks noChangeArrowheads="1"/>
              </p:cNvSpPr>
              <p:nvPr/>
            </p:nvSpPr>
            <p:spPr bwMode="hidden">
              <a:xfrm>
                <a:off x="3822" y="3896"/>
                <a:ext cx="262" cy="159"/>
              </a:xfrm>
              <a:prstGeom prst="ellipse">
                <a:avLst/>
              </a:prstGeom>
              <a:grpFill/>
              <a:ln w="9525">
                <a:noFill/>
                <a:round/>
                <a:headEnd/>
                <a:tailEnd/>
              </a:ln>
              <a:effectLst/>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61" name="Oval 9"/>
              <p:cNvSpPr>
                <a:spLocks noChangeArrowheads="1"/>
              </p:cNvSpPr>
              <p:nvPr/>
            </p:nvSpPr>
            <p:spPr bwMode="hidden">
              <a:xfrm>
                <a:off x="3856" y="3922"/>
                <a:ext cx="192" cy="107"/>
              </a:xfrm>
              <a:prstGeom prst="ellipse">
                <a:avLst/>
              </a:prstGeom>
              <a:grpFill/>
              <a:ln w="9525">
                <a:noFill/>
                <a:round/>
                <a:headEnd/>
                <a:tailEnd/>
              </a:ln>
              <a:effectLst/>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62" name="Freeform 10"/>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p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63" name="Freeform 11"/>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p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64" name="Freeform 12"/>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p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65" name="Freeform 13"/>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p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66" name="Freeform 14"/>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p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67" name="Oval 15"/>
              <p:cNvSpPr>
                <a:spLocks noChangeArrowheads="1"/>
              </p:cNvSpPr>
              <p:nvPr/>
            </p:nvSpPr>
            <p:spPr bwMode="hidden">
              <a:xfrm>
                <a:off x="3910" y="3948"/>
                <a:ext cx="84" cy="53"/>
              </a:xfrm>
              <a:prstGeom prst="ellipse">
                <a:avLst/>
              </a:prstGeom>
              <a:grpFill/>
              <a:ln w="9525">
                <a:noFill/>
                <a:round/>
                <a:headEnd/>
                <a:tailEnd/>
              </a:ln>
              <a:effectLst/>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grpSp>
        <p:grpSp>
          <p:nvGrpSpPr>
            <p:cNvPr id="7" name="Group 16"/>
            <p:cNvGrpSpPr>
              <a:grpSpLocks/>
            </p:cNvGrpSpPr>
            <p:nvPr/>
          </p:nvGrpSpPr>
          <p:grpSpPr bwMode="auto">
            <a:xfrm>
              <a:off x="1776" y="3631"/>
              <a:ext cx="1626" cy="683"/>
              <a:chOff x="1776" y="3631"/>
              <a:chExt cx="1626" cy="683"/>
            </a:xfrm>
            <a:grpFill/>
          </p:grpSpPr>
          <p:sp>
            <p:nvSpPr>
              <p:cNvPr id="39" name="Oval 17"/>
              <p:cNvSpPr>
                <a:spLocks noChangeArrowheads="1"/>
              </p:cNvSpPr>
              <p:nvPr/>
            </p:nvSpPr>
            <p:spPr bwMode="hidden">
              <a:xfrm>
                <a:off x="2268" y="3934"/>
                <a:ext cx="638" cy="377"/>
              </a:xfrm>
              <a:prstGeom prst="ellipse">
                <a:avLst/>
              </a:prstGeom>
              <a:grpFill/>
              <a:ln w="9525">
                <a:noFill/>
                <a:round/>
                <a:headEnd/>
                <a:tailEnd/>
              </a:ln>
              <a:effectLst/>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40" name="Oval 18"/>
              <p:cNvSpPr>
                <a:spLocks noChangeArrowheads="1"/>
              </p:cNvSpPr>
              <p:nvPr/>
            </p:nvSpPr>
            <p:spPr bwMode="hidden">
              <a:xfrm>
                <a:off x="2314" y="3958"/>
                <a:ext cx="543" cy="332"/>
              </a:xfrm>
              <a:prstGeom prst="ellipse">
                <a:avLst/>
              </a:prstGeom>
              <a:grpFill/>
              <a:ln w="9525">
                <a:noFill/>
                <a:round/>
                <a:headEnd/>
                <a:tailEnd/>
              </a:ln>
              <a:effectLst/>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41" name="Oval 19"/>
              <p:cNvSpPr>
                <a:spLocks noChangeArrowheads="1"/>
              </p:cNvSpPr>
              <p:nvPr/>
            </p:nvSpPr>
            <p:spPr bwMode="hidden">
              <a:xfrm>
                <a:off x="2341" y="3979"/>
                <a:ext cx="501" cy="299"/>
              </a:xfrm>
              <a:prstGeom prst="ellipse">
                <a:avLst/>
              </a:prstGeom>
              <a:grpFill/>
              <a:ln w="9525">
                <a:noFill/>
                <a:round/>
                <a:headEnd/>
                <a:tailEnd/>
              </a:ln>
              <a:effectLst/>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42" name="Oval 20"/>
              <p:cNvSpPr>
                <a:spLocks noChangeArrowheads="1"/>
              </p:cNvSpPr>
              <p:nvPr/>
            </p:nvSpPr>
            <p:spPr bwMode="hidden">
              <a:xfrm>
                <a:off x="2368" y="3997"/>
                <a:ext cx="444" cy="258"/>
              </a:xfrm>
              <a:prstGeom prst="ellipse">
                <a:avLst/>
              </a:prstGeom>
              <a:grpFill/>
              <a:ln w="9525">
                <a:noFill/>
                <a:round/>
                <a:headEnd/>
                <a:tailEnd/>
              </a:ln>
              <a:effectLst/>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43" name="Oval 21"/>
              <p:cNvSpPr>
                <a:spLocks noChangeArrowheads="1"/>
              </p:cNvSpPr>
              <p:nvPr/>
            </p:nvSpPr>
            <p:spPr bwMode="hidden">
              <a:xfrm>
                <a:off x="2385" y="4005"/>
                <a:ext cx="413" cy="240"/>
              </a:xfrm>
              <a:prstGeom prst="ellipse">
                <a:avLst/>
              </a:prstGeom>
              <a:grpFill/>
              <a:ln w="9525">
                <a:noFill/>
                <a:round/>
                <a:headEnd/>
                <a:tailEnd/>
              </a:ln>
              <a:effectLst/>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44" name="Oval 22"/>
              <p:cNvSpPr>
                <a:spLocks noChangeArrowheads="1"/>
              </p:cNvSpPr>
              <p:nvPr/>
            </p:nvSpPr>
            <p:spPr bwMode="hidden">
              <a:xfrm>
                <a:off x="2437" y="4026"/>
                <a:ext cx="306" cy="192"/>
              </a:xfrm>
              <a:prstGeom prst="ellipse">
                <a:avLst/>
              </a:prstGeom>
              <a:grpFill/>
              <a:ln w="9525">
                <a:noFill/>
                <a:round/>
                <a:headEnd/>
                <a:tailEnd/>
              </a:ln>
              <a:effectLst/>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45" name="Oval 23"/>
              <p:cNvSpPr>
                <a:spLocks noChangeArrowheads="1"/>
              </p:cNvSpPr>
              <p:nvPr/>
            </p:nvSpPr>
            <p:spPr bwMode="hidden">
              <a:xfrm>
                <a:off x="2476" y="4056"/>
                <a:ext cx="227" cy="135"/>
              </a:xfrm>
              <a:prstGeom prst="ellipse">
                <a:avLst/>
              </a:prstGeom>
              <a:grpFill/>
              <a:ln w="9525">
                <a:noFill/>
                <a:round/>
                <a:headEnd/>
                <a:tailEnd/>
              </a:ln>
              <a:effectLst/>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46" name="Oval 24"/>
              <p:cNvSpPr>
                <a:spLocks noChangeArrowheads="1"/>
              </p:cNvSpPr>
              <p:nvPr/>
            </p:nvSpPr>
            <p:spPr bwMode="hidden">
              <a:xfrm>
                <a:off x="2542" y="4097"/>
                <a:ext cx="90" cy="60"/>
              </a:xfrm>
              <a:prstGeom prst="ellipse">
                <a:avLst/>
              </a:prstGeom>
              <a:grpFill/>
              <a:ln w="9525">
                <a:noFill/>
                <a:round/>
                <a:headEnd/>
                <a:tailEnd/>
              </a:ln>
              <a:effectLst/>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47"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p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48"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p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49"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p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50"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p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51"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grpFill/>
              <a:ln>
                <a:noFill/>
              </a:ln>
            </p:spPr>
            <p:txBody>
              <a:bodyPr/>
              <a:lstStyle/>
              <a:p>
                <a:pPr>
                  <a:defRPr/>
                </a:pPr>
                <a:endParaRPr lang="en-US" b="1" i="0" dirty="0">
                  <a:solidFill>
                    <a:srgbClr val="FFFFFF"/>
                  </a:solidFill>
                  <a:latin typeface="Arial" panose="020B0604020202020204" pitchFamily="34" charset="0"/>
                </a:endParaRPr>
              </a:p>
            </p:txBody>
          </p:sp>
          <p:sp>
            <p:nvSpPr>
              <p:cNvPr id="52"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grpFill/>
              <a:ln>
                <a:noFill/>
              </a:ln>
            </p:spPr>
            <p:txBody>
              <a:bodyPr/>
              <a:lstStyle/>
              <a:p>
                <a:pPr>
                  <a:defRPr/>
                </a:pPr>
                <a:endParaRPr lang="en-US" b="1" i="0" dirty="0">
                  <a:solidFill>
                    <a:srgbClr val="FFFFFF"/>
                  </a:solidFill>
                  <a:latin typeface="Arial" panose="020B0604020202020204" pitchFamily="34" charset="0"/>
                </a:endParaRPr>
              </a:p>
            </p:txBody>
          </p:sp>
          <p:sp>
            <p:nvSpPr>
              <p:cNvPr id="53"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p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54"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p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55"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p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56"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grpFill/>
              <a:ln>
                <a:noFill/>
              </a:ln>
            </p:spPr>
            <p:txBody>
              <a:bodyPr/>
              <a:lstStyle/>
              <a:p>
                <a:pPr>
                  <a:defRPr/>
                </a:pPr>
                <a:endParaRPr lang="en-US" b="1" i="0" dirty="0">
                  <a:solidFill>
                    <a:srgbClr val="FFFFFF"/>
                  </a:solidFill>
                  <a:latin typeface="Arial" panose="020B0604020202020204" pitchFamily="34" charset="0"/>
                </a:endParaRPr>
              </a:p>
            </p:txBody>
          </p:sp>
        </p:grpSp>
        <p:grpSp>
          <p:nvGrpSpPr>
            <p:cNvPr id="8" name="Group 35"/>
            <p:cNvGrpSpPr>
              <a:grpSpLocks/>
            </p:cNvGrpSpPr>
            <p:nvPr/>
          </p:nvGrpSpPr>
          <p:grpSpPr bwMode="auto">
            <a:xfrm>
              <a:off x="4128" y="3360"/>
              <a:ext cx="1351" cy="821"/>
              <a:chOff x="4128" y="3360"/>
              <a:chExt cx="1351" cy="821"/>
            </a:xfrm>
            <a:grpFill/>
          </p:grpSpPr>
          <p:sp>
            <p:nvSpPr>
              <p:cNvPr id="22" name="Freeform 36"/>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p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23" name="Freeform 37"/>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p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24" name="Freeform 38"/>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p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25" name="Freeform 39"/>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p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26" name="Freeform 40"/>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p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27" name="Freeform 41"/>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p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28" name="Freeform 42"/>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p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29" name="Freeform 43"/>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grpFill/>
              <a:ln>
                <a:noFill/>
              </a:ln>
            </p:spPr>
            <p:txBody>
              <a:bodyPr/>
              <a:lstStyle/>
              <a:p>
                <a:pPr>
                  <a:defRPr/>
                </a:pPr>
                <a:endParaRPr lang="en-US" b="1" i="0" dirty="0">
                  <a:solidFill>
                    <a:srgbClr val="FFFFFF"/>
                  </a:solidFill>
                  <a:latin typeface="Arial" panose="020B0604020202020204" pitchFamily="34" charset="0"/>
                </a:endParaRPr>
              </a:p>
            </p:txBody>
          </p:sp>
          <p:sp>
            <p:nvSpPr>
              <p:cNvPr id="30" name="Freeform 44"/>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p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1" name="Freeform 45"/>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p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2" name="Freeform 46"/>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p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3" name="Oval 47"/>
              <p:cNvSpPr>
                <a:spLocks noChangeArrowheads="1"/>
              </p:cNvSpPr>
              <p:nvPr/>
            </p:nvSpPr>
            <p:spPr bwMode="hidden">
              <a:xfrm>
                <a:off x="4546" y="3608"/>
                <a:ext cx="518" cy="319"/>
              </a:xfrm>
              <a:prstGeom prst="ellipse">
                <a:avLst/>
              </a:prstGeom>
              <a:grpFill/>
              <a:ln w="9525">
                <a:noFill/>
                <a:round/>
                <a:headEnd/>
                <a:tailEnd/>
              </a:ln>
              <a:effectLst/>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4" name="Oval 48"/>
              <p:cNvSpPr>
                <a:spLocks noChangeArrowheads="1"/>
              </p:cNvSpPr>
              <p:nvPr/>
            </p:nvSpPr>
            <p:spPr bwMode="hidden">
              <a:xfrm>
                <a:off x="4578" y="3630"/>
                <a:ext cx="446" cy="271"/>
              </a:xfrm>
              <a:prstGeom prst="ellipse">
                <a:avLst/>
              </a:prstGeom>
              <a:grpFill/>
              <a:ln w="9525">
                <a:noFill/>
                <a:round/>
                <a:headEnd/>
                <a:tailEnd/>
              </a:ln>
              <a:effectLst/>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5" name="Oval 49"/>
              <p:cNvSpPr>
                <a:spLocks noChangeArrowheads="1"/>
              </p:cNvSpPr>
              <p:nvPr/>
            </p:nvSpPr>
            <p:spPr bwMode="hidden">
              <a:xfrm>
                <a:off x="4610" y="3650"/>
                <a:ext cx="386" cy="233"/>
              </a:xfrm>
              <a:prstGeom prst="ellipse">
                <a:avLst/>
              </a:prstGeom>
              <a:grpFill/>
              <a:ln w="9525">
                <a:noFill/>
                <a:round/>
                <a:headEnd/>
                <a:tailEnd/>
              </a:ln>
              <a:effectLst/>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6" name="Oval 50"/>
              <p:cNvSpPr>
                <a:spLocks noChangeArrowheads="1"/>
              </p:cNvSpPr>
              <p:nvPr/>
            </p:nvSpPr>
            <p:spPr bwMode="hidden">
              <a:xfrm>
                <a:off x="4654" y="3678"/>
                <a:ext cx="298" cy="177"/>
              </a:xfrm>
              <a:prstGeom prst="ellipse">
                <a:avLst/>
              </a:prstGeom>
              <a:grpFill/>
              <a:ln w="9525">
                <a:noFill/>
                <a:round/>
                <a:headEnd/>
                <a:tailEnd/>
              </a:ln>
              <a:effectLst/>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7" name="Oval 51"/>
              <p:cNvSpPr>
                <a:spLocks noChangeArrowheads="1"/>
              </p:cNvSpPr>
              <p:nvPr/>
            </p:nvSpPr>
            <p:spPr bwMode="hidden">
              <a:xfrm>
                <a:off x="4690" y="3698"/>
                <a:ext cx="222" cy="139"/>
              </a:xfrm>
              <a:prstGeom prst="ellipse">
                <a:avLst/>
              </a:prstGeom>
              <a:grpFill/>
              <a:ln w="9525">
                <a:noFill/>
                <a:round/>
                <a:headEnd/>
                <a:tailEnd/>
              </a:ln>
              <a:effectLst/>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8" name="Oval 52"/>
              <p:cNvSpPr>
                <a:spLocks noChangeArrowheads="1"/>
              </p:cNvSpPr>
              <p:nvPr/>
            </p:nvSpPr>
            <p:spPr bwMode="hidden">
              <a:xfrm>
                <a:off x="4738" y="3728"/>
                <a:ext cx="126" cy="81"/>
              </a:xfrm>
              <a:prstGeom prst="ellipse">
                <a:avLst/>
              </a:prstGeom>
              <a:grpFill/>
              <a:ln w="9525">
                <a:noFill/>
                <a:round/>
                <a:headEnd/>
                <a:tailEnd/>
              </a:ln>
              <a:effectLst/>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grpSp>
        <p:grpSp>
          <p:nvGrpSpPr>
            <p:cNvPr id="9" name="Group 53"/>
            <p:cNvGrpSpPr>
              <a:grpSpLocks/>
            </p:cNvGrpSpPr>
            <p:nvPr/>
          </p:nvGrpSpPr>
          <p:grpSpPr bwMode="auto">
            <a:xfrm>
              <a:off x="5280" y="3024"/>
              <a:ext cx="425" cy="258"/>
              <a:chOff x="5280" y="3024"/>
              <a:chExt cx="425" cy="258"/>
            </a:xfrm>
            <a:grpFill/>
          </p:grpSpPr>
          <p:sp>
            <p:nvSpPr>
              <p:cNvPr id="10" name="Freeform 54"/>
              <p:cNvSpPr>
                <a:spLocks/>
              </p:cNvSpPr>
              <p:nvPr/>
            </p:nvSpPr>
            <p:spPr bwMode="hidden">
              <a:xfrm>
                <a:off x="5280" y="3186"/>
                <a:ext cx="383" cy="96"/>
              </a:xfrm>
              <a:custGeom>
                <a:avLst/>
                <a:gdLst>
                  <a:gd name="T0" fmla="*/ 209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09 w 382"/>
                  <a:gd name="T19" fmla="*/ 96 h 96"/>
                  <a:gd name="T20" fmla="*/ 263 w 382"/>
                  <a:gd name="T21" fmla="*/ 90 h 96"/>
                  <a:gd name="T22" fmla="*/ 311 w 382"/>
                  <a:gd name="T23" fmla="*/ 84 h 96"/>
                  <a:gd name="T24" fmla="*/ 352 w 382"/>
                  <a:gd name="T25" fmla="*/ 66 h 96"/>
                  <a:gd name="T26" fmla="*/ 382 w 382"/>
                  <a:gd name="T27" fmla="*/ 42 h 96"/>
                  <a:gd name="T28" fmla="*/ 376 w 382"/>
                  <a:gd name="T29" fmla="*/ 42 h 96"/>
                  <a:gd name="T30" fmla="*/ 346 w 382"/>
                  <a:gd name="T31" fmla="*/ 66 h 96"/>
                  <a:gd name="T32" fmla="*/ 305 w 382"/>
                  <a:gd name="T33" fmla="*/ 78 h 96"/>
                  <a:gd name="T34" fmla="*/ 263 w 382"/>
                  <a:gd name="T35" fmla="*/ 90 h 96"/>
                  <a:gd name="T36" fmla="*/ 209 w 382"/>
                  <a:gd name="T37" fmla="*/ 96 h 96"/>
                  <a:gd name="T38" fmla="*/ 209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pFill/>
              <a:ln>
                <a:noFill/>
              </a:ln>
            </p:spPr>
            <p:txBody>
              <a:bodyPr/>
              <a:lstStyle/>
              <a:p>
                <a:pPr>
                  <a:defRPr/>
                </a:pPr>
                <a:endParaRPr lang="en-US" b="1" i="0" dirty="0">
                  <a:solidFill>
                    <a:srgbClr val="FFFFFF"/>
                  </a:solidFill>
                  <a:latin typeface="Arial" panose="020B0604020202020204" pitchFamily="34" charset="0"/>
                </a:endParaRPr>
              </a:p>
            </p:txBody>
          </p:sp>
          <p:sp>
            <p:nvSpPr>
              <p:cNvPr id="11" name="Freeform 55"/>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pFill/>
              <a:ln>
                <a:noFill/>
              </a:ln>
            </p:spPr>
            <p:txBody>
              <a:bodyPr/>
              <a:lstStyle/>
              <a:p>
                <a:pPr>
                  <a:defRPr/>
                </a:pPr>
                <a:endParaRPr lang="en-US" b="1" i="0" dirty="0">
                  <a:solidFill>
                    <a:srgbClr val="FFFFFF"/>
                  </a:solidFill>
                  <a:latin typeface="Arial" panose="020B0604020202020204" pitchFamily="34" charset="0"/>
                </a:endParaRPr>
              </a:p>
            </p:txBody>
          </p:sp>
          <p:sp>
            <p:nvSpPr>
              <p:cNvPr id="12" name="Freeform 56"/>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pFill/>
              <a:ln>
                <a:noFill/>
              </a:ln>
            </p:spPr>
            <p:txBody>
              <a:bodyPr/>
              <a:lstStyle/>
              <a:p>
                <a:pPr>
                  <a:defRPr/>
                </a:pPr>
                <a:endParaRPr lang="en-US" b="1" i="0" dirty="0">
                  <a:solidFill>
                    <a:srgbClr val="FFFFFF"/>
                  </a:solidFill>
                  <a:latin typeface="Arial" panose="020B0604020202020204" pitchFamily="34" charset="0"/>
                </a:endParaRPr>
              </a:p>
            </p:txBody>
          </p:sp>
          <p:sp>
            <p:nvSpPr>
              <p:cNvPr id="13" name="Freeform 57"/>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pFill/>
              <a:ln>
                <a:noFill/>
              </a:ln>
            </p:spPr>
            <p:txBody>
              <a:bodyPr/>
              <a:lstStyle/>
              <a:p>
                <a:pPr>
                  <a:defRPr/>
                </a:pPr>
                <a:endParaRPr lang="en-US" b="1" i="0" dirty="0">
                  <a:solidFill>
                    <a:srgbClr val="FFFFFF"/>
                  </a:solidFill>
                  <a:latin typeface="Arial" panose="020B0604020202020204" pitchFamily="34" charset="0"/>
                </a:endParaRPr>
              </a:p>
            </p:txBody>
          </p:sp>
          <p:sp>
            <p:nvSpPr>
              <p:cNvPr id="14" name="Freeform 58"/>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pFill/>
              <a:ln>
                <a:noFill/>
              </a:ln>
            </p:spPr>
            <p:txBody>
              <a:bodyPr/>
              <a:lstStyle/>
              <a:p>
                <a:pPr>
                  <a:defRPr/>
                </a:pPr>
                <a:endParaRPr lang="en-US" b="1" i="0" dirty="0">
                  <a:solidFill>
                    <a:srgbClr val="FFFFFF"/>
                  </a:solidFill>
                  <a:latin typeface="Arial" panose="020B0604020202020204" pitchFamily="34" charset="0"/>
                </a:endParaRPr>
              </a:p>
            </p:txBody>
          </p:sp>
          <p:sp>
            <p:nvSpPr>
              <p:cNvPr id="15" name="Freeform 59"/>
              <p:cNvSpPr>
                <a:spLocks/>
              </p:cNvSpPr>
              <p:nvPr/>
            </p:nvSpPr>
            <p:spPr bwMode="hidden">
              <a:xfrm>
                <a:off x="5489" y="3042"/>
                <a:ext cx="186" cy="210"/>
              </a:xfrm>
              <a:custGeom>
                <a:avLst/>
                <a:gdLst>
                  <a:gd name="T0" fmla="*/ 0 w 185"/>
                  <a:gd name="T1" fmla="*/ 6 h 210"/>
                  <a:gd name="T2" fmla="*/ 66 w 185"/>
                  <a:gd name="T3" fmla="*/ 12 h 210"/>
                  <a:gd name="T4" fmla="*/ 119 w 185"/>
                  <a:gd name="T5" fmla="*/ 36 h 210"/>
                  <a:gd name="T6" fmla="*/ 155 w 185"/>
                  <a:gd name="T7" fmla="*/ 72 h 210"/>
                  <a:gd name="T8" fmla="*/ 161 w 185"/>
                  <a:gd name="T9" fmla="*/ 90 h 210"/>
                  <a:gd name="T10" fmla="*/ 167 w 185"/>
                  <a:gd name="T11" fmla="*/ 114 h 210"/>
                  <a:gd name="T12" fmla="*/ 161 w 185"/>
                  <a:gd name="T13" fmla="*/ 138 h 210"/>
                  <a:gd name="T14" fmla="*/ 149 w 185"/>
                  <a:gd name="T15" fmla="*/ 162 h 210"/>
                  <a:gd name="T16" fmla="*/ 119 w 185"/>
                  <a:gd name="T17" fmla="*/ 180 h 210"/>
                  <a:gd name="T18" fmla="*/ 90 w 185"/>
                  <a:gd name="T19" fmla="*/ 198 h 210"/>
                  <a:gd name="T20" fmla="*/ 96 w 185"/>
                  <a:gd name="T21" fmla="*/ 210 h 210"/>
                  <a:gd name="T22" fmla="*/ 131 w 185"/>
                  <a:gd name="T23" fmla="*/ 192 h 210"/>
                  <a:gd name="T24" fmla="*/ 161 w 185"/>
                  <a:gd name="T25" fmla="*/ 168 h 210"/>
                  <a:gd name="T26" fmla="*/ 179 w 185"/>
                  <a:gd name="T27" fmla="*/ 144 h 210"/>
                  <a:gd name="T28" fmla="*/ 185 w 185"/>
                  <a:gd name="T29" fmla="*/ 114 h 210"/>
                  <a:gd name="T30" fmla="*/ 179 w 185"/>
                  <a:gd name="T31" fmla="*/ 90 h 210"/>
                  <a:gd name="T32" fmla="*/ 173 w 185"/>
                  <a:gd name="T33" fmla="*/ 66 h 210"/>
                  <a:gd name="T34" fmla="*/ 155 w 185"/>
                  <a:gd name="T35" fmla="*/ 48 h 210"/>
                  <a:gd name="T36" fmla="*/ 131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pFill/>
              <a:ln>
                <a:noFill/>
              </a:ln>
            </p:spPr>
            <p:txBody>
              <a:bodyPr/>
              <a:lstStyle/>
              <a:p>
                <a:pPr>
                  <a:defRPr/>
                </a:pPr>
                <a:endParaRPr lang="en-US" b="1" i="0" dirty="0">
                  <a:solidFill>
                    <a:srgbClr val="FFFFFF"/>
                  </a:solidFill>
                  <a:latin typeface="Arial" panose="020B0604020202020204" pitchFamily="34" charset="0"/>
                </a:endParaRPr>
              </a:p>
            </p:txBody>
          </p:sp>
          <p:sp>
            <p:nvSpPr>
              <p:cNvPr id="16" name="Freeform 60"/>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pFill/>
              <a:ln>
                <a:noFill/>
              </a:ln>
            </p:spPr>
            <p:txBody>
              <a:bodyPr/>
              <a:lstStyle/>
              <a:p>
                <a:pPr>
                  <a:defRPr/>
                </a:pPr>
                <a:endParaRPr lang="en-US" b="1" i="0" dirty="0">
                  <a:solidFill>
                    <a:srgbClr val="FFFFFF"/>
                  </a:solidFill>
                  <a:latin typeface="Arial" panose="020B0604020202020204" pitchFamily="34" charset="0"/>
                </a:endParaRPr>
              </a:p>
            </p:txBody>
          </p:sp>
          <p:grpSp>
            <p:nvGrpSpPr>
              <p:cNvPr id="17" name="Group 61"/>
              <p:cNvGrpSpPr>
                <a:grpSpLocks/>
              </p:cNvGrpSpPr>
              <p:nvPr/>
            </p:nvGrpSpPr>
            <p:grpSpPr bwMode="auto">
              <a:xfrm>
                <a:off x="5381" y="3085"/>
                <a:ext cx="227" cy="132"/>
                <a:chOff x="5381" y="3085"/>
                <a:chExt cx="227" cy="132"/>
              </a:xfrm>
              <a:grpFill/>
            </p:grpSpPr>
            <p:sp>
              <p:nvSpPr>
                <p:cNvPr id="18" name="Oval 62"/>
                <p:cNvSpPr>
                  <a:spLocks noChangeArrowheads="1"/>
                </p:cNvSpPr>
                <p:nvPr/>
              </p:nvSpPr>
              <p:spPr bwMode="hidden">
                <a:xfrm>
                  <a:off x="5381" y="3085"/>
                  <a:ext cx="227" cy="132"/>
                </a:xfrm>
                <a:prstGeom prst="ellipse">
                  <a:avLst/>
                </a:prstGeom>
                <a:grpFill/>
                <a:ln>
                  <a:noFill/>
                </a:ln>
              </p:spPr>
              <p:txBody>
                <a:bodyPr/>
                <a:lstStyle/>
                <a:p>
                  <a:pPr>
                    <a:defRPr/>
                  </a:pPr>
                  <a:endParaRPr lang="en-US" b="1" i="0" dirty="0">
                    <a:solidFill>
                      <a:srgbClr val="FFFFFF"/>
                    </a:solidFill>
                    <a:latin typeface="Arial" panose="020B0604020202020204" pitchFamily="34" charset="0"/>
                  </a:endParaRPr>
                </a:p>
              </p:txBody>
            </p:sp>
            <p:sp>
              <p:nvSpPr>
                <p:cNvPr id="19" name="Oval 63"/>
                <p:cNvSpPr>
                  <a:spLocks noChangeArrowheads="1"/>
                </p:cNvSpPr>
                <p:nvPr/>
              </p:nvSpPr>
              <p:spPr bwMode="hidden">
                <a:xfrm>
                  <a:off x="5403" y="3099"/>
                  <a:ext cx="182" cy="102"/>
                </a:xfrm>
                <a:prstGeom prst="ellipse">
                  <a:avLst/>
                </a:prstGeom>
                <a:grpFill/>
                <a:ln>
                  <a:noFill/>
                </a:ln>
              </p:spPr>
              <p:txBody>
                <a:bodyPr/>
                <a:lstStyle/>
                <a:p>
                  <a:pPr>
                    <a:defRPr/>
                  </a:pPr>
                  <a:endParaRPr lang="en-US" b="1" i="0" dirty="0">
                    <a:solidFill>
                      <a:srgbClr val="FFFFFF"/>
                    </a:solidFill>
                    <a:latin typeface="Arial" panose="020B0604020202020204" pitchFamily="34" charset="0"/>
                  </a:endParaRPr>
                </a:p>
              </p:txBody>
            </p:sp>
            <p:sp>
              <p:nvSpPr>
                <p:cNvPr id="20" name="Oval 64"/>
                <p:cNvSpPr>
                  <a:spLocks noChangeArrowheads="1"/>
                </p:cNvSpPr>
                <p:nvPr/>
              </p:nvSpPr>
              <p:spPr bwMode="hidden">
                <a:xfrm>
                  <a:off x="5431" y="3109"/>
                  <a:ext cx="125" cy="82"/>
                </a:xfrm>
                <a:prstGeom prst="ellipse">
                  <a:avLst/>
                </a:prstGeom>
                <a:grpFill/>
                <a:ln>
                  <a:noFill/>
                </a:ln>
              </p:spPr>
              <p:txBody>
                <a:bodyPr/>
                <a:lstStyle/>
                <a:p>
                  <a:pPr>
                    <a:defRPr/>
                  </a:pPr>
                  <a:endParaRPr lang="en-US" b="1" i="0" dirty="0">
                    <a:solidFill>
                      <a:srgbClr val="FFFFFF"/>
                    </a:solidFill>
                    <a:latin typeface="Arial" panose="020B0604020202020204" pitchFamily="34" charset="0"/>
                  </a:endParaRPr>
                </a:p>
              </p:txBody>
            </p:sp>
            <p:sp>
              <p:nvSpPr>
                <p:cNvPr id="21" name="Oval 65"/>
                <p:cNvSpPr>
                  <a:spLocks noChangeArrowheads="1"/>
                </p:cNvSpPr>
                <p:nvPr/>
              </p:nvSpPr>
              <p:spPr bwMode="hidden">
                <a:xfrm>
                  <a:off x="5458" y="3125"/>
                  <a:ext cx="73" cy="47"/>
                </a:xfrm>
                <a:prstGeom prst="ellipse">
                  <a:avLst/>
                </a:prstGeom>
                <a:grpFill/>
                <a:ln>
                  <a:noFill/>
                </a:ln>
              </p:spPr>
              <p:txBody>
                <a:bodyPr/>
                <a:lstStyle/>
                <a:p>
                  <a:pPr>
                    <a:defRPr/>
                  </a:pPr>
                  <a:endParaRPr lang="en-US" b="1" i="0" dirty="0">
                    <a:solidFill>
                      <a:srgbClr val="FFFFFF"/>
                    </a:solidFill>
                    <a:latin typeface="Arial" panose="020B0604020202020204" pitchFamily="34" charset="0"/>
                  </a:endParaRPr>
                </a:p>
              </p:txBody>
            </p:sp>
          </p:grpSp>
        </p:grpSp>
      </p:grpSp>
      <p:sp>
        <p:nvSpPr>
          <p:cNvPr id="13378" name="Rectangle 66"/>
          <p:cNvSpPr>
            <a:spLocks noGrp="1" noChangeArrowheads="1"/>
          </p:cNvSpPr>
          <p:nvPr>
            <p:ph type="ctrTitle" sz="quarter"/>
          </p:nvPr>
        </p:nvSpPr>
        <p:spPr>
          <a:xfrm>
            <a:off x="685800" y="1692275"/>
            <a:ext cx="7772400" cy="1736725"/>
          </a:xfrm>
        </p:spPr>
        <p:txBody>
          <a:bodyPr anchor="b"/>
          <a:lstStyle>
            <a:lvl1pPr>
              <a:defRPr sz="5400" b="1" i="0">
                <a:latin typeface="Arial" panose="020B0604020202020204" pitchFamily="34" charset="0"/>
              </a:defRPr>
            </a:lvl1pPr>
          </a:lstStyle>
          <a:p>
            <a:r>
              <a:rPr lang="en-US" dirty="0"/>
              <a:t>Click to edit Master title style</a:t>
            </a:r>
          </a:p>
        </p:txBody>
      </p:sp>
      <p:sp>
        <p:nvSpPr>
          <p:cNvPr id="1337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b="1" i="0">
                <a:latin typeface="Arial" panose="020B0604020202020204" pitchFamily="34" charset="0"/>
              </a:defRPr>
            </a:lvl1pPr>
          </a:lstStyle>
          <a:p>
            <a:r>
              <a:rPr lang="en-US" dirty="0"/>
              <a:t>Click to edit Master subtitle style</a:t>
            </a:r>
          </a:p>
        </p:txBody>
      </p:sp>
      <p:sp>
        <p:nvSpPr>
          <p:cNvPr id="68" name="Rectangle 68"/>
          <p:cNvSpPr>
            <a:spLocks noGrp="1" noChangeArrowheads="1"/>
          </p:cNvSpPr>
          <p:nvPr>
            <p:ph type="dt" sz="quarter" idx="10"/>
          </p:nvPr>
        </p:nvSpPr>
        <p:spPr>
          <a:xfrm>
            <a:off x="457200" y="6248400"/>
            <a:ext cx="2133600" cy="457200"/>
          </a:xfrm>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9" name="Rectangle 69"/>
          <p:cNvSpPr>
            <a:spLocks noGrp="1" noChangeArrowheads="1"/>
          </p:cNvSpPr>
          <p:nvPr>
            <p:ph type="ftr" sz="quarter" idx="11"/>
          </p:nvPr>
        </p:nvSpPr>
        <p:spPr>
          <a:xfrm>
            <a:off x="3124200" y="6248400"/>
            <a:ext cx="2895600" cy="457200"/>
          </a:xfrm>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0" name="Rectangle 70"/>
          <p:cNvSpPr>
            <a:spLocks noGrp="1" noChangeArrowheads="1"/>
          </p:cNvSpPr>
          <p:nvPr>
            <p:ph type="sldNum" sz="quarter" idx="12"/>
          </p:nvPr>
        </p:nvSpPr>
        <p:spPr>
          <a:xfrm>
            <a:off x="6553200" y="6248400"/>
            <a:ext cx="2133600" cy="457200"/>
          </a:xfrm>
        </p:spPr>
        <p:txBody>
          <a:bodyPr/>
          <a:lstStyle>
            <a:lvl1pPr>
              <a:defRPr b="1" i="0">
                <a:latin typeface="Arial" panose="020B0604020202020204" pitchFamily="34" charset="0"/>
              </a:defRPr>
            </a:lvl1pPr>
          </a:lstStyle>
          <a:p>
            <a:fld id="{A396028A-E68B-AC46-88B8-7F3DC9E0918E}"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1221676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7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71"/>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688B77C-3DE9-514B-9B83-6A79626DE5A7}"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42309265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6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7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71"/>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C0081B6-69C5-6B4C-BCA1-445CC8BCD3B8}"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9763504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7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71"/>
          <p:cNvSpPr>
            <a:spLocks noGrp="1" noChangeArrowheads="1"/>
          </p:cNvSpPr>
          <p:nvPr>
            <p:ph type="sldNum" sz="quarter" idx="12"/>
          </p:nvPr>
        </p:nvSpPr>
        <p:spPr>
          <a:ln/>
        </p:spPr>
        <p:txBody>
          <a:bodyPr/>
          <a:lstStyle>
            <a:lvl1pPr>
              <a:defRPr b="1" i="0">
                <a:latin typeface="Arial" panose="020B0604020202020204" pitchFamily="34" charset="0"/>
              </a:defRPr>
            </a:lvl1pPr>
          </a:lstStyle>
          <a:p>
            <a:fld id="{E6267522-C44E-E94B-8317-505AFBC9150C}"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44764267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7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9" name="Rectangle 71"/>
          <p:cNvSpPr>
            <a:spLocks noGrp="1" noChangeArrowheads="1"/>
          </p:cNvSpPr>
          <p:nvPr>
            <p:ph type="sldNum" sz="quarter" idx="12"/>
          </p:nvPr>
        </p:nvSpPr>
        <p:spPr>
          <a:ln/>
        </p:spPr>
        <p:txBody>
          <a:bodyPr/>
          <a:lstStyle>
            <a:lvl1pPr>
              <a:defRPr b="1" i="0">
                <a:latin typeface="Arial" panose="020B0604020202020204" pitchFamily="34" charset="0"/>
              </a:defRPr>
            </a:lvl1pPr>
          </a:lstStyle>
          <a:p>
            <a:fld id="{CFC40E04-9084-2A4C-A231-F24D797B2771}"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632179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6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7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71"/>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282F323-272E-B243-B770-C16E8B0EDE6D}"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38111787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7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71"/>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2BD8539-64EB-854E-AB38-D5C6F4E9FCEC}"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20357354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6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7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71"/>
          <p:cNvSpPr>
            <a:spLocks noGrp="1" noChangeArrowheads="1"/>
          </p:cNvSpPr>
          <p:nvPr>
            <p:ph type="sldNum" sz="quarter" idx="12"/>
          </p:nvPr>
        </p:nvSpPr>
        <p:spPr>
          <a:ln/>
        </p:spPr>
        <p:txBody>
          <a:bodyPr/>
          <a:lstStyle>
            <a:lvl1pPr>
              <a:defRPr b="1" i="0">
                <a:latin typeface="Arial" panose="020B0604020202020204" pitchFamily="34" charset="0"/>
              </a:defRPr>
            </a:lvl1pPr>
          </a:lstStyle>
          <a:p>
            <a:fld id="{08471418-BC75-694D-9919-DEBC4E53F4E6}"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68526736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6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7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71"/>
          <p:cNvSpPr>
            <a:spLocks noGrp="1" noChangeArrowheads="1"/>
          </p:cNvSpPr>
          <p:nvPr>
            <p:ph type="sldNum" sz="quarter" idx="12"/>
          </p:nvPr>
        </p:nvSpPr>
        <p:spPr>
          <a:ln/>
        </p:spPr>
        <p:txBody>
          <a:bodyPr/>
          <a:lstStyle>
            <a:lvl1pPr>
              <a:defRPr b="1" i="0">
                <a:latin typeface="Arial" panose="020B0604020202020204" pitchFamily="34" charset="0"/>
              </a:defRPr>
            </a:lvl1pPr>
          </a:lstStyle>
          <a:p>
            <a:fld id="{7D2F988E-9414-5A4D-926D-7C61A7DCDFF1}"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51680331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7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71"/>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E6C7165-6B16-AC43-935E-83670B065C3B}"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17997902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4835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7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71"/>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06D5BF7-B2CD-2745-9211-C6B18DEB32C6}"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04059829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7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71"/>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1159E9B-65F6-EE44-8197-22BC723FD7D6}"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56871464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0"/>
            <a:ext cx="4038600" cy="21859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3938588"/>
            <a:ext cx="4038600" cy="218757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6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7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71"/>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12A509C-1FD8-C340-945D-F484F85253F5}"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25579000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6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7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71"/>
          <p:cNvSpPr>
            <a:spLocks noGrp="1" noChangeArrowheads="1"/>
          </p:cNvSpPr>
          <p:nvPr>
            <p:ph type="sldNum" sz="quarter" idx="12"/>
          </p:nvPr>
        </p:nvSpPr>
        <p:spPr>
          <a:ln/>
        </p:spPr>
        <p:txBody>
          <a:bodyPr/>
          <a:lstStyle>
            <a:lvl1pPr>
              <a:defRPr b="1" i="0">
                <a:latin typeface="Arial" panose="020B0604020202020204" pitchFamily="34" charset="0"/>
              </a:defRPr>
            </a:lvl1pPr>
          </a:lstStyle>
          <a:p>
            <a:fld id="{C71FB22D-81DE-E649-9472-2B7AD2F9DA94}"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429270663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lvl1pPr>
              <a:defRPr b="1" i="0">
                <a:latin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457200" y="1600200"/>
            <a:ext cx="8229600" cy="4525963"/>
          </a:xfrm>
        </p:spPr>
        <p:txBody>
          <a:bodyPr/>
          <a:lstStyle>
            <a:lvl1pPr>
              <a:defRPr b="1" i="0">
                <a:latin typeface="Arial" panose="020B0604020202020204" pitchFamily="34" charset="0"/>
              </a:defRPr>
            </a:lvl1pPr>
          </a:lstStyle>
          <a:p>
            <a:pPr lvl="0"/>
            <a:endParaRPr lang="en-US" noProof="0" dirty="0"/>
          </a:p>
        </p:txBody>
      </p:sp>
      <p:sp>
        <p:nvSpPr>
          <p:cNvPr id="4" name="Rectangle 6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7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71"/>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C6E5ACD-BD47-764C-A0D8-55D787A46B16}"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9369999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0" hangingPunct="0">
              <a:defRPr b="1" i="0">
                <a:latin typeface="Comic Sans MS" charset="0"/>
                <a:cs typeface="Arial" panose="020B0604020202020204" pitchFamily="34" charset="0"/>
              </a:defRPr>
            </a:lvl1pPr>
          </a:lstStyle>
          <a:p>
            <a:pPr>
              <a:defRPr/>
            </a:pPr>
            <a:fld id="{9137C58D-494C-0C47-A9F6-EA1895DABF28}" type="slidenum">
              <a:rPr lang="en-US" smtClean="0"/>
              <a:pPr>
                <a:defRPr/>
              </a:pPr>
              <a:t>‹#›</a:t>
            </a:fld>
            <a:endParaRPr lang="en-US" dirty="0"/>
          </a:p>
        </p:txBody>
      </p:sp>
    </p:spTree>
    <p:extLst>
      <p:ext uri="{BB962C8B-B14F-4D97-AF65-F5344CB8AC3E}">
        <p14:creationId xmlns:p14="http://schemas.microsoft.com/office/powerpoint/2010/main" val="398601696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fld id="{8EF1974A-01AC-1D4F-81BD-B8C562CA6EEF}" type="datetimeFigureOut">
              <a:rPr lang="en-US" smtClean="0">
                <a:solidFill>
                  <a:prstClr val="black">
                    <a:tint val="75000"/>
                  </a:prstClr>
                </a:solidFill>
              </a:rPr>
              <a:pPr/>
              <a:t>3/13/24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34185AC5-F0F3-8A43-BFC4-9425C85745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0128864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04681C70-B94D-4549-9835-718B41824CE2}"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1617115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8C56C0BA-5711-484D-9FDA-874B8739ADF9}"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7337216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91ECEB9C-53F4-EB4E-8A4F-B755C1704F3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7863064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07D2235B-C62C-1642-984F-27E099E6AA0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2965622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8" name="Footer Placeholder 7"/>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9" name="Slide Number Placeholder 8"/>
          <p:cNvSpPr>
            <a:spLocks noGrp="1"/>
          </p:cNvSpPr>
          <p:nvPr>
            <p:ph type="sldNum" sz="quarter" idx="12"/>
          </p:nvPr>
        </p:nvSpPr>
        <p:spPr/>
        <p:txBody>
          <a:bodyPr/>
          <a:lstStyle>
            <a:lvl1pPr>
              <a:defRPr b="1" i="0">
                <a:latin typeface="Arial" panose="020B0604020202020204" pitchFamily="34" charset="0"/>
              </a:defRPr>
            </a:lvl1pPr>
          </a:lstStyle>
          <a:p>
            <a:fld id="{E70310CF-347F-A842-AB35-88099C81249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1791504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4" name="Footer Placeholder 3"/>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Slide Number Placeholder 4"/>
          <p:cNvSpPr>
            <a:spLocks noGrp="1"/>
          </p:cNvSpPr>
          <p:nvPr>
            <p:ph type="sldNum" sz="quarter" idx="12"/>
          </p:nvPr>
        </p:nvSpPr>
        <p:spPr/>
        <p:txBody>
          <a:bodyPr/>
          <a:lstStyle>
            <a:lvl1pPr>
              <a:defRPr b="1" i="0">
                <a:latin typeface="Arial" panose="020B0604020202020204" pitchFamily="34" charset="0"/>
              </a:defRPr>
            </a:lvl1pPr>
          </a:lstStyle>
          <a:p>
            <a:fld id="{86ECF134-A2E6-BF45-B521-390AD28EF3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2147358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defRPr>
            </a:lvl1pPr>
          </a:lstStyle>
          <a:p>
            <a:fld id="{6F1630E8-D517-274B-854A-E92DDA117705}"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6800635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BDA6D355-03F2-FD4E-9DAB-EFA3BCC6A3FA}"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188463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B3F7EB35-E0A0-AB4A-A375-04F4B65E32A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3528971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F25C467B-BFE5-C648-808F-8F1822300D1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2152291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2841D679-39C1-F343-8D8F-C1308DCC07B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78857869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sp>
        <p:nvSpPr>
          <p:cNvPr id="8201" name="Rectangle 9"/>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8202" name="Rectangle 10"/>
          <p:cNvSpPr>
            <a:spLocks noGrp="1" noChangeArrowheads="1"/>
          </p:cNvSpPr>
          <p:nvPr>
            <p:ph type="subTitle" idx="1"/>
          </p:nvPr>
        </p:nvSpPr>
        <p:spPr>
          <a:xfrm>
            <a:off x="1371600" y="41910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18A73D4C-C658-734D-A126-48BC284B8ADA}" type="slidenum">
              <a:rPr lang="zh-CN" altLang="en-US"/>
              <a:pPr>
                <a:defRPr/>
              </a:pPr>
              <a:t>‹#›</a:t>
            </a:fld>
            <a:endParaRPr lang="en-US" altLang="zh-CN"/>
          </a:p>
        </p:txBody>
      </p:sp>
    </p:spTree>
    <p:extLst>
      <p:ext uri="{BB962C8B-B14F-4D97-AF65-F5344CB8AC3E}">
        <p14:creationId xmlns:p14="http://schemas.microsoft.com/office/powerpoint/2010/main" val="111925282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9227E8E-1EFC-EA40-99A6-B2C843B3CFDD}"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85873322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2156D418-9F10-4546-B28D-C94C5E274FDC}"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95767742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849438"/>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327AA9B-DF07-5548-93EC-7A1451F9C87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38139644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BB281399-CDFD-B44A-A72C-25D0EB0B763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21543167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9B56DBAC-B937-A149-91B4-3B639E538EC3}"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44704266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07EA2FFE-AC00-1D43-8311-189C4A427875}"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4230128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FD3451-3110-7849-BA4D-3E82588E0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159878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088119B-B87E-244E-84BD-04E9E6784CC2}"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408163667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B39901E-F07F-6248-B934-A34DC804D50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78350772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01E18E5F-4194-4D42-BED0-8D5E618D19A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21314674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13B793F8-AB32-EC45-9DD0-6E97A0E1F68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34941966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176247-79CA-5041-9C9E-9421B21244C8}"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154731911"/>
      </p:ext>
    </p:extLst>
  </p:cSld>
  <p:clrMapOvr>
    <a:masterClrMapping/>
  </p:clrMapOvr>
  <p:transition spd="med">
    <p:randomBar dir="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483F56-AA6F-F94E-99C9-C5BA7C2544AD}"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903010631"/>
      </p:ext>
    </p:extLst>
  </p:cSld>
  <p:clrMapOvr>
    <a:masterClrMapping/>
  </p:clrMapOvr>
  <p:transition spd="med">
    <p:randomBar dir="ver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9FB9E8-3E7B-FC46-BB33-5F38A81ECB86}"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298727100"/>
      </p:ext>
    </p:extLst>
  </p:cSld>
  <p:clrMapOvr>
    <a:masterClrMapping/>
  </p:clrMapOvr>
  <p:transition spd="med">
    <p:randomBar dir="ver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4F2D88-0358-564A-A6CD-92C4818A1B1F}"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949606748"/>
      </p:ext>
    </p:extLst>
  </p:cSld>
  <p:clrMapOvr>
    <a:masterClrMapping/>
  </p:clrMapOvr>
  <p:transition spd="med">
    <p:randomBar dir="vert"/>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6F20DA2-7EC5-604F-88F0-985897E86130}"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496371144"/>
      </p:ext>
    </p:extLst>
  </p:cSld>
  <p:clrMapOvr>
    <a:masterClrMapping/>
  </p:clrMapOvr>
  <p:transition spd="med">
    <p:randomBar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0C1CFB4-ED2C-D04D-9DA8-396A57ECBE0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738109622"/>
      </p:ext>
    </p:extLst>
  </p:cSld>
  <p:clrMapOvr>
    <a:masterClrMapping/>
  </p:clrMapOvr>
  <p:transition spd="med">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5A18-058D-CB40-9548-EDBC4142E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945728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ADC5ED-C53E-164A-9ACC-65224F71780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076172238"/>
      </p:ext>
    </p:extLst>
  </p:cSld>
  <p:clrMapOvr>
    <a:masterClrMapping/>
  </p:clrMapOvr>
  <p:transition spd="med">
    <p:randomBar dir="ver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E56EA0-8522-CE4F-AACE-F92606BD9B1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285503087"/>
      </p:ext>
    </p:extLst>
  </p:cSld>
  <p:clrMapOvr>
    <a:masterClrMapping/>
  </p:clrMapOvr>
  <p:transition spd="med">
    <p:randomBar dir="vert"/>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5EBF5E-A005-F64D-A2D0-27E5B7E0EFB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072130958"/>
      </p:ext>
    </p:extLst>
  </p:cSld>
  <p:clrMapOvr>
    <a:masterClrMapping/>
  </p:clrMapOvr>
  <p:transition spd="med">
    <p:randomBar dir="vert"/>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BAE59B-BAB5-2049-BC18-EC4F0067015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196559129"/>
      </p:ext>
    </p:extLst>
  </p:cSld>
  <p:clrMapOvr>
    <a:masterClrMapping/>
  </p:clrMapOvr>
  <p:transition spd="med">
    <p:randomBar dir="vert"/>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CAC1F7-B0C1-AB45-99E6-4EA2FA61B429}"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203828044"/>
      </p:ext>
    </p:extLst>
  </p:cSld>
  <p:clrMapOvr>
    <a:masterClrMapping/>
  </p:clrMapOvr>
  <p:transition spd="med">
    <p:randomBar dir="vert"/>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BD4F13-7942-444B-B4B4-922B45760382}"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89526230"/>
      </p:ext>
    </p:extLst>
  </p:cSld>
  <p:clrMapOvr>
    <a:masterClrMapping/>
  </p:clrMapOvr>
  <p:transition spd="med">
    <p:randomBar dir="vert"/>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grpSp>
      <p:sp>
        <p:nvSpPr>
          <p:cNvPr id="5159"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5160" name="Rectangle 40"/>
          <p:cNvSpPr>
            <a:spLocks noGrp="1" noChangeArrowheads="1"/>
          </p:cNvSpPr>
          <p:nvPr>
            <p:ph type="ctrTitle"/>
          </p:nvPr>
        </p:nvSpPr>
        <p:spPr>
          <a:xfrm>
            <a:off x="685800" y="1768475"/>
            <a:ext cx="7772400" cy="1736725"/>
          </a:xfrm>
        </p:spPr>
        <p:txBody>
          <a:bodyPr anchor="b" anchorCtr="1"/>
          <a:lstStyle>
            <a:lvl1pPr>
              <a:defRPr sz="5400" b="1" i="0">
                <a:latin typeface="Arial" panose="020B0604020202020204" pitchFamily="34" charset="0"/>
              </a:defRPr>
            </a:lvl1pPr>
          </a:lstStyle>
          <a:p>
            <a:r>
              <a:rPr lang="en-US" dirty="0"/>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a:latin typeface="Times New Roman" charset="0"/>
              </a:defRPr>
            </a:lvl1pPr>
          </a:lstStyle>
          <a:p>
            <a:pPr>
              <a:defRPr/>
            </a:pPr>
            <a:fld id="{6F1751F9-87F1-A54B-9789-88A597FDB2AF}" type="slidenum">
              <a:rPr lang="zh-CN" altLang="en-US"/>
              <a:pPr>
                <a:defRPr/>
              </a:pPr>
              <a:t>‹#›</a:t>
            </a:fld>
            <a:endParaRPr lang="en-US" altLang="zh-CN"/>
          </a:p>
        </p:txBody>
      </p:sp>
    </p:spTree>
    <p:extLst>
      <p:ext uri="{BB962C8B-B14F-4D97-AF65-F5344CB8AC3E}">
        <p14:creationId xmlns:p14="http://schemas.microsoft.com/office/powerpoint/2010/main" val="215289001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64A651FF-8522-1A46-BE6F-0A33CED84E00}" type="slidenum">
              <a:rPr lang="zh-CN" altLang="en-US"/>
              <a:pPr>
                <a:defRPr/>
              </a:pPr>
              <a:t>‹#›</a:t>
            </a:fld>
            <a:endParaRPr lang="en-US" altLang="zh-CN"/>
          </a:p>
        </p:txBody>
      </p:sp>
    </p:spTree>
    <p:extLst>
      <p:ext uri="{BB962C8B-B14F-4D97-AF65-F5344CB8AC3E}">
        <p14:creationId xmlns:p14="http://schemas.microsoft.com/office/powerpoint/2010/main" val="364123385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31445DBC-D89A-544F-80F8-37D42A0615D0}" type="slidenum">
              <a:rPr lang="zh-CN" altLang="en-US"/>
              <a:pPr>
                <a:defRPr/>
              </a:pPr>
              <a:t>‹#›</a:t>
            </a:fld>
            <a:endParaRPr lang="en-US" altLang="zh-CN"/>
          </a:p>
        </p:txBody>
      </p:sp>
    </p:spTree>
    <p:extLst>
      <p:ext uri="{BB962C8B-B14F-4D97-AF65-F5344CB8AC3E}">
        <p14:creationId xmlns:p14="http://schemas.microsoft.com/office/powerpoint/2010/main" val="275189147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pPr>
              <a:defRPr/>
            </a:pPr>
            <a:fld id="{DF05BA87-50AB-3A4C-BF13-57B77B4357A6}" type="slidenum">
              <a:rPr lang="zh-CN" altLang="en-US"/>
              <a:pPr>
                <a:defRPr/>
              </a:pPr>
              <a:t>‹#›</a:t>
            </a:fld>
            <a:endParaRPr lang="en-US" altLang="zh-CN"/>
          </a:p>
        </p:txBody>
      </p:sp>
    </p:spTree>
    <p:extLst>
      <p:ext uri="{BB962C8B-B14F-4D97-AF65-F5344CB8AC3E}">
        <p14:creationId xmlns:p14="http://schemas.microsoft.com/office/powerpoint/2010/main" val="30195297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1D59F-8A3D-8243-B5C1-E8D39BA6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504626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p:txBody>
          <a:bodyPr/>
          <a:lstStyle>
            <a:lvl1pPr>
              <a:defRPr/>
            </a:lvl1pPr>
          </a:lstStyle>
          <a:p>
            <a:pPr>
              <a:defRPr/>
            </a:pPr>
            <a:endParaRPr lang="en-US"/>
          </a:p>
        </p:txBody>
      </p:sp>
      <p:sp>
        <p:nvSpPr>
          <p:cNvPr id="8" name="Rectangle 40"/>
          <p:cNvSpPr>
            <a:spLocks noGrp="1" noChangeArrowheads="1"/>
          </p:cNvSpPr>
          <p:nvPr>
            <p:ph type="ftr" sz="quarter" idx="11"/>
          </p:nvPr>
        </p:nvSpPr>
        <p:spPr/>
        <p:txBody>
          <a:bodyPr/>
          <a:lstStyle>
            <a:lvl1pPr>
              <a:defRPr/>
            </a:lvl1pPr>
          </a:lstStyle>
          <a:p>
            <a:pPr>
              <a:defRPr/>
            </a:pPr>
            <a:endParaRPr lang="en-US"/>
          </a:p>
        </p:txBody>
      </p:sp>
      <p:sp>
        <p:nvSpPr>
          <p:cNvPr id="9" name="Rectangle 41"/>
          <p:cNvSpPr>
            <a:spLocks noGrp="1" noChangeArrowheads="1"/>
          </p:cNvSpPr>
          <p:nvPr>
            <p:ph type="sldNum" sz="quarter" idx="12"/>
          </p:nvPr>
        </p:nvSpPr>
        <p:spPr/>
        <p:txBody>
          <a:bodyPr/>
          <a:lstStyle>
            <a:lvl1pPr>
              <a:defRPr>
                <a:latin typeface="Times New Roman" charset="0"/>
              </a:defRPr>
            </a:lvl1pPr>
          </a:lstStyle>
          <a:p>
            <a:pPr>
              <a:defRPr/>
            </a:pPr>
            <a:fld id="{097440F4-4205-1746-850F-3F0935F7AEBE}" type="slidenum">
              <a:rPr lang="zh-CN" altLang="en-US"/>
              <a:pPr>
                <a:defRPr/>
              </a:pPr>
              <a:t>‹#›</a:t>
            </a:fld>
            <a:endParaRPr lang="en-US" altLang="zh-CN"/>
          </a:p>
        </p:txBody>
      </p:sp>
    </p:spTree>
    <p:extLst>
      <p:ext uri="{BB962C8B-B14F-4D97-AF65-F5344CB8AC3E}">
        <p14:creationId xmlns:p14="http://schemas.microsoft.com/office/powerpoint/2010/main" val="342266021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39"/>
          <p:cNvSpPr>
            <a:spLocks noGrp="1" noChangeArrowheads="1"/>
          </p:cNvSpPr>
          <p:nvPr>
            <p:ph type="dt" sz="half" idx="10"/>
          </p:nvPr>
        </p:nvSpPr>
        <p:spPr/>
        <p:txBody>
          <a:bodyPr/>
          <a:lstStyle>
            <a:lvl1pPr>
              <a:defRPr/>
            </a:lvl1pPr>
          </a:lstStyle>
          <a:p>
            <a:pPr>
              <a:defRPr/>
            </a:pPr>
            <a:endParaRPr lang="en-US"/>
          </a:p>
        </p:txBody>
      </p:sp>
      <p:sp>
        <p:nvSpPr>
          <p:cNvPr id="4" name="Rectangle 40"/>
          <p:cNvSpPr>
            <a:spLocks noGrp="1" noChangeArrowheads="1"/>
          </p:cNvSpPr>
          <p:nvPr>
            <p:ph type="ftr" sz="quarter" idx="11"/>
          </p:nvPr>
        </p:nvSpPr>
        <p:spPr/>
        <p:txBody>
          <a:bodyPr/>
          <a:lstStyle>
            <a:lvl1pPr>
              <a:defRPr/>
            </a:lvl1pPr>
          </a:lstStyle>
          <a:p>
            <a:pPr>
              <a:defRPr/>
            </a:pPr>
            <a:endParaRPr lang="en-US"/>
          </a:p>
        </p:txBody>
      </p:sp>
      <p:sp>
        <p:nvSpPr>
          <p:cNvPr id="5" name="Rectangle 41"/>
          <p:cNvSpPr>
            <a:spLocks noGrp="1" noChangeArrowheads="1"/>
          </p:cNvSpPr>
          <p:nvPr>
            <p:ph type="sldNum" sz="quarter" idx="12"/>
          </p:nvPr>
        </p:nvSpPr>
        <p:spPr/>
        <p:txBody>
          <a:bodyPr/>
          <a:lstStyle>
            <a:lvl1pPr>
              <a:defRPr>
                <a:latin typeface="Times New Roman" charset="0"/>
              </a:defRPr>
            </a:lvl1pPr>
          </a:lstStyle>
          <a:p>
            <a:pPr>
              <a:defRPr/>
            </a:pPr>
            <a:fld id="{EB572834-F494-5A4A-9D87-F8C801F5DB48}" type="slidenum">
              <a:rPr lang="zh-CN" altLang="en-US"/>
              <a:pPr>
                <a:defRPr/>
              </a:pPr>
              <a:t>‹#›</a:t>
            </a:fld>
            <a:endParaRPr lang="en-US" altLang="zh-CN"/>
          </a:p>
        </p:txBody>
      </p:sp>
    </p:spTree>
    <p:extLst>
      <p:ext uri="{BB962C8B-B14F-4D97-AF65-F5344CB8AC3E}">
        <p14:creationId xmlns:p14="http://schemas.microsoft.com/office/powerpoint/2010/main" val="241945724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p:txBody>
          <a:bodyPr/>
          <a:lstStyle>
            <a:lvl1pPr>
              <a:defRPr/>
            </a:lvl1pPr>
          </a:lstStyle>
          <a:p>
            <a:pPr>
              <a:defRPr/>
            </a:pPr>
            <a:endParaRPr lang="en-US"/>
          </a:p>
        </p:txBody>
      </p:sp>
      <p:sp>
        <p:nvSpPr>
          <p:cNvPr id="3" name="Rectangle 40"/>
          <p:cNvSpPr>
            <a:spLocks noGrp="1" noChangeArrowheads="1"/>
          </p:cNvSpPr>
          <p:nvPr>
            <p:ph type="ftr" sz="quarter" idx="11"/>
          </p:nvPr>
        </p:nvSpPr>
        <p:spPr/>
        <p:txBody>
          <a:bodyPr/>
          <a:lstStyle>
            <a:lvl1pPr>
              <a:defRPr/>
            </a:lvl1pPr>
          </a:lstStyle>
          <a:p>
            <a:pPr>
              <a:defRPr/>
            </a:pPr>
            <a:endParaRPr lang="en-US"/>
          </a:p>
        </p:txBody>
      </p:sp>
      <p:sp>
        <p:nvSpPr>
          <p:cNvPr id="4" name="Rectangle 41"/>
          <p:cNvSpPr>
            <a:spLocks noGrp="1" noChangeArrowheads="1"/>
          </p:cNvSpPr>
          <p:nvPr>
            <p:ph type="sldNum" sz="quarter" idx="12"/>
          </p:nvPr>
        </p:nvSpPr>
        <p:spPr/>
        <p:txBody>
          <a:bodyPr/>
          <a:lstStyle>
            <a:lvl1pPr>
              <a:defRPr>
                <a:latin typeface="Times New Roman" charset="0"/>
              </a:defRPr>
            </a:lvl1pPr>
          </a:lstStyle>
          <a:p>
            <a:pPr>
              <a:defRPr/>
            </a:pPr>
            <a:fld id="{4F0344BF-D17E-2A41-9B40-E13EF86D15E3}" type="slidenum">
              <a:rPr lang="zh-CN" altLang="en-US"/>
              <a:pPr>
                <a:defRPr/>
              </a:pPr>
              <a:t>‹#›</a:t>
            </a:fld>
            <a:endParaRPr lang="en-US" altLang="zh-CN"/>
          </a:p>
        </p:txBody>
      </p:sp>
    </p:spTree>
    <p:extLst>
      <p:ext uri="{BB962C8B-B14F-4D97-AF65-F5344CB8AC3E}">
        <p14:creationId xmlns:p14="http://schemas.microsoft.com/office/powerpoint/2010/main" val="105332668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pPr>
              <a:defRPr/>
            </a:pPr>
            <a:fld id="{A4048F95-7B1E-194F-8970-5DE776787908}" type="slidenum">
              <a:rPr lang="zh-CN" altLang="en-US"/>
              <a:pPr>
                <a:defRPr/>
              </a:pPr>
              <a:t>‹#›</a:t>
            </a:fld>
            <a:endParaRPr lang="en-US" altLang="zh-CN"/>
          </a:p>
        </p:txBody>
      </p:sp>
    </p:spTree>
    <p:extLst>
      <p:ext uri="{BB962C8B-B14F-4D97-AF65-F5344CB8AC3E}">
        <p14:creationId xmlns:p14="http://schemas.microsoft.com/office/powerpoint/2010/main" val="401205590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pPr>
              <a:defRPr/>
            </a:pPr>
            <a:fld id="{7F8A8601-1047-6847-A303-9541EAABACEF}" type="slidenum">
              <a:rPr lang="zh-CN" altLang="en-US"/>
              <a:pPr>
                <a:defRPr/>
              </a:pPr>
              <a:t>‹#›</a:t>
            </a:fld>
            <a:endParaRPr lang="en-US" altLang="zh-CN"/>
          </a:p>
        </p:txBody>
      </p:sp>
    </p:spTree>
    <p:extLst>
      <p:ext uri="{BB962C8B-B14F-4D97-AF65-F5344CB8AC3E}">
        <p14:creationId xmlns:p14="http://schemas.microsoft.com/office/powerpoint/2010/main" val="402152933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AA99AF2F-9CD3-6C49-8A9E-71499F92949E}" type="slidenum">
              <a:rPr lang="zh-CN" altLang="en-US"/>
              <a:pPr>
                <a:defRPr/>
              </a:pPr>
              <a:t>‹#›</a:t>
            </a:fld>
            <a:endParaRPr lang="en-US" altLang="zh-CN"/>
          </a:p>
        </p:txBody>
      </p:sp>
    </p:spTree>
    <p:extLst>
      <p:ext uri="{BB962C8B-B14F-4D97-AF65-F5344CB8AC3E}">
        <p14:creationId xmlns:p14="http://schemas.microsoft.com/office/powerpoint/2010/main" val="197188607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F57B38F2-97D8-924D-8250-5BDB944BE306}" type="slidenum">
              <a:rPr lang="zh-CN" altLang="en-US"/>
              <a:pPr>
                <a:defRPr/>
              </a:pPr>
              <a:t>‹#›</a:t>
            </a:fld>
            <a:endParaRPr lang="en-US" altLang="zh-CN"/>
          </a:p>
        </p:txBody>
      </p:sp>
    </p:spTree>
    <p:extLst>
      <p:ext uri="{BB962C8B-B14F-4D97-AF65-F5344CB8AC3E}">
        <p14:creationId xmlns:p14="http://schemas.microsoft.com/office/powerpoint/2010/main" val="254749034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p:cNvSpPr>
            <a:spLocks noGrp="1" noChangeArrowheads="1"/>
          </p:cNvSpPr>
          <p:nvPr>
            <p:ph type="dt" sz="half" idx="10"/>
          </p:nvPr>
        </p:nvSpPr>
        <p:spPr/>
        <p:txBody>
          <a:bodyPr/>
          <a:lstStyle>
            <a:lvl1pPr>
              <a:defRPr/>
            </a:lvl1pPr>
          </a:lstStyle>
          <a:p>
            <a:pPr>
              <a:defRPr/>
            </a:pPr>
            <a:endParaRPr lang="en-US"/>
          </a:p>
        </p:txBody>
      </p:sp>
      <p:sp>
        <p:nvSpPr>
          <p:cNvPr id="7" name="Rectangle 40"/>
          <p:cNvSpPr>
            <a:spLocks noGrp="1" noChangeArrowheads="1"/>
          </p:cNvSpPr>
          <p:nvPr>
            <p:ph type="ftr" sz="quarter" idx="11"/>
          </p:nvPr>
        </p:nvSpPr>
        <p:spPr/>
        <p:txBody>
          <a:bodyPr/>
          <a:lstStyle>
            <a:lvl1pPr>
              <a:defRPr/>
            </a:lvl1pPr>
          </a:lstStyle>
          <a:p>
            <a:pPr>
              <a:defRPr/>
            </a:pPr>
            <a:endParaRPr lang="en-US"/>
          </a:p>
        </p:txBody>
      </p:sp>
      <p:sp>
        <p:nvSpPr>
          <p:cNvPr id="8" name="Rectangle 41"/>
          <p:cNvSpPr>
            <a:spLocks noGrp="1" noChangeArrowheads="1"/>
          </p:cNvSpPr>
          <p:nvPr>
            <p:ph type="sldNum" sz="quarter" idx="12"/>
          </p:nvPr>
        </p:nvSpPr>
        <p:spPr/>
        <p:txBody>
          <a:bodyPr/>
          <a:lstStyle>
            <a:lvl1pPr>
              <a:defRPr>
                <a:latin typeface="Times New Roman" charset="0"/>
              </a:defRPr>
            </a:lvl1pPr>
          </a:lstStyle>
          <a:p>
            <a:pPr>
              <a:defRPr/>
            </a:pPr>
            <a:fld id="{75513F9D-839D-4B42-86BE-B83DA27926C8}" type="slidenum">
              <a:rPr lang="zh-CN" altLang="en-US"/>
              <a:pPr>
                <a:defRPr/>
              </a:pPr>
              <a:t>‹#›</a:t>
            </a:fld>
            <a:endParaRPr lang="en-US" altLang="zh-CN"/>
          </a:p>
        </p:txBody>
      </p:sp>
    </p:spTree>
    <p:extLst>
      <p:ext uri="{BB962C8B-B14F-4D97-AF65-F5344CB8AC3E}">
        <p14:creationId xmlns:p14="http://schemas.microsoft.com/office/powerpoint/2010/main" val="342539593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pPr>
              <a:defRPr/>
            </a:pPr>
            <a:fld id="{22BBD339-476F-F74E-9521-F3380512DF30}" type="slidenum">
              <a:rPr lang="zh-CN" altLang="en-US"/>
              <a:pPr>
                <a:defRPr/>
              </a:pPr>
              <a:t>‹#›</a:t>
            </a:fld>
            <a:endParaRPr lang="en-US" altLang="zh-CN"/>
          </a:p>
        </p:txBody>
      </p:sp>
    </p:spTree>
    <p:extLst>
      <p:ext uri="{BB962C8B-B14F-4D97-AF65-F5344CB8AC3E}">
        <p14:creationId xmlns:p14="http://schemas.microsoft.com/office/powerpoint/2010/main" val="402497410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176247-79CA-5041-9C9E-9421B21244C8}"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580146545"/>
      </p:ext>
    </p:extLst>
  </p:cSld>
  <p:clrMapOvr>
    <a:masterClrMapping/>
  </p:clrMapOvr>
  <p:transitio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D6F05C-C048-424F-B03E-2CEFDCFBD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608649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483F56-AA6F-F94E-99C9-C5BA7C2544AD}"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020441643"/>
      </p:ext>
    </p:extLst>
  </p:cSld>
  <p:clrMapOvr>
    <a:masterClrMapping/>
  </p:clrMapOvr>
  <p:transition spd="med">
    <p:randomBar dir="ver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9FB9E8-3E7B-FC46-BB33-5F38A81ECB86}"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70595628"/>
      </p:ext>
    </p:extLst>
  </p:cSld>
  <p:clrMapOvr>
    <a:masterClrMapping/>
  </p:clrMapOvr>
  <p:transition spd="med">
    <p:randomBar dir="ver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4F2D88-0358-564A-A6CD-92C4818A1B1F}"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669978157"/>
      </p:ext>
    </p:extLst>
  </p:cSld>
  <p:clrMapOvr>
    <a:masterClrMapping/>
  </p:clrMapOvr>
  <p:transition spd="med">
    <p:randomBar dir="vert"/>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6F20DA2-7EC5-604F-88F0-985897E86130}"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339044448"/>
      </p:ext>
    </p:extLst>
  </p:cSld>
  <p:clrMapOvr>
    <a:masterClrMapping/>
  </p:clrMapOvr>
  <p:transition spd="med">
    <p:randomBar dir="ver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0C1CFB4-ED2C-D04D-9DA8-396A57ECBE0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448167480"/>
      </p:ext>
    </p:extLst>
  </p:cSld>
  <p:clrMapOvr>
    <a:masterClrMapping/>
  </p:clrMapOvr>
  <p:transition spd="med">
    <p:randomBar dir="vert"/>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ADC5ED-C53E-164A-9ACC-65224F71780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737967919"/>
      </p:ext>
    </p:extLst>
  </p:cSld>
  <p:clrMapOvr>
    <a:masterClrMapping/>
  </p:clrMapOvr>
  <p:transition spd="med">
    <p:randomBar dir="ver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E56EA0-8522-CE4F-AACE-F92606BD9B1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268465162"/>
      </p:ext>
    </p:extLst>
  </p:cSld>
  <p:clrMapOvr>
    <a:masterClrMapping/>
  </p:clrMapOvr>
  <p:transition spd="med">
    <p:randomBar dir="ver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5EBF5E-A005-F64D-A2D0-27E5B7E0EFB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917703330"/>
      </p:ext>
    </p:extLst>
  </p:cSld>
  <p:clrMapOvr>
    <a:masterClrMapping/>
  </p:clrMapOvr>
  <p:transition spd="med">
    <p:randomBar dir="vert"/>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BAE59B-BAB5-2049-BC18-EC4F0067015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953713161"/>
      </p:ext>
    </p:extLst>
  </p:cSld>
  <p:clrMapOvr>
    <a:masterClrMapping/>
  </p:clrMapOvr>
  <p:transition spd="med">
    <p:randomBar dir="vert"/>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CAC1F7-B0C1-AB45-99E6-4EA2FA61B429}"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030379404"/>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1ED5CE-9747-F540-AB7A-474E3CD23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640683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BD4F13-7942-444B-B4B4-922B45760382}"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139861500"/>
      </p:ext>
    </p:extLst>
  </p:cSld>
  <p:clrMapOvr>
    <a:masterClrMapping/>
  </p:clrMapOvr>
  <p:transition spd="med">
    <p:randomBar dir="vert"/>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0A99D491-EA4C-F743-8040-0302D18E0041}" type="slidenum">
              <a:rPr lang="en-US"/>
              <a:pPr>
                <a:defRPr/>
              </a:pPr>
              <a:t>‹#›</a:t>
            </a:fld>
            <a:endParaRPr lang="en-US"/>
          </a:p>
        </p:txBody>
      </p:sp>
    </p:spTree>
    <p:extLst>
      <p:ext uri="{BB962C8B-B14F-4D97-AF65-F5344CB8AC3E}">
        <p14:creationId xmlns:p14="http://schemas.microsoft.com/office/powerpoint/2010/main" val="41610882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812FC202-27AC-E34E-89FE-428BD0037ED7}" type="slidenum">
              <a:rPr lang="en-US"/>
              <a:pPr>
                <a:defRPr/>
              </a:pPr>
              <a:t>‹#›</a:t>
            </a:fld>
            <a:endParaRPr lang="en-US"/>
          </a:p>
        </p:txBody>
      </p:sp>
    </p:spTree>
    <p:extLst>
      <p:ext uri="{BB962C8B-B14F-4D97-AF65-F5344CB8AC3E}">
        <p14:creationId xmlns:p14="http://schemas.microsoft.com/office/powerpoint/2010/main" val="282754774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2" name="Group 1026"/>
          <p:cNvGrpSpPr>
            <a:grpSpLocks/>
          </p:cNvGrpSpPr>
          <p:nvPr/>
        </p:nvGrpSpPr>
        <p:grpSpPr bwMode="auto">
          <a:xfrm>
            <a:off x="0" y="0"/>
            <a:ext cx="8458200" cy="5943600"/>
            <a:chOff x="0" y="0"/>
            <a:chExt cx="5328" cy="3744"/>
          </a:xfrm>
        </p:grpSpPr>
        <p:sp>
          <p:nvSpPr>
            <p:cNvPr id="5" name="Freeform 1027"/>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6" name="Freeform 1028"/>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ea typeface="ＭＳ Ｐゴシック" charset="0"/>
                <a:cs typeface="ＭＳ Ｐゴシック" charset="0"/>
              </a:endParaRPr>
            </a:p>
          </p:txBody>
        </p:sp>
      </p:grpSp>
      <p:sp>
        <p:nvSpPr>
          <p:cNvPr id="15365" name="Rectangle 1029"/>
          <p:cNvSpPr>
            <a:spLocks noGrp="1" noChangeArrowheads="1"/>
          </p:cNvSpPr>
          <p:nvPr>
            <p:ph type="subTitle" sz="quarter" idx="1"/>
          </p:nvPr>
        </p:nvSpPr>
        <p:spPr>
          <a:xfrm>
            <a:off x="1371600" y="3886200"/>
            <a:ext cx="6400800" cy="1752600"/>
          </a:xfrm>
        </p:spPr>
        <p:txBody>
          <a:bodyPr/>
          <a:lstStyle>
            <a:lvl1pPr marL="0" indent="0" algn="ctr">
              <a:buFont typeface="Wingdings" pitchFamily="-110" charset="2"/>
              <a:buNone/>
              <a:defRPr/>
            </a:lvl1pPr>
          </a:lstStyle>
          <a:p>
            <a:r>
              <a:rPr lang="en-US"/>
              <a:t>Click to edit Master subtitle style</a:t>
            </a:r>
          </a:p>
        </p:txBody>
      </p:sp>
      <p:sp>
        <p:nvSpPr>
          <p:cNvPr id="15369" name="Rectangle 103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1030"/>
          <p:cNvSpPr>
            <a:spLocks noGrp="1" noChangeArrowheads="1"/>
          </p:cNvSpPr>
          <p:nvPr>
            <p:ph type="dt" sz="quarter" idx="10"/>
          </p:nvPr>
        </p:nvSpPr>
        <p:spPr/>
        <p:txBody>
          <a:bodyPr/>
          <a:lstStyle>
            <a:lvl1pPr>
              <a:defRPr/>
            </a:lvl1pPr>
          </a:lstStyle>
          <a:p>
            <a:pPr>
              <a:defRPr/>
            </a:pPr>
            <a:endParaRPr lang="en-US"/>
          </a:p>
        </p:txBody>
      </p:sp>
      <p:sp>
        <p:nvSpPr>
          <p:cNvPr id="8" name="Rectangle 1031"/>
          <p:cNvSpPr>
            <a:spLocks noGrp="1" noChangeArrowheads="1"/>
          </p:cNvSpPr>
          <p:nvPr>
            <p:ph type="ftr" sz="quarter" idx="11"/>
          </p:nvPr>
        </p:nvSpPr>
        <p:spPr/>
        <p:txBody>
          <a:bodyPr/>
          <a:lstStyle>
            <a:lvl1pPr>
              <a:defRPr/>
            </a:lvl1pPr>
          </a:lstStyle>
          <a:p>
            <a:pPr>
              <a:defRPr/>
            </a:pPr>
            <a:endParaRPr lang="en-US"/>
          </a:p>
        </p:txBody>
      </p:sp>
      <p:sp>
        <p:nvSpPr>
          <p:cNvPr id="9" name="Rectangle 1032"/>
          <p:cNvSpPr>
            <a:spLocks noGrp="1" noChangeArrowheads="1"/>
          </p:cNvSpPr>
          <p:nvPr>
            <p:ph type="sldNum" sz="quarter" idx="12"/>
          </p:nvPr>
        </p:nvSpPr>
        <p:spPr/>
        <p:txBody>
          <a:bodyPr/>
          <a:lstStyle>
            <a:lvl1pPr>
              <a:defRPr/>
            </a:lvl1pPr>
          </a:lstStyle>
          <a:p>
            <a:pPr>
              <a:defRPr/>
            </a:pPr>
            <a:fld id="{B9DD8885-9ACC-764E-BBD8-EF21776583BE}" type="slidenum">
              <a:rPr lang="en-US"/>
              <a:pPr>
                <a:defRPr/>
              </a:pPr>
              <a:t>‹#›</a:t>
            </a:fld>
            <a:endParaRPr lang="en-US"/>
          </a:p>
        </p:txBody>
      </p:sp>
    </p:spTree>
    <p:extLst>
      <p:ext uri="{BB962C8B-B14F-4D97-AF65-F5344CB8AC3E}">
        <p14:creationId xmlns:p14="http://schemas.microsoft.com/office/powerpoint/2010/main" val="192073191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lgn="l">
              <a:defRPr/>
            </a:lvl1pPr>
          </a:lstStyle>
          <a:p>
            <a:pPr>
              <a:defRPr/>
            </a:pPr>
            <a:fld id="{503BAD31-4B59-E647-A3A8-418B26F917C5}" type="slidenum">
              <a:rPr lang="en-US"/>
              <a:pPr>
                <a:defRPr/>
              </a:pPr>
              <a:t>‹#›</a:t>
            </a:fld>
            <a:endParaRPr lang="en-US"/>
          </a:p>
        </p:txBody>
      </p:sp>
    </p:spTree>
    <p:extLst>
      <p:ext uri="{BB962C8B-B14F-4D97-AF65-F5344CB8AC3E}">
        <p14:creationId xmlns:p14="http://schemas.microsoft.com/office/powerpoint/2010/main" val="293790414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lgn="l">
              <a:defRPr/>
            </a:lvl1pPr>
          </a:lstStyle>
          <a:p>
            <a:pPr>
              <a:defRPr/>
            </a:pPr>
            <a:fld id="{651EE10D-BB98-7D4F-AFA1-5D1A1C69AD71}" type="slidenum">
              <a:rPr lang="en-US"/>
              <a:pPr>
                <a:defRPr/>
              </a:pPr>
              <a:t>‹#›</a:t>
            </a:fld>
            <a:endParaRPr lang="en-US"/>
          </a:p>
        </p:txBody>
      </p:sp>
    </p:spTree>
    <p:extLst>
      <p:ext uri="{BB962C8B-B14F-4D97-AF65-F5344CB8AC3E}">
        <p14:creationId xmlns:p14="http://schemas.microsoft.com/office/powerpoint/2010/main" val="241029508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lgn="l">
              <a:defRPr/>
            </a:lvl1pPr>
          </a:lstStyle>
          <a:p>
            <a:pPr>
              <a:defRPr/>
            </a:pPr>
            <a:fld id="{7EFC4D29-81D7-AA43-B89B-409D39A6FFA1}" type="slidenum">
              <a:rPr lang="en-US"/>
              <a:pPr>
                <a:defRPr/>
              </a:pPr>
              <a:t>‹#›</a:t>
            </a:fld>
            <a:endParaRPr lang="en-US"/>
          </a:p>
        </p:txBody>
      </p:sp>
    </p:spTree>
    <p:extLst>
      <p:ext uri="{BB962C8B-B14F-4D97-AF65-F5344CB8AC3E}">
        <p14:creationId xmlns:p14="http://schemas.microsoft.com/office/powerpoint/2010/main" val="215999567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752600"/>
            <a:ext cx="3808413" cy="43735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6613" y="1752600"/>
            <a:ext cx="3810000" cy="43735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lgn="l">
              <a:defRPr/>
            </a:lvl1pPr>
          </a:lstStyle>
          <a:p>
            <a:pPr>
              <a:defRPr/>
            </a:pPr>
            <a:fld id="{8427B4ED-99BF-7849-9A10-02577B8BB651}" type="slidenum">
              <a:rPr lang="en-US"/>
              <a:pPr>
                <a:defRPr/>
              </a:pPr>
              <a:t>‹#›</a:t>
            </a:fld>
            <a:endParaRPr lang="en-US"/>
          </a:p>
        </p:txBody>
      </p:sp>
    </p:spTree>
    <p:extLst>
      <p:ext uri="{BB962C8B-B14F-4D97-AF65-F5344CB8AC3E}">
        <p14:creationId xmlns:p14="http://schemas.microsoft.com/office/powerpoint/2010/main" val="267903969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lgn="l">
              <a:defRPr/>
            </a:lvl1pPr>
          </a:lstStyle>
          <a:p>
            <a:pPr>
              <a:defRPr/>
            </a:pPr>
            <a:fld id="{1B286F86-F529-F343-866E-522CC42375BF}" type="slidenum">
              <a:rPr lang="en-US"/>
              <a:pPr>
                <a:defRPr/>
              </a:pPr>
              <a:t>‹#›</a:t>
            </a:fld>
            <a:endParaRPr lang="en-US"/>
          </a:p>
        </p:txBody>
      </p:sp>
    </p:spTree>
    <p:extLst>
      <p:ext uri="{BB962C8B-B14F-4D97-AF65-F5344CB8AC3E}">
        <p14:creationId xmlns:p14="http://schemas.microsoft.com/office/powerpoint/2010/main" val="254744869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lgn="l">
              <a:defRPr/>
            </a:lvl1pPr>
          </a:lstStyle>
          <a:p>
            <a:pPr>
              <a:defRPr/>
            </a:pPr>
            <a:fld id="{A44E8EE4-2F08-2C42-8E21-88B5E66760ED}" type="slidenum">
              <a:rPr lang="en-US"/>
              <a:pPr>
                <a:defRPr/>
              </a:pPr>
              <a:t>‹#›</a:t>
            </a:fld>
            <a:endParaRPr lang="en-US"/>
          </a:p>
        </p:txBody>
      </p:sp>
    </p:spTree>
    <p:extLst>
      <p:ext uri="{BB962C8B-B14F-4D97-AF65-F5344CB8AC3E}">
        <p14:creationId xmlns:p14="http://schemas.microsoft.com/office/powerpoint/2010/main" val="40032598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3427B5-A034-3B47-A8B6-B20C4D6D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070081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lgn="l">
              <a:defRPr/>
            </a:lvl1pPr>
          </a:lstStyle>
          <a:p>
            <a:pPr>
              <a:defRPr/>
            </a:pPr>
            <a:fld id="{9942FEA5-F500-854E-8572-1DE1B775C468}" type="slidenum">
              <a:rPr lang="en-US"/>
              <a:pPr>
                <a:defRPr/>
              </a:pPr>
              <a:t>‹#›</a:t>
            </a:fld>
            <a:endParaRPr lang="en-US"/>
          </a:p>
        </p:txBody>
      </p:sp>
    </p:spTree>
    <p:extLst>
      <p:ext uri="{BB962C8B-B14F-4D97-AF65-F5344CB8AC3E}">
        <p14:creationId xmlns:p14="http://schemas.microsoft.com/office/powerpoint/2010/main" val="405918503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lgn="l">
              <a:defRPr/>
            </a:lvl1pPr>
          </a:lstStyle>
          <a:p>
            <a:pPr>
              <a:defRPr/>
            </a:pPr>
            <a:fld id="{1159AC05-6B3F-064C-BAE6-73EE881D3EEE}" type="slidenum">
              <a:rPr lang="en-US"/>
              <a:pPr>
                <a:defRPr/>
              </a:pPr>
              <a:t>‹#›</a:t>
            </a:fld>
            <a:endParaRPr lang="en-US"/>
          </a:p>
        </p:txBody>
      </p:sp>
    </p:spTree>
    <p:extLst>
      <p:ext uri="{BB962C8B-B14F-4D97-AF65-F5344CB8AC3E}">
        <p14:creationId xmlns:p14="http://schemas.microsoft.com/office/powerpoint/2010/main" val="412085930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normAutofit/>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lgn="l">
              <a:defRPr/>
            </a:lvl1pPr>
          </a:lstStyle>
          <a:p>
            <a:pPr>
              <a:defRPr/>
            </a:pPr>
            <a:fld id="{B891D8F5-11F9-954B-997B-126760EBD671}" type="slidenum">
              <a:rPr lang="en-US"/>
              <a:pPr>
                <a:defRPr/>
              </a:pPr>
              <a:t>‹#›</a:t>
            </a:fld>
            <a:endParaRPr lang="en-US"/>
          </a:p>
        </p:txBody>
      </p:sp>
    </p:spTree>
    <p:extLst>
      <p:ext uri="{BB962C8B-B14F-4D97-AF65-F5344CB8AC3E}">
        <p14:creationId xmlns:p14="http://schemas.microsoft.com/office/powerpoint/2010/main" val="371928066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lgn="l">
              <a:defRPr/>
            </a:lvl1pPr>
          </a:lstStyle>
          <a:p>
            <a:pPr>
              <a:defRPr/>
            </a:pPr>
            <a:fld id="{CC080854-62FC-1742-A262-21D154967E85}" type="slidenum">
              <a:rPr lang="en-US"/>
              <a:pPr>
                <a:defRPr/>
              </a:pPr>
              <a:t>‹#›</a:t>
            </a:fld>
            <a:endParaRPr lang="en-US"/>
          </a:p>
        </p:txBody>
      </p:sp>
    </p:spTree>
    <p:extLst>
      <p:ext uri="{BB962C8B-B14F-4D97-AF65-F5344CB8AC3E}">
        <p14:creationId xmlns:p14="http://schemas.microsoft.com/office/powerpoint/2010/main" val="271030929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20650"/>
            <a:ext cx="1941513" cy="6005513"/>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120650"/>
            <a:ext cx="5676900" cy="6005513"/>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lgn="l">
              <a:defRPr/>
            </a:lvl1pPr>
          </a:lstStyle>
          <a:p>
            <a:pPr>
              <a:defRPr/>
            </a:pPr>
            <a:fld id="{8A841534-0D54-8D40-92CF-DE8891D26082}" type="slidenum">
              <a:rPr lang="en-US"/>
              <a:pPr>
                <a:defRPr/>
              </a:pPr>
              <a:t>‹#›</a:t>
            </a:fld>
            <a:endParaRPr lang="en-US"/>
          </a:p>
        </p:txBody>
      </p:sp>
    </p:spTree>
    <p:extLst>
      <p:ext uri="{BB962C8B-B14F-4D97-AF65-F5344CB8AC3E}">
        <p14:creationId xmlns:p14="http://schemas.microsoft.com/office/powerpoint/2010/main" val="85731854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lgn="l">
              <a:defRPr/>
            </a:lvl1pPr>
          </a:lstStyle>
          <a:p>
            <a:pPr>
              <a:defRPr/>
            </a:pPr>
            <a:fld id="{6F809B5B-3368-754E-B025-2BD63234B0BF}" type="slidenum">
              <a:rPr lang="en-US"/>
              <a:pPr>
                <a:defRPr/>
              </a:pPr>
              <a:t>‹#›</a:t>
            </a:fld>
            <a:endParaRPr lang="en-US"/>
          </a:p>
        </p:txBody>
      </p:sp>
    </p:spTree>
    <p:extLst>
      <p:ext uri="{BB962C8B-B14F-4D97-AF65-F5344CB8AC3E}">
        <p14:creationId xmlns:p14="http://schemas.microsoft.com/office/powerpoint/2010/main" val="363233127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lgn="l">
              <a:defRPr/>
            </a:lvl1pPr>
          </a:lstStyle>
          <a:p>
            <a:pPr>
              <a:defRPr/>
            </a:pPr>
            <a:fld id="{974001A3-5964-DA44-AE16-E9C0FDA7B92B}" type="slidenum">
              <a:rPr lang="en-US"/>
              <a:pPr>
                <a:defRPr/>
              </a:pPr>
              <a:t>‹#›</a:t>
            </a:fld>
            <a:endParaRPr lang="en-US"/>
          </a:p>
        </p:txBody>
      </p:sp>
    </p:spTree>
    <p:extLst>
      <p:ext uri="{BB962C8B-B14F-4D97-AF65-F5344CB8AC3E}">
        <p14:creationId xmlns:p14="http://schemas.microsoft.com/office/powerpoint/2010/main" val="194024427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lgn="l">
              <a:defRPr/>
            </a:lvl1pPr>
          </a:lstStyle>
          <a:p>
            <a:pPr>
              <a:defRPr/>
            </a:pPr>
            <a:fld id="{EB4ED416-BC54-7D45-9DCF-E3C2200BA9FA}" type="slidenum">
              <a:rPr lang="en-US"/>
              <a:pPr>
                <a:defRPr/>
              </a:pPr>
              <a:t>‹#›</a:t>
            </a:fld>
            <a:endParaRPr lang="en-US"/>
          </a:p>
        </p:txBody>
      </p:sp>
    </p:spTree>
    <p:extLst>
      <p:ext uri="{BB962C8B-B14F-4D97-AF65-F5344CB8AC3E}">
        <p14:creationId xmlns:p14="http://schemas.microsoft.com/office/powerpoint/2010/main" val="137479855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752600"/>
            <a:ext cx="3808413"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752600"/>
            <a:ext cx="3810000"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lgn="l">
              <a:defRPr/>
            </a:lvl1pPr>
          </a:lstStyle>
          <a:p>
            <a:pPr>
              <a:defRPr/>
            </a:pPr>
            <a:fld id="{863744CA-583C-1445-9782-9099550989AD}" type="slidenum">
              <a:rPr lang="en-US"/>
              <a:pPr>
                <a:defRPr/>
              </a:pPr>
              <a:t>‹#›</a:t>
            </a:fld>
            <a:endParaRPr lang="en-US"/>
          </a:p>
        </p:txBody>
      </p:sp>
    </p:spTree>
    <p:extLst>
      <p:ext uri="{BB962C8B-B14F-4D97-AF65-F5344CB8AC3E}">
        <p14:creationId xmlns:p14="http://schemas.microsoft.com/office/powerpoint/2010/main" val="79228134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lgn="l">
              <a:defRPr/>
            </a:lvl1pPr>
          </a:lstStyle>
          <a:p>
            <a:pPr>
              <a:defRPr/>
            </a:pPr>
            <a:fld id="{55855ED3-F128-5042-94B0-0AE79A47899A}" type="slidenum">
              <a:rPr lang="en-US"/>
              <a:pPr>
                <a:defRPr/>
              </a:pPr>
              <a:t>‹#›</a:t>
            </a:fld>
            <a:endParaRPr lang="en-US"/>
          </a:p>
        </p:txBody>
      </p:sp>
    </p:spTree>
    <p:extLst>
      <p:ext uri="{BB962C8B-B14F-4D97-AF65-F5344CB8AC3E}">
        <p14:creationId xmlns:p14="http://schemas.microsoft.com/office/powerpoint/2010/main" val="953228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F607A9-4ECC-0C49-BCCA-F4DC692F2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188223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lgn="l">
              <a:defRPr/>
            </a:lvl1pPr>
          </a:lstStyle>
          <a:p>
            <a:pPr>
              <a:defRPr/>
            </a:pPr>
            <a:fld id="{2A2C9300-0429-8C4E-9D83-F27A72CE0A13}" type="slidenum">
              <a:rPr lang="en-US"/>
              <a:pPr>
                <a:defRPr/>
              </a:pPr>
              <a:t>‹#›</a:t>
            </a:fld>
            <a:endParaRPr lang="en-US"/>
          </a:p>
        </p:txBody>
      </p:sp>
    </p:spTree>
    <p:extLst>
      <p:ext uri="{BB962C8B-B14F-4D97-AF65-F5344CB8AC3E}">
        <p14:creationId xmlns:p14="http://schemas.microsoft.com/office/powerpoint/2010/main" val="103275235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lgn="l">
              <a:defRPr/>
            </a:lvl1pPr>
          </a:lstStyle>
          <a:p>
            <a:pPr>
              <a:defRPr/>
            </a:pPr>
            <a:fld id="{70AEF70A-4CB0-C047-97CF-B197EC927EF2}" type="slidenum">
              <a:rPr lang="en-US"/>
              <a:pPr>
                <a:defRPr/>
              </a:pPr>
              <a:t>‹#›</a:t>
            </a:fld>
            <a:endParaRPr lang="en-US"/>
          </a:p>
        </p:txBody>
      </p:sp>
    </p:spTree>
    <p:extLst>
      <p:ext uri="{BB962C8B-B14F-4D97-AF65-F5344CB8AC3E}">
        <p14:creationId xmlns:p14="http://schemas.microsoft.com/office/powerpoint/2010/main" val="227375159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lgn="l">
              <a:defRPr/>
            </a:lvl1pPr>
          </a:lstStyle>
          <a:p>
            <a:pPr>
              <a:defRPr/>
            </a:pPr>
            <a:fld id="{05147BB6-A381-664A-B710-36957C107088}" type="slidenum">
              <a:rPr lang="en-US"/>
              <a:pPr>
                <a:defRPr/>
              </a:pPr>
              <a:t>‹#›</a:t>
            </a:fld>
            <a:endParaRPr lang="en-US"/>
          </a:p>
        </p:txBody>
      </p:sp>
    </p:spTree>
    <p:extLst>
      <p:ext uri="{BB962C8B-B14F-4D97-AF65-F5344CB8AC3E}">
        <p14:creationId xmlns:p14="http://schemas.microsoft.com/office/powerpoint/2010/main" val="86049220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lgn="l">
              <a:defRPr/>
            </a:lvl1pPr>
          </a:lstStyle>
          <a:p>
            <a:pPr>
              <a:defRPr/>
            </a:pPr>
            <a:fld id="{7B36DFAE-2770-8048-A6F3-689C0F4C42BF}" type="slidenum">
              <a:rPr lang="en-US"/>
              <a:pPr>
                <a:defRPr/>
              </a:pPr>
              <a:t>‹#›</a:t>
            </a:fld>
            <a:endParaRPr lang="en-US"/>
          </a:p>
        </p:txBody>
      </p:sp>
    </p:spTree>
    <p:extLst>
      <p:ext uri="{BB962C8B-B14F-4D97-AF65-F5344CB8AC3E}">
        <p14:creationId xmlns:p14="http://schemas.microsoft.com/office/powerpoint/2010/main" val="188226063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lgn="l">
              <a:defRPr/>
            </a:lvl1pPr>
          </a:lstStyle>
          <a:p>
            <a:pPr>
              <a:defRPr/>
            </a:pPr>
            <a:fld id="{0F5D3837-4D13-D845-8CB8-641813B61944}" type="slidenum">
              <a:rPr lang="en-US"/>
              <a:pPr>
                <a:defRPr/>
              </a:pPr>
              <a:t>‹#›</a:t>
            </a:fld>
            <a:endParaRPr lang="en-US"/>
          </a:p>
        </p:txBody>
      </p:sp>
    </p:spTree>
    <p:extLst>
      <p:ext uri="{BB962C8B-B14F-4D97-AF65-F5344CB8AC3E}">
        <p14:creationId xmlns:p14="http://schemas.microsoft.com/office/powerpoint/2010/main" val="77149346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20650"/>
            <a:ext cx="1941513" cy="60055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20650"/>
            <a:ext cx="5676900" cy="60055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lgn="l">
              <a:defRPr/>
            </a:lvl1pPr>
          </a:lstStyle>
          <a:p>
            <a:pPr>
              <a:defRPr/>
            </a:pPr>
            <a:fld id="{3A61C5A4-9705-7C46-8FAE-343EF0BF469D}" type="slidenum">
              <a:rPr lang="en-US"/>
              <a:pPr>
                <a:defRPr/>
              </a:pPr>
              <a:t>‹#›</a:t>
            </a:fld>
            <a:endParaRPr lang="en-US"/>
          </a:p>
        </p:txBody>
      </p:sp>
    </p:spTree>
    <p:extLst>
      <p:ext uri="{BB962C8B-B14F-4D97-AF65-F5344CB8AC3E}">
        <p14:creationId xmlns:p14="http://schemas.microsoft.com/office/powerpoint/2010/main" val="360394500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sp>
        <p:nvSpPr>
          <p:cNvPr id="8220" name="Rectangle 28"/>
          <p:cNvSpPr>
            <a:spLocks noGrp="1" noChangeArrowheads="1"/>
          </p:cNvSpPr>
          <p:nvPr>
            <p:ph type="ctrTitle" sz="quarter"/>
          </p:nvPr>
        </p:nvSpPr>
        <p:spPr>
          <a:xfrm>
            <a:off x="685800" y="2286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822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pPr>
              <a:defRPr/>
            </a:pPr>
            <a:fld id="{2E90B9D5-8B7A-274D-B3A2-A063A8C1E01A}" type="slidenum">
              <a:rPr lang="en-US"/>
              <a:pPr>
                <a:defRPr/>
              </a:pPr>
              <a:t>‹#›</a:t>
            </a:fld>
            <a:endParaRPr lang="en-US"/>
          </a:p>
        </p:txBody>
      </p:sp>
    </p:spTree>
    <p:extLst>
      <p:ext uri="{BB962C8B-B14F-4D97-AF65-F5344CB8AC3E}">
        <p14:creationId xmlns:p14="http://schemas.microsoft.com/office/powerpoint/2010/main" val="244075104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36791E86-09EF-C948-9037-9C4D22CA3D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7095692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5CD1F8D1-6D1A-FF46-BF6B-AAFE33BF7D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0181365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38D25CC2-AE33-294E-A5D7-97881FD14D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939871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D1C63-AF6A-2F48-B4E9-4B8207409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530042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21"/>
          <p:cNvSpPr>
            <a:spLocks noGrp="1" noChangeArrowheads="1"/>
          </p:cNvSpPr>
          <p:nvPr>
            <p:ph type="sldNum" sz="quarter" idx="12"/>
          </p:nvPr>
        </p:nvSpPr>
        <p:spPr>
          <a:ln/>
        </p:spPr>
        <p:txBody>
          <a:bodyPr/>
          <a:lstStyle>
            <a:lvl1pPr>
              <a:defRPr/>
            </a:lvl1pPr>
          </a:lstStyle>
          <a:p>
            <a:pPr>
              <a:defRPr/>
            </a:pPr>
            <a:fld id="{034C818E-DB55-5843-8C62-E29C1F8E851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9432624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21"/>
          <p:cNvSpPr>
            <a:spLocks noGrp="1" noChangeArrowheads="1"/>
          </p:cNvSpPr>
          <p:nvPr>
            <p:ph type="sldNum" sz="quarter" idx="12"/>
          </p:nvPr>
        </p:nvSpPr>
        <p:spPr>
          <a:ln/>
        </p:spPr>
        <p:txBody>
          <a:bodyPr/>
          <a:lstStyle>
            <a:lvl1pPr>
              <a:defRPr/>
            </a:lvl1pPr>
          </a:lstStyle>
          <a:p>
            <a:pPr>
              <a:defRPr/>
            </a:pPr>
            <a:fld id="{B60D6F16-4109-BA44-8571-A253FE82CCD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9426649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21"/>
          <p:cNvSpPr>
            <a:spLocks noGrp="1" noChangeArrowheads="1"/>
          </p:cNvSpPr>
          <p:nvPr>
            <p:ph type="sldNum" sz="quarter" idx="12"/>
          </p:nvPr>
        </p:nvSpPr>
        <p:spPr>
          <a:ln/>
        </p:spPr>
        <p:txBody>
          <a:bodyPr/>
          <a:lstStyle>
            <a:lvl1pPr>
              <a:defRPr/>
            </a:lvl1pPr>
          </a:lstStyle>
          <a:p>
            <a:pPr>
              <a:defRPr/>
            </a:pPr>
            <a:fld id="{E06CBCD6-A162-654B-A226-8E2EA2F1C0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8474894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57937E36-317D-E045-8CDA-BEB29D7311A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9126860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B202FBD5-220B-2A4B-AE3E-4A40331C74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9466229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F2525731-46C6-3C4D-A9CA-6D24FB96BA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6905039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1A9FE689-DE00-2F41-808C-E241E1972CB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2174404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AEF508B1-279F-364B-AAE8-F8FE35B535A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4589530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3124200"/>
            <a:ext cx="9144000" cy="3581400"/>
            <a:chOff x="0" y="1968"/>
            <a:chExt cx="5760" cy="2256"/>
          </a:xfrm>
        </p:grpSpPr>
        <p:sp>
          <p:nvSpPr>
            <p:cNvPr id="5" name="Rectangle 1027"/>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 name="Rectangle 1028"/>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7" name="Rectangle 1029"/>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8" name="Rectangle 1030"/>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9" name="Rectangle 1031"/>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 name="Rectangle 1032"/>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1" name="Rectangle 1033"/>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2" name="Rectangle 1034"/>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3" name="Rectangle 1035"/>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 name="Rectangle 1036"/>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5" name="Rectangle 1037"/>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6" name="Rectangle 1038"/>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7" name="Rectangle 1039"/>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8" name="Rectangle 1040"/>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9" name="Rectangle 1041"/>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0" name="Rectangle 1042"/>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1" name="Rectangle 1043"/>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2" name="Rectangle 1044"/>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3" name="Rectangle 1045"/>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4" name="Rectangle 1046"/>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5" name="Rectangle 1047"/>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6" name="Rectangle 1048"/>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7" name="Rectangle 1049"/>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8" name="Rectangle 1050"/>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9" name="Rectangle 1051"/>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0" name="Rectangle 1052"/>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1" name="Rectangle 1053"/>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2" name="Rectangle 1054"/>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3" name="Rectangle 1055"/>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4" name="Rectangle 1056"/>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5" name="Rectangle 1057"/>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6" name="Rectangle 1058"/>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7" name="Rectangle 1059"/>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8" name="Rectangle 1060"/>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9" name="Rectangle 1061"/>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0" name="Rectangle 1062"/>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1" name="Rectangle 1063"/>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2" name="Rectangle 1064"/>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3" name="Rectangle 1065"/>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4" name="Rectangle 1066"/>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5" name="Rectangle 1067"/>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6" name="Rectangle 1068"/>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7" name="Rectangle 1069"/>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8" name="Rectangle 1070"/>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9" name="Rectangle 1071"/>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0" name="Rectangle 1072"/>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1" name="Rectangle 1073"/>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2" name="Rectangle 1074"/>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3" name="Rectangle 1075"/>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4" name="Rectangle 1076"/>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5" name="Rectangle 1077"/>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6" name="Rectangle 1078"/>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7" name="Rectangle 1079"/>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8" name="Rectangle 1080"/>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9" name="Rectangle 1081"/>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0" name="Rectangle 1082"/>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1" name="Rectangle 1083"/>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2" name="Rectangle 1084"/>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3" name="Rectangle 1085"/>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4" name="Rectangle 1086"/>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5" name="Rectangle 1087"/>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6" name="Rectangle 1088"/>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7" name="Rectangle 1089"/>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68" name="Freeform 1094"/>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545860" name="Rectangle 1092"/>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545861" name="Rectangle 1093"/>
          <p:cNvSpPr>
            <a:spLocks noGrp="1" noChangeArrowheads="1"/>
          </p:cNvSpPr>
          <p:nvPr>
            <p:ph type="subTitle" idx="1"/>
          </p:nvPr>
        </p:nvSpPr>
        <p:spPr>
          <a:xfrm>
            <a:off x="1371600" y="3886200"/>
            <a:ext cx="6400800" cy="1752600"/>
          </a:xfrm>
        </p:spPr>
        <p:txBody>
          <a:bodyPr/>
          <a:lstStyle>
            <a:lvl1pPr marL="0" indent="101600" algn="ctr">
              <a:buFont typeface="Wingdings" pitchFamily="-108" charset="2"/>
              <a:buNone/>
              <a:defRPr/>
            </a:lvl1pPr>
          </a:lstStyle>
          <a:p>
            <a:r>
              <a:rPr lang="en-US" altLang="ja-JP"/>
              <a:t>Click to edit Master subtitle style</a:t>
            </a:r>
          </a:p>
        </p:txBody>
      </p:sp>
      <p:sp>
        <p:nvSpPr>
          <p:cNvPr id="69" name="Rectangle 1090"/>
          <p:cNvSpPr>
            <a:spLocks noGrp="1" noChangeArrowheads="1"/>
          </p:cNvSpPr>
          <p:nvPr>
            <p:ph type="dt" sz="half" idx="10"/>
          </p:nvPr>
        </p:nvSpPr>
        <p:spPr/>
        <p:txBody>
          <a:bodyPr/>
          <a:lstStyle>
            <a:lvl1pPr>
              <a:defRPr>
                <a:solidFill>
                  <a:schemeClr val="tx2"/>
                </a:solidFill>
              </a:defRPr>
            </a:lvl1pPr>
          </a:lstStyle>
          <a:p>
            <a:pPr>
              <a:defRPr/>
            </a:pPr>
            <a:endParaRPr lang="en-US" altLang="ja-JP">
              <a:solidFill>
                <a:srgbClr val="FFFFFF"/>
              </a:solidFill>
            </a:endParaRPr>
          </a:p>
        </p:txBody>
      </p:sp>
      <p:sp>
        <p:nvSpPr>
          <p:cNvPr id="70" name="Rectangle 1091"/>
          <p:cNvSpPr>
            <a:spLocks noGrp="1" noChangeArrowheads="1"/>
          </p:cNvSpPr>
          <p:nvPr>
            <p:ph type="ftr" sz="quarter" idx="11"/>
          </p:nvPr>
        </p:nvSpPr>
        <p:spPr>
          <a:xfrm>
            <a:off x="2057400" y="6248400"/>
            <a:ext cx="5257800" cy="457200"/>
          </a:xfrm>
        </p:spPr>
        <p:txBody>
          <a:bodyPr/>
          <a:lstStyle>
            <a:lvl1pPr>
              <a:defRPr>
                <a:solidFill>
                  <a:schemeClr val="tx2"/>
                </a:solidFill>
              </a:defRPr>
            </a:lvl1pPr>
          </a:lstStyle>
          <a:p>
            <a:pPr>
              <a:defRPr/>
            </a:pPr>
            <a:endParaRPr lang="en-US" altLang="ja-JP">
              <a:solidFill>
                <a:srgbClr val="FFFFFF"/>
              </a:solidFill>
            </a:endParaRPr>
          </a:p>
        </p:txBody>
      </p:sp>
      <p:sp>
        <p:nvSpPr>
          <p:cNvPr id="71" name="Rectangle 1095"/>
          <p:cNvSpPr>
            <a:spLocks noGrp="1" noChangeArrowheads="1"/>
          </p:cNvSpPr>
          <p:nvPr>
            <p:ph type="sldNum" sz="quarter" idx="12"/>
          </p:nvPr>
        </p:nvSpPr>
        <p:spPr/>
        <p:txBody>
          <a:bodyPr/>
          <a:lstStyle>
            <a:lvl1pPr algn="r">
              <a:defRPr/>
            </a:lvl1pPr>
          </a:lstStyle>
          <a:p>
            <a:pPr>
              <a:defRPr/>
            </a:pPr>
            <a:fld id="{A1E5E8D4-B2E4-CB4C-A33A-F9C963FBD8D5}"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403331743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1094"/>
          <p:cNvSpPr>
            <a:spLocks noGrp="1" noChangeArrowheads="1"/>
          </p:cNvSpPr>
          <p:nvPr>
            <p:ph type="sldNum" sz="quarter" idx="12"/>
          </p:nvPr>
        </p:nvSpPr>
        <p:spPr>
          <a:ln/>
        </p:spPr>
        <p:txBody>
          <a:bodyPr/>
          <a:lstStyle>
            <a:lvl1pPr>
              <a:defRPr/>
            </a:lvl1pPr>
          </a:lstStyle>
          <a:p>
            <a:pPr>
              <a:defRPr/>
            </a:pPr>
            <a:fld id="{78830F0F-839C-5E41-A06C-0D84B401B899}"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3695584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BBA6D-A09F-7743-9EEB-BB607F987A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159157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1094"/>
          <p:cNvSpPr>
            <a:spLocks noGrp="1" noChangeArrowheads="1"/>
          </p:cNvSpPr>
          <p:nvPr>
            <p:ph type="sldNum" sz="quarter" idx="12"/>
          </p:nvPr>
        </p:nvSpPr>
        <p:spPr>
          <a:ln/>
        </p:spPr>
        <p:txBody>
          <a:bodyPr/>
          <a:lstStyle>
            <a:lvl1pPr>
              <a:defRPr/>
            </a:lvl1pPr>
          </a:lstStyle>
          <a:p>
            <a:pPr>
              <a:defRPr/>
            </a:pPr>
            <a:fld id="{08EFE18B-FF27-A14A-A925-53ADFB32C3D7}"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91087933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6"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7" name="Rectangle 1094"/>
          <p:cNvSpPr>
            <a:spLocks noGrp="1" noChangeArrowheads="1"/>
          </p:cNvSpPr>
          <p:nvPr>
            <p:ph type="sldNum" sz="quarter" idx="12"/>
          </p:nvPr>
        </p:nvSpPr>
        <p:spPr>
          <a:ln/>
        </p:spPr>
        <p:txBody>
          <a:bodyPr/>
          <a:lstStyle>
            <a:lvl1pPr>
              <a:defRPr/>
            </a:lvl1pPr>
          </a:lstStyle>
          <a:p>
            <a:pPr>
              <a:defRPr/>
            </a:pPr>
            <a:fld id="{184659C0-ED2D-BB49-9716-7056A8649346}"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31165704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8"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9" name="Rectangle 1094"/>
          <p:cNvSpPr>
            <a:spLocks noGrp="1" noChangeArrowheads="1"/>
          </p:cNvSpPr>
          <p:nvPr>
            <p:ph type="sldNum" sz="quarter" idx="12"/>
          </p:nvPr>
        </p:nvSpPr>
        <p:spPr>
          <a:ln/>
        </p:spPr>
        <p:txBody>
          <a:bodyPr/>
          <a:lstStyle>
            <a:lvl1pPr>
              <a:defRPr/>
            </a:lvl1pPr>
          </a:lstStyle>
          <a:p>
            <a:pPr>
              <a:defRPr/>
            </a:pPr>
            <a:fld id="{EEAA37B6-B83C-B941-A6C5-EE2A036388D3}"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81799284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4"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5" name="Rectangle 1094"/>
          <p:cNvSpPr>
            <a:spLocks noGrp="1" noChangeArrowheads="1"/>
          </p:cNvSpPr>
          <p:nvPr>
            <p:ph type="sldNum" sz="quarter" idx="12"/>
          </p:nvPr>
        </p:nvSpPr>
        <p:spPr>
          <a:ln/>
        </p:spPr>
        <p:txBody>
          <a:bodyPr/>
          <a:lstStyle>
            <a:lvl1pPr>
              <a:defRPr/>
            </a:lvl1pPr>
          </a:lstStyle>
          <a:p>
            <a:pPr>
              <a:defRPr/>
            </a:pPr>
            <a:fld id="{40EECC03-549C-6D4F-9883-4AE0E366414A}"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144305893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3"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4" name="Rectangle 1094"/>
          <p:cNvSpPr>
            <a:spLocks noGrp="1" noChangeArrowheads="1"/>
          </p:cNvSpPr>
          <p:nvPr>
            <p:ph type="sldNum" sz="quarter" idx="12"/>
          </p:nvPr>
        </p:nvSpPr>
        <p:spPr>
          <a:ln/>
        </p:spPr>
        <p:txBody>
          <a:bodyPr/>
          <a:lstStyle>
            <a:lvl1pPr>
              <a:defRPr/>
            </a:lvl1pPr>
          </a:lstStyle>
          <a:p>
            <a:pPr>
              <a:defRPr/>
            </a:pPr>
            <a:fld id="{BD33A895-D393-6E43-81BC-EC5B29A8E3FB}"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122525237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6"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7" name="Rectangle 1094"/>
          <p:cNvSpPr>
            <a:spLocks noGrp="1" noChangeArrowheads="1"/>
          </p:cNvSpPr>
          <p:nvPr>
            <p:ph type="sldNum" sz="quarter" idx="12"/>
          </p:nvPr>
        </p:nvSpPr>
        <p:spPr>
          <a:ln/>
        </p:spPr>
        <p:txBody>
          <a:bodyPr/>
          <a:lstStyle>
            <a:lvl1pPr>
              <a:defRPr/>
            </a:lvl1pPr>
          </a:lstStyle>
          <a:p>
            <a:pPr>
              <a:defRPr/>
            </a:pPr>
            <a:fld id="{B749192D-3256-2A46-9871-D1442B5A5CA7}"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47337385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6"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7" name="Rectangle 1094"/>
          <p:cNvSpPr>
            <a:spLocks noGrp="1" noChangeArrowheads="1"/>
          </p:cNvSpPr>
          <p:nvPr>
            <p:ph type="sldNum" sz="quarter" idx="12"/>
          </p:nvPr>
        </p:nvSpPr>
        <p:spPr>
          <a:ln/>
        </p:spPr>
        <p:txBody>
          <a:bodyPr/>
          <a:lstStyle>
            <a:lvl1pPr>
              <a:defRPr/>
            </a:lvl1pPr>
          </a:lstStyle>
          <a:p>
            <a:pPr>
              <a:defRPr/>
            </a:pPr>
            <a:fld id="{1EAC0503-2A7C-E444-9AD0-DF3345C3370C}"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51159306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1094"/>
          <p:cNvSpPr>
            <a:spLocks noGrp="1" noChangeArrowheads="1"/>
          </p:cNvSpPr>
          <p:nvPr>
            <p:ph type="sldNum" sz="quarter" idx="12"/>
          </p:nvPr>
        </p:nvSpPr>
        <p:spPr>
          <a:ln/>
        </p:spPr>
        <p:txBody>
          <a:bodyPr/>
          <a:lstStyle>
            <a:lvl1pPr>
              <a:defRPr/>
            </a:lvl1pPr>
          </a:lstStyle>
          <a:p>
            <a:pPr>
              <a:defRPr/>
            </a:pPr>
            <a:fld id="{FBF10F3A-D568-8148-BD6A-4916DAF48C3F}"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133124354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1094"/>
          <p:cNvSpPr>
            <a:spLocks noGrp="1" noChangeArrowheads="1"/>
          </p:cNvSpPr>
          <p:nvPr>
            <p:ph type="sldNum" sz="quarter" idx="12"/>
          </p:nvPr>
        </p:nvSpPr>
        <p:spPr>
          <a:ln/>
        </p:spPr>
        <p:txBody>
          <a:bodyPr/>
          <a:lstStyle>
            <a:lvl1pPr>
              <a:defRPr/>
            </a:lvl1pPr>
          </a:lstStyle>
          <a:p>
            <a:pPr>
              <a:defRPr/>
            </a:pPr>
            <a:fld id="{136C4E64-8507-584E-A6B8-68E36D479A27}"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148999395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86050" name="Rectangle 1026"/>
          <p:cNvSpPr>
            <a:spLocks noGrp="1" noChangeArrowheads="1"/>
          </p:cNvSpPr>
          <p:nvPr>
            <p:ph type="ctrTitle"/>
          </p:nvPr>
        </p:nvSpPr>
        <p:spPr>
          <a:xfrm>
            <a:off x="838200" y="1981200"/>
            <a:ext cx="6553200" cy="990600"/>
          </a:xfrm>
        </p:spPr>
        <p:txBody>
          <a:bodyPr/>
          <a:lstStyle>
            <a:lvl1pPr>
              <a:defRPr sz="4000" b="1" i="0">
                <a:latin typeface="Arial" panose="020B0604020202020204" pitchFamily="34" charset="0"/>
              </a:defRPr>
            </a:lvl1pPr>
          </a:lstStyle>
          <a:p>
            <a:r>
              <a:rPr lang="en-US" dirty="0"/>
              <a:t>Click to edit Master title style</a:t>
            </a:r>
          </a:p>
        </p:txBody>
      </p:sp>
      <p:sp>
        <p:nvSpPr>
          <p:cNvPr id="386051" name="Rectangle 1027"/>
          <p:cNvSpPr>
            <a:spLocks noGrp="1" noChangeArrowheads="1"/>
          </p:cNvSpPr>
          <p:nvPr>
            <p:ph type="subTitle" idx="1"/>
          </p:nvPr>
        </p:nvSpPr>
        <p:spPr>
          <a:xfrm>
            <a:off x="838200" y="3048000"/>
            <a:ext cx="6553200" cy="1219200"/>
          </a:xfrm>
        </p:spPr>
        <p:txBody>
          <a:bodyPr anchor="ctr"/>
          <a:lstStyle>
            <a:lvl1pPr marL="0" indent="0">
              <a:buFont typeface="Wingdings" pitchFamily="-108" charset="2"/>
              <a:buNone/>
              <a:defRPr b="1" i="0">
                <a:latin typeface="Arial" panose="020B0604020202020204" pitchFamily="34" charset="0"/>
              </a:defRPr>
            </a:lvl1pPr>
          </a:lstStyle>
          <a:p>
            <a:r>
              <a:rPr lang="en-US" dirty="0"/>
              <a:t>Click to edit Master subtitle style</a:t>
            </a:r>
          </a:p>
        </p:txBody>
      </p:sp>
      <p:sp>
        <p:nvSpPr>
          <p:cNvPr id="4" name="Rectangle 1028"/>
          <p:cNvSpPr>
            <a:spLocks noGrp="1" noChangeArrowheads="1"/>
          </p:cNvSpPr>
          <p:nvPr>
            <p:ph type="dt" sz="half" idx="10"/>
          </p:nvPr>
        </p:nvSpPr>
        <p:spPr>
          <a:xfrm>
            <a:off x="838200" y="6248400"/>
            <a:ext cx="1905000" cy="457200"/>
          </a:xfrm>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29"/>
          <p:cNvSpPr>
            <a:spLocks noGrp="1" noChangeArrowheads="1"/>
          </p:cNvSpPr>
          <p:nvPr>
            <p:ph type="ftr" sz="quarter" idx="11"/>
          </p:nvPr>
        </p:nvSpPr>
        <p:spPr>
          <a:xfrm>
            <a:off x="3505200" y="6248400"/>
            <a:ext cx="2895600" cy="457200"/>
          </a:xfrm>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30"/>
          <p:cNvSpPr>
            <a:spLocks noGrp="1" noChangeArrowheads="1"/>
          </p:cNvSpPr>
          <p:nvPr>
            <p:ph type="sldNum" sz="quarter" idx="12"/>
          </p:nvPr>
        </p:nvSpPr>
        <p:spPr>
          <a:xfrm>
            <a:off x="7086600" y="6248400"/>
            <a:ext cx="1905000" cy="457200"/>
          </a:xfrm>
        </p:spPr>
        <p:txBody>
          <a:bodyPr/>
          <a:lstStyle>
            <a:lvl1pPr>
              <a:defRPr b="1" i="0">
                <a:latin typeface="Arial" panose="020B0604020202020204" pitchFamily="34" charset="0"/>
              </a:defRPr>
            </a:lvl1pPr>
          </a:lstStyle>
          <a:p>
            <a:pPr>
              <a:defRPr/>
            </a:pPr>
            <a:fld id="{75177E2C-CB54-4045-B7B7-B71AB7EA8ED1}"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7912890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D9C7D-77E9-934D-B865-C03D98E92D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546378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61CA131-B6C6-6043-9015-CED182AB56EB}"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29541740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611D814-1A51-FF47-9F20-6065B5E55EF3}"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20246505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838200" y="1371600"/>
            <a:ext cx="3695700" cy="47244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86300" y="1371600"/>
            <a:ext cx="3695700" cy="47244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739E099-62B8-5C4B-B65B-1D3CD854738B}"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24672439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9"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6CD2F22-2D72-F544-B863-D516D4510750}"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60649362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16529B-4949-E84F-868F-004171585EBE}"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2509863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3276B5C-BFB1-0E4F-A2DD-2BE75BC91457}"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08756705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A056596-39D9-C64E-8E1E-A41335A58E4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28629506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2CC74B3-4FAB-5E4B-B43C-7816EF0FF64F}"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05028786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5BF0F7E-FC0A-EE4A-B88E-890BEB1D8441}"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18602169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381000"/>
            <a:ext cx="1885950" cy="57150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838200" y="381000"/>
            <a:ext cx="5505450" cy="57150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C09113D-EFDC-4843-9603-86017D20014A}"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6541021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C2344D-3F35-C847-9E4D-E6942A0404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57764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656506-55E6-0643-B97A-D4B7481478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7827167"/>
      </p:ext>
    </p:extLst>
  </p:cSld>
  <p:clrMapOvr>
    <a:masterClrMapping/>
  </p:clrMapOvr>
  <p:transition spd="med">
    <p:randomBar dir="vert"/>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970B99-7C1D-6D48-A912-E24F3CC656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5989041"/>
      </p:ext>
    </p:extLst>
  </p:cSld>
  <p:clrMapOvr>
    <a:masterClrMapping/>
  </p:clrMapOvr>
  <p:transition spd="med">
    <p:randomBar dir="vert"/>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2B2434-96AA-D74D-B1C2-13B13E677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1055694"/>
      </p:ext>
    </p:extLst>
  </p:cSld>
  <p:clrMapOvr>
    <a:masterClrMapping/>
  </p:clrMapOvr>
  <p:transition spd="med">
    <p:randomBar dir="vert"/>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653C43-EA74-F041-9B43-70D4A34E72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059270"/>
      </p:ext>
    </p:extLst>
  </p:cSld>
  <p:clrMapOvr>
    <a:masterClrMapping/>
  </p:clrMapOvr>
  <p:transition spd="med">
    <p:randomBar dir="vert"/>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83079D8-02F2-6047-8A24-1AC8AD74DF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7291144"/>
      </p:ext>
    </p:extLst>
  </p:cSld>
  <p:clrMapOvr>
    <a:masterClrMapping/>
  </p:clrMapOvr>
  <p:transition spd="med">
    <p:randomBar dir="vert"/>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8BFF98-D66D-3A4E-A60F-0E21774AB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2872681"/>
      </p:ext>
    </p:extLst>
  </p:cSld>
  <p:clrMapOvr>
    <a:masterClrMapping/>
  </p:clrMapOvr>
  <p:transition spd="med">
    <p:randomBar dir="vert"/>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2804B0-137F-5F44-9D78-7AD6E6DBA3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1851690"/>
      </p:ext>
    </p:extLst>
  </p:cSld>
  <p:clrMapOvr>
    <a:masterClrMapping/>
  </p:clrMapOvr>
  <p:transition spd="med">
    <p:randomBar dir="vert"/>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37C086-E862-5D40-BDD4-516BAF77D6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1176735"/>
      </p:ext>
    </p:extLst>
  </p:cSld>
  <p:clrMapOvr>
    <a:masterClrMapping/>
  </p:clrMapOvr>
  <p:transition spd="med">
    <p:randomBar dir="vert"/>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E0812A-E882-6F47-99B9-F54F960FF0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4376779"/>
      </p:ext>
    </p:extLst>
  </p:cSld>
  <p:clrMapOvr>
    <a:masterClrMapping/>
  </p:clrMapOvr>
  <p:transition spd="med">
    <p:randomBar dir="vert"/>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8CDD4C-6556-7D47-9583-CD143B2F1F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1286843"/>
      </p:ext>
    </p:extLst>
  </p:cSld>
  <p:clrMapOvr>
    <a:masterClrMapping/>
  </p:clrMapOvr>
  <p:transition spd="med">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291867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74A2CA-5FD7-1F4F-B047-C6D6DBB6F8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7483668"/>
      </p:ext>
    </p:extLst>
  </p:cSld>
  <p:clrMapOvr>
    <a:masterClrMapping/>
  </p:clrMapOvr>
  <p:transition spd="med">
    <p:randomBar dir="vert"/>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98755" name="Rectangle 3"/>
          <p:cNvSpPr>
            <a:spLocks noGrp="1" noChangeArrowheads="1"/>
          </p:cNvSpPr>
          <p:nvPr>
            <p:ph type="ctrTitle"/>
          </p:nvPr>
        </p:nvSpPr>
        <p:spPr>
          <a:xfrm>
            <a:off x="914400" y="1600200"/>
            <a:ext cx="7315200" cy="1143000"/>
          </a:xfrm>
        </p:spPr>
        <p:txBody>
          <a:bodyPr anchor="ctr"/>
          <a:lstStyle>
            <a:lvl1pPr>
              <a:defRPr/>
            </a:lvl1pPr>
          </a:lstStyle>
          <a:p>
            <a:r>
              <a:rPr lang="en-US"/>
              <a:t>Click to edit Master title style</a:t>
            </a:r>
          </a:p>
        </p:txBody>
      </p:sp>
      <p:sp>
        <p:nvSpPr>
          <p:cNvPr id="1098756" name="Rectangle 4"/>
          <p:cNvSpPr>
            <a:spLocks noGrp="1" noChangeArrowheads="1"/>
          </p:cNvSpPr>
          <p:nvPr>
            <p:ph type="subTitle" idx="1"/>
          </p:nvPr>
        </p:nvSpPr>
        <p:spPr>
          <a:xfrm>
            <a:off x="914400" y="2895600"/>
            <a:ext cx="73152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dt" sz="half" idx="10"/>
          </p:nvPr>
        </p:nvSpPr>
        <p:spPr>
          <a:xfrm>
            <a:off x="914400" y="6096000"/>
            <a:ext cx="1676400" cy="457200"/>
          </a:xfrm>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ftr" sz="quarter" idx="11"/>
          </p:nvPr>
        </p:nvSpPr>
        <p:spPr>
          <a:xfrm>
            <a:off x="3124200" y="6096000"/>
            <a:ext cx="2895600" cy="457200"/>
          </a:xfrm>
        </p:spPr>
        <p:txBody>
          <a:bodyPr/>
          <a:lstStyle>
            <a:lvl1pPr>
              <a:defRPr b="1" i="0">
                <a:latin typeface="Arial" panose="020B0604020202020204" pitchFamily="34" charset="0"/>
              </a:defRPr>
            </a:lvl1pPr>
          </a:lstStyle>
          <a:p>
            <a:pPr>
              <a:defRPr/>
            </a:pPr>
            <a:endParaRPr lang="en-US" dirty="0"/>
          </a:p>
        </p:txBody>
      </p:sp>
      <p:sp>
        <p:nvSpPr>
          <p:cNvPr id="7" name="Rectangle 7"/>
          <p:cNvSpPr>
            <a:spLocks noGrp="1" noChangeArrowheads="1"/>
          </p:cNvSpPr>
          <p:nvPr>
            <p:ph type="sldNum" sz="quarter" idx="12"/>
          </p:nvPr>
        </p:nvSpPr>
        <p:spPr>
          <a:xfrm>
            <a:off x="6553200" y="6096000"/>
            <a:ext cx="1676400" cy="457200"/>
          </a:xfrm>
        </p:spPr>
        <p:txBody>
          <a:bodyPr/>
          <a:lstStyle>
            <a:lvl1pPr>
              <a:defRPr b="1" i="0">
                <a:latin typeface="Arial" panose="020B0604020202020204" pitchFamily="34" charset="0"/>
                <a:ea typeface="ＭＳ Ｐゴシック"/>
                <a:cs typeface="ＭＳ Ｐゴシック"/>
              </a:defRPr>
            </a:lvl1pPr>
          </a:lstStyle>
          <a:p>
            <a:pPr>
              <a:defRPr/>
            </a:pPr>
            <a:fld id="{453EFFF2-66C9-0346-AC95-C33432FCBDE0}" type="slidenum">
              <a:rPr lang="en-US" smtClean="0"/>
              <a:pPr>
                <a:defRPr/>
              </a:pPr>
              <a:t>‹#›</a:t>
            </a:fld>
            <a:endParaRPr lang="en-US" dirty="0"/>
          </a:p>
        </p:txBody>
      </p:sp>
    </p:spTree>
    <p:extLst>
      <p:ext uri="{BB962C8B-B14F-4D97-AF65-F5344CB8AC3E}">
        <p14:creationId xmlns:p14="http://schemas.microsoft.com/office/powerpoint/2010/main" val="1772224651"/>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7016BAC6-F990-1A49-BC0E-EE1E5A1BC5F0}" type="slidenum">
              <a:rPr lang="en-US" smtClean="0"/>
              <a:pPr>
                <a:defRPr/>
              </a:pPr>
              <a:t>‹#›</a:t>
            </a:fld>
            <a:endParaRPr lang="en-US" dirty="0"/>
          </a:p>
        </p:txBody>
      </p:sp>
    </p:spTree>
    <p:extLst>
      <p:ext uri="{BB962C8B-B14F-4D97-AF65-F5344CB8AC3E}">
        <p14:creationId xmlns:p14="http://schemas.microsoft.com/office/powerpoint/2010/main" val="4274972055"/>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08E1EC9F-788E-7F42-A972-FDB0C55607F9}" type="slidenum">
              <a:rPr lang="en-US" smtClean="0"/>
              <a:pPr>
                <a:defRPr/>
              </a:pPr>
              <a:t>‹#›</a:t>
            </a:fld>
            <a:endParaRPr lang="en-US" dirty="0"/>
          </a:p>
        </p:txBody>
      </p:sp>
    </p:spTree>
    <p:extLst>
      <p:ext uri="{BB962C8B-B14F-4D97-AF65-F5344CB8AC3E}">
        <p14:creationId xmlns:p14="http://schemas.microsoft.com/office/powerpoint/2010/main" val="317265341"/>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5BE69991-5F48-F845-8FDC-8320D80E8A1D}" type="slidenum">
              <a:rPr lang="en-US" smtClean="0"/>
              <a:pPr>
                <a:defRPr/>
              </a:pPr>
              <a:t>‹#›</a:t>
            </a:fld>
            <a:endParaRPr lang="en-US" dirty="0"/>
          </a:p>
        </p:txBody>
      </p:sp>
    </p:spTree>
    <p:extLst>
      <p:ext uri="{BB962C8B-B14F-4D97-AF65-F5344CB8AC3E}">
        <p14:creationId xmlns:p14="http://schemas.microsoft.com/office/powerpoint/2010/main" val="2020802090"/>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2C8A44FB-2B33-1F4A-9C07-5F372061D6CC}" type="slidenum">
              <a:rPr lang="en-US" smtClean="0"/>
              <a:pPr>
                <a:defRPr/>
              </a:pPr>
              <a:t>‹#›</a:t>
            </a:fld>
            <a:endParaRPr lang="en-US" dirty="0"/>
          </a:p>
        </p:txBody>
      </p:sp>
    </p:spTree>
    <p:extLst>
      <p:ext uri="{BB962C8B-B14F-4D97-AF65-F5344CB8AC3E}">
        <p14:creationId xmlns:p14="http://schemas.microsoft.com/office/powerpoint/2010/main" val="2532901640"/>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9B1919D2-EC93-1741-B685-63728A299849}" type="slidenum">
              <a:rPr lang="en-US" smtClean="0"/>
              <a:pPr>
                <a:defRPr/>
              </a:pPr>
              <a:t>‹#›</a:t>
            </a:fld>
            <a:endParaRPr lang="en-US" dirty="0"/>
          </a:p>
        </p:txBody>
      </p:sp>
    </p:spTree>
    <p:extLst>
      <p:ext uri="{BB962C8B-B14F-4D97-AF65-F5344CB8AC3E}">
        <p14:creationId xmlns:p14="http://schemas.microsoft.com/office/powerpoint/2010/main" val="3220861137"/>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EB16D695-3252-984A-BEB8-B07E0D7C1D22}" type="slidenum">
              <a:rPr lang="en-US" smtClean="0"/>
              <a:pPr>
                <a:defRPr/>
              </a:pPr>
              <a:t>‹#›</a:t>
            </a:fld>
            <a:endParaRPr lang="en-US" dirty="0"/>
          </a:p>
        </p:txBody>
      </p:sp>
    </p:spTree>
    <p:extLst>
      <p:ext uri="{BB962C8B-B14F-4D97-AF65-F5344CB8AC3E}">
        <p14:creationId xmlns:p14="http://schemas.microsoft.com/office/powerpoint/2010/main" val="1996281533"/>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14AB08D2-69D2-934E-AB6D-B128170422E4}" type="slidenum">
              <a:rPr lang="en-US" smtClean="0"/>
              <a:pPr>
                <a:defRPr/>
              </a:pPr>
              <a:t>‹#›</a:t>
            </a:fld>
            <a:endParaRPr lang="en-US" dirty="0"/>
          </a:p>
        </p:txBody>
      </p:sp>
    </p:spTree>
    <p:extLst>
      <p:ext uri="{BB962C8B-B14F-4D97-AF65-F5344CB8AC3E}">
        <p14:creationId xmlns:p14="http://schemas.microsoft.com/office/powerpoint/2010/main" val="2582679258"/>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F0C516CB-B253-1F4E-91FF-6EBA64FDCECC}" type="slidenum">
              <a:rPr lang="en-US" smtClean="0"/>
              <a:pPr>
                <a:defRPr/>
              </a:pPr>
              <a:t>‹#›</a:t>
            </a:fld>
            <a:endParaRPr lang="en-US" dirty="0"/>
          </a:p>
        </p:txBody>
      </p:sp>
    </p:spTree>
    <p:extLst>
      <p:ext uri="{BB962C8B-B14F-4D97-AF65-F5344CB8AC3E}">
        <p14:creationId xmlns:p14="http://schemas.microsoft.com/office/powerpoint/2010/main" val="52646177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586810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480AD376-29FD-9640-93F9-AFFD99D8D487}" type="slidenum">
              <a:rPr lang="en-US" smtClean="0"/>
              <a:pPr>
                <a:defRPr/>
              </a:pPr>
              <a:t>‹#›</a:t>
            </a:fld>
            <a:endParaRPr lang="en-US" dirty="0"/>
          </a:p>
        </p:txBody>
      </p:sp>
    </p:spTree>
    <p:extLst>
      <p:ext uri="{BB962C8B-B14F-4D97-AF65-F5344CB8AC3E}">
        <p14:creationId xmlns:p14="http://schemas.microsoft.com/office/powerpoint/2010/main" val="256065816"/>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115C6826-F46B-4246-823F-A99F9AD4C3B3}" type="slidenum">
              <a:rPr lang="en-US" smtClean="0"/>
              <a:pPr>
                <a:defRPr/>
              </a:pPr>
              <a:t>‹#›</a:t>
            </a:fld>
            <a:endParaRPr lang="en-US" dirty="0"/>
          </a:p>
        </p:txBody>
      </p:sp>
    </p:spTree>
    <p:extLst>
      <p:ext uri="{BB962C8B-B14F-4D97-AF65-F5344CB8AC3E}">
        <p14:creationId xmlns:p14="http://schemas.microsoft.com/office/powerpoint/2010/main" val="689738912"/>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9C1B34-E1C4-7B46-8786-FBB50A9F214A}"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429064903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63FCC1-705F-054E-9F20-19A6DDE6687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76405116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0B139A-D75D-F74C-A732-C4B5C5BBD8D0}"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22489717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97737A8-71F6-5F48-98EF-65F476432390}"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38018716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26FEE1C-B1D6-F84A-9386-E71A7A021A3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50415211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4BF55BE-F2C1-C145-A143-922389BD0A1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425872940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3575CE6-DAA7-444D-AC1D-D69712B90A71}"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74033180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C11CE80-A826-924C-959D-F273DA0D2FEC}"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4674770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76495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CCC0CC-A410-104C-BBF9-49723B8CAF35}"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48479407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267EEB-2630-B348-B298-7E7EAD4E39CB}"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36426327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A73319-0F58-8C43-8307-017800CB73A8}"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412886659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0B48F8FD-8D8F-1542-9F9F-5B4A599BC244}" type="slidenum">
              <a:rPr lang="en-GB"/>
              <a:pPr>
                <a:defRPr/>
              </a:pPr>
              <a:t>‹#›</a:t>
            </a:fld>
            <a:endParaRPr lang="en-GB"/>
          </a:p>
        </p:txBody>
      </p:sp>
    </p:spTree>
    <p:extLst>
      <p:ext uri="{BB962C8B-B14F-4D97-AF65-F5344CB8AC3E}">
        <p14:creationId xmlns:p14="http://schemas.microsoft.com/office/powerpoint/2010/main" val="393755128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F297C5A6-73BD-F447-B448-35F57FF97E9E}" type="slidenum">
              <a:rPr lang="en-GB"/>
              <a:pPr>
                <a:defRPr/>
              </a:pPr>
              <a:t>‹#›</a:t>
            </a:fld>
            <a:endParaRPr lang="en-GB"/>
          </a:p>
        </p:txBody>
      </p:sp>
    </p:spTree>
    <p:extLst>
      <p:ext uri="{BB962C8B-B14F-4D97-AF65-F5344CB8AC3E}">
        <p14:creationId xmlns:p14="http://schemas.microsoft.com/office/powerpoint/2010/main" val="372632214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56487F3E-FEA1-754F-9EF3-65D299D32633}" type="slidenum">
              <a:rPr lang="en-GB"/>
              <a:pPr>
                <a:defRPr/>
              </a:pPr>
              <a:t>‹#›</a:t>
            </a:fld>
            <a:endParaRPr lang="en-GB"/>
          </a:p>
        </p:txBody>
      </p:sp>
    </p:spTree>
    <p:extLst>
      <p:ext uri="{BB962C8B-B14F-4D97-AF65-F5344CB8AC3E}">
        <p14:creationId xmlns:p14="http://schemas.microsoft.com/office/powerpoint/2010/main" val="78540553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sz="half" idx="1"/>
          </p:nvPr>
        </p:nvSpPr>
        <p:spPr>
          <a:xfrm>
            <a:off x="685800" y="1981200"/>
            <a:ext cx="3808413"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Content Placeholder 3"/>
          <p:cNvSpPr>
            <a:spLocks noGrp="1"/>
          </p:cNvSpPr>
          <p:nvPr>
            <p:ph sz="half" idx="2"/>
          </p:nvPr>
        </p:nvSpPr>
        <p:spPr>
          <a:xfrm>
            <a:off x="4646613" y="1981200"/>
            <a:ext cx="3810000"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Rectangle 5"/>
          <p:cNvSpPr>
            <a:spLocks noGrp="1" noChangeArrowheads="1"/>
          </p:cNvSpPr>
          <p:nvPr>
            <p:ph type="sldNum" idx="10"/>
          </p:nvPr>
        </p:nvSpPr>
        <p:spPr>
          <a:ln/>
        </p:spPr>
        <p:txBody>
          <a:bodyPr/>
          <a:lstStyle>
            <a:lvl1pPr>
              <a:defRPr/>
            </a:lvl1pPr>
          </a:lstStyle>
          <a:p>
            <a:pPr>
              <a:defRPr/>
            </a:pPr>
            <a:fld id="{B5EDC4B1-556E-6A4F-AB08-74127D129026}" type="slidenum">
              <a:rPr lang="en-GB"/>
              <a:pPr>
                <a:defRPr/>
              </a:pPr>
              <a:t>‹#›</a:t>
            </a:fld>
            <a:endParaRPr lang="en-GB"/>
          </a:p>
        </p:txBody>
      </p:sp>
    </p:spTree>
    <p:extLst>
      <p:ext uri="{BB962C8B-B14F-4D97-AF65-F5344CB8AC3E}">
        <p14:creationId xmlns:p14="http://schemas.microsoft.com/office/powerpoint/2010/main" val="76920153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7" name="Rectangle 5"/>
          <p:cNvSpPr>
            <a:spLocks noGrp="1" noChangeArrowheads="1"/>
          </p:cNvSpPr>
          <p:nvPr>
            <p:ph type="sldNum" idx="10"/>
          </p:nvPr>
        </p:nvSpPr>
        <p:spPr>
          <a:ln/>
        </p:spPr>
        <p:txBody>
          <a:bodyPr/>
          <a:lstStyle>
            <a:lvl1pPr>
              <a:defRPr/>
            </a:lvl1pPr>
          </a:lstStyle>
          <a:p>
            <a:pPr>
              <a:defRPr/>
            </a:pPr>
            <a:fld id="{E08BE91F-DF5D-0C44-8AA7-49F621774346}" type="slidenum">
              <a:rPr lang="en-GB"/>
              <a:pPr>
                <a:defRPr/>
              </a:pPr>
              <a:t>‹#›</a:t>
            </a:fld>
            <a:endParaRPr lang="en-GB"/>
          </a:p>
        </p:txBody>
      </p:sp>
    </p:spTree>
    <p:extLst>
      <p:ext uri="{BB962C8B-B14F-4D97-AF65-F5344CB8AC3E}">
        <p14:creationId xmlns:p14="http://schemas.microsoft.com/office/powerpoint/2010/main" val="193846053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Rectangle 5"/>
          <p:cNvSpPr>
            <a:spLocks noGrp="1" noChangeArrowheads="1"/>
          </p:cNvSpPr>
          <p:nvPr>
            <p:ph type="sldNum" idx="10"/>
          </p:nvPr>
        </p:nvSpPr>
        <p:spPr>
          <a:ln/>
        </p:spPr>
        <p:txBody>
          <a:bodyPr/>
          <a:lstStyle>
            <a:lvl1pPr>
              <a:defRPr/>
            </a:lvl1pPr>
          </a:lstStyle>
          <a:p>
            <a:pPr>
              <a:defRPr/>
            </a:pPr>
            <a:fld id="{D316D0A3-AEA1-974B-BA28-DFC9AD87BE20}" type="slidenum">
              <a:rPr lang="en-GB"/>
              <a:pPr>
                <a:defRPr/>
              </a:pPr>
              <a:t>‹#›</a:t>
            </a:fld>
            <a:endParaRPr lang="en-GB"/>
          </a:p>
        </p:txBody>
      </p:sp>
    </p:spTree>
    <p:extLst>
      <p:ext uri="{BB962C8B-B14F-4D97-AF65-F5344CB8AC3E}">
        <p14:creationId xmlns:p14="http://schemas.microsoft.com/office/powerpoint/2010/main" val="327137116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6E54CFFF-DD71-E943-932D-6E60181D9079}" type="slidenum">
              <a:rPr lang="en-GB"/>
              <a:pPr>
                <a:defRPr/>
              </a:pPr>
              <a:t>‹#›</a:t>
            </a:fld>
            <a:endParaRPr lang="en-GB"/>
          </a:p>
        </p:txBody>
      </p:sp>
    </p:spTree>
    <p:extLst>
      <p:ext uri="{BB962C8B-B14F-4D97-AF65-F5344CB8AC3E}">
        <p14:creationId xmlns:p14="http://schemas.microsoft.com/office/powerpoint/2010/main" val="32804725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650276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4E2A27D4-C8A1-EE4E-935A-8A80184163CA}" type="slidenum">
              <a:rPr lang="en-GB"/>
              <a:pPr>
                <a:defRPr/>
              </a:pPr>
              <a:t>‹#›</a:t>
            </a:fld>
            <a:endParaRPr lang="en-GB"/>
          </a:p>
        </p:txBody>
      </p:sp>
    </p:spTree>
    <p:extLst>
      <p:ext uri="{BB962C8B-B14F-4D97-AF65-F5344CB8AC3E}">
        <p14:creationId xmlns:p14="http://schemas.microsoft.com/office/powerpoint/2010/main" val="170024521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68C0EC42-157E-A34F-BC7D-3AB2BAE89D8A}" type="slidenum">
              <a:rPr lang="en-GB"/>
              <a:pPr>
                <a:defRPr/>
              </a:pPr>
              <a:t>‹#›</a:t>
            </a:fld>
            <a:endParaRPr lang="en-GB"/>
          </a:p>
        </p:txBody>
      </p:sp>
    </p:spTree>
    <p:extLst>
      <p:ext uri="{BB962C8B-B14F-4D97-AF65-F5344CB8AC3E}">
        <p14:creationId xmlns:p14="http://schemas.microsoft.com/office/powerpoint/2010/main" val="354453855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2F21ADE8-86B5-C44A-A8D2-BF25E553CED8}" type="slidenum">
              <a:rPr lang="en-GB"/>
              <a:pPr>
                <a:defRPr/>
              </a:pPr>
              <a:t>‹#›</a:t>
            </a:fld>
            <a:endParaRPr lang="en-GB"/>
          </a:p>
        </p:txBody>
      </p:sp>
    </p:spTree>
    <p:extLst>
      <p:ext uri="{BB962C8B-B14F-4D97-AF65-F5344CB8AC3E}">
        <p14:creationId xmlns:p14="http://schemas.microsoft.com/office/powerpoint/2010/main" val="1203805066"/>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63550"/>
            <a:ext cx="1941513" cy="5630863"/>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a:xfrm>
            <a:off x="685800" y="463550"/>
            <a:ext cx="5676900" cy="5630863"/>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47AF62AE-41B1-6941-BE69-C7FF2B72CD22}" type="slidenum">
              <a:rPr lang="en-GB"/>
              <a:pPr>
                <a:defRPr/>
              </a:pPr>
              <a:t>‹#›</a:t>
            </a:fld>
            <a:endParaRPr lang="en-GB"/>
          </a:p>
        </p:txBody>
      </p:sp>
    </p:spTree>
    <p:extLst>
      <p:ext uri="{BB962C8B-B14F-4D97-AF65-F5344CB8AC3E}">
        <p14:creationId xmlns:p14="http://schemas.microsoft.com/office/powerpoint/2010/main" val="2761553688"/>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E820089-5FCE-4541-8A05-0972E0506E0E}" type="slidenum">
              <a:rPr lang="en-US" smtClean="0"/>
              <a:pPr>
                <a:defRPr/>
              </a:pPr>
              <a:t>‹#›</a:t>
            </a:fld>
            <a:endParaRPr lang="en-US" dirty="0"/>
          </a:p>
        </p:txBody>
      </p:sp>
    </p:spTree>
    <p:extLst>
      <p:ext uri="{BB962C8B-B14F-4D97-AF65-F5344CB8AC3E}">
        <p14:creationId xmlns:p14="http://schemas.microsoft.com/office/powerpoint/2010/main" val="2733862299"/>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1F7698-3E37-7C4D-9CF9-1C672CB7D9CE}" type="slidenum">
              <a:rPr lang="en-US" smtClean="0"/>
              <a:pPr>
                <a:defRPr/>
              </a:pPr>
              <a:t>‹#›</a:t>
            </a:fld>
            <a:endParaRPr lang="en-US" dirty="0"/>
          </a:p>
        </p:txBody>
      </p:sp>
    </p:spTree>
    <p:extLst>
      <p:ext uri="{BB962C8B-B14F-4D97-AF65-F5344CB8AC3E}">
        <p14:creationId xmlns:p14="http://schemas.microsoft.com/office/powerpoint/2010/main" val="151506736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47F871B-25F9-D645-AB05-686B7C6137DE}" type="slidenum">
              <a:rPr lang="en-US" smtClean="0"/>
              <a:pPr>
                <a:defRPr/>
              </a:pPr>
              <a:t>‹#›</a:t>
            </a:fld>
            <a:endParaRPr lang="en-US" dirty="0"/>
          </a:p>
        </p:txBody>
      </p:sp>
    </p:spTree>
    <p:extLst>
      <p:ext uri="{BB962C8B-B14F-4D97-AF65-F5344CB8AC3E}">
        <p14:creationId xmlns:p14="http://schemas.microsoft.com/office/powerpoint/2010/main" val="171660299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11870DF-9919-D443-9A79-B3CB2989379A}" type="slidenum">
              <a:rPr lang="en-US" smtClean="0"/>
              <a:pPr>
                <a:defRPr/>
              </a:pPr>
              <a:t>‹#›</a:t>
            </a:fld>
            <a:endParaRPr lang="en-US" dirty="0"/>
          </a:p>
        </p:txBody>
      </p:sp>
    </p:spTree>
    <p:extLst>
      <p:ext uri="{BB962C8B-B14F-4D97-AF65-F5344CB8AC3E}">
        <p14:creationId xmlns:p14="http://schemas.microsoft.com/office/powerpoint/2010/main" val="107299956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EC8F451-46F5-8543-BB79-65D29133072C}" type="slidenum">
              <a:rPr lang="en-US" smtClean="0"/>
              <a:pPr>
                <a:defRPr/>
              </a:pPr>
              <a:t>‹#›</a:t>
            </a:fld>
            <a:endParaRPr lang="en-US" dirty="0"/>
          </a:p>
        </p:txBody>
      </p:sp>
    </p:spTree>
    <p:extLst>
      <p:ext uri="{BB962C8B-B14F-4D97-AF65-F5344CB8AC3E}">
        <p14:creationId xmlns:p14="http://schemas.microsoft.com/office/powerpoint/2010/main" val="1118678832"/>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C1B8F33-D69D-BC4B-B12E-5D2A65A866A6}" type="slidenum">
              <a:rPr lang="en-US" smtClean="0"/>
              <a:pPr>
                <a:defRPr/>
              </a:pPr>
              <a:t>‹#›</a:t>
            </a:fld>
            <a:endParaRPr lang="en-US" dirty="0"/>
          </a:p>
        </p:txBody>
      </p:sp>
    </p:spTree>
    <p:extLst>
      <p:ext uri="{BB962C8B-B14F-4D97-AF65-F5344CB8AC3E}">
        <p14:creationId xmlns:p14="http://schemas.microsoft.com/office/powerpoint/2010/main" val="21361025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199112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D967910-FA83-F348-A1A4-C71900E0AFD1}" type="slidenum">
              <a:rPr lang="en-US" smtClean="0"/>
              <a:pPr>
                <a:defRPr/>
              </a:pPr>
              <a:t>‹#›</a:t>
            </a:fld>
            <a:endParaRPr lang="en-US" dirty="0"/>
          </a:p>
        </p:txBody>
      </p:sp>
    </p:spTree>
    <p:extLst>
      <p:ext uri="{BB962C8B-B14F-4D97-AF65-F5344CB8AC3E}">
        <p14:creationId xmlns:p14="http://schemas.microsoft.com/office/powerpoint/2010/main" val="22067947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B33CA4F-E32E-4445-91A5-72D138860384}" type="slidenum">
              <a:rPr lang="en-US" smtClean="0"/>
              <a:pPr>
                <a:defRPr/>
              </a:pPr>
              <a:t>‹#›</a:t>
            </a:fld>
            <a:endParaRPr lang="en-US" dirty="0"/>
          </a:p>
        </p:txBody>
      </p:sp>
    </p:spTree>
    <p:extLst>
      <p:ext uri="{BB962C8B-B14F-4D97-AF65-F5344CB8AC3E}">
        <p14:creationId xmlns:p14="http://schemas.microsoft.com/office/powerpoint/2010/main" val="80569831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08899ED-27D3-AF4E-ADBD-F4BDFDCCBC25}" type="slidenum">
              <a:rPr lang="en-US" smtClean="0"/>
              <a:pPr>
                <a:defRPr/>
              </a:pPr>
              <a:t>‹#›</a:t>
            </a:fld>
            <a:endParaRPr lang="en-US" dirty="0"/>
          </a:p>
        </p:txBody>
      </p:sp>
    </p:spTree>
    <p:extLst>
      <p:ext uri="{BB962C8B-B14F-4D97-AF65-F5344CB8AC3E}">
        <p14:creationId xmlns:p14="http://schemas.microsoft.com/office/powerpoint/2010/main" val="287605633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4FF2E6-843B-A545-850C-F57B4EC5CB33}" type="slidenum">
              <a:rPr lang="en-US" smtClean="0"/>
              <a:pPr>
                <a:defRPr/>
              </a:pPr>
              <a:t>‹#›</a:t>
            </a:fld>
            <a:endParaRPr lang="en-US" dirty="0"/>
          </a:p>
        </p:txBody>
      </p:sp>
    </p:spTree>
    <p:extLst>
      <p:ext uri="{BB962C8B-B14F-4D97-AF65-F5344CB8AC3E}">
        <p14:creationId xmlns:p14="http://schemas.microsoft.com/office/powerpoint/2010/main" val="109872167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0BA45D-DCC8-7141-9A3B-B1B71FEB3D4D}" type="slidenum">
              <a:rPr lang="en-US" smtClean="0"/>
              <a:pPr>
                <a:defRPr/>
              </a:pPr>
              <a:t>‹#›</a:t>
            </a:fld>
            <a:endParaRPr lang="en-US" dirty="0"/>
          </a:p>
        </p:txBody>
      </p:sp>
    </p:spTree>
    <p:extLst>
      <p:ext uri="{BB962C8B-B14F-4D97-AF65-F5344CB8AC3E}">
        <p14:creationId xmlns:p14="http://schemas.microsoft.com/office/powerpoint/2010/main" val="2240039953"/>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eaLnBrk="1" hangingPunct="1">
              <a:defRPr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ea typeface="ＭＳ Ｐゴシック" charset="0"/>
                <a:cs typeface="ＭＳ Ｐゴシック" charset="0"/>
              </a:defRPr>
            </a:lvl1pPr>
          </a:lstStyle>
          <a:p>
            <a:fld id="{A6496A8C-B326-F247-BC4C-B2EC12438D97}" type="slidenum">
              <a:rPr lang="en-US" smtClean="0"/>
              <a:pPr/>
              <a:t>‹#›</a:t>
            </a:fld>
            <a:endParaRPr lang="en-US" dirty="0"/>
          </a:p>
        </p:txBody>
      </p:sp>
    </p:spTree>
    <p:extLst>
      <p:ext uri="{BB962C8B-B14F-4D97-AF65-F5344CB8AC3E}">
        <p14:creationId xmlns:p14="http://schemas.microsoft.com/office/powerpoint/2010/main" val="28616973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3" name="Rectangle 5"/>
          <p:cNvSpPr>
            <a:spLocks noGrp="1" noChangeArrowheads="1"/>
          </p:cNvSpPr>
          <p:nvPr>
            <p:ph type="ftr" sz="quarter" idx="11"/>
          </p:nvPr>
        </p:nvSpPr>
        <p:spPr/>
        <p:txBody>
          <a:bodyPr/>
          <a:lstStyle>
            <a:lvl1pPr eaLnBrk="1" hangingPunct="1">
              <a:defRPr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4" name="Rectangle 6"/>
          <p:cNvSpPr>
            <a:spLocks noGrp="1" noChangeArrowheads="1"/>
          </p:cNvSpPr>
          <p:nvPr>
            <p:ph type="sldNum" sz="quarter" idx="12"/>
          </p:nvPr>
        </p:nvSpPr>
        <p:spPr/>
        <p:txBody>
          <a:bodyPr/>
          <a:lstStyle>
            <a:lvl1pPr eaLnBrk="1" hangingPunct="1">
              <a:defRPr b="1" i="0">
                <a:latin typeface="Arial" panose="020B0604020202020204" pitchFamily="34" charset="0"/>
                <a:ea typeface="ＭＳ Ｐゴシック" charset="0"/>
                <a:cs typeface="ＭＳ Ｐゴシック" charset="0"/>
              </a:defRPr>
            </a:lvl1pPr>
          </a:lstStyle>
          <a:p>
            <a:fld id="{F71A0B63-9BED-B241-A9FE-D95C2E2186A1}" type="slidenum">
              <a:rPr lang="en-US" smtClean="0"/>
              <a:pPr/>
              <a:t>‹#›</a:t>
            </a:fld>
            <a:endParaRPr lang="en-US" dirty="0"/>
          </a:p>
        </p:txBody>
      </p:sp>
    </p:spTree>
    <p:extLst>
      <p:ext uri="{BB962C8B-B14F-4D97-AF65-F5344CB8AC3E}">
        <p14:creationId xmlns:p14="http://schemas.microsoft.com/office/powerpoint/2010/main" val="194768745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b="1" i="0">
                <a:solidFill>
                  <a:schemeClr val="tx1">
                    <a:tint val="75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3/13/24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58237583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3/13/24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36547238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b="1" i="0">
                <a:solidFill>
                  <a:schemeClr val="tx1">
                    <a:tint val="75000"/>
                  </a:schemeClr>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3/13/24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633293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480961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3/13/24</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90868772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3/13/24</a:t>
            </a:fld>
            <a:endParaRPr lang="en-US">
              <a:solidFill>
                <a:prstClr val="black"/>
              </a:solidFill>
              <a:latin typeface="Calibri"/>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579428583"/>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3/13/24</a:t>
            </a:fld>
            <a:endParaRPr lang="en-US">
              <a:solidFill>
                <a:prstClr val="black"/>
              </a:solidFill>
              <a:latin typeface="Calibri"/>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4042683143"/>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3/13/24</a:t>
            </a:fld>
            <a:endParaRPr lang="en-US">
              <a:solidFill>
                <a:prstClr val="black"/>
              </a:solidFill>
              <a:latin typeface="Calibri"/>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30358651"/>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3/13/24</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86894708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3/13/24</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483253575"/>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3/13/24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30871262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3/13/24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91930395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D962AB02-3DD3-3F42-AF9D-15C442465F32}" type="datetimeFigureOut">
              <a:rPr lang="en-US" smtClean="0">
                <a:solidFill>
                  <a:srgbClr val="000000"/>
                </a:solidFill>
              </a:rPr>
              <a:pPr/>
              <a:t>3/13/24</a:t>
            </a:fld>
            <a:endParaRPr lang="en-US" dirty="0">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0F4114A1-4BF0-7246-A8C5-CB147CB9A67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92074528"/>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0AA58EDC-4437-4F40-A4A3-B67A519ECF37}" type="datetimeFigureOut">
              <a:rPr lang="en-US" smtClean="0">
                <a:solidFill>
                  <a:srgbClr val="000000"/>
                </a:solidFill>
              </a:rPr>
              <a:pPr/>
              <a:t>3/13/24</a:t>
            </a:fld>
            <a:endParaRPr lang="en-US" dirty="0">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5550F53D-A364-ED4A-814C-DC2BC89626C2}"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422529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9362923"/>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59242801-88F5-DF47-917C-2394C4B489EF}" type="datetimeFigureOut">
              <a:rPr lang="en-US" smtClean="0">
                <a:solidFill>
                  <a:srgbClr val="000000"/>
                </a:solidFill>
              </a:rPr>
              <a:pPr/>
              <a:t>3/13/24</a:t>
            </a:fld>
            <a:endParaRPr lang="en-US" dirty="0">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223C2C25-B7AC-204C-A7B7-A5F21F13AE2A}"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15997319"/>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C7D27A18-F363-BD4C-A028-019E84303418}" type="datetimeFigureOut">
              <a:rPr lang="en-US" smtClean="0">
                <a:solidFill>
                  <a:srgbClr val="000000"/>
                </a:solidFill>
              </a:rPr>
              <a:pPr/>
              <a:t>3/13/24</a:t>
            </a:fld>
            <a:endParaRPr lang="en-US" dirty="0">
              <a:solidFill>
                <a:srgbClr val="000000"/>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C2F408ED-E7BD-C748-860C-6755AA65ECC9}"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58714760"/>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b="1" i="0">
                <a:latin typeface="Arial" panose="020B0604020202020204" pitchFamily="34" charset="0"/>
              </a:defRPr>
            </a:lvl1pPr>
          </a:lstStyle>
          <a:p>
            <a:fld id="{44DE2BC0-6F6D-B04F-BAB6-6D7E5DAF027A}" type="datetimeFigureOut">
              <a:rPr lang="en-US" smtClean="0">
                <a:solidFill>
                  <a:srgbClr val="000000"/>
                </a:solidFill>
              </a:rPr>
              <a:pPr/>
              <a:t>3/13/24</a:t>
            </a:fld>
            <a:endParaRPr lang="en-US" dirty="0">
              <a:solidFill>
                <a:srgbClr val="000000"/>
              </a:solidFill>
            </a:endParaRPr>
          </a:p>
        </p:txBody>
      </p:sp>
      <p:sp>
        <p:nvSpPr>
          <p:cNvPr id="8" name="Footer Placeholder 7"/>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9" name="Slide Number Placeholder 8"/>
          <p:cNvSpPr>
            <a:spLocks noGrp="1"/>
          </p:cNvSpPr>
          <p:nvPr>
            <p:ph type="sldNum" sz="quarter" idx="12"/>
          </p:nvPr>
        </p:nvSpPr>
        <p:spPr/>
        <p:txBody>
          <a:bodyPr/>
          <a:lstStyle>
            <a:lvl1pPr>
              <a:defRPr b="1" i="0">
                <a:latin typeface="Arial" panose="020B0604020202020204" pitchFamily="34" charset="0"/>
              </a:defRPr>
            </a:lvl1pPr>
          </a:lstStyle>
          <a:p>
            <a:fld id="{ADE12BAF-A43A-3844-89E2-3560955FF93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97380521"/>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b="1" i="0">
                <a:latin typeface="Arial" panose="020B0604020202020204" pitchFamily="34" charset="0"/>
              </a:defRPr>
            </a:lvl1pPr>
          </a:lstStyle>
          <a:p>
            <a:fld id="{1554E126-8CC1-7848-AD79-3EFF59B24AE6}" type="datetimeFigureOut">
              <a:rPr lang="en-US" smtClean="0">
                <a:solidFill>
                  <a:srgbClr val="000000"/>
                </a:solidFill>
              </a:rPr>
              <a:pPr/>
              <a:t>3/13/24</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Slide Number Placeholder 4"/>
          <p:cNvSpPr>
            <a:spLocks noGrp="1"/>
          </p:cNvSpPr>
          <p:nvPr>
            <p:ph type="sldNum" sz="quarter" idx="12"/>
          </p:nvPr>
        </p:nvSpPr>
        <p:spPr/>
        <p:txBody>
          <a:bodyPr/>
          <a:lstStyle>
            <a:lvl1pPr>
              <a:defRPr b="1" i="0">
                <a:latin typeface="Arial" panose="020B0604020202020204" pitchFamily="34" charset="0"/>
              </a:defRPr>
            </a:lvl1pPr>
          </a:lstStyle>
          <a:p>
            <a:fld id="{3D5B9D56-10BD-AC4B-80AB-CE30B18D5514}"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32660303"/>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defRPr>
            </a:lvl1pPr>
          </a:lstStyle>
          <a:p>
            <a:fld id="{0CF9064E-1CD0-FE40-A61E-5DF49AF1CA53}" type="datetimeFigureOut">
              <a:rPr lang="en-US" smtClean="0">
                <a:solidFill>
                  <a:srgbClr val="000000"/>
                </a:solidFill>
              </a:rPr>
              <a:pPr/>
              <a:t>3/13/24</a:t>
            </a:fld>
            <a:endParaRPr lang="en-US" dirty="0">
              <a:solidFill>
                <a:srgbClr val="000000"/>
              </a:solidFill>
            </a:endParaRPr>
          </a:p>
        </p:txBody>
      </p:sp>
      <p:sp>
        <p:nvSpPr>
          <p:cNvPr id="3" name="Footer Placeholder 2"/>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defRPr>
            </a:lvl1pPr>
          </a:lstStyle>
          <a:p>
            <a:fld id="{A5B11BDA-942C-954D-924F-A4377C24D61A}"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64458750"/>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AB0BF1A9-FFB7-514C-A40A-BE56810C4191}" type="datetimeFigureOut">
              <a:rPr lang="en-US" smtClean="0">
                <a:solidFill>
                  <a:srgbClr val="000000"/>
                </a:solidFill>
              </a:rPr>
              <a:pPr/>
              <a:t>3/13/24</a:t>
            </a:fld>
            <a:endParaRPr lang="en-US" dirty="0">
              <a:solidFill>
                <a:srgbClr val="000000"/>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968C7DFD-77C7-644A-9022-1ECDD81F48F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13055459"/>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DA916EEC-3A24-BF47-BF95-EADD32056E70}" type="datetimeFigureOut">
              <a:rPr lang="en-US" smtClean="0">
                <a:solidFill>
                  <a:srgbClr val="000000"/>
                </a:solidFill>
              </a:rPr>
              <a:pPr/>
              <a:t>3/13/24</a:t>
            </a:fld>
            <a:endParaRPr lang="en-US" dirty="0">
              <a:solidFill>
                <a:srgbClr val="000000"/>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978D75F2-159A-274C-8533-31F80AEE977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64265922"/>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FD46C6B8-8B80-EC44-BF9F-BF1DC1CF0499}" type="datetimeFigureOut">
              <a:rPr lang="en-US" smtClean="0">
                <a:solidFill>
                  <a:srgbClr val="000000"/>
                </a:solidFill>
              </a:rPr>
              <a:pPr/>
              <a:t>3/13/24</a:t>
            </a:fld>
            <a:endParaRPr lang="en-US" dirty="0">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35C9C663-BDB4-D245-B56D-4016ECDE3DC2}"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92767462"/>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7C50F966-53B7-EC4F-AAAC-BDE19CACC5C5}" type="datetimeFigureOut">
              <a:rPr lang="en-US" smtClean="0">
                <a:solidFill>
                  <a:srgbClr val="000000"/>
                </a:solidFill>
              </a:rPr>
              <a:pPr/>
              <a:t>3/13/24</a:t>
            </a:fld>
            <a:endParaRPr lang="en-US" dirty="0">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153A3AAB-EB1D-684A-BF76-4F749E03E1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8323118"/>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90B3A6D6-0C55-514D-8ED7-DFEF4E0015E1}" type="datetimeFigureOut">
              <a:rPr lang="en-US" smtClean="0">
                <a:solidFill>
                  <a:srgbClr val="000000"/>
                </a:solidFill>
              </a:rPr>
              <a:pPr/>
              <a:t>3/13/24</a:t>
            </a:fld>
            <a:endParaRPr lang="en-US" dirty="0">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00FFF1B3-6813-1447-81BC-310090C8DDF4}"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861607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1441540"/>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C15D5A19-27A8-B94B-BD54-A15C67D66691}" type="datetimeFigureOut">
              <a:rPr lang="en-US" smtClean="0">
                <a:solidFill>
                  <a:srgbClr val="000000"/>
                </a:solidFill>
              </a:rPr>
              <a:pPr/>
              <a:t>3/13/24</a:t>
            </a:fld>
            <a:endParaRPr lang="en-US" dirty="0">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7F6615F2-222B-9545-AAC3-D5F50832176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82349718"/>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77424749-0C97-374C-95DE-F4E1B70B4638}" type="datetimeFigureOut">
              <a:rPr lang="en-US" smtClean="0">
                <a:solidFill>
                  <a:srgbClr val="000000"/>
                </a:solidFill>
              </a:rPr>
              <a:pPr/>
              <a:t>3/13/24</a:t>
            </a:fld>
            <a:endParaRPr lang="en-US" dirty="0">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6B536FAA-86DB-0945-8D90-AD64F29B71A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37631908"/>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E6973F7F-9933-E744-9421-7FFDB0AF4467}" type="datetimeFigureOut">
              <a:rPr lang="en-US" smtClean="0">
                <a:solidFill>
                  <a:srgbClr val="000000"/>
                </a:solidFill>
              </a:rPr>
              <a:pPr/>
              <a:t>3/13/24</a:t>
            </a:fld>
            <a:endParaRPr lang="en-US" dirty="0">
              <a:solidFill>
                <a:srgbClr val="000000"/>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9512582D-10CB-0A44-B3A9-B26CA6E39B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96992369"/>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b="1" i="0">
                <a:latin typeface="Arial" panose="020B0604020202020204" pitchFamily="34" charset="0"/>
              </a:defRPr>
            </a:lvl1pPr>
          </a:lstStyle>
          <a:p>
            <a:fld id="{C11938CC-6702-AF40-84BA-C975283F95AC}" type="datetimeFigureOut">
              <a:rPr lang="en-US" smtClean="0">
                <a:solidFill>
                  <a:srgbClr val="000000"/>
                </a:solidFill>
              </a:rPr>
              <a:pPr/>
              <a:t>3/13/24</a:t>
            </a:fld>
            <a:endParaRPr lang="en-US" dirty="0">
              <a:solidFill>
                <a:srgbClr val="000000"/>
              </a:solidFill>
            </a:endParaRPr>
          </a:p>
        </p:txBody>
      </p:sp>
      <p:sp>
        <p:nvSpPr>
          <p:cNvPr id="8" name="Footer Placeholder 7"/>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9" name="Slide Number Placeholder 8"/>
          <p:cNvSpPr>
            <a:spLocks noGrp="1"/>
          </p:cNvSpPr>
          <p:nvPr>
            <p:ph type="sldNum" sz="quarter" idx="12"/>
          </p:nvPr>
        </p:nvSpPr>
        <p:spPr/>
        <p:txBody>
          <a:bodyPr/>
          <a:lstStyle>
            <a:lvl1pPr>
              <a:defRPr b="1" i="0">
                <a:latin typeface="Arial" panose="020B0604020202020204" pitchFamily="34" charset="0"/>
              </a:defRPr>
            </a:lvl1pPr>
          </a:lstStyle>
          <a:p>
            <a:fld id="{91127BA1-7FA4-AD48-BF14-DF80AF04B0EF}"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93420272"/>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b="1" i="0">
                <a:latin typeface="Arial" panose="020B0604020202020204" pitchFamily="34" charset="0"/>
              </a:defRPr>
            </a:lvl1pPr>
          </a:lstStyle>
          <a:p>
            <a:fld id="{D4F0EA8B-C751-5D4E-A979-F6C3B4CBF093}" type="datetimeFigureOut">
              <a:rPr lang="en-US" smtClean="0">
                <a:solidFill>
                  <a:srgbClr val="000000"/>
                </a:solidFill>
              </a:rPr>
              <a:pPr/>
              <a:t>3/13/24</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Slide Number Placeholder 4"/>
          <p:cNvSpPr>
            <a:spLocks noGrp="1"/>
          </p:cNvSpPr>
          <p:nvPr>
            <p:ph type="sldNum" sz="quarter" idx="12"/>
          </p:nvPr>
        </p:nvSpPr>
        <p:spPr/>
        <p:txBody>
          <a:bodyPr/>
          <a:lstStyle>
            <a:lvl1pPr>
              <a:defRPr b="1" i="0">
                <a:latin typeface="Arial" panose="020B0604020202020204" pitchFamily="34" charset="0"/>
              </a:defRPr>
            </a:lvl1pPr>
          </a:lstStyle>
          <a:p>
            <a:fld id="{6AE755D0-30B4-7F4A-BA57-A7211BAF2EF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901476137"/>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defRPr>
            </a:lvl1pPr>
          </a:lstStyle>
          <a:p>
            <a:fld id="{8DC2277A-1F56-4E4C-BB60-DA02097F68A7}" type="datetimeFigureOut">
              <a:rPr lang="en-US" smtClean="0">
                <a:solidFill>
                  <a:srgbClr val="000000"/>
                </a:solidFill>
              </a:rPr>
              <a:pPr/>
              <a:t>3/13/24</a:t>
            </a:fld>
            <a:endParaRPr lang="en-US" dirty="0">
              <a:solidFill>
                <a:srgbClr val="000000"/>
              </a:solidFill>
            </a:endParaRPr>
          </a:p>
        </p:txBody>
      </p:sp>
      <p:sp>
        <p:nvSpPr>
          <p:cNvPr id="3" name="Footer Placeholder 2"/>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defRPr>
            </a:lvl1pPr>
          </a:lstStyle>
          <a:p>
            <a:fld id="{36159893-49DF-D648-A8CA-A0FEB1DD168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34805617"/>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5A42E214-FDF0-8D40-B77A-3DC3538B20F3}" type="datetimeFigureOut">
              <a:rPr lang="en-US" smtClean="0">
                <a:solidFill>
                  <a:srgbClr val="000000"/>
                </a:solidFill>
              </a:rPr>
              <a:pPr/>
              <a:t>3/13/24</a:t>
            </a:fld>
            <a:endParaRPr lang="en-US" dirty="0">
              <a:solidFill>
                <a:srgbClr val="000000"/>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1AFF09A1-6C10-4842-B883-8EB086E256D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3727776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BDC29376-3AD8-004C-956D-59D27A8CFC4E}" type="datetimeFigureOut">
              <a:rPr lang="en-US" smtClean="0">
                <a:solidFill>
                  <a:srgbClr val="000000"/>
                </a:solidFill>
              </a:rPr>
              <a:pPr/>
              <a:t>3/13/24</a:t>
            </a:fld>
            <a:endParaRPr lang="en-US" dirty="0">
              <a:solidFill>
                <a:srgbClr val="000000"/>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73DE2127-154F-3A48-BE52-85BCFBD6E99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3721317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5BC48AA5-CEF8-064C-9F86-7A492DA3C755}" type="datetimeFigureOut">
              <a:rPr lang="en-US" smtClean="0">
                <a:solidFill>
                  <a:srgbClr val="000000"/>
                </a:solidFill>
              </a:rPr>
              <a:pPr/>
              <a:t>3/13/24</a:t>
            </a:fld>
            <a:endParaRPr lang="en-US" dirty="0">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C0153377-4BAF-3347-8274-673D51D9C7A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86756068"/>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14706157-53B7-D54E-BD45-A497DF24FA34}" type="datetimeFigureOut">
              <a:rPr lang="en-US" smtClean="0">
                <a:solidFill>
                  <a:srgbClr val="000000"/>
                </a:solidFill>
              </a:rPr>
              <a:pPr/>
              <a:t>3/13/24</a:t>
            </a:fld>
            <a:endParaRPr lang="en-US" dirty="0">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EEB62358-BAB2-F647-930D-341BF5181A6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063322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74008"/>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11298" name="Rectangle 2"/>
          <p:cNvSpPr>
            <a:spLocks noGrp="1" noChangeArrowheads="1"/>
          </p:cNvSpPr>
          <p:nvPr>
            <p:ph type="ctrTitle" sz="quarter"/>
          </p:nvPr>
        </p:nvSpPr>
        <p:spPr>
          <a:xfrm>
            <a:off x="685800" y="2362200"/>
            <a:ext cx="7772400" cy="1219200"/>
          </a:xfrm>
        </p:spPr>
        <p:txBody>
          <a:bodyPr/>
          <a:lstStyle>
            <a:lvl1pPr algn="r">
              <a:defRPr/>
            </a:lvl1pPr>
          </a:lstStyle>
          <a:p>
            <a:pPr lvl="0"/>
            <a:r>
              <a:rPr lang="en-US" noProof="0"/>
              <a:t>Click to edit Master title style</a:t>
            </a:r>
          </a:p>
        </p:txBody>
      </p:sp>
      <p:sp>
        <p:nvSpPr>
          <p:cNvPr id="311299" name="Rectangle 3"/>
          <p:cNvSpPr>
            <a:spLocks noGrp="1" noChangeArrowheads="1"/>
          </p:cNvSpPr>
          <p:nvPr>
            <p:ph type="subTitle" sz="quarter" idx="1"/>
          </p:nvPr>
        </p:nvSpPr>
        <p:spPr>
          <a:xfrm>
            <a:off x="685800" y="3581400"/>
            <a:ext cx="7772400" cy="1143000"/>
          </a:xfrm>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2075" tIns="46038" rIns="92075" bIns="46038" anchor="ctr"/>
          <a:lstStyle>
            <a:lvl1pPr marL="0" indent="0" algn="r">
              <a:buFont typeface="Wingdings" charset="0"/>
              <a:buNone/>
              <a:defRPr sz="3400" b="1" i="0">
                <a:latin typeface="Arial" panose="020B0604020202020204" pitchFamily="34" charset="0"/>
              </a:defRPr>
            </a:lvl1pPr>
          </a:lstStyle>
          <a:p>
            <a:pPr lvl="0"/>
            <a:r>
              <a:rPr lang="en-US" noProof="0" dirty="0"/>
              <a:t>Click to edit Master subtitle style</a:t>
            </a:r>
          </a:p>
        </p:txBody>
      </p:sp>
      <p:sp>
        <p:nvSpPr>
          <p:cNvPr id="311300" name="Rectangle 4"/>
          <p:cNvSpPr>
            <a:spLocks noGrp="1" noChangeArrowheads="1"/>
          </p:cNvSpPr>
          <p:nvPr>
            <p:ph type="dt" sz="quarter" idx="2"/>
          </p:nvPr>
        </p:nvSpPr>
        <p:spPr>
          <a:xfrm>
            <a:off x="685800" y="6324600"/>
            <a:ext cx="1905000" cy="457200"/>
          </a:xfrm>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b="1" i="0">
                <a:latin typeface="Arial" panose="020B0604020202020204" pitchFamily="34" charset="0"/>
              </a:defRPr>
            </a:lvl1pPr>
          </a:lstStyle>
          <a:p>
            <a:fld id="{1F6BE82D-435D-9F40-8444-CF728F3E79C9}" type="datetimeFigureOut">
              <a:rPr lang="en-US" smtClean="0">
                <a:solidFill>
                  <a:srgbClr val="000000"/>
                </a:solidFill>
              </a:rPr>
              <a:pPr/>
              <a:t>3/13/24</a:t>
            </a:fld>
            <a:endParaRPr lang="en-US" dirty="0">
              <a:solidFill>
                <a:srgbClr val="000000"/>
              </a:solidFill>
            </a:endParaRPr>
          </a:p>
        </p:txBody>
      </p:sp>
      <p:sp>
        <p:nvSpPr>
          <p:cNvPr id="311301" name="Rectangle 5"/>
          <p:cNvSpPr>
            <a:spLocks noGrp="1" noChangeArrowheads="1"/>
          </p:cNvSpPr>
          <p:nvPr>
            <p:ph type="ftr" sz="quarter" idx="3"/>
          </p:nvPr>
        </p:nvSpPr>
        <p:spPr>
          <a:xfrm>
            <a:off x="3124200" y="6324600"/>
            <a:ext cx="2895600" cy="457200"/>
          </a:xfrm>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b="1" i="0">
                <a:latin typeface="Arial" panose="020B0604020202020204" pitchFamily="34" charset="0"/>
              </a:defRPr>
            </a:lvl1pPr>
          </a:lstStyle>
          <a:p>
            <a:endParaRPr lang="en-US" dirty="0">
              <a:solidFill>
                <a:srgbClr val="000000"/>
              </a:solidFill>
            </a:endParaRPr>
          </a:p>
        </p:txBody>
      </p:sp>
      <p:sp>
        <p:nvSpPr>
          <p:cNvPr id="311302" name="Rectangle 6"/>
          <p:cNvSpPr>
            <a:spLocks noGrp="1" noChangeArrowheads="1"/>
          </p:cNvSpPr>
          <p:nvPr>
            <p:ph type="sldNum" sz="quarter" idx="4"/>
          </p:nvPr>
        </p:nvSpPr>
        <p:spPr/>
        <p:txBody>
          <a:bodyPr/>
          <a:lstStyle>
            <a:lvl1pPr>
              <a:defRPr b="1" i="0">
                <a:latin typeface="Arial" panose="020B0604020202020204" pitchFamily="34" charset="0"/>
              </a:defRPr>
            </a:lvl1pPr>
          </a:lstStyle>
          <a:p>
            <a:fld id="{80912013-BD87-B54F-BEE7-DA6E07CE9185}"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950502058"/>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828AD6F7-D933-0A49-8DC8-07086B9212C7}" type="datetimeFigureOut">
              <a:rPr lang="en-US" smtClean="0">
                <a:solidFill>
                  <a:srgbClr val="000000"/>
                </a:solidFill>
              </a:rPr>
              <a:pPr/>
              <a:t>3/13/24</a:t>
            </a:fld>
            <a:endParaRPr lang="en-US" dirty="0">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2C2D0A6C-0AF4-E643-8E90-FA7DE5873E85}"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25264924"/>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B1ECDDE8-9DA0-8E44-8553-34C7702ECA1F}" type="datetimeFigureOut">
              <a:rPr lang="en-US" smtClean="0">
                <a:solidFill>
                  <a:srgbClr val="000000"/>
                </a:solidFill>
              </a:rPr>
              <a:pPr/>
              <a:t>3/13/24</a:t>
            </a:fld>
            <a:endParaRPr lang="en-US" dirty="0">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5C15E8D1-CD18-8745-B0A2-9767E1D7B13A}"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64461285"/>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828800"/>
            <a:ext cx="3733800" cy="42672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AFA98341-8710-9241-BB80-8DAF57F04093}" type="datetimeFigureOut">
              <a:rPr lang="en-US" smtClean="0">
                <a:solidFill>
                  <a:srgbClr val="000000"/>
                </a:solidFill>
              </a:rPr>
              <a:pPr/>
              <a:t>3/13/24</a:t>
            </a:fld>
            <a:endParaRPr lang="en-US" dirty="0">
              <a:solidFill>
                <a:srgbClr val="000000"/>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550CC188-3309-A643-A1E8-2F37D6BD6D00}"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48020015"/>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b="1" i="0">
                <a:latin typeface="Arial" panose="020B0604020202020204" pitchFamily="34" charset="0"/>
              </a:defRPr>
            </a:lvl1pPr>
          </a:lstStyle>
          <a:p>
            <a:fld id="{671E5ABB-27F1-1C4F-A1A2-0E17FAE96D05}" type="datetimeFigureOut">
              <a:rPr lang="en-US" smtClean="0">
                <a:solidFill>
                  <a:srgbClr val="000000"/>
                </a:solidFill>
              </a:rPr>
              <a:pPr/>
              <a:t>3/13/24</a:t>
            </a:fld>
            <a:endParaRPr lang="en-US" dirty="0">
              <a:solidFill>
                <a:srgbClr val="000000"/>
              </a:solidFill>
            </a:endParaRPr>
          </a:p>
        </p:txBody>
      </p:sp>
      <p:sp>
        <p:nvSpPr>
          <p:cNvPr id="8" name="Footer Placeholder 7"/>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9" name="Slide Number Placeholder 8"/>
          <p:cNvSpPr>
            <a:spLocks noGrp="1"/>
          </p:cNvSpPr>
          <p:nvPr>
            <p:ph type="sldNum" sz="quarter" idx="12"/>
          </p:nvPr>
        </p:nvSpPr>
        <p:spPr/>
        <p:txBody>
          <a:bodyPr/>
          <a:lstStyle>
            <a:lvl1pPr>
              <a:defRPr b="1" i="0">
                <a:latin typeface="Arial" panose="020B0604020202020204" pitchFamily="34" charset="0"/>
              </a:defRPr>
            </a:lvl1pPr>
          </a:lstStyle>
          <a:p>
            <a:fld id="{EA9DE274-2C47-644C-A996-400EBE9B91D5}"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04508785"/>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b="1" i="0">
                <a:latin typeface="Arial" panose="020B0604020202020204" pitchFamily="34" charset="0"/>
              </a:defRPr>
            </a:lvl1pPr>
          </a:lstStyle>
          <a:p>
            <a:fld id="{C4AB4102-3A8E-3D46-9FF0-5B6C1D653844}" type="datetimeFigureOut">
              <a:rPr lang="en-US" smtClean="0">
                <a:solidFill>
                  <a:srgbClr val="000000"/>
                </a:solidFill>
              </a:rPr>
              <a:pPr/>
              <a:t>3/13/24</a:t>
            </a:fld>
            <a:endParaRPr lang="en-US" dirty="0">
              <a:solidFill>
                <a:srgbClr val="000000"/>
              </a:solidFill>
            </a:endParaRPr>
          </a:p>
        </p:txBody>
      </p:sp>
      <p:sp>
        <p:nvSpPr>
          <p:cNvPr id="4" name="Footer Placeholder 3"/>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Slide Number Placeholder 4"/>
          <p:cNvSpPr>
            <a:spLocks noGrp="1"/>
          </p:cNvSpPr>
          <p:nvPr>
            <p:ph type="sldNum" sz="quarter" idx="12"/>
          </p:nvPr>
        </p:nvSpPr>
        <p:spPr/>
        <p:txBody>
          <a:bodyPr/>
          <a:lstStyle>
            <a:lvl1pPr>
              <a:defRPr b="1" i="0">
                <a:latin typeface="Arial" panose="020B0604020202020204" pitchFamily="34" charset="0"/>
              </a:defRPr>
            </a:lvl1pPr>
          </a:lstStyle>
          <a:p>
            <a:fld id="{05835326-BC5A-B644-938E-093CFBC46EA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76495529"/>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defRPr>
            </a:lvl1pPr>
          </a:lstStyle>
          <a:p>
            <a:fld id="{6E43360E-79BD-514B-B475-928A05CCAFD3}" type="datetimeFigureOut">
              <a:rPr lang="en-US" smtClean="0">
                <a:solidFill>
                  <a:srgbClr val="000000"/>
                </a:solidFill>
              </a:rPr>
              <a:pPr/>
              <a:t>3/13/24</a:t>
            </a:fld>
            <a:endParaRPr lang="en-US" dirty="0">
              <a:solidFill>
                <a:srgbClr val="000000"/>
              </a:solidFill>
            </a:endParaRPr>
          </a:p>
        </p:txBody>
      </p:sp>
      <p:sp>
        <p:nvSpPr>
          <p:cNvPr id="3" name="Footer Placeholder 2"/>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defRPr>
            </a:lvl1pPr>
          </a:lstStyle>
          <a:p>
            <a:fld id="{F7AB8B4D-E7EB-9747-8904-83DE0DFBA49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86023773"/>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F0A9F68C-C65B-B344-927F-AB5CC4E418A1}" type="datetimeFigureOut">
              <a:rPr lang="en-US" smtClean="0">
                <a:solidFill>
                  <a:srgbClr val="000000"/>
                </a:solidFill>
              </a:rPr>
              <a:pPr/>
              <a:t>3/13/24</a:t>
            </a:fld>
            <a:endParaRPr lang="en-US" dirty="0">
              <a:solidFill>
                <a:srgbClr val="000000"/>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2E913C63-072F-AE42-89A8-3AFFFE7083A2}"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11294712"/>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3823B5BB-8755-F04A-903F-3EADE79266F3}" type="datetimeFigureOut">
              <a:rPr lang="en-US" smtClean="0">
                <a:solidFill>
                  <a:srgbClr val="000000"/>
                </a:solidFill>
              </a:rPr>
              <a:pPr/>
              <a:t>3/13/24</a:t>
            </a:fld>
            <a:endParaRPr lang="en-US" dirty="0">
              <a:solidFill>
                <a:srgbClr val="000000"/>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FA6D9682-9BDC-2446-9511-E25086896E80}"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89769031"/>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55E158FE-A68E-3541-B641-9C90E4F9EBF9}" type="datetimeFigureOut">
              <a:rPr lang="en-US" smtClean="0">
                <a:solidFill>
                  <a:srgbClr val="000000"/>
                </a:solidFill>
              </a:rPr>
              <a:pPr/>
              <a:t>3/13/24</a:t>
            </a:fld>
            <a:endParaRPr lang="en-US" dirty="0">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9D8EF387-52BF-C54E-A13E-F4475C95999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207887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6970178"/>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DB51C63C-16DF-484B-AEFD-772DBF91DF41}" type="datetimeFigureOut">
              <a:rPr lang="en-US" smtClean="0">
                <a:solidFill>
                  <a:srgbClr val="000000"/>
                </a:solidFill>
              </a:rPr>
              <a:pPr/>
              <a:t>3/13/24</a:t>
            </a:fld>
            <a:endParaRPr lang="en-US" dirty="0">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3F117052-68B7-0C4E-ABEF-42E2904A077A}"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81292574"/>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52258" name="Rectangle 2"/>
          <p:cNvSpPr>
            <a:spLocks noGrp="1" noChangeArrowheads="1"/>
          </p:cNvSpPr>
          <p:nvPr>
            <p:ph type="ctrTitle"/>
          </p:nvPr>
        </p:nvSpPr>
        <p:spPr>
          <a:xfrm>
            <a:off x="1600200" y="1600200"/>
            <a:ext cx="6858000" cy="18288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a:t>Click to edit Master title style</a:t>
            </a:r>
          </a:p>
        </p:txBody>
      </p:sp>
      <p:sp>
        <p:nvSpPr>
          <p:cNvPr id="352259" name="Rectangle 3"/>
          <p:cNvSpPr>
            <a:spLocks noGrp="1" noChangeArrowheads="1"/>
          </p:cNvSpPr>
          <p:nvPr>
            <p:ph type="subTitle" idx="1"/>
          </p:nvPr>
        </p:nvSpPr>
        <p:spPr>
          <a:xfrm>
            <a:off x="2057400" y="3886200"/>
            <a:ext cx="6400800" cy="17526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a:t>Click to edit Master subtitle style</a:t>
            </a:r>
          </a:p>
        </p:txBody>
      </p:sp>
      <p:sp>
        <p:nvSpPr>
          <p:cNvPr id="352260" name="Rectangle 4"/>
          <p:cNvSpPr>
            <a:spLocks noGrp="1" noChangeArrowheads="1"/>
          </p:cNvSpPr>
          <p:nvPr>
            <p:ph type="dt" sz="half" idx="2"/>
          </p:nvPr>
        </p:nvSpPr>
        <p:spPr/>
        <p:txBody>
          <a:bodyPr/>
          <a:lstStyle>
            <a:lvl1pPr>
              <a:defRPr/>
            </a:lvl1pPr>
          </a:lstStyle>
          <a:p>
            <a:fld id="{332D6F24-FF86-9E44-9D13-289E1D238263}" type="datetimeFigureOut">
              <a:rPr lang="en-US">
                <a:solidFill>
                  <a:srgbClr val="000000"/>
                </a:solidFill>
                <a:latin typeface="Tahoma"/>
                <a:ea typeface="ＭＳ Ｐゴシック"/>
                <a:cs typeface="ＭＳ Ｐゴシック"/>
              </a:rPr>
              <a:pPr/>
              <a:t>3/13/24</a:t>
            </a:fld>
            <a:endParaRPr lang="en-US">
              <a:solidFill>
                <a:srgbClr val="000000"/>
              </a:solidFill>
              <a:latin typeface="Tahoma"/>
              <a:ea typeface="ＭＳ Ｐゴシック"/>
              <a:cs typeface="ＭＳ Ｐゴシック"/>
            </a:endParaRPr>
          </a:p>
        </p:txBody>
      </p:sp>
      <p:sp>
        <p:nvSpPr>
          <p:cNvPr id="352261" name="Rectangle 5"/>
          <p:cNvSpPr>
            <a:spLocks noGrp="1" noChangeArrowheads="1"/>
          </p:cNvSpPr>
          <p:nvPr>
            <p:ph type="ftr" sz="quarter" idx="3"/>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352262" name="Rectangle 6"/>
          <p:cNvSpPr>
            <a:spLocks noGrp="1" noChangeArrowheads="1"/>
          </p:cNvSpPr>
          <p:nvPr>
            <p:ph type="sldNum" sz="quarter" idx="4"/>
          </p:nvPr>
        </p:nvSpPr>
        <p:spPr/>
        <p:txBody>
          <a:bodyPr/>
          <a:lstStyle>
            <a:lvl1pPr>
              <a:defRPr/>
            </a:lvl1pPr>
          </a:lstStyle>
          <a:p>
            <a:fld id="{A1267C28-670D-AB4F-99CA-749F5B338D19}"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2129151466"/>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53A2D7A-5457-1E4C-9B70-4C1D903DB347}" type="datetimeFigureOut">
              <a:rPr lang="en-US">
                <a:solidFill>
                  <a:srgbClr val="000000"/>
                </a:solidFill>
                <a:latin typeface="Tahoma"/>
                <a:ea typeface="ＭＳ Ｐゴシック"/>
                <a:cs typeface="ＭＳ Ｐゴシック"/>
              </a:rPr>
              <a:pPr/>
              <a:t>3/13/24</a:t>
            </a:fld>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4C3FA9C-C463-284A-A867-8FE5D70BF382}"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3312866567"/>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89573BD3-015B-714C-ADC3-E9F54F4D0C90}" type="datetimeFigureOut">
              <a:rPr lang="en-US">
                <a:solidFill>
                  <a:srgbClr val="000000"/>
                </a:solidFill>
                <a:latin typeface="Tahoma"/>
                <a:ea typeface="ＭＳ Ｐゴシック"/>
                <a:cs typeface="ＭＳ Ｐゴシック"/>
              </a:rPr>
              <a:pPr/>
              <a:t>3/13/24</a:t>
            </a:fld>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B2800A2D-E2C4-3249-95D5-545F8B197CE0}"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525482438"/>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56424A05-3AB3-5642-B525-AE9B37B0D89B}" type="datetimeFigureOut">
              <a:rPr lang="en-US">
                <a:solidFill>
                  <a:srgbClr val="000000"/>
                </a:solidFill>
                <a:latin typeface="Tahoma"/>
                <a:ea typeface="ＭＳ Ｐゴシック"/>
                <a:cs typeface="ＭＳ Ｐゴシック"/>
              </a:rPr>
              <a:pPr/>
              <a:t>3/13/24</a:t>
            </a:fld>
            <a:endParaRPr lang="en-US">
              <a:solidFill>
                <a:srgbClr val="000000"/>
              </a:solidFill>
              <a:latin typeface="Tahoma"/>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127A0CE2-E94D-5D4B-A934-6C9BA183D107}"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3500574933"/>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6AA2BAA1-48BE-6B42-AAE5-713666CFC88F}" type="datetimeFigureOut">
              <a:rPr lang="en-US">
                <a:solidFill>
                  <a:srgbClr val="000000"/>
                </a:solidFill>
                <a:latin typeface="Tahoma"/>
                <a:ea typeface="ＭＳ Ｐゴシック"/>
                <a:cs typeface="ＭＳ Ｐゴシック"/>
              </a:rPr>
              <a:pPr/>
              <a:t>3/13/24</a:t>
            </a:fld>
            <a:endParaRPr lang="en-US">
              <a:solidFill>
                <a:srgbClr val="000000"/>
              </a:solidFill>
              <a:latin typeface="Tahoma"/>
              <a:ea typeface="ＭＳ Ｐゴシック"/>
              <a:cs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9" name="Slide Number Placeholder 8"/>
          <p:cNvSpPr>
            <a:spLocks noGrp="1"/>
          </p:cNvSpPr>
          <p:nvPr>
            <p:ph type="sldNum" sz="quarter" idx="12"/>
          </p:nvPr>
        </p:nvSpPr>
        <p:spPr/>
        <p:txBody>
          <a:bodyPr/>
          <a:lstStyle>
            <a:lvl1pPr>
              <a:defRPr/>
            </a:lvl1pPr>
          </a:lstStyle>
          <a:p>
            <a:fld id="{D0D8B8A8-9806-D04F-B2E9-DD061BB9B17A}"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3129041084"/>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2DAB8F8D-1C07-664E-8094-383465A142E3}" type="datetimeFigureOut">
              <a:rPr lang="en-US">
                <a:solidFill>
                  <a:srgbClr val="000000"/>
                </a:solidFill>
                <a:latin typeface="Tahoma"/>
                <a:ea typeface="ＭＳ Ｐゴシック"/>
                <a:cs typeface="ＭＳ Ｐゴシック"/>
              </a:rPr>
              <a:pPr/>
              <a:t>3/13/24</a:t>
            </a:fld>
            <a:endParaRPr lang="en-US">
              <a:solidFill>
                <a:srgbClr val="000000"/>
              </a:solidFill>
              <a:latin typeface="Tahoma"/>
              <a:ea typeface="ＭＳ Ｐゴシック"/>
              <a:cs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5" name="Slide Number Placeholder 4"/>
          <p:cNvSpPr>
            <a:spLocks noGrp="1"/>
          </p:cNvSpPr>
          <p:nvPr>
            <p:ph type="sldNum" sz="quarter" idx="12"/>
          </p:nvPr>
        </p:nvSpPr>
        <p:spPr/>
        <p:txBody>
          <a:bodyPr/>
          <a:lstStyle>
            <a:lvl1pPr>
              <a:defRPr/>
            </a:lvl1pPr>
          </a:lstStyle>
          <a:p>
            <a:fld id="{577944B7-A086-9448-902A-56FA6D6752E6}"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1345486476"/>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613BF142-A47C-4842-B857-C6130FF1AA97}" type="datetimeFigureOut">
              <a:rPr lang="en-US">
                <a:solidFill>
                  <a:srgbClr val="000000"/>
                </a:solidFill>
                <a:latin typeface="Tahoma"/>
                <a:ea typeface="ＭＳ Ｐゴシック"/>
                <a:cs typeface="ＭＳ Ｐゴシック"/>
              </a:rPr>
              <a:pPr/>
              <a:t>3/13/24</a:t>
            </a:fld>
            <a:endParaRPr lang="en-US">
              <a:solidFill>
                <a:srgbClr val="000000"/>
              </a:solidFill>
              <a:latin typeface="Tahoma"/>
              <a:ea typeface="ＭＳ Ｐゴシック"/>
              <a:cs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4" name="Slide Number Placeholder 3"/>
          <p:cNvSpPr>
            <a:spLocks noGrp="1"/>
          </p:cNvSpPr>
          <p:nvPr>
            <p:ph type="sldNum" sz="quarter" idx="12"/>
          </p:nvPr>
        </p:nvSpPr>
        <p:spPr/>
        <p:txBody>
          <a:bodyPr/>
          <a:lstStyle>
            <a:lvl1pPr>
              <a:defRPr/>
            </a:lvl1pPr>
          </a:lstStyle>
          <a:p>
            <a:fld id="{89432AAD-B029-FB43-A720-D2436F408F64}"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1431941528"/>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08FC2AA4-A2E4-474C-B4B4-05EC8D3A2759}" type="datetimeFigureOut">
              <a:rPr lang="en-US">
                <a:solidFill>
                  <a:srgbClr val="000000"/>
                </a:solidFill>
                <a:latin typeface="Tahoma"/>
                <a:ea typeface="ＭＳ Ｐゴシック"/>
                <a:cs typeface="ＭＳ Ｐゴシック"/>
              </a:rPr>
              <a:pPr/>
              <a:t>3/13/24</a:t>
            </a:fld>
            <a:endParaRPr lang="en-US">
              <a:solidFill>
                <a:srgbClr val="000000"/>
              </a:solidFill>
              <a:latin typeface="Tahoma"/>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932DE576-5650-9A4E-AB9A-4BBCBDEABD39}"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3499596477"/>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14A36807-C93E-A049-8588-0453D398753E}" type="datetimeFigureOut">
              <a:rPr lang="en-US">
                <a:solidFill>
                  <a:srgbClr val="000000"/>
                </a:solidFill>
                <a:latin typeface="Tahoma"/>
                <a:ea typeface="ＭＳ Ｐゴシック"/>
                <a:cs typeface="ＭＳ Ｐゴシック"/>
              </a:rPr>
              <a:pPr/>
              <a:t>3/13/24</a:t>
            </a:fld>
            <a:endParaRPr lang="en-US">
              <a:solidFill>
                <a:srgbClr val="000000"/>
              </a:solidFill>
              <a:latin typeface="Tahoma"/>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AF8FA9B1-FC77-E548-AF26-6B1AFBDEC5B3}"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3900444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558395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66A7BCB9-4C8A-574D-91DE-382818C0AFD2}" type="datetimeFigureOut">
              <a:rPr lang="en-US">
                <a:solidFill>
                  <a:srgbClr val="000000"/>
                </a:solidFill>
                <a:latin typeface="Tahoma"/>
                <a:ea typeface="ＭＳ Ｐゴシック"/>
                <a:cs typeface="ＭＳ Ｐゴシック"/>
              </a:rPr>
              <a:pPr/>
              <a:t>3/13/24</a:t>
            </a:fld>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DB31D632-FCE9-7D4D-B3C4-E311D3391925}"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2797293367"/>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BAED0FB5-2F0D-A145-956D-7849E2AD26B4}" type="datetimeFigureOut">
              <a:rPr lang="en-US">
                <a:solidFill>
                  <a:srgbClr val="000000"/>
                </a:solidFill>
                <a:latin typeface="Tahoma"/>
                <a:ea typeface="ＭＳ Ｐゴシック"/>
                <a:cs typeface="ＭＳ Ｐゴシック"/>
              </a:rPr>
              <a:pPr/>
              <a:t>3/13/24</a:t>
            </a:fld>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2DA5A7B-34BF-DC4C-BA3B-4EFB4DB95C75}"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4110560726"/>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FC45FE3-F8F7-F144-BD8F-EE2DA3F9179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41426147"/>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53893D4-3DFA-2646-83A9-5D2E064AAF4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27802461"/>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236B774-57AD-F347-B875-7B81EE6C228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46647623"/>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6706702-93C4-014A-9417-A986FC8F9FC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49649799"/>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5A10EE8-2487-1747-970F-C1DCC6D51D9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22797197"/>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BD5D5E3-CEB1-AA47-B06C-4BE03B04261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92814632"/>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18EF6E9-7889-3B48-81DB-2CD4716B754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87640314"/>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D843769-22B6-E440-8B37-F0AD5E3CC76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553871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848599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ECB5D9F-7C00-C64C-89FE-5F42C42C027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43710592"/>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03044C0-A195-FD4B-94B0-54F9AF2E6C0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03345516"/>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C32868A-18B1-1F44-B1D0-C82B802E022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65993896"/>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738F4C5-E432-4348-B21A-2F1B3B954BF4}"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39024216"/>
      </p:ext>
    </p:extLst>
  </p:cSld>
  <p:clrMapOvr>
    <a:masterClrMapping/>
  </p:clrMapOvr>
  <p:transition>
    <p:fade/>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1CFD649-2593-1949-AF94-0209476CB20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49840313"/>
      </p:ext>
    </p:extLst>
  </p:cSld>
  <p:clrMapOvr>
    <a:masterClrMapping/>
  </p:clrMapOvr>
  <p:transition>
    <p:fade/>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63AC191-4690-AC48-8FF9-ADA4E9FC103A}"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78712780"/>
      </p:ext>
    </p:extLst>
  </p:cSld>
  <p:clrMapOvr>
    <a:masterClrMapping/>
  </p:clrMapOvr>
  <p:transition>
    <p:fade/>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01ABEB82-B2A4-354F-9C38-3B1658EF29EF}"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86767397"/>
      </p:ext>
    </p:extLst>
  </p:cSld>
  <p:clrMapOvr>
    <a:masterClrMapping/>
  </p:clrMapOvr>
  <p:transition>
    <p:fade/>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05E93CBF-8163-F741-B1BB-3C7335F3F3E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91513917"/>
      </p:ext>
    </p:extLst>
  </p:cSld>
  <p:clrMapOvr>
    <a:masterClrMapping/>
  </p:clrMapOvr>
  <p:transition>
    <p:fade/>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45C0264-6752-C945-BD53-F7A7E749F25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31308549"/>
      </p:ext>
    </p:extLst>
  </p:cSld>
  <p:clrMapOvr>
    <a:masterClrMapping/>
  </p:clrMapOvr>
  <p:transition>
    <p:fade/>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7AF109C2-0C55-564A-B53F-3DDDCEE17F8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43863205"/>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9179373"/>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1426FD3-193F-4A40-AA35-37A88F1FF0F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29920539"/>
      </p:ext>
    </p:extLst>
  </p:cSld>
  <p:clrMapOvr>
    <a:masterClrMapping/>
  </p:clrMapOvr>
  <p:transition>
    <p:fade/>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6A44CEF-0812-8840-8B17-130CD26B15D5}"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53206877"/>
      </p:ext>
    </p:extLst>
  </p:cSld>
  <p:clrMapOvr>
    <a:masterClrMapping/>
  </p:clrMapOvr>
  <p:transition>
    <p:fade/>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0812706-6CF0-5048-8AA6-B5FFCC0EF31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93528214"/>
      </p:ext>
    </p:extLst>
  </p:cSld>
  <p:clrMapOvr>
    <a:masterClrMapping/>
  </p:clrMapOvr>
  <p:transition>
    <p:fade/>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0BF596DE-4245-0C49-AD5A-6C60575DD7A2}"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59438499"/>
      </p:ext>
    </p:extLst>
  </p:cSld>
  <p:clrMapOvr>
    <a:masterClrMapping/>
  </p:clrMapOvr>
  <p:transition>
    <p:fade/>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3C1874D-6019-5945-A8E3-23F7962A32C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6962157"/>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D9138B3-563A-E345-A4ED-466FA728DF0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5638561"/>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8BAB2AE-31C3-6A4A-A4FB-55758049BED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8293192"/>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355A88F-EC0F-3344-8D08-2EE8C9907CD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38853306"/>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465CB87-F8ED-5848-A418-7BD78FB67D6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84972915"/>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0EAB572-478D-4D42-B9E9-514FCCDDE7F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826867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1241903"/>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61D378F-257D-354F-9698-5E91A9AD9E9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42844434"/>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0206BC1-9BAB-4B46-A03C-CC3B71BFA27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2466409"/>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3F9D990-5BB7-7D4D-AB17-EDCDCB7AA6F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98026819"/>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84DFF75-E2A9-1C49-A0C8-AE51C9FF55D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50887859"/>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5040ABC-8DFA-8841-8C06-6B7B4521296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85613302"/>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BAC07BF-83E0-F344-B763-134C91476344}"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935438652"/>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EA35FB99-BB75-0940-BEDC-4A3AED16CEB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28421436"/>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16DCD40-5EE7-C341-9182-9E295124988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66890357"/>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47C4427-193E-5541-A98F-5EBB73736AC4}"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58158307"/>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E6912855-A899-5A40-B4E1-D0A4808796B9}"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322680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6774403"/>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EB92D98D-E287-7744-AFFE-CF8C183C3694}"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299214"/>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4FBF9FE0-0FB3-654C-962C-E18AF103FF1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36127324"/>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322881-C3D7-364F-A32F-160E5C5DE06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57403554"/>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EF36EF2-F2C7-3D4B-B70E-CC7FD0746D15}"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38611095"/>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EBCFE5FF-2BF6-6E44-8777-367A0CDC4475}"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18354675"/>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B957793-EC15-A44C-94CD-1C81726C07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48044546"/>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AC6384E-5C59-9544-B981-9B0B1BF7264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84315434"/>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68C8B02-A65E-5C43-A2F4-882C5A57D33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84110158"/>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A925639-6D86-5248-B822-DD2A208557C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23225513"/>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E5DB0B5-D805-BA44-A15C-37BC1056F1E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42011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solidFill>
                  <a:schemeClr val="tx1">
                    <a:tint val="75000"/>
                  </a:schemeClr>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8EF1974A-01AC-1D4F-81BD-B8C562CA6EEF}" type="datetimeFigureOut">
              <a:rPr lang="en-US" smtClean="0">
                <a:solidFill>
                  <a:prstClr val="black">
                    <a:tint val="75000"/>
                  </a:prstClr>
                </a:solidFill>
              </a:rPr>
              <a:pPr/>
              <a:t>3/13/24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34185AC5-F0F3-8A43-BFC4-9425C85745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74332935"/>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09C96E0-CEB6-BB40-9817-863E92C0B5F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09799066"/>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51F1EE6-9B57-FC46-8C21-D6996A604BE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61856402"/>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066C97E-00B2-9D4E-A71E-18A2836CB69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0685059"/>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14318D1-646D-884B-AFD7-BBB16F9FA1F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76156985"/>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E67B689-5C79-FC48-80F6-D4BC1BA5BA2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94256423"/>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1723718-0ECB-9F46-AD59-CBD1C7DD913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52488873"/>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7521CF9-BB6F-3D46-B355-2EEEF840C48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24591655"/>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1600200" y="1600200"/>
            <a:ext cx="6858000" cy="18288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a:t>Click to edit Master title style</a:t>
            </a:r>
          </a:p>
        </p:txBody>
      </p:sp>
      <p:sp>
        <p:nvSpPr>
          <p:cNvPr id="19459" name="Rectangle 3"/>
          <p:cNvSpPr>
            <a:spLocks noGrp="1" noChangeArrowheads="1"/>
          </p:cNvSpPr>
          <p:nvPr>
            <p:ph type="subTitle" idx="1"/>
          </p:nvPr>
        </p:nvSpPr>
        <p:spPr>
          <a:xfrm>
            <a:off x="2057400" y="3886200"/>
            <a:ext cx="6400800" cy="17526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1E448535-945D-904A-8219-EFFABA66A619}"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1946980129"/>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67A866-5638-CD41-A371-F5CD5B5F49CC}"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1671251762"/>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711D71-3FDF-2149-87AE-9598DF7B3EF9}"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31591078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8EF1974A-01AC-1D4F-81BD-B8C562CA6EEF}" type="datetimeFigureOut">
              <a:rPr lang="en-US" smtClean="0">
                <a:solidFill>
                  <a:prstClr val="black">
                    <a:tint val="75000"/>
                  </a:prstClr>
                </a:solidFill>
              </a:rPr>
              <a:pPr/>
              <a:t>3/13/24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34185AC5-F0F3-8A43-BFC4-9425C85745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0964709"/>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7" name="Rectangle 6"/>
          <p:cNvSpPr>
            <a:spLocks noGrp="1" noChangeArrowheads="1"/>
          </p:cNvSpPr>
          <p:nvPr>
            <p:ph type="sldNum" sz="quarter" idx="12"/>
          </p:nvPr>
        </p:nvSpPr>
        <p:spPr>
          <a:ln/>
        </p:spPr>
        <p:txBody>
          <a:bodyPr/>
          <a:lstStyle>
            <a:lvl1pPr>
              <a:defRPr/>
            </a:lvl1pPr>
          </a:lstStyle>
          <a:p>
            <a:pPr>
              <a:defRPr/>
            </a:pPr>
            <a:fld id="{C4BA4A60-5DE8-1249-9F89-66C441CF9DD6}"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2656597826"/>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9" name="Rectangle 6"/>
          <p:cNvSpPr>
            <a:spLocks noGrp="1" noChangeArrowheads="1"/>
          </p:cNvSpPr>
          <p:nvPr>
            <p:ph type="sldNum" sz="quarter" idx="12"/>
          </p:nvPr>
        </p:nvSpPr>
        <p:spPr>
          <a:ln/>
        </p:spPr>
        <p:txBody>
          <a:bodyPr/>
          <a:lstStyle>
            <a:lvl1pPr>
              <a:defRPr/>
            </a:lvl1pPr>
          </a:lstStyle>
          <a:p>
            <a:pPr>
              <a:defRPr/>
            </a:pPr>
            <a:fld id="{B938301F-3A2A-AC43-9AED-6934B8DC8282}"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4046441435"/>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5" name="Rectangle 6"/>
          <p:cNvSpPr>
            <a:spLocks noGrp="1" noChangeArrowheads="1"/>
          </p:cNvSpPr>
          <p:nvPr>
            <p:ph type="sldNum" sz="quarter" idx="12"/>
          </p:nvPr>
        </p:nvSpPr>
        <p:spPr>
          <a:ln/>
        </p:spPr>
        <p:txBody>
          <a:bodyPr/>
          <a:lstStyle>
            <a:lvl1pPr>
              <a:defRPr/>
            </a:lvl1pPr>
          </a:lstStyle>
          <a:p>
            <a:pPr>
              <a:defRPr/>
            </a:pPr>
            <a:fld id="{615D325F-6848-AE45-B73D-66F452E7F675}"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3016593710"/>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4" name="Rectangle 6"/>
          <p:cNvSpPr>
            <a:spLocks noGrp="1" noChangeArrowheads="1"/>
          </p:cNvSpPr>
          <p:nvPr>
            <p:ph type="sldNum" sz="quarter" idx="12"/>
          </p:nvPr>
        </p:nvSpPr>
        <p:spPr>
          <a:ln/>
        </p:spPr>
        <p:txBody>
          <a:bodyPr/>
          <a:lstStyle>
            <a:lvl1pPr>
              <a:defRPr/>
            </a:lvl1pPr>
          </a:lstStyle>
          <a:p>
            <a:pPr>
              <a:defRPr/>
            </a:pPr>
            <a:fld id="{415DEF9E-289B-6C42-8FFD-BD91E59D4DBC}"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1393524520"/>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4092E1-CE4D-AC4B-86FE-40EAE74F1039}"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943468374"/>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CCD6BD-5A4F-514D-8176-430B8510307F}"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3910679249"/>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CE6325-2CC6-454D-9C16-A3F92BE2C39D}"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4283181902"/>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458E1F-6140-A545-B88B-56C20B512FD5}"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526591850"/>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20EAA40-39EF-5647-B662-2C19DFCABF0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00852486"/>
      </p:ext>
    </p:extLst>
  </p:cSld>
  <p:clrMapOvr>
    <a:masterClrMapping/>
  </p:clrMapOvr>
  <p:transition>
    <p:fade/>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62E8720-31A4-9141-93BC-468D794BED8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30516617"/>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solidFill>
                  <a:schemeClr val="tx1">
                    <a:tint val="75000"/>
                  </a:schemeClr>
                </a:solidFill>
                <a:latin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8EF1974A-01AC-1D4F-81BD-B8C562CA6EEF}" type="datetimeFigureOut">
              <a:rPr lang="en-US" smtClean="0">
                <a:solidFill>
                  <a:prstClr val="black">
                    <a:tint val="75000"/>
                  </a:prstClr>
                </a:solidFill>
              </a:rPr>
              <a:pPr/>
              <a:t>3/13/24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34185AC5-F0F3-8A43-BFC4-9425C85745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29421065"/>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1CF3F7F-8144-6744-B725-62B38CCEC40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08721485"/>
      </p:ext>
    </p:extLst>
  </p:cSld>
  <p:clrMapOvr>
    <a:masterClrMapping/>
  </p:clrMapOvr>
  <p:transition>
    <p:fade/>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A867E63-1A9F-2140-B771-ED8DDF5F34C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63730240"/>
      </p:ext>
    </p:extLst>
  </p:cSld>
  <p:clrMapOvr>
    <a:masterClrMapping/>
  </p:clrMapOvr>
  <p:transition>
    <p:fade/>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8C42415-86E9-0A42-9E59-AC28AAFA2B0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19889304"/>
      </p:ext>
    </p:extLst>
  </p:cSld>
  <p:clrMapOvr>
    <a:masterClrMapping/>
  </p:clrMapOvr>
  <p:transition>
    <p:fade/>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2B14335-2C15-A447-AA59-EB094CF8C1A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10884440"/>
      </p:ext>
    </p:extLst>
  </p:cSld>
  <p:clrMapOvr>
    <a:masterClrMapping/>
  </p:clrMapOvr>
  <p:transition>
    <p:fade/>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4AF4099-C770-ED40-A742-B53C179C70E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61378687"/>
      </p:ext>
    </p:extLst>
  </p:cSld>
  <p:clrMapOvr>
    <a:masterClrMapping/>
  </p:clrMapOvr>
  <p:transition>
    <p:fade/>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846C719-03C8-5245-9F7D-6EA185DD4A5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60351738"/>
      </p:ext>
    </p:extLst>
  </p:cSld>
  <p:clrMapOvr>
    <a:masterClrMapping/>
  </p:clrMapOvr>
  <p:transition>
    <p:fade/>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61E116A-D42C-F14C-AD8A-9C1E16F0CDF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80996057"/>
      </p:ext>
    </p:extLst>
  </p:cSld>
  <p:clrMapOvr>
    <a:masterClrMapping/>
  </p:clrMapOvr>
  <p:transition>
    <p:fade/>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58D7618-D461-7B4B-BC06-34DEB6ECE15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66064157"/>
      </p:ext>
    </p:extLst>
  </p:cSld>
  <p:clrMapOvr>
    <a:masterClrMapping/>
  </p:clrMapOvr>
  <p:transition>
    <p:fade/>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88FDA2F-3DD0-FA49-9074-FB8ED4F3A6B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86568542"/>
      </p:ext>
    </p:extLst>
  </p:cSld>
  <p:clrMapOvr>
    <a:masterClrMapping/>
  </p:clrMapOvr>
  <p:transition>
    <p:fade/>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b="1" i="0">
                <a:solidFill>
                  <a:schemeClr val="tx1">
                    <a:tint val="75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9FB7D883-84A5-1E49-9FFB-BB45A7197CBB}" type="datetimeFigureOut">
              <a:rPr lang="en-US">
                <a:ea typeface="ＭＳ Ｐゴシック" charset="0"/>
                <a:cs typeface="ＭＳ Ｐゴシック" charset="0"/>
              </a:rPr>
              <a:pPr defTabSz="914400">
                <a:defRPr/>
              </a:pPr>
              <a:t>3/13/24</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40D936E0-64A8-5A43-8BB7-446D5C125756}"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5051489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8EF1974A-01AC-1D4F-81BD-B8C562CA6EEF}" type="datetimeFigureOut">
              <a:rPr lang="en-US" smtClean="0">
                <a:solidFill>
                  <a:prstClr val="black">
                    <a:tint val="75000"/>
                  </a:prstClr>
                </a:solidFill>
              </a:rPr>
              <a:pPr/>
              <a:t>3/13/24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34185AC5-F0F3-8A43-BFC4-9425C85745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35424904"/>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77C908E8-E98B-2B4C-9507-83641746F161}" type="datetimeFigureOut">
              <a:rPr lang="en-US">
                <a:ea typeface="ＭＳ Ｐゴシック" charset="0"/>
                <a:cs typeface="ＭＳ Ｐゴシック" charset="0"/>
              </a:rPr>
              <a:pPr defTabSz="914400">
                <a:defRPr/>
              </a:pPr>
              <a:t>3/13/24</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4A9D9CAA-86EF-D147-BBD0-613EBD6E9CD2}"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31896792"/>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b="1" i="0">
                <a:solidFill>
                  <a:schemeClr val="tx1">
                    <a:tint val="75000"/>
                  </a:schemeClr>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8EC5B94A-3AE1-CD47-BDC4-CEF46CDA586A}" type="datetimeFigureOut">
              <a:rPr lang="en-US">
                <a:ea typeface="ＭＳ Ｐゴシック" charset="0"/>
                <a:cs typeface="ＭＳ Ｐゴシック" charset="0"/>
              </a:rPr>
              <a:pPr defTabSz="914400">
                <a:defRPr/>
              </a:pPr>
              <a:t>3/13/24</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E2361289-B3E8-F44F-9D93-5752CE09E6E5}"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268944527"/>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2FC09FD0-C576-C94E-AA6E-9D8272172D8D}" type="datetimeFigureOut">
              <a:rPr lang="en-US">
                <a:ea typeface="ＭＳ Ｐゴシック" charset="0"/>
                <a:cs typeface="ＭＳ Ｐゴシック" charset="0"/>
              </a:rPr>
              <a:pPr defTabSz="914400">
                <a:defRPr/>
              </a:pPr>
              <a:t>3/13/24</a:t>
            </a:fld>
            <a:endParaRPr lang="en-US">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B06BF0B1-BDE6-3A4B-825D-28CB84460DAD}"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238225591"/>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F07CFA50-1EC2-8045-8CC9-E530AC34403A}" type="datetimeFigureOut">
              <a:rPr lang="en-US">
                <a:ea typeface="ＭＳ Ｐゴシック" charset="0"/>
                <a:cs typeface="ＭＳ Ｐゴシック" charset="0"/>
              </a:rPr>
              <a:pPr defTabSz="914400">
                <a:defRPr/>
              </a:pPr>
              <a:t>3/13/24</a:t>
            </a:fld>
            <a:endParaRPr lang="en-US">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DDC984C9-6AEA-6048-8DE0-629AC2043619}"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876846268"/>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4E75EB5F-E13A-9F40-A12C-E7A3E0EC56C6}" type="datetimeFigureOut">
              <a:rPr lang="en-US">
                <a:ea typeface="ＭＳ Ｐゴシック" charset="0"/>
                <a:cs typeface="ＭＳ Ｐゴシック" charset="0"/>
              </a:rPr>
              <a:pPr defTabSz="914400">
                <a:defRPr/>
              </a:pPr>
              <a:t>3/13/24</a:t>
            </a:fld>
            <a:endParaRPr lang="en-US">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CB30A97A-DCD9-074D-86E4-8261A122F36A}"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697143462"/>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D0A80913-E7F9-3F4F-A0F7-7C6FC73A8170}" type="datetimeFigureOut">
              <a:rPr lang="en-US">
                <a:ea typeface="ＭＳ Ｐゴシック" charset="0"/>
                <a:cs typeface="ＭＳ Ｐゴシック" charset="0"/>
              </a:rPr>
              <a:pPr defTabSz="914400">
                <a:defRPr/>
              </a:pPr>
              <a:t>3/13/24</a:t>
            </a:fld>
            <a:endParaRPr lang="en-US">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6FEFBCC7-EBF0-424D-AEA0-01D0F921C417}"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625191495"/>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C002333B-E3D7-0D4F-A59C-AE9BC41B3F4D}" type="datetimeFigureOut">
              <a:rPr lang="en-US">
                <a:ea typeface="ＭＳ Ｐゴシック" charset="0"/>
                <a:cs typeface="ＭＳ Ｐゴシック" charset="0"/>
              </a:rPr>
              <a:pPr defTabSz="914400">
                <a:defRPr/>
              </a:pPr>
              <a:t>3/13/24</a:t>
            </a:fld>
            <a:endParaRPr lang="en-US">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22C2D4D6-0D3A-B44E-A224-1FD2E827AA1F}"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790137776"/>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A5AF9ACB-A3CF-C244-9FEE-4BFF8165F552}" type="datetimeFigureOut">
              <a:rPr lang="en-US">
                <a:ea typeface="ＭＳ Ｐゴシック" charset="0"/>
                <a:cs typeface="ＭＳ Ｐゴシック" charset="0"/>
              </a:rPr>
              <a:pPr defTabSz="914400">
                <a:defRPr/>
              </a:pPr>
              <a:t>3/13/24</a:t>
            </a:fld>
            <a:endParaRPr lang="en-US">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4DB33BDD-42D0-AC47-BE03-2B3F040ED802}"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061215583"/>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6D2D06A3-2158-3C4D-BF81-0AA25D5FE8AA}" type="datetimeFigureOut">
              <a:rPr lang="en-US">
                <a:ea typeface="ＭＳ Ｐゴシック" charset="0"/>
                <a:cs typeface="ＭＳ Ｐゴシック" charset="0"/>
              </a:rPr>
              <a:pPr defTabSz="914400">
                <a:defRPr/>
              </a:pPr>
              <a:t>3/13/24</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DA9733B6-2C9F-0348-89EE-480E0A0D5F0A}"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565684690"/>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A7181C8D-9082-FE46-9029-6497FDCC8386}" type="datetimeFigureOut">
              <a:rPr lang="en-US">
                <a:ea typeface="ＭＳ Ｐゴシック" charset="0"/>
                <a:cs typeface="ＭＳ Ｐゴシック" charset="0"/>
              </a:rPr>
              <a:pPr defTabSz="914400">
                <a:defRPr/>
              </a:pPr>
              <a:t>3/13/24</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2034E6AF-2DCA-374A-8A86-187272CF655A}"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5799567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b="1" i="0">
                <a:latin typeface="Arial" panose="020B0604020202020204" pitchFamily="34" charset="0"/>
              </a:defRPr>
            </a:lvl1pPr>
          </a:lstStyle>
          <a:p>
            <a:fld id="{8EF1974A-01AC-1D4F-81BD-B8C562CA6EEF}" type="datetimeFigureOut">
              <a:rPr lang="en-US" smtClean="0">
                <a:solidFill>
                  <a:prstClr val="black">
                    <a:tint val="75000"/>
                  </a:prstClr>
                </a:solidFill>
              </a:rPr>
              <a:pPr/>
              <a:t>3/13/24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lvl1pPr>
              <a:defRPr b="1" i="0">
                <a:latin typeface="Arial" panose="020B0604020202020204" pitchFamily="34" charset="0"/>
              </a:defRPr>
            </a:lvl1p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b="1" i="0">
                <a:latin typeface="Arial" panose="020B0604020202020204" pitchFamily="34" charset="0"/>
              </a:defRPr>
            </a:lvl1pPr>
          </a:lstStyle>
          <a:p>
            <a:fld id="{34185AC5-F0F3-8A43-BFC4-9425C85745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98560147"/>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C38F876-6877-394F-92B4-66EAC72CF4D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91698372"/>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B1D5732-8521-9944-8056-6AA314CEDDB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63664106"/>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1A1CF45-2140-FE40-99F5-F2CE039D56C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55515083"/>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F3BC3CF-458C-8842-86FC-C47FD38EB39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83566079"/>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DBDC84-D8D2-7B4C-8C2D-393F1B8CF67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30891657"/>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382FF5A-254B-334A-A83C-78FF60D3006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71675315"/>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0051CF5-1D28-CC4F-935D-45ECC87C4E6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2912420"/>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C0A332F-A8D1-AA48-A751-D0F32532595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85249813"/>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0F104E1-DA72-1949-924E-4149584061E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20743801"/>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91ACBE3-C80F-D847-BE72-2B14C91CBB9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46179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b="1" i="0">
                <a:latin typeface="Arial" panose="020B0604020202020204" pitchFamily="34" charset="0"/>
              </a:defRPr>
            </a:lvl1pPr>
          </a:lstStyle>
          <a:p>
            <a:fld id="{8EF1974A-01AC-1D4F-81BD-B8C562CA6EEF}" type="datetimeFigureOut">
              <a:rPr lang="en-US" smtClean="0">
                <a:solidFill>
                  <a:prstClr val="black">
                    <a:tint val="75000"/>
                  </a:prstClr>
                </a:solidFill>
              </a:rPr>
              <a:pPr/>
              <a:t>3/13/24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lvl1pPr>
              <a:defRPr b="1" i="0">
                <a:latin typeface="Arial" panose="020B0604020202020204" pitchFamily="34" charset="0"/>
              </a:defRPr>
            </a:lvl1p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b="1" i="0">
                <a:latin typeface="Arial" panose="020B0604020202020204" pitchFamily="34" charset="0"/>
              </a:defRPr>
            </a:lvl1pPr>
          </a:lstStyle>
          <a:p>
            <a:fld id="{34185AC5-F0F3-8A43-BFC4-9425C85745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23548933"/>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6ECDBB4-98B5-0549-80C0-D026C0D2693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11972483"/>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0B8428FD-8226-BF4C-9BDD-736181331BE9}" type="slidenum">
              <a:rPr lang="en-US"/>
              <a:pPr>
                <a:defRPr/>
              </a:pPr>
              <a:t>‹#›</a:t>
            </a:fld>
            <a:endParaRPr lang="en-US"/>
          </a:p>
        </p:txBody>
      </p:sp>
    </p:spTree>
    <p:extLst>
      <p:ext uri="{BB962C8B-B14F-4D97-AF65-F5344CB8AC3E}">
        <p14:creationId xmlns:p14="http://schemas.microsoft.com/office/powerpoint/2010/main" val="570729252"/>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19695EC0-FCA8-E340-8CA9-AD3485393795}"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364816367"/>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CBFB9B4-689E-0041-843B-634C57F24A19}"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787531884"/>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2A1CA33C-E18C-C241-9AC8-8416A3093BA9}" type="slidenum">
              <a:rPr lang="en-US"/>
              <a:pPr>
                <a:defRPr/>
              </a:pPr>
              <a:t>‹#›</a:t>
            </a:fld>
            <a:endParaRPr lang="en-US"/>
          </a:p>
        </p:txBody>
      </p:sp>
    </p:spTree>
    <p:extLst>
      <p:ext uri="{BB962C8B-B14F-4D97-AF65-F5344CB8AC3E}">
        <p14:creationId xmlns:p14="http://schemas.microsoft.com/office/powerpoint/2010/main" val="2716099956"/>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39D2120-F58E-8E4F-A880-048539C7C2FF}" type="slidenum">
              <a:rPr lang="en-US"/>
              <a:pPr>
                <a:defRPr/>
              </a:pPr>
              <a:t>‹#›</a:t>
            </a:fld>
            <a:endParaRPr lang="en-US"/>
          </a:p>
        </p:txBody>
      </p:sp>
    </p:spTree>
    <p:extLst>
      <p:ext uri="{BB962C8B-B14F-4D97-AF65-F5344CB8AC3E}">
        <p14:creationId xmlns:p14="http://schemas.microsoft.com/office/powerpoint/2010/main" val="3080370047"/>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1"/>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grpSp>
      <p:sp>
        <p:nvSpPr>
          <p:cNvPr id="4107" name="Rectangle 11"/>
          <p:cNvSpPr>
            <a:spLocks noGrp="1" noChangeArrowheads="1"/>
          </p:cNvSpPr>
          <p:nvPr>
            <p:ph type="ctrTitle" sz="quarter"/>
          </p:nvPr>
        </p:nvSpPr>
        <p:spPr>
          <a:xfrm>
            <a:off x="685800" y="1736726"/>
            <a:ext cx="7772400" cy="1920875"/>
          </a:xfrm>
        </p:spPr>
        <p:txBody>
          <a:bodyPr/>
          <a:lstStyle>
            <a:lvl1pPr>
              <a:defRPr sz="6000" b="1" i="0">
                <a:latin typeface="Arial" panose="020B0604020202020204" pitchFamily="34" charset="0"/>
                <a:cs typeface="Arial" panose="020B0604020202020204" pitchFamily="34" charset="0"/>
              </a:defRPr>
            </a:lvl1pPr>
          </a:lstStyle>
          <a:p>
            <a:r>
              <a:rPr lang="en-US" dirty="0"/>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13" name="Rectangle 13"/>
          <p:cNvSpPr>
            <a:spLocks noGrp="1" noChangeArrowheads="1"/>
          </p:cNvSpPr>
          <p:nvPr>
            <p:ph type="dt" sz="quarter" idx="10"/>
          </p:nvPr>
        </p:nvSpPr>
        <p:spPr>
          <a:xfrm>
            <a:off x="457200" y="6248401"/>
            <a:ext cx="2133600" cy="476250"/>
          </a:xfrm>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14" name="Rectangle 14"/>
          <p:cNvSpPr>
            <a:spLocks noGrp="1" noChangeArrowheads="1"/>
          </p:cNvSpPr>
          <p:nvPr>
            <p:ph type="ftr" sz="quarter" idx="11"/>
          </p:nvPr>
        </p:nvSpPr>
        <p:spPr>
          <a:xfrm>
            <a:off x="3124201" y="6251575"/>
            <a:ext cx="2895600" cy="476250"/>
          </a:xfrm>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15" name="Rectangle 15"/>
          <p:cNvSpPr>
            <a:spLocks noGrp="1" noChangeArrowheads="1"/>
          </p:cNvSpPr>
          <p:nvPr>
            <p:ph type="sldNum" sz="quarter" idx="12"/>
          </p:nvPr>
        </p:nvSpPr>
        <p:spPr>
          <a:xfrm>
            <a:off x="6553200" y="6254751"/>
            <a:ext cx="2133600" cy="476250"/>
          </a:xfrm>
        </p:spPr>
        <p:txBody>
          <a:bodyPr/>
          <a:lstStyle>
            <a:lvl1pPr>
              <a:defRPr b="1" i="0">
                <a:latin typeface="Arial" panose="020B0604020202020204" pitchFamily="34" charset="0"/>
              </a:defRPr>
            </a:lvl1pPr>
          </a:lstStyle>
          <a:p>
            <a:fld id="{826CECD9-28BE-7E4E-B5F4-923261943CFA}"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981558518"/>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fld id="{60332130-8098-9E48-9883-DD6E83CC151F}" type="slidenum">
              <a:rPr lang="en-US" smtClean="0">
                <a:solidFill>
                  <a:srgbClr val="FFFFFF"/>
                </a:solidFill>
              </a:rPr>
              <a:pPr/>
              <a:t>‹#›</a:t>
            </a:fld>
            <a:endParaRPr lang="en-US" dirty="0">
              <a:solidFill>
                <a:srgbClr val="FFFFFF"/>
              </a:solidFill>
            </a:endParaRPr>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4078133235"/>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dirty="0"/>
              <a:t>Click to edit Master text styles</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fld id="{B98314F2-8980-5945-87F3-2F370B4F1EB5}" type="slidenum">
              <a:rPr lang="en-US" smtClean="0">
                <a:solidFill>
                  <a:srgbClr val="FFFFFF"/>
                </a:solidFill>
              </a:rPr>
              <a:pPr/>
              <a:t>‹#›</a:t>
            </a:fld>
            <a:endParaRPr lang="en-US" dirty="0">
              <a:solidFill>
                <a:srgbClr val="FFFFFF"/>
              </a:solidFill>
            </a:endParaRPr>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792926635"/>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1"/>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fld id="{922460D7-9ABC-AB4F-A145-36250959B5CF}" type="slidenum">
              <a:rPr lang="en-US" smtClean="0">
                <a:solidFill>
                  <a:srgbClr val="FFFFFF"/>
                </a:solidFill>
              </a:rPr>
              <a:pPr/>
              <a:t>‹#›</a:t>
            </a:fld>
            <a:endParaRPr lang="en-US" dirty="0">
              <a:solidFill>
                <a:srgbClr val="FFFFFF"/>
              </a:solidFill>
            </a:endParaRPr>
          </a:p>
        </p:txBody>
      </p:sp>
      <p:sp>
        <p:nvSpPr>
          <p:cNvPr id="7"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4773395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defRPr>
            </a:lvl1pPr>
          </a:lstStyle>
          <a:p>
            <a:fld id="{8EF1974A-01AC-1D4F-81BD-B8C562CA6EEF}" type="datetimeFigureOut">
              <a:rPr lang="en-US" smtClean="0">
                <a:solidFill>
                  <a:prstClr val="black">
                    <a:tint val="75000"/>
                  </a:prstClr>
                </a:solidFill>
              </a:rPr>
              <a:pPr/>
              <a:t>3/13/24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lvl1pPr>
              <a:defRPr b="1" i="0">
                <a:latin typeface="Arial" panose="020B0604020202020204" pitchFamily="34" charset="0"/>
              </a:defRPr>
            </a:lvl1p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defRPr>
            </a:lvl1pPr>
          </a:lstStyle>
          <a:p>
            <a:fld id="{34185AC5-F0F3-8A43-BFC4-9425C85745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38325254"/>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fld id="{50FC72A1-31EC-E74F-AAE0-5FC44F1930B5}" type="slidenum">
              <a:rPr lang="en-US" smtClean="0">
                <a:solidFill>
                  <a:srgbClr val="FFFFFF"/>
                </a:solidFill>
              </a:rPr>
              <a:pPr/>
              <a:t>‹#›</a:t>
            </a:fld>
            <a:endParaRPr lang="en-US" dirty="0">
              <a:solidFill>
                <a:srgbClr val="FFFFFF"/>
              </a:solidFill>
            </a:endParaRPr>
          </a:p>
        </p:txBody>
      </p:sp>
      <p:sp>
        <p:nvSpPr>
          <p:cNvPr id="9"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976327887"/>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fld id="{2E9E08BE-0C6D-B84A-A982-C32432023136}" type="slidenum">
              <a:rPr lang="en-US" smtClean="0">
                <a:solidFill>
                  <a:srgbClr val="FFFFFF"/>
                </a:solidFill>
              </a:rPr>
              <a:pPr/>
              <a:t>‹#›</a:t>
            </a:fld>
            <a:endParaRPr lang="en-US" dirty="0">
              <a:solidFill>
                <a:srgbClr val="FFFFFF"/>
              </a:solidFill>
            </a:endParaRPr>
          </a:p>
        </p:txBody>
      </p:sp>
      <p:sp>
        <p:nvSpPr>
          <p:cNvPr id="5"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38865941"/>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fld id="{C537C386-A56D-684A-94F9-B0D7414125AA}" type="slidenum">
              <a:rPr lang="en-US" smtClean="0">
                <a:solidFill>
                  <a:srgbClr val="FFFFFF"/>
                </a:solidFill>
              </a:rPr>
              <a:pPr/>
              <a:t>‹#›</a:t>
            </a:fld>
            <a:endParaRPr lang="en-US" dirty="0">
              <a:solidFill>
                <a:srgbClr val="FFFFFF"/>
              </a:solidFill>
            </a:endParaRPr>
          </a:p>
        </p:txBody>
      </p:sp>
      <p:sp>
        <p:nvSpPr>
          <p:cNvPr id="4"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77016564"/>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fld id="{4FE4CF47-AB65-3247-9C85-D084EF6A55C1}" type="slidenum">
              <a:rPr lang="en-US" smtClean="0">
                <a:solidFill>
                  <a:srgbClr val="FFFFFF"/>
                </a:solidFill>
              </a:rPr>
              <a:pPr/>
              <a:t>‹#›</a:t>
            </a:fld>
            <a:endParaRPr lang="en-US" dirty="0">
              <a:solidFill>
                <a:srgbClr val="FFFFFF"/>
              </a:solidFill>
            </a:endParaRPr>
          </a:p>
        </p:txBody>
      </p:sp>
      <p:sp>
        <p:nvSpPr>
          <p:cNvPr id="7"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872503984"/>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fld id="{A4CDF561-7A0E-3748-BBB3-EF85A105CEA0}" type="slidenum">
              <a:rPr lang="en-US" smtClean="0">
                <a:solidFill>
                  <a:srgbClr val="FFFFFF"/>
                </a:solidFill>
              </a:rPr>
              <a:pPr/>
              <a:t>‹#›</a:t>
            </a:fld>
            <a:endParaRPr lang="en-US" dirty="0">
              <a:solidFill>
                <a:srgbClr val="FFFFFF"/>
              </a:solidFill>
            </a:endParaRPr>
          </a:p>
        </p:txBody>
      </p:sp>
      <p:sp>
        <p:nvSpPr>
          <p:cNvPr id="7"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200307594"/>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fld id="{20177300-C3CB-754A-9402-1E463D4571B9}" type="slidenum">
              <a:rPr lang="en-US" smtClean="0">
                <a:solidFill>
                  <a:srgbClr val="FFFFFF"/>
                </a:solidFill>
              </a:rPr>
              <a:pPr/>
              <a:t>‹#›</a:t>
            </a:fld>
            <a:endParaRPr lang="en-US" dirty="0">
              <a:solidFill>
                <a:srgbClr val="FFFFFF"/>
              </a:solidFill>
            </a:endParaRPr>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568350188"/>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fld id="{0A9486E7-0184-D54D-BAB2-D66B9407D144}" type="slidenum">
              <a:rPr lang="en-US" smtClean="0">
                <a:solidFill>
                  <a:srgbClr val="FFFFFF"/>
                </a:solidFill>
              </a:rPr>
              <a:pPr/>
              <a:t>‹#›</a:t>
            </a:fld>
            <a:endParaRPr lang="en-US" dirty="0">
              <a:solidFill>
                <a:srgbClr val="FFFFFF"/>
              </a:solidFill>
            </a:endParaRPr>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586488232"/>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280514938"/>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1077810"/>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292387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8EF1974A-01AC-1D4F-81BD-B8C562CA6EEF}" type="datetimeFigureOut">
              <a:rPr lang="en-US" smtClean="0">
                <a:solidFill>
                  <a:prstClr val="black">
                    <a:tint val="75000"/>
                  </a:prstClr>
                </a:solidFill>
              </a:rPr>
              <a:pPr/>
              <a:t>3/13/24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34185AC5-F0F3-8A43-BFC4-9425C85745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47654946"/>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789360"/>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6458942"/>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84720931"/>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0903274"/>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44990084"/>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92908183"/>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5472057"/>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949998"/>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b="1" i="0">
                <a:latin typeface="Arial" panose="020B0604020202020204" pitchFamily="34" charset="0"/>
                <a:cs typeface="Arial" panose="020B0604020202020204" pitchFamily="34" charset="0"/>
              </a:defRPr>
            </a:lvl1pPr>
          </a:lstStyle>
          <a:p>
            <a:r>
              <a:rPr lang="en-US" dirty="0"/>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b="1" i="0">
                <a:latin typeface="Arial" panose="020B0604020202020204" pitchFamily="34" charset="0"/>
              </a:defRPr>
            </a:lvl1pPr>
          </a:lstStyle>
          <a:p>
            <a:pPr>
              <a:defRPr/>
            </a:pPr>
            <a:fld id="{D122F9C8-7249-6741-A1E8-5FF501FBE93D}"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072191615"/>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C4AC2D33-AFE0-694E-A7A3-D65CA7A72275}" type="slidenum">
              <a:rPr lang="en-US" smtClean="0">
                <a:solidFill>
                  <a:srgbClr val="FFFFFF"/>
                </a:solidFill>
              </a:rPr>
              <a:pPr>
                <a:defRPr/>
              </a:pPr>
              <a:t>‹#›</a:t>
            </a:fld>
            <a:endParaRPr lang="en-US" dirty="0">
              <a:solidFill>
                <a:srgbClr val="FFFFFF"/>
              </a:solidFill>
            </a:endParaRPr>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6533636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8EF1974A-01AC-1D4F-81BD-B8C562CA6EEF}" type="datetimeFigureOut">
              <a:rPr lang="en-US" smtClean="0">
                <a:solidFill>
                  <a:prstClr val="black">
                    <a:tint val="75000"/>
                  </a:prstClr>
                </a:solidFill>
              </a:rPr>
              <a:pPr/>
              <a:t>3/13/24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34185AC5-F0F3-8A43-BFC4-9425C85745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71438092"/>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65F1A16C-1EA9-5F4B-8C4A-BD9C13880ECB}" type="slidenum">
              <a:rPr lang="en-US" smtClean="0">
                <a:solidFill>
                  <a:srgbClr val="FFFFFF"/>
                </a:solidFill>
              </a:rPr>
              <a:pPr>
                <a:defRPr/>
              </a:pPr>
              <a:t>‹#›</a:t>
            </a:fld>
            <a:endParaRPr lang="en-US" dirty="0">
              <a:solidFill>
                <a:srgbClr val="FFFFFF"/>
              </a:solidFill>
            </a:endParaRPr>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439065526"/>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C6022A3F-558F-0C42-A698-84BF1DFC831E}" type="slidenum">
              <a:rPr lang="en-US" smtClean="0">
                <a:solidFill>
                  <a:srgbClr val="FFFFFF"/>
                </a:solidFill>
              </a:rPr>
              <a:pPr>
                <a:defRPr/>
              </a:pPr>
              <a:t>‹#›</a:t>
            </a:fld>
            <a:endParaRPr lang="en-US" dirty="0">
              <a:solidFill>
                <a:srgbClr val="FFFFFF"/>
              </a:solidFill>
            </a:endParaRPr>
          </a:p>
        </p:txBody>
      </p:sp>
      <p:sp>
        <p:nvSpPr>
          <p:cNvPr id="7"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479318658"/>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A84C89ED-4133-2F44-B0B2-596AE9C3F947}" type="slidenum">
              <a:rPr lang="en-US" smtClean="0">
                <a:solidFill>
                  <a:srgbClr val="FFFFFF"/>
                </a:solidFill>
              </a:rPr>
              <a:pPr>
                <a:defRPr/>
              </a:pPr>
              <a:t>‹#›</a:t>
            </a:fld>
            <a:endParaRPr lang="en-US" dirty="0">
              <a:solidFill>
                <a:srgbClr val="FFFFFF"/>
              </a:solidFill>
            </a:endParaRPr>
          </a:p>
        </p:txBody>
      </p:sp>
      <p:sp>
        <p:nvSpPr>
          <p:cNvPr id="9"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448658670"/>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44603BB3-8A7A-1749-99AC-2C18392983AB}" type="slidenum">
              <a:rPr lang="en-US" smtClean="0">
                <a:solidFill>
                  <a:srgbClr val="FFFFFF"/>
                </a:solidFill>
              </a:rPr>
              <a:pPr>
                <a:defRPr/>
              </a:pPr>
              <a:t>‹#›</a:t>
            </a:fld>
            <a:endParaRPr lang="en-US" dirty="0">
              <a:solidFill>
                <a:srgbClr val="FFFFFF"/>
              </a:solidFill>
            </a:endParaRPr>
          </a:p>
        </p:txBody>
      </p:sp>
      <p:sp>
        <p:nvSpPr>
          <p:cNvPr id="5"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575587866"/>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2970FE3D-FA31-4944-8012-5EC295F887CF}" type="slidenum">
              <a:rPr lang="en-US" smtClean="0">
                <a:solidFill>
                  <a:srgbClr val="FFFFFF"/>
                </a:solidFill>
              </a:rPr>
              <a:pPr>
                <a:defRPr/>
              </a:pPr>
              <a:t>‹#›</a:t>
            </a:fld>
            <a:endParaRPr lang="en-US" dirty="0">
              <a:solidFill>
                <a:srgbClr val="FFFFFF"/>
              </a:solidFill>
            </a:endParaRPr>
          </a:p>
        </p:txBody>
      </p:sp>
      <p:sp>
        <p:nvSpPr>
          <p:cNvPr id="4"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09724327"/>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A94AB7C7-420E-7349-AF98-E9F395A78566}" type="slidenum">
              <a:rPr lang="en-US" smtClean="0">
                <a:solidFill>
                  <a:srgbClr val="FFFFFF"/>
                </a:solidFill>
              </a:rPr>
              <a:pPr>
                <a:defRPr/>
              </a:pPr>
              <a:t>‹#›</a:t>
            </a:fld>
            <a:endParaRPr lang="en-US" dirty="0">
              <a:solidFill>
                <a:srgbClr val="FFFFFF"/>
              </a:solidFill>
            </a:endParaRPr>
          </a:p>
        </p:txBody>
      </p:sp>
      <p:sp>
        <p:nvSpPr>
          <p:cNvPr id="7"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599789874"/>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17EF1AC3-D348-9240-9A26-25E28BFE43BE}" type="slidenum">
              <a:rPr lang="en-US" smtClean="0">
                <a:solidFill>
                  <a:srgbClr val="FFFFFF"/>
                </a:solidFill>
              </a:rPr>
              <a:pPr>
                <a:defRPr/>
              </a:pPr>
              <a:t>‹#›</a:t>
            </a:fld>
            <a:endParaRPr lang="en-US" dirty="0">
              <a:solidFill>
                <a:srgbClr val="FFFFFF"/>
              </a:solidFill>
            </a:endParaRPr>
          </a:p>
        </p:txBody>
      </p:sp>
      <p:sp>
        <p:nvSpPr>
          <p:cNvPr id="7"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554294286"/>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D784C9A2-AB19-C24C-A4A8-EEDA88FB5B1C}" type="slidenum">
              <a:rPr lang="en-US" smtClean="0">
                <a:solidFill>
                  <a:srgbClr val="FFFFFF"/>
                </a:solidFill>
              </a:rPr>
              <a:pPr>
                <a:defRPr/>
              </a:pPr>
              <a:t>‹#›</a:t>
            </a:fld>
            <a:endParaRPr lang="en-US" dirty="0">
              <a:solidFill>
                <a:srgbClr val="FFFFFF"/>
              </a:solidFill>
            </a:endParaRPr>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517050756"/>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EB12C4C2-349C-A349-BBDE-9BA9B1465BC4}" type="slidenum">
              <a:rPr lang="en-US" smtClean="0">
                <a:solidFill>
                  <a:srgbClr val="FFFFFF"/>
                </a:solidFill>
              </a:rPr>
              <a:pPr>
                <a:defRPr/>
              </a:pPr>
              <a:t>‹#›</a:t>
            </a:fld>
            <a:endParaRPr lang="en-US" dirty="0">
              <a:solidFill>
                <a:srgbClr val="FFFFFF"/>
              </a:solidFill>
            </a:endParaRPr>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277897806"/>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7480DC6C-852A-A44A-8E30-4823828E3F85}" type="slidenum">
              <a:rPr lang="en-US" smtClean="0">
                <a:solidFill>
                  <a:srgbClr val="FFFFFF"/>
                </a:solidFill>
              </a:rPr>
              <a:pPr>
                <a:defRPr/>
              </a:pPr>
              <a:t>‹#›</a:t>
            </a:fld>
            <a:endParaRPr lang="en-US" dirty="0">
              <a:solidFill>
                <a:srgbClr val="FFFFFF"/>
              </a:solidFill>
            </a:endParaRPr>
          </a:p>
        </p:txBody>
      </p:sp>
      <p:sp>
        <p:nvSpPr>
          <p:cNvPr id="7"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808038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8EF1974A-01AC-1D4F-81BD-B8C562CA6EEF}" type="datetimeFigureOut">
              <a:rPr lang="en-US" smtClean="0">
                <a:solidFill>
                  <a:prstClr val="black">
                    <a:tint val="75000"/>
                  </a:prstClr>
                </a:solidFill>
              </a:rPr>
              <a:pPr/>
              <a:t>3/13/24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34185AC5-F0F3-8A43-BFC4-9425C85745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47914598"/>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0"/>
            <a:ext cx="4038600" cy="2185988"/>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3938588"/>
            <a:ext cx="4038600" cy="218757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1BF7D496-A184-B64E-8FE9-22C0485284B0}" type="slidenum">
              <a:rPr lang="en-US" smtClean="0">
                <a:solidFill>
                  <a:srgbClr val="FFFFFF"/>
                </a:solidFill>
              </a:rPr>
              <a:pPr>
                <a:defRPr/>
              </a:pPr>
              <a:t>‹#›</a:t>
            </a:fld>
            <a:endParaRPr lang="en-US" dirty="0">
              <a:solidFill>
                <a:srgbClr val="FFFFFF"/>
              </a:solidFill>
            </a:endParaRPr>
          </a:p>
        </p:txBody>
      </p:sp>
      <p:sp>
        <p:nvSpPr>
          <p:cNvPr id="8"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4112211344"/>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grpSp>
      <p:sp>
        <p:nvSpPr>
          <p:cNvPr id="4107" name="Rectangle 11"/>
          <p:cNvSpPr>
            <a:spLocks noGrp="1" noChangeArrowheads="1"/>
          </p:cNvSpPr>
          <p:nvPr>
            <p:ph type="ctrTitle" sz="quarter"/>
          </p:nvPr>
        </p:nvSpPr>
        <p:spPr>
          <a:xfrm>
            <a:off x="685800" y="1736725"/>
            <a:ext cx="7772400" cy="1920875"/>
          </a:xfrm>
        </p:spPr>
        <p:txBody>
          <a:bodyPr/>
          <a:lstStyle>
            <a:lvl1pPr>
              <a:defRPr sz="6000" b="1" i="0">
                <a:latin typeface="Arial" panose="020B0604020202020204" pitchFamily="34" charset="0"/>
                <a:cs typeface="Arial" panose="020B0604020202020204" pitchFamily="34" charset="0"/>
              </a:defRPr>
            </a:lvl1pPr>
          </a:lstStyle>
          <a:p>
            <a:r>
              <a:rPr lang="en-US" dirty="0"/>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latin typeface="Garamond"/>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latin typeface="Garamond"/>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826CECD9-28BE-7E4E-B5F4-923261943CFA}" type="slidenum">
              <a:rPr lang="en-US">
                <a:solidFill>
                  <a:srgbClr val="FFFFFF"/>
                </a:solidFill>
                <a:latin typeface="Garamond"/>
              </a:rPr>
              <a:pPr/>
              <a:t>‹#›</a:t>
            </a:fld>
            <a:endParaRPr lang="en-US">
              <a:solidFill>
                <a:srgbClr val="FFFFFF"/>
              </a:solidFill>
              <a:latin typeface="Garamond"/>
            </a:endParaRPr>
          </a:p>
        </p:txBody>
      </p:sp>
    </p:spTree>
    <p:extLst>
      <p:ext uri="{BB962C8B-B14F-4D97-AF65-F5344CB8AC3E}">
        <p14:creationId xmlns:p14="http://schemas.microsoft.com/office/powerpoint/2010/main" val="1724379212"/>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60332130-8098-9E48-9883-DD6E83CC151F}"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90894791"/>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B98314F2-8980-5945-87F3-2F370B4F1EB5}"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438626471"/>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922460D7-9ABC-AB4F-A145-36250959B5CF}"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370482610"/>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8" name="Rectangle 3"/>
          <p:cNvSpPr>
            <a:spLocks noGrp="1" noChangeArrowheads="1"/>
          </p:cNvSpPr>
          <p:nvPr>
            <p:ph type="sldNum" sz="quarter" idx="11"/>
          </p:nvPr>
        </p:nvSpPr>
        <p:spPr>
          <a:ln/>
        </p:spPr>
        <p:txBody>
          <a:bodyPr/>
          <a:lstStyle>
            <a:lvl1pPr>
              <a:defRPr/>
            </a:lvl1pPr>
          </a:lstStyle>
          <a:p>
            <a:fld id="{50FC72A1-31EC-E74F-AAE0-5FC44F1930B5}" type="slidenum">
              <a:rPr lang="en-US">
                <a:solidFill>
                  <a:srgbClr val="FFFFFF"/>
                </a:solidFill>
                <a:latin typeface="Garamond"/>
              </a:rPr>
              <a:pPr/>
              <a:t>‹#›</a:t>
            </a:fld>
            <a:endParaRPr lang="en-US">
              <a:solidFill>
                <a:srgbClr val="FFFFFF"/>
              </a:solidFill>
              <a:latin typeface="Garamond"/>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810789958"/>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4" name="Rectangle 3"/>
          <p:cNvSpPr>
            <a:spLocks noGrp="1" noChangeArrowheads="1"/>
          </p:cNvSpPr>
          <p:nvPr>
            <p:ph type="sldNum" sz="quarter" idx="11"/>
          </p:nvPr>
        </p:nvSpPr>
        <p:spPr>
          <a:ln/>
        </p:spPr>
        <p:txBody>
          <a:bodyPr/>
          <a:lstStyle>
            <a:lvl1pPr>
              <a:defRPr/>
            </a:lvl1pPr>
          </a:lstStyle>
          <a:p>
            <a:fld id="{2E9E08BE-0C6D-B84A-A982-C32432023136}" type="slidenum">
              <a:rPr lang="en-US">
                <a:solidFill>
                  <a:srgbClr val="FFFFFF"/>
                </a:solidFill>
                <a:latin typeface="Garamond"/>
              </a:rPr>
              <a:pPr/>
              <a:t>‹#›</a:t>
            </a:fld>
            <a:endParaRPr lang="en-US">
              <a:solidFill>
                <a:srgbClr val="FFFFFF"/>
              </a:solidFill>
              <a:latin typeface="Garamond"/>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422634135"/>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3" name="Rectangle 3"/>
          <p:cNvSpPr>
            <a:spLocks noGrp="1" noChangeArrowheads="1"/>
          </p:cNvSpPr>
          <p:nvPr>
            <p:ph type="sldNum" sz="quarter" idx="11"/>
          </p:nvPr>
        </p:nvSpPr>
        <p:spPr>
          <a:ln/>
        </p:spPr>
        <p:txBody>
          <a:bodyPr/>
          <a:lstStyle>
            <a:lvl1pPr>
              <a:defRPr/>
            </a:lvl1pPr>
          </a:lstStyle>
          <a:p>
            <a:fld id="{C537C386-A56D-684A-94F9-B0D7414125AA}" type="slidenum">
              <a:rPr lang="en-US">
                <a:solidFill>
                  <a:srgbClr val="FFFFFF"/>
                </a:solidFill>
                <a:latin typeface="Garamond"/>
              </a:rPr>
              <a:pPr/>
              <a:t>‹#›</a:t>
            </a:fld>
            <a:endParaRPr lang="en-US">
              <a:solidFill>
                <a:srgbClr val="FFFFFF"/>
              </a:solidFill>
              <a:latin typeface="Garamond"/>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975937640"/>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4FE4CF47-AB65-3247-9C85-D084EF6A55C1}"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319920049"/>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A4CDF561-7A0E-3748-BBB3-EF85A105CEA0}"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098660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8EF1974A-01AC-1D4F-81BD-B8C562CA6EEF}" type="datetimeFigureOut">
              <a:rPr lang="en-US" smtClean="0">
                <a:solidFill>
                  <a:prstClr val="black">
                    <a:tint val="75000"/>
                  </a:prstClr>
                </a:solidFill>
              </a:rPr>
              <a:pPr/>
              <a:t>3/13/24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34185AC5-F0F3-8A43-BFC4-9425C85745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05962049"/>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20177300-C3CB-754A-9402-1E463D4571B9}"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4074301006"/>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0A9486E7-0184-D54D-BAB2-D66B9407D144}"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366898492"/>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0B646595-7735-2F48-8964-0666D486084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10234715"/>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2688301D-9D64-6548-A3C7-13D5497504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08130241"/>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9FE6585-C4B6-7B48-A4E1-287489D2022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29501110"/>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C05EBA6-E05A-B646-9E59-A14B04A746EA}"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17358782"/>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6B810119-8BB0-0344-9333-007F6F139F4F}"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83531296"/>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DECB0DF-02CA-FA47-9F7D-85E358EEBC0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54910454"/>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6F11A112-8982-654D-9300-5413839F348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84424667"/>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274DFA78-1F19-134D-AE8B-2DF7B8A2811A}"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11335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378" name="Rectangle 66"/>
          <p:cNvSpPr>
            <a:spLocks noGrp="1" noChangeArrowheads="1"/>
          </p:cNvSpPr>
          <p:nvPr>
            <p:ph type="ctrTitle" sz="quarter"/>
          </p:nvPr>
        </p:nvSpPr>
        <p:spPr>
          <a:xfrm>
            <a:off x="685800" y="1692276"/>
            <a:ext cx="7772400" cy="1736725"/>
          </a:xfrm>
        </p:spPr>
        <p:txBody>
          <a:bodyPr anchor="b"/>
          <a:lstStyle>
            <a:lvl1pPr>
              <a:defRPr sz="5400" b="1" i="0">
                <a:latin typeface="Arial" panose="020B0604020202020204" pitchFamily="34" charset="0"/>
              </a:defRPr>
            </a:lvl1pPr>
          </a:lstStyle>
          <a:p>
            <a:r>
              <a:rPr lang="en-US" dirty="0"/>
              <a:t>Click to edit Master title style</a:t>
            </a:r>
          </a:p>
        </p:txBody>
      </p:sp>
      <p:sp>
        <p:nvSpPr>
          <p:cNvPr id="1337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b="1" i="0">
                <a:latin typeface="Arial" panose="020B0604020202020204" pitchFamily="34" charset="0"/>
              </a:defRPr>
            </a:lvl1pPr>
          </a:lstStyle>
          <a:p>
            <a:r>
              <a:rPr lang="en-US" dirty="0"/>
              <a:t>Click to edit Master subtitle style</a:t>
            </a:r>
          </a:p>
        </p:txBody>
      </p:sp>
      <p:sp>
        <p:nvSpPr>
          <p:cNvPr id="68" name="Rectangle 68"/>
          <p:cNvSpPr>
            <a:spLocks noGrp="1" noChangeArrowheads="1"/>
          </p:cNvSpPr>
          <p:nvPr>
            <p:ph type="dt" sz="quarter" idx="10"/>
          </p:nvPr>
        </p:nvSpPr>
        <p:spPr>
          <a:xfrm>
            <a:off x="457200" y="6248400"/>
            <a:ext cx="2133600" cy="457200"/>
          </a:xfrm>
          <a:prstGeom prst="rect">
            <a:avLst/>
          </a:prstGeom>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endParaRPr lang="en-US" sz="2400" dirty="0">
              <a:solidFill>
                <a:srgbClr val="FFFFFF"/>
              </a:solidFill>
              <a:ea typeface="ＭＳ Ｐゴシック" charset="0"/>
              <a:cs typeface="ＭＳ Ｐゴシック" charset="0"/>
            </a:endParaRPr>
          </a:p>
        </p:txBody>
      </p:sp>
      <p:sp>
        <p:nvSpPr>
          <p:cNvPr id="69" name="Rectangle 69"/>
          <p:cNvSpPr>
            <a:spLocks noGrp="1" noChangeArrowheads="1"/>
          </p:cNvSpPr>
          <p:nvPr>
            <p:ph type="ftr" sz="quarter" idx="11"/>
          </p:nvPr>
        </p:nvSpPr>
        <p:spPr>
          <a:xfrm>
            <a:off x="3124201" y="6248400"/>
            <a:ext cx="2895600" cy="457200"/>
          </a:xfrm>
          <a:prstGeom prst="rect">
            <a:avLst/>
          </a:prstGeom>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endParaRPr lang="en-US" sz="2400" dirty="0">
              <a:solidFill>
                <a:srgbClr val="FFFFFF"/>
              </a:solidFill>
              <a:ea typeface="ＭＳ Ｐゴシック" charset="0"/>
              <a:cs typeface="ＭＳ Ｐゴシック" charset="0"/>
            </a:endParaRPr>
          </a:p>
        </p:txBody>
      </p:sp>
      <p:sp>
        <p:nvSpPr>
          <p:cNvPr id="70" name="Rectangle 70"/>
          <p:cNvSpPr>
            <a:spLocks noGrp="1" noChangeArrowheads="1"/>
          </p:cNvSpPr>
          <p:nvPr>
            <p:ph type="sldNum" sz="quarter" idx="12"/>
          </p:nvPr>
        </p:nvSpPr>
        <p:spPr>
          <a:xfrm>
            <a:off x="6553200" y="6248400"/>
            <a:ext cx="2133600" cy="457200"/>
          </a:xfrm>
          <a:prstGeom prst="rect">
            <a:avLst/>
          </a:prstGeom>
        </p:spPr>
        <p:txBody>
          <a:bodyPr/>
          <a:lstStyle>
            <a:lvl1pPr>
              <a:defRPr b="1" i="0">
                <a:latin typeface="Arial" panose="020B0604020202020204" pitchFamily="34" charset="0"/>
              </a:defRPr>
            </a:lvl1pPr>
          </a:lstStyle>
          <a:p>
            <a:pPr defTabSz="914400" eaLnBrk="0" fontAlgn="base" hangingPunct="0">
              <a:spcBef>
                <a:spcPct val="0"/>
              </a:spcBef>
              <a:spcAft>
                <a:spcPct val="0"/>
              </a:spcAft>
            </a:pPr>
            <a:fld id="{A396028A-E68B-AC46-88B8-7F3DC9E0918E}" type="slidenum">
              <a:rPr lang="en-US" sz="2400" smtClean="0">
                <a:solidFill>
                  <a:srgbClr val="FFFFFF"/>
                </a:solidFill>
                <a:ea typeface="ＭＳ Ｐゴシック" charset="0"/>
                <a:cs typeface="ＭＳ Ｐゴシック" charset="0"/>
              </a:rPr>
              <a:pPr defTabSz="914400" eaLnBrk="0" fontAlgn="base" hangingPunct="0">
                <a:spcBef>
                  <a:spcPct val="0"/>
                </a:spcBef>
                <a:spcAft>
                  <a:spcPct val="0"/>
                </a:spcAft>
              </a:pPr>
              <a:t>‹#›</a:t>
            </a:fld>
            <a:endParaRPr lang="en-US" sz="2400" dirty="0">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404761106"/>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94EE0DE-0141-A047-B225-DE2CB3B96A7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6656942"/>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C62D0E9A-3BE8-3D43-BAC6-4D4B34716B4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885561"/>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D0FA83E-BCE5-C842-BE5A-FB6964D9E8BA}"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98349005"/>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0"/>
            <a:ext cx="9159875" cy="6858000"/>
            <a:chOff x="0" y="0"/>
            <a:chExt cx="5770" cy="4320"/>
          </a:xfrm>
        </p:grpSpPr>
        <p:sp>
          <p:nvSpPr>
            <p:cNvPr id="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6"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7"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8" name="Rectangle 6"/>
            <p:cNvSpPr>
              <a:spLocks noChangeArrowheads="1"/>
            </p:cNvSpPr>
            <p:nvPr userDrawn="1"/>
          </p:nvSpPr>
          <p:spPr bwMode="hidden">
            <a:xfrm>
              <a:off x="2256" y="0"/>
              <a:ext cx="240" cy="4320"/>
            </a:xfrm>
            <a:prstGeom prst="rect">
              <a:avLst/>
            </a:prstGeom>
            <a:solidFill>
              <a:schemeClr val="bg1"/>
            </a:soli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9"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10"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1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1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13"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14"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15" name="Rectangle 13"/>
            <p:cNvSpPr>
              <a:spLocks noChangeArrowheads="1"/>
            </p:cNvSpPr>
            <p:nvPr userDrawn="1"/>
          </p:nvSpPr>
          <p:spPr bwMode="hidden">
            <a:xfrm>
              <a:off x="1248" y="0"/>
              <a:ext cx="144" cy="4320"/>
            </a:xfrm>
            <a:prstGeom prst="rect">
              <a:avLst/>
            </a:prstGeom>
            <a:solidFill>
              <a:schemeClr val="bg2"/>
            </a:soli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16" name="Rectangle 14"/>
            <p:cNvSpPr>
              <a:spLocks noChangeArrowheads="1"/>
            </p:cNvSpPr>
            <p:nvPr userDrawn="1"/>
          </p:nvSpPr>
          <p:spPr bwMode="hidden">
            <a:xfrm>
              <a:off x="3300" y="0"/>
              <a:ext cx="252" cy="4320"/>
            </a:xfrm>
            <a:prstGeom prst="rect">
              <a:avLst/>
            </a:prstGeom>
            <a:solidFill>
              <a:schemeClr val="bg2"/>
            </a:soli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1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18"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1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20"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22"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3"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4"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w="9525">
              <a:noFill/>
              <a:prstDash val="solid"/>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5"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93208" name="Rectangle 24"/>
          <p:cNvSpPr>
            <a:spLocks noGrp="1" noChangeArrowheads="1"/>
          </p:cNvSpPr>
          <p:nvPr>
            <p:ph type="ctrTitle" sz="quarter"/>
          </p:nvPr>
        </p:nvSpPr>
        <p:spPr>
          <a:xfrm>
            <a:off x="685800" y="1600200"/>
            <a:ext cx="7772400" cy="1828800"/>
          </a:xfrm>
        </p:spPr>
        <p:txBody>
          <a:bodyPr/>
          <a:lstStyle>
            <a:lvl1pPr>
              <a:defRPr sz="4800"/>
            </a:lvl1pPr>
          </a:lstStyle>
          <a:p>
            <a:r>
              <a:rPr lang="en-US"/>
              <a:t>Click to edit Master title style</a:t>
            </a:r>
          </a:p>
        </p:txBody>
      </p:sp>
      <p:sp>
        <p:nvSpPr>
          <p:cNvPr id="93209" name="Rectangle 25"/>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26" name="Rectangle 26"/>
          <p:cNvSpPr>
            <a:spLocks noGrp="1" noChangeArrowheads="1"/>
          </p:cNvSpPr>
          <p:nvPr>
            <p:ph type="dt" sz="quarter" idx="10"/>
          </p:nvPr>
        </p:nvSpPr>
        <p:spPr>
          <a:xfrm>
            <a:off x="457200" y="6243638"/>
            <a:ext cx="2133600" cy="457200"/>
          </a:xfrm>
        </p:spPr>
        <p:txBody>
          <a:bodyPr/>
          <a:lstStyle>
            <a:lvl1pPr>
              <a:defRPr/>
            </a:lvl1pPr>
          </a:lstStyle>
          <a:p>
            <a:pPr>
              <a:defRPr/>
            </a:pPr>
            <a:endParaRPr lang="en-US">
              <a:solidFill>
                <a:srgbClr val="FFFFFF"/>
              </a:solidFill>
            </a:endParaRPr>
          </a:p>
        </p:txBody>
      </p:sp>
      <p:sp>
        <p:nvSpPr>
          <p:cNvPr id="27" name="Rectangle 27"/>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28" name="Rectangle 28"/>
          <p:cNvSpPr>
            <a:spLocks noGrp="1" noChangeArrowheads="1"/>
          </p:cNvSpPr>
          <p:nvPr>
            <p:ph type="sldNum" sz="quarter" idx="12"/>
          </p:nvPr>
        </p:nvSpPr>
        <p:spPr/>
        <p:txBody>
          <a:bodyPr/>
          <a:lstStyle>
            <a:lvl1pPr>
              <a:defRPr/>
            </a:lvl1pPr>
          </a:lstStyle>
          <a:p>
            <a:fld id="{3E6B6975-B4E4-BF48-906C-73B5ECA59E9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237183586"/>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27"/>
          <p:cNvSpPr>
            <a:spLocks noGrp="1" noChangeArrowheads="1"/>
          </p:cNvSpPr>
          <p:nvPr>
            <p:ph type="sldNum" sz="quarter" idx="11"/>
          </p:nvPr>
        </p:nvSpPr>
        <p:spPr>
          <a:ln/>
        </p:spPr>
        <p:txBody>
          <a:bodyPr/>
          <a:lstStyle>
            <a:lvl1pPr>
              <a:defRPr/>
            </a:lvl1pPr>
          </a:lstStyle>
          <a:p>
            <a:fld id="{D8DF91F4-7D56-A04B-BF89-500C2690A389}" type="slidenum">
              <a:rPr lang="en-US">
                <a:solidFill>
                  <a:srgbClr val="FFFFFF"/>
                </a:solidFill>
              </a: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9352386"/>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27"/>
          <p:cNvSpPr>
            <a:spLocks noGrp="1" noChangeArrowheads="1"/>
          </p:cNvSpPr>
          <p:nvPr>
            <p:ph type="sldNum" sz="quarter" idx="11"/>
          </p:nvPr>
        </p:nvSpPr>
        <p:spPr>
          <a:ln/>
        </p:spPr>
        <p:txBody>
          <a:bodyPr/>
          <a:lstStyle>
            <a:lvl1pPr>
              <a:defRPr/>
            </a:lvl1pPr>
          </a:lstStyle>
          <a:p>
            <a:fld id="{8B3D87F2-168D-8B43-9194-DB9388F904A7}" type="slidenum">
              <a:rPr lang="en-US">
                <a:solidFill>
                  <a:srgbClr val="FFFFFF"/>
                </a:solidFill>
              </a: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083888376"/>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27"/>
          <p:cNvSpPr>
            <a:spLocks noGrp="1" noChangeArrowheads="1"/>
          </p:cNvSpPr>
          <p:nvPr>
            <p:ph type="sldNum" sz="quarter" idx="11"/>
          </p:nvPr>
        </p:nvSpPr>
        <p:spPr>
          <a:ln/>
        </p:spPr>
        <p:txBody>
          <a:bodyPr/>
          <a:lstStyle>
            <a:lvl1pPr>
              <a:defRPr/>
            </a:lvl1pPr>
          </a:lstStyle>
          <a:p>
            <a:fld id="{12B60913-5BA8-CF49-A4C7-9CCA75F44F1F}" type="slidenum">
              <a:rPr lang="en-US">
                <a:solidFill>
                  <a:srgbClr val="FFFFFF"/>
                </a:solidFill>
              </a: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045290544"/>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8" name="Rectangle 27"/>
          <p:cNvSpPr>
            <a:spLocks noGrp="1" noChangeArrowheads="1"/>
          </p:cNvSpPr>
          <p:nvPr>
            <p:ph type="sldNum" sz="quarter" idx="11"/>
          </p:nvPr>
        </p:nvSpPr>
        <p:spPr>
          <a:ln/>
        </p:spPr>
        <p:txBody>
          <a:bodyPr/>
          <a:lstStyle>
            <a:lvl1pPr>
              <a:defRPr/>
            </a:lvl1pPr>
          </a:lstStyle>
          <a:p>
            <a:fld id="{EB49C8AF-F3D0-9B4D-9456-68494F3CD7AE}" type="slidenum">
              <a:rPr lang="en-US">
                <a:solidFill>
                  <a:srgbClr val="FFFFFF"/>
                </a:solidFill>
              </a:rPr>
              <a:pPr/>
              <a:t>‹#›</a:t>
            </a:fld>
            <a:endParaRPr lang="en-US">
              <a:solidFill>
                <a:srgbClr val="FFFFFF"/>
              </a:solidFill>
            </a:endParaRPr>
          </a:p>
        </p:txBody>
      </p:sp>
      <p:sp>
        <p:nvSpPr>
          <p:cNvPr id="9"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25497154"/>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4" name="Rectangle 27"/>
          <p:cNvSpPr>
            <a:spLocks noGrp="1" noChangeArrowheads="1"/>
          </p:cNvSpPr>
          <p:nvPr>
            <p:ph type="sldNum" sz="quarter" idx="11"/>
          </p:nvPr>
        </p:nvSpPr>
        <p:spPr>
          <a:ln/>
        </p:spPr>
        <p:txBody>
          <a:bodyPr/>
          <a:lstStyle>
            <a:lvl1pPr>
              <a:defRPr/>
            </a:lvl1pPr>
          </a:lstStyle>
          <a:p>
            <a:fld id="{8B68D33C-F418-1E45-BBCC-0636A3331E4D}" type="slidenum">
              <a:rPr lang="en-US">
                <a:solidFill>
                  <a:srgbClr val="FFFFFF"/>
                </a:solidFill>
              </a:rPr>
              <a:pPr/>
              <a:t>‹#›</a:t>
            </a:fld>
            <a:endParaRPr lang="en-US">
              <a:solidFill>
                <a:srgbClr val="FFFFFF"/>
              </a:solidFill>
            </a:endParaRPr>
          </a:p>
        </p:txBody>
      </p:sp>
      <p:sp>
        <p:nvSpPr>
          <p:cNvPr id="5"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625037493"/>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3" name="Rectangle 27"/>
          <p:cNvSpPr>
            <a:spLocks noGrp="1" noChangeArrowheads="1"/>
          </p:cNvSpPr>
          <p:nvPr>
            <p:ph type="sldNum" sz="quarter" idx="11"/>
          </p:nvPr>
        </p:nvSpPr>
        <p:spPr>
          <a:ln/>
        </p:spPr>
        <p:txBody>
          <a:bodyPr/>
          <a:lstStyle>
            <a:lvl1pPr>
              <a:defRPr/>
            </a:lvl1pPr>
          </a:lstStyle>
          <a:p>
            <a:fld id="{A577AED0-1479-ED41-8D71-7654D56363C8}" type="slidenum">
              <a:rPr lang="en-US">
                <a:solidFill>
                  <a:srgbClr val="FFFFFF"/>
                </a:solidFill>
              </a:rPr>
              <a:pPr/>
              <a:t>‹#›</a:t>
            </a:fld>
            <a:endParaRPr lang="en-US">
              <a:solidFill>
                <a:srgbClr val="FFFFFF"/>
              </a:solidFill>
            </a:endParaRPr>
          </a:p>
        </p:txBody>
      </p:sp>
      <p:sp>
        <p:nvSpPr>
          <p:cNvPr id="4"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7233790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endParaRPr lang="en-US" sz="2400" dirty="0">
              <a:solidFill>
                <a:srgbClr val="FFFFFF"/>
              </a:solidFill>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endParaRPr lang="en-US" sz="2400" dirty="0">
              <a:solidFill>
                <a:srgbClr val="FFFFFF"/>
              </a:solidFill>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pPr defTabSz="914400" eaLnBrk="0" fontAlgn="base" hangingPunct="0">
              <a:spcBef>
                <a:spcPct val="0"/>
              </a:spcBef>
              <a:spcAft>
                <a:spcPct val="0"/>
              </a:spcAft>
            </a:pPr>
            <a:fld id="{3688B77C-3DE9-514B-9B83-6A79626DE5A7}" type="slidenum">
              <a:rPr lang="en-US" sz="2400" smtClean="0">
                <a:solidFill>
                  <a:srgbClr val="FFFFFF"/>
                </a:solidFill>
                <a:ea typeface="ＭＳ Ｐゴシック" charset="0"/>
                <a:cs typeface="ＭＳ Ｐゴシック" charset="0"/>
              </a:rPr>
              <a:pPr defTabSz="914400" eaLnBrk="0" fontAlgn="base" hangingPunct="0">
                <a:spcBef>
                  <a:spcPct val="0"/>
                </a:spcBef>
                <a:spcAft>
                  <a:spcPct val="0"/>
                </a:spcAft>
              </a:pPr>
              <a:t>‹#›</a:t>
            </a:fld>
            <a:endParaRPr lang="en-US" sz="2400" dirty="0">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2344902157"/>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27"/>
          <p:cNvSpPr>
            <a:spLocks noGrp="1" noChangeArrowheads="1"/>
          </p:cNvSpPr>
          <p:nvPr>
            <p:ph type="sldNum" sz="quarter" idx="11"/>
          </p:nvPr>
        </p:nvSpPr>
        <p:spPr>
          <a:ln/>
        </p:spPr>
        <p:txBody>
          <a:bodyPr/>
          <a:lstStyle>
            <a:lvl1pPr>
              <a:defRPr/>
            </a:lvl1pPr>
          </a:lstStyle>
          <a:p>
            <a:fld id="{8274A8CA-B934-664A-B2C5-F2A16B6D235F}" type="slidenum">
              <a:rPr lang="en-US">
                <a:solidFill>
                  <a:srgbClr val="FFFFFF"/>
                </a:solidFill>
              </a: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148323320"/>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27"/>
          <p:cNvSpPr>
            <a:spLocks noGrp="1" noChangeArrowheads="1"/>
          </p:cNvSpPr>
          <p:nvPr>
            <p:ph type="sldNum" sz="quarter" idx="11"/>
          </p:nvPr>
        </p:nvSpPr>
        <p:spPr>
          <a:ln/>
        </p:spPr>
        <p:txBody>
          <a:bodyPr/>
          <a:lstStyle>
            <a:lvl1pPr>
              <a:defRPr/>
            </a:lvl1pPr>
          </a:lstStyle>
          <a:p>
            <a:fld id="{9A709412-84BF-6243-80E9-A2D801E00C39}" type="slidenum">
              <a:rPr lang="en-US">
                <a:solidFill>
                  <a:srgbClr val="FFFFFF"/>
                </a:solidFill>
              </a: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016231203"/>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27"/>
          <p:cNvSpPr>
            <a:spLocks noGrp="1" noChangeArrowheads="1"/>
          </p:cNvSpPr>
          <p:nvPr>
            <p:ph type="sldNum" sz="quarter" idx="11"/>
          </p:nvPr>
        </p:nvSpPr>
        <p:spPr>
          <a:ln/>
        </p:spPr>
        <p:txBody>
          <a:bodyPr/>
          <a:lstStyle>
            <a:lvl1pPr>
              <a:defRPr/>
            </a:lvl1pPr>
          </a:lstStyle>
          <a:p>
            <a:fld id="{1E558748-7DC6-6D44-8EA3-6190655C1DFD}" type="slidenum">
              <a:rPr lang="en-US">
                <a:solidFill>
                  <a:srgbClr val="FFFFFF"/>
                </a:solidFill>
              </a: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008945114"/>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27"/>
          <p:cNvSpPr>
            <a:spLocks noGrp="1" noChangeArrowheads="1"/>
          </p:cNvSpPr>
          <p:nvPr>
            <p:ph type="sldNum" sz="quarter" idx="11"/>
          </p:nvPr>
        </p:nvSpPr>
        <p:spPr>
          <a:ln/>
        </p:spPr>
        <p:txBody>
          <a:bodyPr/>
          <a:lstStyle>
            <a:lvl1pPr>
              <a:defRPr/>
            </a:lvl1pPr>
          </a:lstStyle>
          <a:p>
            <a:fld id="{49A637A1-45AF-9B42-82A5-077535E5BFB6}" type="slidenum">
              <a:rPr lang="en-US">
                <a:solidFill>
                  <a:srgbClr val="FFFFFF"/>
                </a:solidFill>
              </a: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6384692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dirty="0"/>
              <a:t>Click to edit Master text styles</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endParaRPr lang="en-US" sz="2400" dirty="0">
              <a:solidFill>
                <a:srgbClr val="FFFFFF"/>
              </a:solidFill>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endParaRPr lang="en-US" sz="2400" dirty="0">
              <a:solidFill>
                <a:srgbClr val="FFFFFF"/>
              </a:solidFill>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pPr defTabSz="914400" eaLnBrk="0" fontAlgn="base" hangingPunct="0">
              <a:spcBef>
                <a:spcPct val="0"/>
              </a:spcBef>
              <a:spcAft>
                <a:spcPct val="0"/>
              </a:spcAft>
            </a:pPr>
            <a:fld id="{3C0081B6-69C5-6B4C-BCA1-445CC8BCD3B8}" type="slidenum">
              <a:rPr lang="en-US" sz="2400" smtClean="0">
                <a:solidFill>
                  <a:srgbClr val="FFFFFF"/>
                </a:solidFill>
                <a:ea typeface="ＭＳ Ｐゴシック" charset="0"/>
                <a:cs typeface="ＭＳ Ｐゴシック" charset="0"/>
              </a:rPr>
              <a:pPr defTabSz="914400" eaLnBrk="0" fontAlgn="base" hangingPunct="0">
                <a:spcBef>
                  <a:spcPct val="0"/>
                </a:spcBef>
                <a:spcAft>
                  <a:spcPct val="0"/>
                </a:spcAft>
              </a:pPr>
              <a:t>‹#›</a:t>
            </a:fld>
            <a:endParaRPr lang="en-US" sz="2400" dirty="0">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1633414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1"/>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endParaRPr lang="en-US" sz="2400" dirty="0">
              <a:solidFill>
                <a:srgbClr val="FFFFFF"/>
              </a:solidFill>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endParaRPr lang="en-US" sz="2400" dirty="0">
              <a:solidFill>
                <a:srgbClr val="FFFFFF"/>
              </a:solidFill>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pPr defTabSz="914400" eaLnBrk="0" fontAlgn="base" hangingPunct="0">
              <a:spcBef>
                <a:spcPct val="0"/>
              </a:spcBef>
              <a:spcAft>
                <a:spcPct val="0"/>
              </a:spcAft>
            </a:pPr>
            <a:fld id="{E6267522-C44E-E94B-8317-505AFBC9150C}" type="slidenum">
              <a:rPr lang="en-US" sz="2400" smtClean="0">
                <a:solidFill>
                  <a:srgbClr val="FFFFFF"/>
                </a:solidFill>
                <a:ea typeface="ＭＳ Ｐゴシック" charset="0"/>
                <a:cs typeface="ＭＳ Ｐゴシック" charset="0"/>
              </a:rPr>
              <a:pPr defTabSz="914400" eaLnBrk="0" fontAlgn="base" hangingPunct="0">
                <a:spcBef>
                  <a:spcPct val="0"/>
                </a:spcBef>
                <a:spcAft>
                  <a:spcPct val="0"/>
                </a:spcAft>
              </a:pPr>
              <a:t>‹#›</a:t>
            </a:fld>
            <a:endParaRPr lang="en-US" sz="2400" dirty="0">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15469109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9"/>
          <p:cNvSpPr>
            <a:spLocks noGrp="1" noChangeArrowheads="1"/>
          </p:cNvSpPr>
          <p:nvPr>
            <p:ph type="dt" sz="half" idx="10"/>
          </p:nvPr>
        </p:nvSpPr>
        <p:spPr>
          <a:xfrm>
            <a:off x="457200" y="6245225"/>
            <a:ext cx="2133600" cy="476250"/>
          </a:xfrm>
          <a:prstGeom prst="rect">
            <a:avLst/>
          </a:prstGeom>
          <a:ln/>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endParaRPr lang="en-US" sz="2400" dirty="0">
              <a:solidFill>
                <a:srgbClr val="FFFFFF"/>
              </a:solidFill>
              <a:ea typeface="ＭＳ Ｐゴシック" charset="0"/>
              <a:cs typeface="ＭＳ Ｐゴシック" charset="0"/>
            </a:endParaRPr>
          </a:p>
        </p:txBody>
      </p:sp>
      <p:sp>
        <p:nvSpPr>
          <p:cNvPr id="8"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endParaRPr lang="en-US" sz="2400" dirty="0">
              <a:solidFill>
                <a:srgbClr val="FFFFFF"/>
              </a:solidFill>
              <a:ea typeface="ＭＳ Ｐゴシック" charset="0"/>
              <a:cs typeface="ＭＳ Ｐゴシック" charset="0"/>
            </a:endParaRPr>
          </a:p>
        </p:txBody>
      </p:sp>
      <p:sp>
        <p:nvSpPr>
          <p:cNvPr id="9"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pPr defTabSz="914400" eaLnBrk="0" fontAlgn="base" hangingPunct="0">
              <a:spcBef>
                <a:spcPct val="0"/>
              </a:spcBef>
              <a:spcAft>
                <a:spcPct val="0"/>
              </a:spcAft>
            </a:pPr>
            <a:fld id="{CFC40E04-9084-2A4C-A231-F24D797B2771}" type="slidenum">
              <a:rPr lang="en-US" sz="2400" smtClean="0">
                <a:solidFill>
                  <a:srgbClr val="FFFFFF"/>
                </a:solidFill>
                <a:ea typeface="ＭＳ Ｐゴシック" charset="0"/>
                <a:cs typeface="ＭＳ Ｐゴシック" charset="0"/>
              </a:rPr>
              <a:pPr defTabSz="914400" eaLnBrk="0" fontAlgn="base" hangingPunct="0">
                <a:spcBef>
                  <a:spcPct val="0"/>
                </a:spcBef>
                <a:spcAft>
                  <a:spcPct val="0"/>
                </a:spcAft>
              </a:pPr>
              <a:t>‹#›</a:t>
            </a:fld>
            <a:endParaRPr lang="en-US" sz="2400" dirty="0">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40208202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solidFill>
                  <a:srgbClr val="FFFFFF"/>
                </a:solidFill>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6616625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63376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endParaRPr lang="en-US" sz="2400" dirty="0">
              <a:solidFill>
                <a:srgbClr val="FFFFFF"/>
              </a:solidFill>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endParaRPr lang="en-US" sz="2400" dirty="0">
              <a:solidFill>
                <a:srgbClr val="FFFFFF"/>
              </a:solidFill>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pPr defTabSz="914400" eaLnBrk="0" fontAlgn="base" hangingPunct="0">
              <a:spcBef>
                <a:spcPct val="0"/>
              </a:spcBef>
              <a:spcAft>
                <a:spcPct val="0"/>
              </a:spcAft>
            </a:pPr>
            <a:fld id="{08471418-BC75-694D-9919-DEBC4E53F4E6}" type="slidenum">
              <a:rPr lang="en-US" sz="2400" smtClean="0">
                <a:solidFill>
                  <a:srgbClr val="FFFFFF"/>
                </a:solidFill>
                <a:ea typeface="ＭＳ Ｐゴシック" charset="0"/>
                <a:cs typeface="ＭＳ Ｐゴシック" charset="0"/>
              </a:rPr>
              <a:pPr defTabSz="914400" eaLnBrk="0" fontAlgn="base" hangingPunct="0">
                <a:spcBef>
                  <a:spcPct val="0"/>
                </a:spcBef>
                <a:spcAft>
                  <a:spcPct val="0"/>
                </a:spcAft>
              </a:pPr>
              <a:t>‹#›</a:t>
            </a:fld>
            <a:endParaRPr lang="en-US" sz="2400" dirty="0">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6705980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endParaRPr lang="en-US" sz="2400" dirty="0">
              <a:solidFill>
                <a:srgbClr val="FFFFFF"/>
              </a:solidFill>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endParaRPr lang="en-US" sz="2400" dirty="0">
              <a:solidFill>
                <a:srgbClr val="FFFFFF"/>
              </a:solidFill>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pPr defTabSz="914400" eaLnBrk="0" fontAlgn="base" hangingPunct="0">
              <a:spcBef>
                <a:spcPct val="0"/>
              </a:spcBef>
              <a:spcAft>
                <a:spcPct val="0"/>
              </a:spcAft>
            </a:pPr>
            <a:fld id="{7D2F988E-9414-5A4D-926D-7C61A7DCDFF1}" type="slidenum">
              <a:rPr lang="en-US" sz="2400" smtClean="0">
                <a:solidFill>
                  <a:srgbClr val="FFFFFF"/>
                </a:solidFill>
                <a:ea typeface="ＭＳ Ｐゴシック" charset="0"/>
                <a:cs typeface="ＭＳ Ｐゴシック" charset="0"/>
              </a:rPr>
              <a:pPr defTabSz="914400" eaLnBrk="0" fontAlgn="base" hangingPunct="0">
                <a:spcBef>
                  <a:spcPct val="0"/>
                </a:spcBef>
                <a:spcAft>
                  <a:spcPct val="0"/>
                </a:spcAft>
              </a:pPr>
              <a:t>‹#›</a:t>
            </a:fld>
            <a:endParaRPr lang="en-US" sz="2400" dirty="0">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1534260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solidFill>
                  <a:srgbClr val="FFFFFF"/>
                </a:solidFill>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solidFill>
                  <a:srgbClr val="FFFFFF"/>
                </a:solidFill>
                <a:latin typeface="Arial" panose="020B0604020202020204" pitchFamily="34" charset="0"/>
              </a:defRPr>
            </a:lvl1pPr>
            <a:lvl2pPr>
              <a:defRPr b="1" i="0">
                <a:solidFill>
                  <a:srgbClr val="FFFFFF"/>
                </a:solidFill>
                <a:latin typeface="Arial" panose="020B0604020202020204" pitchFamily="34" charset="0"/>
              </a:defRPr>
            </a:lvl2pPr>
            <a:lvl3pPr>
              <a:defRPr b="1" i="0">
                <a:solidFill>
                  <a:srgbClr val="FFFFFF"/>
                </a:solidFill>
                <a:latin typeface="Arial" panose="020B0604020202020204" pitchFamily="34" charset="0"/>
              </a:defRPr>
            </a:lvl3pPr>
            <a:lvl4pPr>
              <a:defRPr b="1" i="0">
                <a:solidFill>
                  <a:srgbClr val="FFFFFF"/>
                </a:solidFill>
                <a:latin typeface="Arial" panose="020B0604020202020204" pitchFamily="34" charset="0"/>
              </a:defRPr>
            </a:lvl4pPr>
            <a:lvl5pPr>
              <a:defRPr b="1" i="0">
                <a:solidFill>
                  <a:srgbClr val="FFFFFF"/>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b="1" i="0">
                <a:solidFill>
                  <a:srgbClr val="FFFFFF"/>
                </a:solidFill>
                <a:latin typeface="Arial" panose="020B0604020202020204" pitchFamily="34" charset="0"/>
              </a:defRPr>
            </a:lvl1pPr>
          </a:lstStyle>
          <a:p>
            <a:pPr defTabSz="914400" eaLnBrk="0" fontAlgn="base" hangingPunct="0">
              <a:spcBef>
                <a:spcPct val="0"/>
              </a:spcBef>
              <a:spcAft>
                <a:spcPct val="0"/>
              </a:spcAft>
              <a:defRPr/>
            </a:pPr>
            <a:endParaRPr lang="en-US" sz="2400" dirty="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solidFill>
                  <a:srgbClr val="FFFFFF"/>
                </a:solidFill>
                <a:latin typeface="Arial" panose="020B0604020202020204" pitchFamily="34" charset="0"/>
              </a:defRPr>
            </a:lvl1pPr>
          </a:lstStyle>
          <a:p>
            <a:pPr defTabSz="914400" eaLnBrk="0" fontAlgn="base" hangingPunct="0">
              <a:spcBef>
                <a:spcPct val="0"/>
              </a:spcBef>
              <a:spcAft>
                <a:spcPct val="0"/>
              </a:spcAft>
              <a:defRPr/>
            </a:pPr>
            <a:endParaRPr lang="en-US" sz="2400" dirty="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solidFill>
                  <a:srgbClr val="FFFFFF"/>
                </a:solidFill>
                <a:latin typeface="Arial" panose="020B0604020202020204" pitchFamily="34" charset="0"/>
              </a:defRPr>
            </a:lvl1pPr>
          </a:lstStyle>
          <a:p>
            <a:pPr defTabSz="914400" eaLnBrk="0" fontAlgn="base" hangingPunct="0">
              <a:spcBef>
                <a:spcPct val="0"/>
              </a:spcBef>
              <a:spcAft>
                <a:spcPct val="0"/>
              </a:spcAft>
            </a:pPr>
            <a:fld id="{1E6C7165-6B16-AC43-935E-83670B065C3B}" type="slidenum">
              <a:rPr lang="en-US" sz="2400" smtClean="0">
                <a:ea typeface="ＭＳ Ｐゴシック" charset="0"/>
                <a:cs typeface="ＭＳ Ｐゴシック" charset="0"/>
              </a:rPr>
              <a:pPr defTabSz="914400" eaLnBrk="0" fontAlgn="base" hangingPunct="0">
                <a:spcBef>
                  <a:spcPct val="0"/>
                </a:spcBef>
                <a:spcAft>
                  <a:spcPct val="0"/>
                </a:spcAft>
              </a:pPr>
              <a:t>‹#›</a:t>
            </a:fld>
            <a:endParaRPr lang="en-US" sz="2400" dirty="0">
              <a:ea typeface="ＭＳ Ｐゴシック" charset="0"/>
              <a:cs typeface="ＭＳ Ｐゴシック" charset="0"/>
            </a:endParaRPr>
          </a:p>
        </p:txBody>
      </p:sp>
    </p:spTree>
    <p:extLst>
      <p:ext uri="{BB962C8B-B14F-4D97-AF65-F5344CB8AC3E}">
        <p14:creationId xmlns:p14="http://schemas.microsoft.com/office/powerpoint/2010/main" val="2753858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4835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endParaRPr lang="en-US" sz="2400" dirty="0">
              <a:solidFill>
                <a:srgbClr val="FFFFFF"/>
              </a:solidFill>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endParaRPr lang="en-US" sz="2400" dirty="0">
              <a:solidFill>
                <a:srgbClr val="FFFFFF"/>
              </a:solidFill>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pPr defTabSz="914400" eaLnBrk="0" fontAlgn="base" hangingPunct="0">
              <a:spcBef>
                <a:spcPct val="0"/>
              </a:spcBef>
              <a:spcAft>
                <a:spcPct val="0"/>
              </a:spcAft>
            </a:pPr>
            <a:fld id="{A06D5BF7-B2CD-2745-9211-C6B18DEB32C6}" type="slidenum">
              <a:rPr lang="en-US" sz="2400" smtClean="0">
                <a:solidFill>
                  <a:srgbClr val="FFFFFF"/>
                </a:solidFill>
                <a:ea typeface="ＭＳ Ｐゴシック" charset="0"/>
                <a:cs typeface="ＭＳ Ｐゴシック" charset="0"/>
              </a:rPr>
              <a:pPr defTabSz="914400" eaLnBrk="0" fontAlgn="base" hangingPunct="0">
                <a:spcBef>
                  <a:spcPct val="0"/>
                </a:spcBef>
                <a:spcAft>
                  <a:spcPct val="0"/>
                </a:spcAft>
              </a:pPr>
              <a:t>‹#›</a:t>
            </a:fld>
            <a:endParaRPr lang="en-US" sz="2400" dirty="0">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16128692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1"/>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1"/>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endParaRPr lang="en-US" sz="2400" dirty="0">
              <a:solidFill>
                <a:srgbClr val="FFFFFF"/>
              </a:solidFill>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endParaRPr lang="en-US" sz="2400" dirty="0">
              <a:solidFill>
                <a:srgbClr val="FFFFFF"/>
              </a:solidFill>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pPr defTabSz="914400" eaLnBrk="0" fontAlgn="base" hangingPunct="0">
              <a:spcBef>
                <a:spcPct val="0"/>
              </a:spcBef>
              <a:spcAft>
                <a:spcPct val="0"/>
              </a:spcAft>
            </a:pPr>
            <a:fld id="{81159E9B-65F6-EE44-8197-22BC723FD7D6}" type="slidenum">
              <a:rPr lang="en-US" sz="2400" smtClean="0">
                <a:solidFill>
                  <a:srgbClr val="FFFFFF"/>
                </a:solidFill>
                <a:ea typeface="ＭＳ Ｐゴシック" charset="0"/>
                <a:cs typeface="ＭＳ Ｐゴシック" charset="0"/>
              </a:rPr>
              <a:pPr defTabSz="914400" eaLnBrk="0" fontAlgn="base" hangingPunct="0">
                <a:spcBef>
                  <a:spcPct val="0"/>
                </a:spcBef>
                <a:spcAft>
                  <a:spcPct val="0"/>
                </a:spcAft>
              </a:pPr>
              <a:t>‹#›</a:t>
            </a:fld>
            <a:endParaRPr lang="en-US" sz="2400" dirty="0">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26053968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1"/>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0"/>
            <a:ext cx="4038600" cy="21859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3938589"/>
            <a:ext cx="4038600" cy="218757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69"/>
          <p:cNvSpPr>
            <a:spLocks noGrp="1" noChangeArrowheads="1"/>
          </p:cNvSpPr>
          <p:nvPr>
            <p:ph type="dt" sz="half" idx="10"/>
          </p:nvPr>
        </p:nvSpPr>
        <p:spPr>
          <a:xfrm>
            <a:off x="457200" y="6245225"/>
            <a:ext cx="2133600" cy="476250"/>
          </a:xfrm>
          <a:prstGeom prst="rect">
            <a:avLst/>
          </a:prstGeom>
          <a:ln/>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endParaRPr lang="en-US" sz="2400" dirty="0">
              <a:solidFill>
                <a:srgbClr val="FFFFFF"/>
              </a:solidFill>
              <a:ea typeface="ＭＳ Ｐゴシック" charset="0"/>
              <a:cs typeface="ＭＳ Ｐゴシック" charset="0"/>
            </a:endParaRPr>
          </a:p>
        </p:txBody>
      </p:sp>
      <p:sp>
        <p:nvSpPr>
          <p:cNvPr id="7"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endParaRPr lang="en-US" sz="2400" dirty="0">
              <a:solidFill>
                <a:srgbClr val="FFFFFF"/>
              </a:solidFill>
              <a:ea typeface="ＭＳ Ｐゴシック" charset="0"/>
              <a:cs typeface="ＭＳ Ｐゴシック" charset="0"/>
            </a:endParaRPr>
          </a:p>
        </p:txBody>
      </p:sp>
      <p:sp>
        <p:nvSpPr>
          <p:cNvPr id="8"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pPr defTabSz="914400" eaLnBrk="0" fontAlgn="base" hangingPunct="0">
              <a:spcBef>
                <a:spcPct val="0"/>
              </a:spcBef>
              <a:spcAft>
                <a:spcPct val="0"/>
              </a:spcAft>
            </a:pPr>
            <a:fld id="{912A509C-1FD8-C340-945D-F484F85253F5}" type="slidenum">
              <a:rPr lang="en-US" sz="2400" smtClean="0">
                <a:solidFill>
                  <a:srgbClr val="FFFFFF"/>
                </a:solidFill>
                <a:ea typeface="ＭＳ Ｐゴシック" charset="0"/>
                <a:cs typeface="ＭＳ Ｐゴシック" charset="0"/>
              </a:rPr>
              <a:pPr defTabSz="914400" eaLnBrk="0" fontAlgn="base" hangingPunct="0">
                <a:spcBef>
                  <a:spcPct val="0"/>
                </a:spcBef>
                <a:spcAft>
                  <a:spcPct val="0"/>
                </a:spcAft>
              </a:pPr>
              <a:t>‹#›</a:t>
            </a:fld>
            <a:endParaRPr lang="en-US" sz="2400" dirty="0">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151758934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69"/>
          <p:cNvSpPr>
            <a:spLocks noGrp="1" noChangeArrowheads="1"/>
          </p:cNvSpPr>
          <p:nvPr>
            <p:ph type="dt" sz="half" idx="10"/>
          </p:nvPr>
        </p:nvSpPr>
        <p:spPr>
          <a:xfrm>
            <a:off x="457200" y="6245225"/>
            <a:ext cx="2133600" cy="476250"/>
          </a:xfrm>
          <a:prstGeom prst="rect">
            <a:avLst/>
          </a:prstGeom>
          <a:ln/>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endParaRPr lang="en-US" sz="2400" dirty="0">
              <a:solidFill>
                <a:srgbClr val="FFFFFF"/>
              </a:solidFill>
              <a:ea typeface="ＭＳ Ｐゴシック" charset="0"/>
              <a:cs typeface="ＭＳ Ｐゴシック" charset="0"/>
            </a:endParaRPr>
          </a:p>
        </p:txBody>
      </p:sp>
      <p:sp>
        <p:nvSpPr>
          <p:cNvPr id="4"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endParaRPr lang="en-US" sz="2400" dirty="0">
              <a:solidFill>
                <a:srgbClr val="FFFFFF"/>
              </a:solidFill>
              <a:ea typeface="ＭＳ Ｐゴシック" charset="0"/>
              <a:cs typeface="ＭＳ Ｐゴシック" charset="0"/>
            </a:endParaRPr>
          </a:p>
        </p:txBody>
      </p:sp>
      <p:sp>
        <p:nvSpPr>
          <p:cNvPr id="5"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pPr defTabSz="914400" eaLnBrk="0" fontAlgn="base" hangingPunct="0">
              <a:spcBef>
                <a:spcPct val="0"/>
              </a:spcBef>
              <a:spcAft>
                <a:spcPct val="0"/>
              </a:spcAft>
            </a:pPr>
            <a:fld id="{C71FB22D-81DE-E649-9472-2B7AD2F9DA94}" type="slidenum">
              <a:rPr lang="en-US" sz="2400" smtClean="0">
                <a:solidFill>
                  <a:srgbClr val="FFFFFF"/>
                </a:solidFill>
                <a:ea typeface="ＭＳ Ｐゴシック" charset="0"/>
                <a:cs typeface="ＭＳ Ｐゴシック" charset="0"/>
              </a:rPr>
              <a:pPr defTabSz="914400" eaLnBrk="0" fontAlgn="base" hangingPunct="0">
                <a:spcBef>
                  <a:spcPct val="0"/>
                </a:spcBef>
                <a:spcAft>
                  <a:spcPct val="0"/>
                </a:spcAft>
              </a:pPr>
              <a:t>‹#›</a:t>
            </a:fld>
            <a:endParaRPr lang="en-US" sz="2400" dirty="0">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34796377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lvl1pPr>
              <a:defRPr b="1" i="0">
                <a:latin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457200" y="1600201"/>
            <a:ext cx="8229600" cy="4525963"/>
          </a:xfrm>
        </p:spPr>
        <p:txBody>
          <a:bodyPr/>
          <a:lstStyle>
            <a:lvl1pPr>
              <a:defRPr b="1" i="0">
                <a:latin typeface="Arial" panose="020B0604020202020204" pitchFamily="34" charset="0"/>
              </a:defRPr>
            </a:lvl1pPr>
          </a:lstStyle>
          <a:p>
            <a:pPr lvl="0"/>
            <a:endParaRPr lang="en-US" noProof="0" dirty="0"/>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endParaRPr lang="en-US" sz="2400" dirty="0">
              <a:solidFill>
                <a:srgbClr val="FFFFFF"/>
              </a:solidFill>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latin typeface="Arial" panose="020B0604020202020204" pitchFamily="34" charset="0"/>
              </a:defRPr>
            </a:lvl1pPr>
          </a:lstStyle>
          <a:p>
            <a:pPr defTabSz="914400" eaLnBrk="0" fontAlgn="base" hangingPunct="0">
              <a:spcBef>
                <a:spcPct val="0"/>
              </a:spcBef>
              <a:spcAft>
                <a:spcPct val="0"/>
              </a:spcAft>
              <a:defRPr/>
            </a:pPr>
            <a:endParaRPr lang="en-US" sz="2400" dirty="0">
              <a:solidFill>
                <a:srgbClr val="FFFFFF"/>
              </a:solidFill>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pPr defTabSz="914400" eaLnBrk="0" fontAlgn="base" hangingPunct="0">
              <a:spcBef>
                <a:spcPct val="0"/>
              </a:spcBef>
              <a:spcAft>
                <a:spcPct val="0"/>
              </a:spcAft>
            </a:pPr>
            <a:fld id="{9C6E5ACD-BD47-764C-A0D8-55D787A46B16}" type="slidenum">
              <a:rPr lang="en-US" sz="2400" smtClean="0">
                <a:solidFill>
                  <a:srgbClr val="FFFFFF"/>
                </a:solidFill>
                <a:ea typeface="ＭＳ Ｐゴシック" charset="0"/>
                <a:cs typeface="ＭＳ Ｐゴシック" charset="0"/>
              </a:rPr>
              <a:pPr defTabSz="914400" eaLnBrk="0" fontAlgn="base" hangingPunct="0">
                <a:spcBef>
                  <a:spcPct val="0"/>
                </a:spcBef>
                <a:spcAft>
                  <a:spcPct val="0"/>
                </a:spcAft>
              </a:pPr>
              <a:t>‹#›</a:t>
            </a:fld>
            <a:endParaRPr lang="en-US" sz="2400" dirty="0">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9720611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14C114CC-2C18-E343-B34D-723EB8CF7030}" type="slidenum">
              <a:rPr lang="en-US">
                <a:solidFill>
                  <a:srgbClr val="FFFFFF"/>
                </a:solidFill>
                <a:latin typeface="Garamond"/>
              </a:rPr>
              <a:pPr>
                <a:defRPr/>
              </a:pPr>
              <a:t>‹#›</a:t>
            </a:fld>
            <a:endParaRPr lang="en-US">
              <a:solidFill>
                <a:srgbClr val="FFFFFF"/>
              </a:solidFill>
              <a:latin typeface="Garamond"/>
            </a:endParaRPr>
          </a:p>
        </p:txBody>
      </p:sp>
      <p:sp>
        <p:nvSpPr>
          <p:cNvPr id="6"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3721688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71EB4D69-722D-9047-95E1-93C1431C8212}" type="slidenum">
              <a:rPr lang="en-US">
                <a:solidFill>
                  <a:srgbClr val="FFFFFF"/>
                </a:solidFill>
                <a:latin typeface="Garamond"/>
              </a:rPr>
              <a:pPr>
                <a:defRPr/>
              </a:pPr>
              <a:t>‹#›</a:t>
            </a:fld>
            <a:endParaRPr lang="en-US">
              <a:solidFill>
                <a:srgbClr val="FFFFFF"/>
              </a:solidFill>
              <a:latin typeface="Garamond"/>
            </a:endParaRPr>
          </a:p>
        </p:txBody>
      </p:sp>
      <p:sp>
        <p:nvSpPr>
          <p:cNvPr id="6"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80885116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2BFBE6AD-E9A2-1D49-8FA2-36E2E415F58F}" type="slidenum">
              <a:rPr lang="en-US">
                <a:solidFill>
                  <a:srgbClr val="FFFFFF"/>
                </a:solidFill>
                <a:latin typeface="Garamond"/>
              </a:rPr>
              <a:pPr>
                <a:defRPr/>
              </a:pPr>
              <a:t>‹#›</a:t>
            </a:fld>
            <a:endParaRPr lang="en-US">
              <a:solidFill>
                <a:srgbClr val="FFFFFF"/>
              </a:solidFill>
              <a:latin typeface="Garamond"/>
            </a:endParaRPr>
          </a:p>
        </p:txBody>
      </p:sp>
      <p:sp>
        <p:nvSpPr>
          <p:cNvPr id="7"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55646721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1027"/>
          <p:cNvSpPr>
            <a:spLocks noGrp="1" noChangeArrowheads="1"/>
          </p:cNvSpPr>
          <p:nvPr>
            <p:ph type="sldNum" sz="quarter" idx="11"/>
          </p:nvPr>
        </p:nvSpPr>
        <p:spPr>
          <a:ln/>
        </p:spPr>
        <p:txBody>
          <a:bodyPr/>
          <a:lstStyle>
            <a:lvl1pPr>
              <a:defRPr/>
            </a:lvl1pPr>
          </a:lstStyle>
          <a:p>
            <a:pPr>
              <a:defRPr/>
            </a:pPr>
            <a:fld id="{3995C92C-DC71-6749-8DF4-4A56999C30C5}" type="slidenum">
              <a:rPr lang="en-US">
                <a:solidFill>
                  <a:srgbClr val="FFFFFF"/>
                </a:solidFill>
                <a:latin typeface="Garamond"/>
              </a:rPr>
              <a:pPr>
                <a:defRPr/>
              </a:pPr>
              <a:t>‹#›</a:t>
            </a:fld>
            <a:endParaRPr lang="en-US">
              <a:solidFill>
                <a:srgbClr val="FFFFFF"/>
              </a:solidFill>
              <a:latin typeface="Garamond"/>
            </a:endParaRPr>
          </a:p>
        </p:txBody>
      </p:sp>
      <p:sp>
        <p:nvSpPr>
          <p:cNvPr id="9"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193398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1027"/>
          <p:cNvSpPr>
            <a:spLocks noGrp="1" noChangeArrowheads="1"/>
          </p:cNvSpPr>
          <p:nvPr>
            <p:ph type="sldNum" sz="quarter" idx="11"/>
          </p:nvPr>
        </p:nvSpPr>
        <p:spPr>
          <a:ln/>
        </p:spPr>
        <p:txBody>
          <a:bodyPr/>
          <a:lstStyle>
            <a:lvl1pPr>
              <a:defRPr/>
            </a:lvl1pPr>
          </a:lstStyle>
          <a:p>
            <a:pPr>
              <a:defRPr/>
            </a:pPr>
            <a:fld id="{0A7E3FE8-0DC5-C946-8F06-DEB75C0081F9}" type="slidenum">
              <a:rPr lang="en-US">
                <a:solidFill>
                  <a:srgbClr val="FFFFFF"/>
                </a:solidFill>
                <a:latin typeface="Garamond"/>
              </a:rPr>
              <a:pPr>
                <a:defRPr/>
              </a:pPr>
              <a:t>‹#›</a:t>
            </a:fld>
            <a:endParaRPr lang="en-US">
              <a:solidFill>
                <a:srgbClr val="FFFFFF"/>
              </a:solidFill>
              <a:latin typeface="Garamond"/>
            </a:endParaRPr>
          </a:p>
        </p:txBody>
      </p:sp>
      <p:sp>
        <p:nvSpPr>
          <p:cNvPr id="5"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6056515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1027"/>
          <p:cNvSpPr>
            <a:spLocks noGrp="1" noChangeArrowheads="1"/>
          </p:cNvSpPr>
          <p:nvPr>
            <p:ph type="sldNum" sz="quarter" idx="11"/>
          </p:nvPr>
        </p:nvSpPr>
        <p:spPr>
          <a:ln/>
        </p:spPr>
        <p:txBody>
          <a:bodyPr/>
          <a:lstStyle>
            <a:lvl1pPr>
              <a:defRPr/>
            </a:lvl1pPr>
          </a:lstStyle>
          <a:p>
            <a:pPr>
              <a:defRPr/>
            </a:pPr>
            <a:fld id="{3A0F5012-ECF9-0D4D-9A77-319D014DFA1D}" type="slidenum">
              <a:rPr lang="en-US">
                <a:solidFill>
                  <a:srgbClr val="FFFFFF"/>
                </a:solidFill>
                <a:latin typeface="Garamond"/>
              </a:rPr>
              <a:pPr>
                <a:defRPr/>
              </a:pPr>
              <a:t>‹#›</a:t>
            </a:fld>
            <a:endParaRPr lang="en-US">
              <a:solidFill>
                <a:srgbClr val="FFFFFF"/>
              </a:solidFill>
              <a:latin typeface="Garamond"/>
            </a:endParaRPr>
          </a:p>
        </p:txBody>
      </p:sp>
      <p:sp>
        <p:nvSpPr>
          <p:cNvPr id="4"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7244398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B42BD684-2E07-EA4C-9EAC-8DBEF8EC7080}" type="slidenum">
              <a:rPr lang="en-US">
                <a:solidFill>
                  <a:srgbClr val="FFFFFF"/>
                </a:solidFill>
                <a:latin typeface="Garamond"/>
              </a:rPr>
              <a:pPr>
                <a:defRPr/>
              </a:pPr>
              <a:t>‹#›</a:t>
            </a:fld>
            <a:endParaRPr lang="en-US">
              <a:solidFill>
                <a:srgbClr val="FFFFFF"/>
              </a:solidFill>
              <a:latin typeface="Garamond"/>
            </a:endParaRPr>
          </a:p>
        </p:txBody>
      </p:sp>
      <p:sp>
        <p:nvSpPr>
          <p:cNvPr id="7"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67641318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C2C87B67-8105-2D40-ADC3-B911B1CF796E}" type="slidenum">
              <a:rPr lang="en-US">
                <a:solidFill>
                  <a:srgbClr val="FFFFFF"/>
                </a:solidFill>
                <a:latin typeface="Garamond"/>
              </a:rPr>
              <a:pPr>
                <a:defRPr/>
              </a:pPr>
              <a:t>‹#›</a:t>
            </a:fld>
            <a:endParaRPr lang="en-US">
              <a:solidFill>
                <a:srgbClr val="FFFFFF"/>
              </a:solidFill>
              <a:latin typeface="Garamond"/>
            </a:endParaRPr>
          </a:p>
        </p:txBody>
      </p:sp>
      <p:sp>
        <p:nvSpPr>
          <p:cNvPr id="7"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8769253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2A835882-526F-6042-8547-0BCD4EC9D855}" type="slidenum">
              <a:rPr lang="en-US">
                <a:solidFill>
                  <a:srgbClr val="FFFFFF"/>
                </a:solidFill>
                <a:latin typeface="Garamond"/>
              </a:rPr>
              <a:pPr>
                <a:defRPr/>
              </a:pPr>
              <a:t>‹#›</a:t>
            </a:fld>
            <a:endParaRPr lang="en-US">
              <a:solidFill>
                <a:srgbClr val="FFFFFF"/>
              </a:solidFill>
              <a:latin typeface="Garamond"/>
            </a:endParaRPr>
          </a:p>
        </p:txBody>
      </p:sp>
      <p:sp>
        <p:nvSpPr>
          <p:cNvPr id="6"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40430974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76716EFA-94C9-3949-8134-E2049F11A01D}" type="slidenum">
              <a:rPr lang="en-US">
                <a:solidFill>
                  <a:srgbClr val="FFFFFF"/>
                </a:solidFill>
                <a:latin typeface="Garamond"/>
              </a:rPr>
              <a:pPr>
                <a:defRPr/>
              </a:pPr>
              <a:t>‹#›</a:t>
            </a:fld>
            <a:endParaRPr lang="en-US">
              <a:solidFill>
                <a:srgbClr val="FFFFFF"/>
              </a:solidFill>
              <a:latin typeface="Garamond"/>
            </a:endParaRPr>
          </a:p>
        </p:txBody>
      </p:sp>
      <p:sp>
        <p:nvSpPr>
          <p:cNvPr id="6"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417041444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61A02D3-BE65-9945-AF71-5BD95FD7D26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96236065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5C1831-9452-9A4F-BEFF-4BAA614A6FA1}" type="slidenum">
              <a:rPr lang="en-US"/>
              <a:pPr>
                <a:defRPr/>
              </a:pPr>
              <a:t>‹#›</a:t>
            </a:fld>
            <a:endParaRPr lang="en-US"/>
          </a:p>
        </p:txBody>
      </p:sp>
    </p:spTree>
    <p:extLst>
      <p:ext uri="{BB962C8B-B14F-4D97-AF65-F5344CB8AC3E}">
        <p14:creationId xmlns:p14="http://schemas.microsoft.com/office/powerpoint/2010/main" val="199911629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rgbClr val="808080"/>
                </a:solidFill>
              </a:defRPr>
            </a:lvl1pPr>
          </a:lstStyle>
          <a:p>
            <a:pPr>
              <a:defRPr/>
            </a:pPr>
            <a:endParaRPr lang="en-US">
              <a:latin typeface="Times New Roman"/>
            </a:endParaRPr>
          </a:p>
        </p:txBody>
      </p:sp>
      <p:sp>
        <p:nvSpPr>
          <p:cNvPr id="3" name="Footer Placeholder 2"/>
          <p:cNvSpPr>
            <a:spLocks noGrp="1"/>
          </p:cNvSpPr>
          <p:nvPr>
            <p:ph type="ftr" sz="quarter" idx="11"/>
          </p:nvPr>
        </p:nvSpPr>
        <p:spPr/>
        <p:txBody>
          <a:bodyPr/>
          <a:lstStyle>
            <a:lvl1pPr>
              <a:defRPr>
                <a:solidFill>
                  <a:srgbClr val="808080"/>
                </a:solidFill>
              </a:defRPr>
            </a:lvl1pPr>
          </a:lstStyle>
          <a:p>
            <a:pPr>
              <a:defRPr/>
            </a:pPr>
            <a:endParaRPr lang="en-US">
              <a:latin typeface="Times New Roman"/>
            </a:endParaRPr>
          </a:p>
        </p:txBody>
      </p:sp>
      <p:sp>
        <p:nvSpPr>
          <p:cNvPr id="4" name="Slide Number Placeholder 3"/>
          <p:cNvSpPr>
            <a:spLocks noGrp="1"/>
          </p:cNvSpPr>
          <p:nvPr>
            <p:ph type="sldNum" sz="quarter" idx="12"/>
          </p:nvPr>
        </p:nvSpPr>
        <p:spPr/>
        <p:txBody>
          <a:bodyPr/>
          <a:lstStyle>
            <a:lvl1pPr>
              <a:defRPr>
                <a:solidFill>
                  <a:srgbClr val="808080"/>
                </a:solidFill>
              </a:defRPr>
            </a:lvl1pPr>
          </a:lstStyle>
          <a:p>
            <a:pPr>
              <a:defRPr/>
            </a:pPr>
            <a:fld id="{AF0FB989-1F49-8F4E-92F9-079AC96FB9E8}" type="slidenum">
              <a:rPr lang="en-US"/>
              <a:pPr>
                <a:defRPr/>
              </a:pPr>
              <a:t>‹#›</a:t>
            </a:fld>
            <a:endParaRPr lang="en-US"/>
          </a:p>
        </p:txBody>
      </p:sp>
    </p:spTree>
    <p:extLst>
      <p:ext uri="{BB962C8B-B14F-4D97-AF65-F5344CB8AC3E}">
        <p14:creationId xmlns:p14="http://schemas.microsoft.com/office/powerpoint/2010/main" val="4553981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fld id="{8EF1974A-01AC-1D4F-81BD-B8C562CA6EEF}" type="datetimeFigureOut">
              <a:rPr lang="en-US" smtClean="0">
                <a:solidFill>
                  <a:prstClr val="black">
                    <a:tint val="75000"/>
                  </a:prstClr>
                </a:solidFill>
              </a:rPr>
              <a:pPr/>
              <a:t>3/13/24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34185AC5-F0F3-8A43-BFC4-9425C85745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801190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3608D9-E17D-EF41-B855-0F776DCE407A}" type="slidenum">
              <a:rPr lang="en-US" smtClean="0"/>
              <a:pPr>
                <a:defRPr/>
              </a:pPr>
              <a:t>‹#›</a:t>
            </a:fld>
            <a:endParaRPr lang="en-US" dirty="0"/>
          </a:p>
        </p:txBody>
      </p:sp>
    </p:spTree>
    <p:extLst>
      <p:ext uri="{BB962C8B-B14F-4D97-AF65-F5344CB8AC3E}">
        <p14:creationId xmlns:p14="http://schemas.microsoft.com/office/powerpoint/2010/main" val="735598226"/>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E16645-8042-E44F-8343-D9B42FFDC89F}" type="slidenum">
              <a:rPr lang="en-US" smtClean="0"/>
              <a:pPr>
                <a:defRPr/>
              </a:pPr>
              <a:t>‹#›</a:t>
            </a:fld>
            <a:endParaRPr lang="en-US" dirty="0"/>
          </a:p>
        </p:txBody>
      </p:sp>
    </p:spTree>
    <p:extLst>
      <p:ext uri="{BB962C8B-B14F-4D97-AF65-F5344CB8AC3E}">
        <p14:creationId xmlns:p14="http://schemas.microsoft.com/office/powerpoint/2010/main" val="1923226462"/>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5"/>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1189A3A-0DC1-7C41-A456-8DF8558F2B8D}" type="slidenum">
              <a:rPr lang="en-US" smtClean="0"/>
              <a:pPr>
                <a:defRPr/>
              </a:pPr>
              <a:t>‹#›</a:t>
            </a:fld>
            <a:endParaRPr lang="en-US" dirty="0"/>
          </a:p>
        </p:txBody>
      </p:sp>
    </p:spTree>
    <p:extLst>
      <p:ext uri="{BB962C8B-B14F-4D97-AF65-F5344CB8AC3E}">
        <p14:creationId xmlns:p14="http://schemas.microsoft.com/office/powerpoint/2010/main" val="1916297144"/>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i="0">
                <a:latin typeface="Arial" panose="020B0604020202020204" pitchFamily="34" charset="0"/>
              </a:defRPr>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EA7D18-D1E9-844D-9A76-98DC3D89FEEC}" type="slidenum">
              <a:rPr lang="en-US" smtClean="0"/>
              <a:pPr>
                <a:defRPr/>
              </a:pPr>
              <a:t>‹#›</a:t>
            </a:fld>
            <a:endParaRPr lang="en-US" dirty="0"/>
          </a:p>
        </p:txBody>
      </p:sp>
    </p:spTree>
    <p:extLst>
      <p:ext uri="{BB962C8B-B14F-4D97-AF65-F5344CB8AC3E}">
        <p14:creationId xmlns:p14="http://schemas.microsoft.com/office/powerpoint/2010/main" val="4105529075"/>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E524601-B81A-284C-8D49-5BB266B52D21}" type="slidenum">
              <a:rPr lang="en-US" smtClean="0"/>
              <a:pPr>
                <a:defRPr/>
              </a:pPr>
              <a:t>‹#›</a:t>
            </a:fld>
            <a:endParaRPr lang="en-US" dirty="0"/>
          </a:p>
        </p:txBody>
      </p:sp>
    </p:spTree>
    <p:extLst>
      <p:ext uri="{BB962C8B-B14F-4D97-AF65-F5344CB8AC3E}">
        <p14:creationId xmlns:p14="http://schemas.microsoft.com/office/powerpoint/2010/main" val="2400756570"/>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B98C5F-39FA-514F-B41D-4A35F65A936B}" type="slidenum">
              <a:rPr lang="en-US" smtClean="0"/>
              <a:pPr>
                <a:defRPr/>
              </a:pPr>
              <a:t>‹#›</a:t>
            </a:fld>
            <a:endParaRPr lang="en-US" dirty="0"/>
          </a:p>
        </p:txBody>
      </p:sp>
    </p:spTree>
    <p:extLst>
      <p:ext uri="{BB962C8B-B14F-4D97-AF65-F5344CB8AC3E}">
        <p14:creationId xmlns:p14="http://schemas.microsoft.com/office/powerpoint/2010/main" val="160743923"/>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b="1" i="0">
                <a:latin typeface="Arial" panose="020B0604020202020204" pitchFamily="34" charset="0"/>
              </a:defRPr>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F9746B7-792A-3A44-ADFA-C933FA439A6B}" type="slidenum">
              <a:rPr lang="en-US" smtClean="0"/>
              <a:pPr>
                <a:defRPr/>
              </a:pPr>
              <a:t>‹#›</a:t>
            </a:fld>
            <a:endParaRPr lang="en-US" dirty="0"/>
          </a:p>
        </p:txBody>
      </p:sp>
    </p:spTree>
    <p:extLst>
      <p:ext uri="{BB962C8B-B14F-4D97-AF65-F5344CB8AC3E}">
        <p14:creationId xmlns:p14="http://schemas.microsoft.com/office/powerpoint/2010/main" val="2836142478"/>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9DDC62-B8DE-0640-BF2B-4B0C5C7B442B}" type="slidenum">
              <a:rPr lang="en-US" smtClean="0"/>
              <a:pPr>
                <a:defRPr/>
              </a:pPr>
              <a:t>‹#›</a:t>
            </a:fld>
            <a:endParaRPr lang="en-US" dirty="0"/>
          </a:p>
        </p:txBody>
      </p:sp>
    </p:spTree>
    <p:extLst>
      <p:ext uri="{BB962C8B-B14F-4D97-AF65-F5344CB8AC3E}">
        <p14:creationId xmlns:p14="http://schemas.microsoft.com/office/powerpoint/2010/main" val="262274307"/>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79015C7-6C60-534C-878F-B7C81A2869BE}" type="slidenum">
              <a:rPr lang="en-US" smtClean="0"/>
              <a:pPr>
                <a:defRPr/>
              </a:pPr>
              <a:t>‹#›</a:t>
            </a:fld>
            <a:endParaRPr lang="en-US" dirty="0"/>
          </a:p>
        </p:txBody>
      </p:sp>
    </p:spTree>
    <p:extLst>
      <p:ext uri="{BB962C8B-B14F-4D97-AF65-F5344CB8AC3E}">
        <p14:creationId xmlns:p14="http://schemas.microsoft.com/office/powerpoint/2010/main" val="2278867358"/>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A78BBA1-D83C-D143-93CA-CEE604AAD6A9}" type="slidenum">
              <a:rPr lang="en-US" smtClean="0"/>
              <a:pPr>
                <a:defRPr/>
              </a:pPr>
              <a:t>‹#›</a:t>
            </a:fld>
            <a:endParaRPr lang="en-US" dirty="0"/>
          </a:p>
        </p:txBody>
      </p:sp>
    </p:spTree>
    <p:extLst>
      <p:ext uri="{BB962C8B-B14F-4D97-AF65-F5344CB8AC3E}">
        <p14:creationId xmlns:p14="http://schemas.microsoft.com/office/powerpoint/2010/main" val="1899010782"/>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defTabSz="457150">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defTabSz="457150">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defTabSz="457150">
              <a:defRPr/>
            </a:pPr>
            <a:fld id="{AC0D556E-1B47-E145-B343-9708077C202E}" type="slidenum">
              <a:rPr lang="en-US" smtClean="0"/>
              <a:pPr defTabSz="457150">
                <a:defRPr/>
              </a:pPr>
              <a:t>‹#›</a:t>
            </a:fld>
            <a:endParaRPr lang="en-US" dirty="0"/>
          </a:p>
        </p:txBody>
      </p:sp>
    </p:spTree>
    <p:extLst>
      <p:ext uri="{BB962C8B-B14F-4D97-AF65-F5344CB8AC3E}">
        <p14:creationId xmlns:p14="http://schemas.microsoft.com/office/powerpoint/2010/main" val="3724214994"/>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23413451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36934128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77375163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19442093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24947200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70043359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48578065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10472669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800952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10.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theme" Target="../theme/theme11.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6" Type="http://schemas.openxmlformats.org/officeDocument/2006/relationships/theme" Target="../theme/theme12.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slideLayout" Target="../slideLayouts/slideLayout11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121.xml"/><Relationship Id="rId1" Type="http://schemas.openxmlformats.org/officeDocument/2006/relationships/slideLayout" Target="../slideLayouts/slideLayout12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4.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1.pn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5.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theme" Target="../theme/theme16.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slideLayout" Target="../slideLayouts/slideLayout168.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5" Type="http://schemas.openxmlformats.org/officeDocument/2006/relationships/image" Target="../media/image2.jpeg"/><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theme" Target="../theme/theme18.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slideLayout" Target="../slideLayouts/slideLayout180.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183.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image" Target="../media/image3.jpeg"/><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theme" Target="../theme/theme20.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 Id="rId14" Type="http://schemas.openxmlformats.org/officeDocument/2006/relationships/image" Target="../media/image4.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2.xml"/><Relationship Id="rId13" Type="http://schemas.openxmlformats.org/officeDocument/2006/relationships/image" Target="../media/image3.jpeg"/><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theme" Target="../theme/theme21.xml"/><Relationship Id="rId17" Type="http://schemas.openxmlformats.org/officeDocument/2006/relationships/image" Target="../media/image4.png"/><Relationship Id="rId2" Type="http://schemas.openxmlformats.org/officeDocument/2006/relationships/slideLayout" Target="../slideLayouts/slideLayout196.xml"/><Relationship Id="rId16" Type="http://schemas.openxmlformats.org/officeDocument/2006/relationships/image" Target="../media/image7.png"/><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5" Type="http://schemas.openxmlformats.org/officeDocument/2006/relationships/image" Target="../media/image6.png"/><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 Id="rId14" Type="http://schemas.openxmlformats.org/officeDocument/2006/relationships/image" Target="../media/image5.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13.xml"/><Relationship Id="rId13" Type="http://schemas.openxmlformats.org/officeDocument/2006/relationships/theme" Target="../theme/theme22.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slideLayout" Target="../slideLayouts/slideLayout217.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25.xml"/><Relationship Id="rId13" Type="http://schemas.openxmlformats.org/officeDocument/2006/relationships/image" Target="../media/image8.emf"/><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theme" Target="../theme/theme23.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36.xml"/><Relationship Id="rId13" Type="http://schemas.openxmlformats.org/officeDocument/2006/relationships/image" Target="../media/image9.jpeg"/><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theme" Target="../theme/theme24.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47.xml"/><Relationship Id="rId3" Type="http://schemas.openxmlformats.org/officeDocument/2006/relationships/slideLayout" Target="../slideLayouts/slideLayout242.xml"/><Relationship Id="rId7" Type="http://schemas.openxmlformats.org/officeDocument/2006/relationships/slideLayout" Target="../slideLayouts/slideLayout246.xml"/><Relationship Id="rId12" Type="http://schemas.openxmlformats.org/officeDocument/2006/relationships/theme" Target="../theme/theme25.xml"/><Relationship Id="rId2" Type="http://schemas.openxmlformats.org/officeDocument/2006/relationships/slideLayout" Target="../slideLayouts/slideLayout241.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5" Type="http://schemas.openxmlformats.org/officeDocument/2006/relationships/slideLayout" Target="../slideLayouts/slideLayout244.xml"/><Relationship Id="rId10" Type="http://schemas.openxmlformats.org/officeDocument/2006/relationships/slideLayout" Target="../slideLayouts/slideLayout249.xml"/><Relationship Id="rId4" Type="http://schemas.openxmlformats.org/officeDocument/2006/relationships/slideLayout" Target="../slideLayouts/slideLayout243.xml"/><Relationship Id="rId9" Type="http://schemas.openxmlformats.org/officeDocument/2006/relationships/slideLayout" Target="../slideLayouts/slideLayout248.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58.xml"/><Relationship Id="rId13" Type="http://schemas.openxmlformats.org/officeDocument/2006/relationships/image" Target="../media/image11.jpeg"/><Relationship Id="rId3" Type="http://schemas.openxmlformats.org/officeDocument/2006/relationships/slideLayout" Target="../slideLayouts/slideLayout253.xml"/><Relationship Id="rId7" Type="http://schemas.openxmlformats.org/officeDocument/2006/relationships/slideLayout" Target="../slideLayouts/slideLayout257.xml"/><Relationship Id="rId12" Type="http://schemas.openxmlformats.org/officeDocument/2006/relationships/theme" Target="../theme/theme26.xml"/><Relationship Id="rId2" Type="http://schemas.openxmlformats.org/officeDocument/2006/relationships/slideLayout" Target="../slideLayouts/slideLayout252.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5" Type="http://schemas.openxmlformats.org/officeDocument/2006/relationships/slideLayout" Target="../slideLayouts/slideLayout255.xml"/><Relationship Id="rId10" Type="http://schemas.openxmlformats.org/officeDocument/2006/relationships/slideLayout" Target="../slideLayouts/slideLayout260.xml"/><Relationship Id="rId4" Type="http://schemas.openxmlformats.org/officeDocument/2006/relationships/slideLayout" Target="../slideLayouts/slideLayout254.xml"/><Relationship Id="rId9" Type="http://schemas.openxmlformats.org/officeDocument/2006/relationships/slideLayout" Target="../slideLayouts/slideLayout259.xml"/><Relationship Id="rId14" Type="http://schemas.openxmlformats.org/officeDocument/2006/relationships/image" Target="../media/image12.jpeg"/></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69.xml"/><Relationship Id="rId3" Type="http://schemas.openxmlformats.org/officeDocument/2006/relationships/slideLayout" Target="../slideLayouts/slideLayout264.xml"/><Relationship Id="rId7" Type="http://schemas.openxmlformats.org/officeDocument/2006/relationships/slideLayout" Target="../slideLayouts/slideLayout268.xml"/><Relationship Id="rId12" Type="http://schemas.openxmlformats.org/officeDocument/2006/relationships/theme" Target="../theme/theme27.xml"/><Relationship Id="rId2" Type="http://schemas.openxmlformats.org/officeDocument/2006/relationships/slideLayout" Target="../slideLayouts/slideLayout263.xml"/><Relationship Id="rId1" Type="http://schemas.openxmlformats.org/officeDocument/2006/relationships/slideLayout" Target="../slideLayouts/slideLayout262.xml"/><Relationship Id="rId6" Type="http://schemas.openxmlformats.org/officeDocument/2006/relationships/slideLayout" Target="../slideLayouts/slideLayout267.xml"/><Relationship Id="rId11" Type="http://schemas.openxmlformats.org/officeDocument/2006/relationships/slideLayout" Target="../slideLayouts/slideLayout272.xml"/><Relationship Id="rId5" Type="http://schemas.openxmlformats.org/officeDocument/2006/relationships/slideLayout" Target="../slideLayouts/slideLayout266.xml"/><Relationship Id="rId10" Type="http://schemas.openxmlformats.org/officeDocument/2006/relationships/slideLayout" Target="../slideLayouts/slideLayout271.xml"/><Relationship Id="rId4" Type="http://schemas.openxmlformats.org/officeDocument/2006/relationships/slideLayout" Target="../slideLayouts/slideLayout265.xml"/><Relationship Id="rId9" Type="http://schemas.openxmlformats.org/officeDocument/2006/relationships/slideLayout" Target="../slideLayouts/slideLayout270.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80.xml"/><Relationship Id="rId13" Type="http://schemas.openxmlformats.org/officeDocument/2006/relationships/image" Target="../media/image14.png"/><Relationship Id="rId3" Type="http://schemas.openxmlformats.org/officeDocument/2006/relationships/slideLayout" Target="../slideLayouts/slideLayout275.xml"/><Relationship Id="rId7" Type="http://schemas.openxmlformats.org/officeDocument/2006/relationships/slideLayout" Target="../slideLayouts/slideLayout279.xml"/><Relationship Id="rId12" Type="http://schemas.openxmlformats.org/officeDocument/2006/relationships/theme" Target="../theme/theme28.xml"/><Relationship Id="rId2" Type="http://schemas.openxmlformats.org/officeDocument/2006/relationships/slideLayout" Target="../slideLayouts/slideLayout274.xml"/><Relationship Id="rId1" Type="http://schemas.openxmlformats.org/officeDocument/2006/relationships/slideLayout" Target="../slideLayouts/slideLayout273.xml"/><Relationship Id="rId6" Type="http://schemas.openxmlformats.org/officeDocument/2006/relationships/slideLayout" Target="../slideLayouts/slideLayout278.xml"/><Relationship Id="rId11" Type="http://schemas.openxmlformats.org/officeDocument/2006/relationships/slideLayout" Target="../slideLayouts/slideLayout283.xml"/><Relationship Id="rId5" Type="http://schemas.openxmlformats.org/officeDocument/2006/relationships/slideLayout" Target="../slideLayouts/slideLayout277.xml"/><Relationship Id="rId10" Type="http://schemas.openxmlformats.org/officeDocument/2006/relationships/slideLayout" Target="../slideLayouts/slideLayout282.xml"/><Relationship Id="rId4" Type="http://schemas.openxmlformats.org/officeDocument/2006/relationships/slideLayout" Target="../slideLayouts/slideLayout276.xml"/><Relationship Id="rId9" Type="http://schemas.openxmlformats.org/officeDocument/2006/relationships/slideLayout" Target="../slideLayouts/slideLayout281.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91.xml"/><Relationship Id="rId3" Type="http://schemas.openxmlformats.org/officeDocument/2006/relationships/slideLayout" Target="../slideLayouts/slideLayout286.xml"/><Relationship Id="rId7" Type="http://schemas.openxmlformats.org/officeDocument/2006/relationships/slideLayout" Target="../slideLayouts/slideLayout290.xml"/><Relationship Id="rId12" Type="http://schemas.openxmlformats.org/officeDocument/2006/relationships/theme" Target="../theme/theme29.xml"/><Relationship Id="rId2" Type="http://schemas.openxmlformats.org/officeDocument/2006/relationships/slideLayout" Target="../slideLayouts/slideLayout285.xml"/><Relationship Id="rId1" Type="http://schemas.openxmlformats.org/officeDocument/2006/relationships/slideLayout" Target="../slideLayouts/slideLayout284.xml"/><Relationship Id="rId6" Type="http://schemas.openxmlformats.org/officeDocument/2006/relationships/slideLayout" Target="../slideLayouts/slideLayout289.xml"/><Relationship Id="rId11" Type="http://schemas.openxmlformats.org/officeDocument/2006/relationships/slideLayout" Target="../slideLayouts/slideLayout294.xml"/><Relationship Id="rId5" Type="http://schemas.openxmlformats.org/officeDocument/2006/relationships/slideLayout" Target="../slideLayouts/slideLayout288.xml"/><Relationship Id="rId10" Type="http://schemas.openxmlformats.org/officeDocument/2006/relationships/slideLayout" Target="../slideLayouts/slideLayout293.xml"/><Relationship Id="rId4" Type="http://schemas.openxmlformats.org/officeDocument/2006/relationships/slideLayout" Target="../slideLayouts/slideLayout287.xml"/><Relationship Id="rId9" Type="http://schemas.openxmlformats.org/officeDocument/2006/relationships/slideLayout" Target="../slideLayouts/slideLayout29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3" Type="http://schemas.openxmlformats.org/officeDocument/2006/relationships/theme" Target="../theme/theme30.xml"/><Relationship Id="rId2" Type="http://schemas.openxmlformats.org/officeDocument/2006/relationships/slideLayout" Target="../slideLayouts/slideLayout296.xml"/><Relationship Id="rId1" Type="http://schemas.openxmlformats.org/officeDocument/2006/relationships/slideLayout" Target="../slideLayouts/slideLayout295.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04.xml"/><Relationship Id="rId3" Type="http://schemas.openxmlformats.org/officeDocument/2006/relationships/slideLayout" Target="../slideLayouts/slideLayout299.xml"/><Relationship Id="rId7" Type="http://schemas.openxmlformats.org/officeDocument/2006/relationships/slideLayout" Target="../slideLayouts/slideLayout303.xml"/><Relationship Id="rId12" Type="http://schemas.openxmlformats.org/officeDocument/2006/relationships/theme" Target="../theme/theme31.xml"/><Relationship Id="rId2" Type="http://schemas.openxmlformats.org/officeDocument/2006/relationships/slideLayout" Target="../slideLayouts/slideLayout298.xml"/><Relationship Id="rId1" Type="http://schemas.openxmlformats.org/officeDocument/2006/relationships/slideLayout" Target="../slideLayouts/slideLayout297.xml"/><Relationship Id="rId6" Type="http://schemas.openxmlformats.org/officeDocument/2006/relationships/slideLayout" Target="../slideLayouts/slideLayout302.xml"/><Relationship Id="rId11" Type="http://schemas.openxmlformats.org/officeDocument/2006/relationships/slideLayout" Target="../slideLayouts/slideLayout307.xml"/><Relationship Id="rId5" Type="http://schemas.openxmlformats.org/officeDocument/2006/relationships/slideLayout" Target="../slideLayouts/slideLayout301.xml"/><Relationship Id="rId10" Type="http://schemas.openxmlformats.org/officeDocument/2006/relationships/slideLayout" Target="../slideLayouts/slideLayout306.xml"/><Relationship Id="rId4" Type="http://schemas.openxmlformats.org/officeDocument/2006/relationships/slideLayout" Target="../slideLayouts/slideLayout300.xml"/><Relationship Id="rId9" Type="http://schemas.openxmlformats.org/officeDocument/2006/relationships/slideLayout" Target="../slideLayouts/slideLayout305.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15.xml"/><Relationship Id="rId3" Type="http://schemas.openxmlformats.org/officeDocument/2006/relationships/slideLayout" Target="../slideLayouts/slideLayout310.xml"/><Relationship Id="rId7" Type="http://schemas.openxmlformats.org/officeDocument/2006/relationships/slideLayout" Target="../slideLayouts/slideLayout314.xml"/><Relationship Id="rId12" Type="http://schemas.openxmlformats.org/officeDocument/2006/relationships/theme" Target="../theme/theme32.xml"/><Relationship Id="rId2" Type="http://schemas.openxmlformats.org/officeDocument/2006/relationships/slideLayout" Target="../slideLayouts/slideLayout309.xml"/><Relationship Id="rId1" Type="http://schemas.openxmlformats.org/officeDocument/2006/relationships/slideLayout" Target="../slideLayouts/slideLayout308.xml"/><Relationship Id="rId6" Type="http://schemas.openxmlformats.org/officeDocument/2006/relationships/slideLayout" Target="../slideLayouts/slideLayout313.xml"/><Relationship Id="rId11" Type="http://schemas.openxmlformats.org/officeDocument/2006/relationships/slideLayout" Target="../slideLayouts/slideLayout318.xml"/><Relationship Id="rId5" Type="http://schemas.openxmlformats.org/officeDocument/2006/relationships/slideLayout" Target="../slideLayouts/slideLayout312.xml"/><Relationship Id="rId10" Type="http://schemas.openxmlformats.org/officeDocument/2006/relationships/slideLayout" Target="../slideLayouts/slideLayout317.xml"/><Relationship Id="rId4" Type="http://schemas.openxmlformats.org/officeDocument/2006/relationships/slideLayout" Target="../slideLayouts/slideLayout311.xml"/><Relationship Id="rId9" Type="http://schemas.openxmlformats.org/officeDocument/2006/relationships/slideLayout" Target="../slideLayouts/slideLayout316.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26.xml"/><Relationship Id="rId3" Type="http://schemas.openxmlformats.org/officeDocument/2006/relationships/slideLayout" Target="../slideLayouts/slideLayout321.xml"/><Relationship Id="rId7" Type="http://schemas.openxmlformats.org/officeDocument/2006/relationships/slideLayout" Target="../slideLayouts/slideLayout325.xml"/><Relationship Id="rId12" Type="http://schemas.openxmlformats.org/officeDocument/2006/relationships/theme" Target="../theme/theme33.xml"/><Relationship Id="rId2" Type="http://schemas.openxmlformats.org/officeDocument/2006/relationships/slideLayout" Target="../slideLayouts/slideLayout320.xml"/><Relationship Id="rId1" Type="http://schemas.openxmlformats.org/officeDocument/2006/relationships/slideLayout" Target="../slideLayouts/slideLayout319.xml"/><Relationship Id="rId6" Type="http://schemas.openxmlformats.org/officeDocument/2006/relationships/slideLayout" Target="../slideLayouts/slideLayout324.xml"/><Relationship Id="rId11" Type="http://schemas.openxmlformats.org/officeDocument/2006/relationships/slideLayout" Target="../slideLayouts/slideLayout329.xml"/><Relationship Id="rId5" Type="http://schemas.openxmlformats.org/officeDocument/2006/relationships/slideLayout" Target="../slideLayouts/slideLayout323.xml"/><Relationship Id="rId10" Type="http://schemas.openxmlformats.org/officeDocument/2006/relationships/slideLayout" Target="../slideLayouts/slideLayout328.xml"/><Relationship Id="rId4" Type="http://schemas.openxmlformats.org/officeDocument/2006/relationships/slideLayout" Target="../slideLayouts/slideLayout322.xml"/><Relationship Id="rId9" Type="http://schemas.openxmlformats.org/officeDocument/2006/relationships/slideLayout" Target="../slideLayouts/slideLayout327.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37.xml"/><Relationship Id="rId13" Type="http://schemas.openxmlformats.org/officeDocument/2006/relationships/image" Target="../media/image15.jpeg"/><Relationship Id="rId3" Type="http://schemas.openxmlformats.org/officeDocument/2006/relationships/slideLayout" Target="../slideLayouts/slideLayout332.xml"/><Relationship Id="rId7" Type="http://schemas.openxmlformats.org/officeDocument/2006/relationships/slideLayout" Target="../slideLayouts/slideLayout336.xml"/><Relationship Id="rId12" Type="http://schemas.openxmlformats.org/officeDocument/2006/relationships/theme" Target="../theme/theme34.xml"/><Relationship Id="rId2" Type="http://schemas.openxmlformats.org/officeDocument/2006/relationships/slideLayout" Target="../slideLayouts/slideLayout331.xml"/><Relationship Id="rId1" Type="http://schemas.openxmlformats.org/officeDocument/2006/relationships/slideLayout" Target="../slideLayouts/slideLayout330.xml"/><Relationship Id="rId6" Type="http://schemas.openxmlformats.org/officeDocument/2006/relationships/slideLayout" Target="../slideLayouts/slideLayout335.xml"/><Relationship Id="rId11" Type="http://schemas.openxmlformats.org/officeDocument/2006/relationships/slideLayout" Target="../slideLayouts/slideLayout340.xml"/><Relationship Id="rId5" Type="http://schemas.openxmlformats.org/officeDocument/2006/relationships/slideLayout" Target="../slideLayouts/slideLayout334.xml"/><Relationship Id="rId10" Type="http://schemas.openxmlformats.org/officeDocument/2006/relationships/slideLayout" Target="../slideLayouts/slideLayout339.xml"/><Relationship Id="rId4" Type="http://schemas.openxmlformats.org/officeDocument/2006/relationships/slideLayout" Target="../slideLayouts/slideLayout333.xml"/><Relationship Id="rId9" Type="http://schemas.openxmlformats.org/officeDocument/2006/relationships/slideLayout" Target="../slideLayouts/slideLayout338.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48.xml"/><Relationship Id="rId13" Type="http://schemas.openxmlformats.org/officeDocument/2006/relationships/image" Target="../media/image17.jpeg"/><Relationship Id="rId3" Type="http://schemas.openxmlformats.org/officeDocument/2006/relationships/slideLayout" Target="../slideLayouts/slideLayout343.xml"/><Relationship Id="rId7" Type="http://schemas.openxmlformats.org/officeDocument/2006/relationships/slideLayout" Target="../slideLayouts/slideLayout347.xml"/><Relationship Id="rId12" Type="http://schemas.openxmlformats.org/officeDocument/2006/relationships/theme" Target="../theme/theme35.xml"/><Relationship Id="rId2" Type="http://schemas.openxmlformats.org/officeDocument/2006/relationships/slideLayout" Target="../slideLayouts/slideLayout342.xml"/><Relationship Id="rId1" Type="http://schemas.openxmlformats.org/officeDocument/2006/relationships/slideLayout" Target="../slideLayouts/slideLayout341.xml"/><Relationship Id="rId6" Type="http://schemas.openxmlformats.org/officeDocument/2006/relationships/slideLayout" Target="../slideLayouts/slideLayout346.xml"/><Relationship Id="rId11" Type="http://schemas.openxmlformats.org/officeDocument/2006/relationships/slideLayout" Target="../slideLayouts/slideLayout351.xml"/><Relationship Id="rId5" Type="http://schemas.openxmlformats.org/officeDocument/2006/relationships/slideLayout" Target="../slideLayouts/slideLayout345.xml"/><Relationship Id="rId10" Type="http://schemas.openxmlformats.org/officeDocument/2006/relationships/slideLayout" Target="../slideLayouts/slideLayout350.xml"/><Relationship Id="rId4" Type="http://schemas.openxmlformats.org/officeDocument/2006/relationships/slideLayout" Target="../slideLayouts/slideLayout344.xml"/><Relationship Id="rId9" Type="http://schemas.openxmlformats.org/officeDocument/2006/relationships/slideLayout" Target="../slideLayouts/slideLayout349.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59.xml"/><Relationship Id="rId3" Type="http://schemas.openxmlformats.org/officeDocument/2006/relationships/slideLayout" Target="../slideLayouts/slideLayout354.xml"/><Relationship Id="rId7" Type="http://schemas.openxmlformats.org/officeDocument/2006/relationships/slideLayout" Target="../slideLayouts/slideLayout358.xml"/><Relationship Id="rId12" Type="http://schemas.openxmlformats.org/officeDocument/2006/relationships/theme" Target="../theme/theme36.xml"/><Relationship Id="rId2" Type="http://schemas.openxmlformats.org/officeDocument/2006/relationships/slideLayout" Target="../slideLayouts/slideLayout353.xml"/><Relationship Id="rId1" Type="http://schemas.openxmlformats.org/officeDocument/2006/relationships/slideLayout" Target="../slideLayouts/slideLayout352.xml"/><Relationship Id="rId6" Type="http://schemas.openxmlformats.org/officeDocument/2006/relationships/slideLayout" Target="../slideLayouts/slideLayout357.xml"/><Relationship Id="rId11" Type="http://schemas.openxmlformats.org/officeDocument/2006/relationships/slideLayout" Target="../slideLayouts/slideLayout362.xml"/><Relationship Id="rId5" Type="http://schemas.openxmlformats.org/officeDocument/2006/relationships/slideLayout" Target="../slideLayouts/slideLayout356.xml"/><Relationship Id="rId10" Type="http://schemas.openxmlformats.org/officeDocument/2006/relationships/slideLayout" Target="../slideLayouts/slideLayout361.xml"/><Relationship Id="rId4" Type="http://schemas.openxmlformats.org/officeDocument/2006/relationships/slideLayout" Target="../slideLayouts/slideLayout355.xml"/><Relationship Id="rId9" Type="http://schemas.openxmlformats.org/officeDocument/2006/relationships/slideLayout" Target="../slideLayouts/slideLayout360.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70.xml"/><Relationship Id="rId13" Type="http://schemas.openxmlformats.org/officeDocument/2006/relationships/image" Target="../media/image18.png"/><Relationship Id="rId3" Type="http://schemas.openxmlformats.org/officeDocument/2006/relationships/slideLayout" Target="../slideLayouts/slideLayout365.xml"/><Relationship Id="rId7" Type="http://schemas.openxmlformats.org/officeDocument/2006/relationships/slideLayout" Target="../slideLayouts/slideLayout369.xml"/><Relationship Id="rId12" Type="http://schemas.openxmlformats.org/officeDocument/2006/relationships/theme" Target="../theme/theme37.xml"/><Relationship Id="rId2" Type="http://schemas.openxmlformats.org/officeDocument/2006/relationships/slideLayout" Target="../slideLayouts/slideLayout364.xml"/><Relationship Id="rId1" Type="http://schemas.openxmlformats.org/officeDocument/2006/relationships/slideLayout" Target="../slideLayouts/slideLayout363.xml"/><Relationship Id="rId6" Type="http://schemas.openxmlformats.org/officeDocument/2006/relationships/slideLayout" Target="../slideLayouts/slideLayout368.xml"/><Relationship Id="rId11" Type="http://schemas.openxmlformats.org/officeDocument/2006/relationships/slideLayout" Target="../slideLayouts/slideLayout373.xml"/><Relationship Id="rId5" Type="http://schemas.openxmlformats.org/officeDocument/2006/relationships/slideLayout" Target="../slideLayouts/slideLayout367.xml"/><Relationship Id="rId10" Type="http://schemas.openxmlformats.org/officeDocument/2006/relationships/slideLayout" Target="../slideLayouts/slideLayout372.xml"/><Relationship Id="rId4" Type="http://schemas.openxmlformats.org/officeDocument/2006/relationships/slideLayout" Target="../slideLayouts/slideLayout366.xml"/><Relationship Id="rId9" Type="http://schemas.openxmlformats.org/officeDocument/2006/relationships/slideLayout" Target="../slideLayouts/slideLayout371.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81.xml"/><Relationship Id="rId3" Type="http://schemas.openxmlformats.org/officeDocument/2006/relationships/slideLayout" Target="../slideLayouts/slideLayout376.xml"/><Relationship Id="rId7" Type="http://schemas.openxmlformats.org/officeDocument/2006/relationships/slideLayout" Target="../slideLayouts/slideLayout380.xml"/><Relationship Id="rId12" Type="http://schemas.openxmlformats.org/officeDocument/2006/relationships/theme" Target="../theme/theme38.xml"/><Relationship Id="rId2" Type="http://schemas.openxmlformats.org/officeDocument/2006/relationships/slideLayout" Target="../slideLayouts/slideLayout375.xml"/><Relationship Id="rId1" Type="http://schemas.openxmlformats.org/officeDocument/2006/relationships/slideLayout" Target="../slideLayouts/slideLayout374.xml"/><Relationship Id="rId6" Type="http://schemas.openxmlformats.org/officeDocument/2006/relationships/slideLayout" Target="../slideLayouts/slideLayout379.xml"/><Relationship Id="rId11" Type="http://schemas.openxmlformats.org/officeDocument/2006/relationships/slideLayout" Target="../slideLayouts/slideLayout384.xml"/><Relationship Id="rId5" Type="http://schemas.openxmlformats.org/officeDocument/2006/relationships/slideLayout" Target="../slideLayouts/slideLayout378.xml"/><Relationship Id="rId10" Type="http://schemas.openxmlformats.org/officeDocument/2006/relationships/slideLayout" Target="../slideLayouts/slideLayout383.xml"/><Relationship Id="rId4" Type="http://schemas.openxmlformats.org/officeDocument/2006/relationships/slideLayout" Target="../slideLayouts/slideLayout377.xml"/><Relationship Id="rId9" Type="http://schemas.openxmlformats.org/officeDocument/2006/relationships/slideLayout" Target="../slideLayouts/slideLayout382.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92.xml"/><Relationship Id="rId3" Type="http://schemas.openxmlformats.org/officeDocument/2006/relationships/slideLayout" Target="../slideLayouts/slideLayout387.xml"/><Relationship Id="rId7" Type="http://schemas.openxmlformats.org/officeDocument/2006/relationships/slideLayout" Target="../slideLayouts/slideLayout391.xml"/><Relationship Id="rId12" Type="http://schemas.openxmlformats.org/officeDocument/2006/relationships/theme" Target="../theme/theme39.xml"/><Relationship Id="rId2" Type="http://schemas.openxmlformats.org/officeDocument/2006/relationships/slideLayout" Target="../slideLayouts/slideLayout386.xml"/><Relationship Id="rId1" Type="http://schemas.openxmlformats.org/officeDocument/2006/relationships/slideLayout" Target="../slideLayouts/slideLayout385.xml"/><Relationship Id="rId6" Type="http://schemas.openxmlformats.org/officeDocument/2006/relationships/slideLayout" Target="../slideLayouts/slideLayout390.xml"/><Relationship Id="rId11" Type="http://schemas.openxmlformats.org/officeDocument/2006/relationships/slideLayout" Target="../slideLayouts/slideLayout395.xml"/><Relationship Id="rId5" Type="http://schemas.openxmlformats.org/officeDocument/2006/relationships/slideLayout" Target="../slideLayouts/slideLayout389.xml"/><Relationship Id="rId10" Type="http://schemas.openxmlformats.org/officeDocument/2006/relationships/slideLayout" Target="../slideLayouts/slideLayout394.xml"/><Relationship Id="rId4" Type="http://schemas.openxmlformats.org/officeDocument/2006/relationships/slideLayout" Target="../slideLayouts/slideLayout388.xml"/><Relationship Id="rId9" Type="http://schemas.openxmlformats.org/officeDocument/2006/relationships/slideLayout" Target="../slideLayouts/slideLayout39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03.xml"/><Relationship Id="rId3" Type="http://schemas.openxmlformats.org/officeDocument/2006/relationships/slideLayout" Target="../slideLayouts/slideLayout398.xml"/><Relationship Id="rId7" Type="http://schemas.openxmlformats.org/officeDocument/2006/relationships/slideLayout" Target="../slideLayouts/slideLayout402.xml"/><Relationship Id="rId12" Type="http://schemas.openxmlformats.org/officeDocument/2006/relationships/theme" Target="../theme/theme40.xml"/><Relationship Id="rId2" Type="http://schemas.openxmlformats.org/officeDocument/2006/relationships/slideLayout" Target="../slideLayouts/slideLayout397.xml"/><Relationship Id="rId1" Type="http://schemas.openxmlformats.org/officeDocument/2006/relationships/slideLayout" Target="../slideLayouts/slideLayout396.xml"/><Relationship Id="rId6" Type="http://schemas.openxmlformats.org/officeDocument/2006/relationships/slideLayout" Target="../slideLayouts/slideLayout401.xml"/><Relationship Id="rId11" Type="http://schemas.openxmlformats.org/officeDocument/2006/relationships/slideLayout" Target="../slideLayouts/slideLayout406.xml"/><Relationship Id="rId5" Type="http://schemas.openxmlformats.org/officeDocument/2006/relationships/slideLayout" Target="../slideLayouts/slideLayout400.xml"/><Relationship Id="rId10" Type="http://schemas.openxmlformats.org/officeDocument/2006/relationships/slideLayout" Target="../slideLayouts/slideLayout405.xml"/><Relationship Id="rId4" Type="http://schemas.openxmlformats.org/officeDocument/2006/relationships/slideLayout" Target="../slideLayouts/slideLayout399.xml"/><Relationship Id="rId9" Type="http://schemas.openxmlformats.org/officeDocument/2006/relationships/slideLayout" Target="../slideLayouts/slideLayout404.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14.xml"/><Relationship Id="rId13" Type="http://schemas.openxmlformats.org/officeDocument/2006/relationships/image" Target="../media/image17.jpeg"/><Relationship Id="rId3" Type="http://schemas.openxmlformats.org/officeDocument/2006/relationships/slideLayout" Target="../slideLayouts/slideLayout409.xml"/><Relationship Id="rId7" Type="http://schemas.openxmlformats.org/officeDocument/2006/relationships/slideLayout" Target="../slideLayouts/slideLayout413.xml"/><Relationship Id="rId12" Type="http://schemas.openxmlformats.org/officeDocument/2006/relationships/theme" Target="../theme/theme41.xml"/><Relationship Id="rId2" Type="http://schemas.openxmlformats.org/officeDocument/2006/relationships/slideLayout" Target="../slideLayouts/slideLayout408.xml"/><Relationship Id="rId1" Type="http://schemas.openxmlformats.org/officeDocument/2006/relationships/slideLayout" Target="../slideLayouts/slideLayout407.xml"/><Relationship Id="rId6" Type="http://schemas.openxmlformats.org/officeDocument/2006/relationships/slideLayout" Target="../slideLayouts/slideLayout412.xml"/><Relationship Id="rId11" Type="http://schemas.openxmlformats.org/officeDocument/2006/relationships/slideLayout" Target="../slideLayouts/slideLayout417.xml"/><Relationship Id="rId5" Type="http://schemas.openxmlformats.org/officeDocument/2006/relationships/slideLayout" Target="../slideLayouts/slideLayout411.xml"/><Relationship Id="rId10" Type="http://schemas.openxmlformats.org/officeDocument/2006/relationships/slideLayout" Target="../slideLayouts/slideLayout416.xml"/><Relationship Id="rId4" Type="http://schemas.openxmlformats.org/officeDocument/2006/relationships/slideLayout" Target="../slideLayouts/slideLayout410.xml"/><Relationship Id="rId9" Type="http://schemas.openxmlformats.org/officeDocument/2006/relationships/slideLayout" Target="../slideLayouts/slideLayout415.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25.xml"/><Relationship Id="rId13" Type="http://schemas.openxmlformats.org/officeDocument/2006/relationships/image" Target="../media/image18.png"/><Relationship Id="rId3" Type="http://schemas.openxmlformats.org/officeDocument/2006/relationships/slideLayout" Target="../slideLayouts/slideLayout420.xml"/><Relationship Id="rId7" Type="http://schemas.openxmlformats.org/officeDocument/2006/relationships/slideLayout" Target="../slideLayouts/slideLayout424.xml"/><Relationship Id="rId12" Type="http://schemas.openxmlformats.org/officeDocument/2006/relationships/theme" Target="../theme/theme42.xml"/><Relationship Id="rId2" Type="http://schemas.openxmlformats.org/officeDocument/2006/relationships/slideLayout" Target="../slideLayouts/slideLayout419.xml"/><Relationship Id="rId1" Type="http://schemas.openxmlformats.org/officeDocument/2006/relationships/slideLayout" Target="../slideLayouts/slideLayout418.xml"/><Relationship Id="rId6" Type="http://schemas.openxmlformats.org/officeDocument/2006/relationships/slideLayout" Target="../slideLayouts/slideLayout423.xml"/><Relationship Id="rId11" Type="http://schemas.openxmlformats.org/officeDocument/2006/relationships/slideLayout" Target="../slideLayouts/slideLayout428.xml"/><Relationship Id="rId5" Type="http://schemas.openxmlformats.org/officeDocument/2006/relationships/slideLayout" Target="../slideLayouts/slideLayout422.xml"/><Relationship Id="rId10" Type="http://schemas.openxmlformats.org/officeDocument/2006/relationships/slideLayout" Target="../slideLayouts/slideLayout427.xml"/><Relationship Id="rId4" Type="http://schemas.openxmlformats.org/officeDocument/2006/relationships/slideLayout" Target="../slideLayouts/slideLayout421.xml"/><Relationship Id="rId9" Type="http://schemas.openxmlformats.org/officeDocument/2006/relationships/slideLayout" Target="../slideLayouts/slideLayout426.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36.xml"/><Relationship Id="rId3" Type="http://schemas.openxmlformats.org/officeDocument/2006/relationships/slideLayout" Target="../slideLayouts/slideLayout431.xml"/><Relationship Id="rId7" Type="http://schemas.openxmlformats.org/officeDocument/2006/relationships/slideLayout" Target="../slideLayouts/slideLayout435.xml"/><Relationship Id="rId12" Type="http://schemas.openxmlformats.org/officeDocument/2006/relationships/theme" Target="../theme/theme43.xml"/><Relationship Id="rId2" Type="http://schemas.openxmlformats.org/officeDocument/2006/relationships/slideLayout" Target="../slideLayouts/slideLayout430.xml"/><Relationship Id="rId1" Type="http://schemas.openxmlformats.org/officeDocument/2006/relationships/slideLayout" Target="../slideLayouts/slideLayout429.xml"/><Relationship Id="rId6" Type="http://schemas.openxmlformats.org/officeDocument/2006/relationships/slideLayout" Target="../slideLayouts/slideLayout434.xml"/><Relationship Id="rId11" Type="http://schemas.openxmlformats.org/officeDocument/2006/relationships/slideLayout" Target="../slideLayouts/slideLayout439.xml"/><Relationship Id="rId5" Type="http://schemas.openxmlformats.org/officeDocument/2006/relationships/slideLayout" Target="../slideLayouts/slideLayout433.xml"/><Relationship Id="rId10" Type="http://schemas.openxmlformats.org/officeDocument/2006/relationships/slideLayout" Target="../slideLayouts/slideLayout438.xml"/><Relationship Id="rId4" Type="http://schemas.openxmlformats.org/officeDocument/2006/relationships/slideLayout" Target="../slideLayouts/slideLayout432.xml"/><Relationship Id="rId9" Type="http://schemas.openxmlformats.org/officeDocument/2006/relationships/slideLayout" Target="../slideLayouts/slideLayout437.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47.xml"/><Relationship Id="rId3" Type="http://schemas.openxmlformats.org/officeDocument/2006/relationships/slideLayout" Target="../slideLayouts/slideLayout442.xml"/><Relationship Id="rId7" Type="http://schemas.openxmlformats.org/officeDocument/2006/relationships/slideLayout" Target="../slideLayouts/slideLayout446.xml"/><Relationship Id="rId12" Type="http://schemas.openxmlformats.org/officeDocument/2006/relationships/theme" Target="../theme/theme44.xml"/><Relationship Id="rId2" Type="http://schemas.openxmlformats.org/officeDocument/2006/relationships/slideLayout" Target="../slideLayouts/slideLayout441.xml"/><Relationship Id="rId1" Type="http://schemas.openxmlformats.org/officeDocument/2006/relationships/slideLayout" Target="../slideLayouts/slideLayout440.xml"/><Relationship Id="rId6" Type="http://schemas.openxmlformats.org/officeDocument/2006/relationships/slideLayout" Target="../slideLayouts/slideLayout445.xml"/><Relationship Id="rId11" Type="http://schemas.openxmlformats.org/officeDocument/2006/relationships/slideLayout" Target="../slideLayouts/slideLayout450.xml"/><Relationship Id="rId5" Type="http://schemas.openxmlformats.org/officeDocument/2006/relationships/slideLayout" Target="../slideLayouts/slideLayout444.xml"/><Relationship Id="rId10" Type="http://schemas.openxmlformats.org/officeDocument/2006/relationships/slideLayout" Target="../slideLayouts/slideLayout449.xml"/><Relationship Id="rId4" Type="http://schemas.openxmlformats.org/officeDocument/2006/relationships/slideLayout" Target="../slideLayouts/slideLayout443.xml"/><Relationship Id="rId9" Type="http://schemas.openxmlformats.org/officeDocument/2006/relationships/slideLayout" Target="../slideLayouts/slideLayout448.xml"/></Relationships>
</file>

<file path=ppt/slideMasters/_rels/slideMaster45.xml.rels><?xml version="1.0" encoding="UTF-8" standalone="yes"?>
<Relationships xmlns="http://schemas.openxmlformats.org/package/2006/relationships"><Relationship Id="rId2" Type="http://schemas.openxmlformats.org/officeDocument/2006/relationships/theme" Target="../theme/theme45.xml"/><Relationship Id="rId1" Type="http://schemas.openxmlformats.org/officeDocument/2006/relationships/slideLayout" Target="../slideLayouts/slideLayout451.xml"/></Relationships>
</file>

<file path=ppt/slideMasters/_rels/slideMaster46.xml.rels><?xml version="1.0" encoding="UTF-8" standalone="yes"?>
<Relationships xmlns="http://schemas.openxmlformats.org/package/2006/relationships"><Relationship Id="rId3" Type="http://schemas.openxmlformats.org/officeDocument/2006/relationships/theme" Target="../theme/theme46.xml"/><Relationship Id="rId2" Type="http://schemas.openxmlformats.org/officeDocument/2006/relationships/slideLayout" Target="../slideLayouts/slideLayout453.xml"/><Relationship Id="rId1" Type="http://schemas.openxmlformats.org/officeDocument/2006/relationships/slideLayout" Target="../slideLayouts/slideLayout452.xml"/></Relationships>
</file>

<file path=ppt/slideMasters/_rels/slideMaster47.xml.rels><?xml version="1.0" encoding="UTF-8" standalone="yes"?>
<Relationships xmlns="http://schemas.openxmlformats.org/package/2006/relationships"><Relationship Id="rId3" Type="http://schemas.openxmlformats.org/officeDocument/2006/relationships/theme" Target="../theme/theme47.xml"/><Relationship Id="rId2" Type="http://schemas.openxmlformats.org/officeDocument/2006/relationships/slideLayout" Target="../slideLayouts/slideLayout455.xml"/><Relationship Id="rId1" Type="http://schemas.openxmlformats.org/officeDocument/2006/relationships/slideLayout" Target="../slideLayouts/slideLayout454.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63.xml"/><Relationship Id="rId3" Type="http://schemas.openxmlformats.org/officeDocument/2006/relationships/slideLayout" Target="../slideLayouts/slideLayout458.xml"/><Relationship Id="rId7" Type="http://schemas.openxmlformats.org/officeDocument/2006/relationships/slideLayout" Target="../slideLayouts/slideLayout462.xml"/><Relationship Id="rId12" Type="http://schemas.openxmlformats.org/officeDocument/2006/relationships/theme" Target="../theme/theme48.xml"/><Relationship Id="rId2" Type="http://schemas.openxmlformats.org/officeDocument/2006/relationships/slideLayout" Target="../slideLayouts/slideLayout457.xml"/><Relationship Id="rId1" Type="http://schemas.openxmlformats.org/officeDocument/2006/relationships/slideLayout" Target="../slideLayouts/slideLayout456.xml"/><Relationship Id="rId6" Type="http://schemas.openxmlformats.org/officeDocument/2006/relationships/slideLayout" Target="../slideLayouts/slideLayout461.xml"/><Relationship Id="rId11" Type="http://schemas.openxmlformats.org/officeDocument/2006/relationships/slideLayout" Target="../slideLayouts/slideLayout466.xml"/><Relationship Id="rId5" Type="http://schemas.openxmlformats.org/officeDocument/2006/relationships/slideLayout" Target="../slideLayouts/slideLayout460.xml"/><Relationship Id="rId10" Type="http://schemas.openxmlformats.org/officeDocument/2006/relationships/slideLayout" Target="../slideLayouts/slideLayout465.xml"/><Relationship Id="rId4" Type="http://schemas.openxmlformats.org/officeDocument/2006/relationships/slideLayout" Target="../slideLayouts/slideLayout459.xml"/><Relationship Id="rId9" Type="http://schemas.openxmlformats.org/officeDocument/2006/relationships/slideLayout" Target="../slideLayouts/slideLayout464.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474.xml"/><Relationship Id="rId3" Type="http://schemas.openxmlformats.org/officeDocument/2006/relationships/slideLayout" Target="../slideLayouts/slideLayout469.xml"/><Relationship Id="rId7" Type="http://schemas.openxmlformats.org/officeDocument/2006/relationships/slideLayout" Target="../slideLayouts/slideLayout473.xml"/><Relationship Id="rId12" Type="http://schemas.openxmlformats.org/officeDocument/2006/relationships/theme" Target="../theme/theme49.xml"/><Relationship Id="rId2" Type="http://schemas.openxmlformats.org/officeDocument/2006/relationships/slideLayout" Target="../slideLayouts/slideLayout468.xml"/><Relationship Id="rId1" Type="http://schemas.openxmlformats.org/officeDocument/2006/relationships/slideLayout" Target="../slideLayouts/slideLayout467.xml"/><Relationship Id="rId6" Type="http://schemas.openxmlformats.org/officeDocument/2006/relationships/slideLayout" Target="../slideLayouts/slideLayout472.xml"/><Relationship Id="rId11" Type="http://schemas.openxmlformats.org/officeDocument/2006/relationships/slideLayout" Target="../slideLayouts/slideLayout477.xml"/><Relationship Id="rId5" Type="http://schemas.openxmlformats.org/officeDocument/2006/relationships/slideLayout" Target="../slideLayouts/slideLayout471.xml"/><Relationship Id="rId10" Type="http://schemas.openxmlformats.org/officeDocument/2006/relationships/slideLayout" Target="../slideLayouts/slideLayout476.xml"/><Relationship Id="rId4" Type="http://schemas.openxmlformats.org/officeDocument/2006/relationships/slideLayout" Target="../slideLayouts/slideLayout470.xml"/><Relationship Id="rId9" Type="http://schemas.openxmlformats.org/officeDocument/2006/relationships/slideLayout" Target="../slideLayouts/slideLayout47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6" Type="http://schemas.openxmlformats.org/officeDocument/2006/relationships/theme" Target="../theme/theme5.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485.xml"/><Relationship Id="rId13" Type="http://schemas.openxmlformats.org/officeDocument/2006/relationships/slideLayout" Target="../slideLayouts/slideLayout490.xml"/><Relationship Id="rId3" Type="http://schemas.openxmlformats.org/officeDocument/2006/relationships/slideLayout" Target="../slideLayouts/slideLayout480.xml"/><Relationship Id="rId7" Type="http://schemas.openxmlformats.org/officeDocument/2006/relationships/slideLayout" Target="../slideLayouts/slideLayout484.xml"/><Relationship Id="rId12" Type="http://schemas.openxmlformats.org/officeDocument/2006/relationships/slideLayout" Target="../slideLayouts/slideLayout489.xml"/><Relationship Id="rId2" Type="http://schemas.openxmlformats.org/officeDocument/2006/relationships/slideLayout" Target="../slideLayouts/slideLayout479.xml"/><Relationship Id="rId1" Type="http://schemas.openxmlformats.org/officeDocument/2006/relationships/slideLayout" Target="../slideLayouts/slideLayout478.xml"/><Relationship Id="rId6" Type="http://schemas.openxmlformats.org/officeDocument/2006/relationships/slideLayout" Target="../slideLayouts/slideLayout483.xml"/><Relationship Id="rId11" Type="http://schemas.openxmlformats.org/officeDocument/2006/relationships/slideLayout" Target="../slideLayouts/slideLayout488.xml"/><Relationship Id="rId5" Type="http://schemas.openxmlformats.org/officeDocument/2006/relationships/slideLayout" Target="../slideLayouts/slideLayout482.xml"/><Relationship Id="rId10" Type="http://schemas.openxmlformats.org/officeDocument/2006/relationships/slideLayout" Target="../slideLayouts/slideLayout487.xml"/><Relationship Id="rId4" Type="http://schemas.openxmlformats.org/officeDocument/2006/relationships/slideLayout" Target="../slideLayouts/slideLayout481.xml"/><Relationship Id="rId9" Type="http://schemas.openxmlformats.org/officeDocument/2006/relationships/slideLayout" Target="../slideLayouts/slideLayout486.xml"/><Relationship Id="rId14" Type="http://schemas.openxmlformats.org/officeDocument/2006/relationships/theme" Target="../theme/theme50.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498.xml"/><Relationship Id="rId3" Type="http://schemas.openxmlformats.org/officeDocument/2006/relationships/slideLayout" Target="../slideLayouts/slideLayout493.xml"/><Relationship Id="rId7" Type="http://schemas.openxmlformats.org/officeDocument/2006/relationships/slideLayout" Target="../slideLayouts/slideLayout497.xml"/><Relationship Id="rId12" Type="http://schemas.openxmlformats.org/officeDocument/2006/relationships/theme" Target="../theme/theme51.xml"/><Relationship Id="rId2" Type="http://schemas.openxmlformats.org/officeDocument/2006/relationships/slideLayout" Target="../slideLayouts/slideLayout492.xml"/><Relationship Id="rId1" Type="http://schemas.openxmlformats.org/officeDocument/2006/relationships/slideLayout" Target="../slideLayouts/slideLayout491.xml"/><Relationship Id="rId6" Type="http://schemas.openxmlformats.org/officeDocument/2006/relationships/slideLayout" Target="../slideLayouts/slideLayout496.xml"/><Relationship Id="rId11" Type="http://schemas.openxmlformats.org/officeDocument/2006/relationships/slideLayout" Target="../slideLayouts/slideLayout501.xml"/><Relationship Id="rId5" Type="http://schemas.openxmlformats.org/officeDocument/2006/relationships/slideLayout" Target="../slideLayouts/slideLayout495.xml"/><Relationship Id="rId10" Type="http://schemas.openxmlformats.org/officeDocument/2006/relationships/slideLayout" Target="../slideLayouts/slideLayout500.xml"/><Relationship Id="rId4" Type="http://schemas.openxmlformats.org/officeDocument/2006/relationships/slideLayout" Target="../slideLayouts/slideLayout494.xml"/><Relationship Id="rId9" Type="http://schemas.openxmlformats.org/officeDocument/2006/relationships/slideLayout" Target="../slideLayouts/slideLayout499.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09.xml"/><Relationship Id="rId3" Type="http://schemas.openxmlformats.org/officeDocument/2006/relationships/slideLayout" Target="../slideLayouts/slideLayout504.xml"/><Relationship Id="rId7" Type="http://schemas.openxmlformats.org/officeDocument/2006/relationships/slideLayout" Target="../slideLayouts/slideLayout508.xml"/><Relationship Id="rId12" Type="http://schemas.openxmlformats.org/officeDocument/2006/relationships/theme" Target="../theme/theme52.xml"/><Relationship Id="rId2" Type="http://schemas.openxmlformats.org/officeDocument/2006/relationships/slideLayout" Target="../slideLayouts/slideLayout503.xml"/><Relationship Id="rId1" Type="http://schemas.openxmlformats.org/officeDocument/2006/relationships/slideLayout" Target="../slideLayouts/slideLayout502.xml"/><Relationship Id="rId6" Type="http://schemas.openxmlformats.org/officeDocument/2006/relationships/slideLayout" Target="../slideLayouts/slideLayout507.xml"/><Relationship Id="rId11" Type="http://schemas.openxmlformats.org/officeDocument/2006/relationships/slideLayout" Target="../slideLayouts/slideLayout512.xml"/><Relationship Id="rId5" Type="http://schemas.openxmlformats.org/officeDocument/2006/relationships/slideLayout" Target="../slideLayouts/slideLayout506.xml"/><Relationship Id="rId10" Type="http://schemas.openxmlformats.org/officeDocument/2006/relationships/slideLayout" Target="../slideLayouts/slideLayout511.xml"/><Relationship Id="rId4" Type="http://schemas.openxmlformats.org/officeDocument/2006/relationships/slideLayout" Target="../slideLayouts/slideLayout505.xml"/><Relationship Id="rId9" Type="http://schemas.openxmlformats.org/officeDocument/2006/relationships/slideLayout" Target="../slideLayouts/slideLayout510.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20.xml"/><Relationship Id="rId3" Type="http://schemas.openxmlformats.org/officeDocument/2006/relationships/slideLayout" Target="../slideLayouts/slideLayout515.xml"/><Relationship Id="rId7" Type="http://schemas.openxmlformats.org/officeDocument/2006/relationships/slideLayout" Target="../slideLayouts/slideLayout519.xml"/><Relationship Id="rId12" Type="http://schemas.openxmlformats.org/officeDocument/2006/relationships/theme" Target="../theme/theme53.xml"/><Relationship Id="rId2" Type="http://schemas.openxmlformats.org/officeDocument/2006/relationships/slideLayout" Target="../slideLayouts/slideLayout514.xml"/><Relationship Id="rId1" Type="http://schemas.openxmlformats.org/officeDocument/2006/relationships/slideLayout" Target="../slideLayouts/slideLayout513.xml"/><Relationship Id="rId6" Type="http://schemas.openxmlformats.org/officeDocument/2006/relationships/slideLayout" Target="../slideLayouts/slideLayout518.xml"/><Relationship Id="rId11" Type="http://schemas.openxmlformats.org/officeDocument/2006/relationships/slideLayout" Target="../slideLayouts/slideLayout523.xml"/><Relationship Id="rId5" Type="http://schemas.openxmlformats.org/officeDocument/2006/relationships/slideLayout" Target="../slideLayouts/slideLayout517.xml"/><Relationship Id="rId10" Type="http://schemas.openxmlformats.org/officeDocument/2006/relationships/slideLayout" Target="../slideLayouts/slideLayout522.xml"/><Relationship Id="rId4" Type="http://schemas.openxmlformats.org/officeDocument/2006/relationships/slideLayout" Target="../slideLayouts/slideLayout516.xml"/><Relationship Id="rId9" Type="http://schemas.openxmlformats.org/officeDocument/2006/relationships/slideLayout" Target="../slideLayouts/slideLayout52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theme" Target="../theme/theme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78.xml"/><Relationship Id="rId1"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300" fontAlgn="base">
              <a:spcBef>
                <a:spcPct val="0"/>
              </a:spcBef>
              <a:spcAft>
                <a:spcPct val="0"/>
              </a:spcAft>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300" fontAlgn="base">
              <a:spcBef>
                <a:spcPct val="0"/>
              </a:spcBef>
              <a:spcAft>
                <a:spcPct val="0"/>
              </a:spcAft>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smtClean="0"/>
              <a:pPr defTabSz="914300" fontAlgn="base">
                <a:spcBef>
                  <a:spcPct val="0"/>
                </a:spcBef>
                <a:spcAft>
                  <a:spcPct val="0"/>
                </a:spcAft>
                <a:defRPr/>
              </a:pPr>
              <a:t>‹#›</a:t>
            </a:fld>
            <a:endParaRPr lang="en-US" dirty="0"/>
          </a:p>
        </p:txBody>
      </p:sp>
    </p:spTree>
    <p:extLst>
      <p:ext uri="{BB962C8B-B14F-4D97-AF65-F5344CB8AC3E}">
        <p14:creationId xmlns:p14="http://schemas.microsoft.com/office/powerpoint/2010/main" val="2195487590"/>
      </p:ext>
    </p:extLst>
  </p:cSld>
  <p:clrMap bg1="dk2" tx1="lt1" bg2="dk1" tx2="lt2" accent1="accent1" accent2="accent2" accent3="accent3" accent4="accent4" accent5="accent5" accent6="accent6" hlink="hlink" folHlink="folHlink"/>
  <p:sldLayoutIdLst>
    <p:sldLayoutId id="2147484106" r:id="rId1"/>
    <p:sldLayoutId id="2147484107" r:id="rId2"/>
    <p:sldLayoutId id="2147484108" r:id="rId3"/>
    <p:sldLayoutId id="2147484109" r:id="rId4"/>
    <p:sldLayoutId id="2147484110" r:id="rId5"/>
    <p:sldLayoutId id="2147484111" r:id="rId6"/>
    <p:sldLayoutId id="2147484112" r:id="rId7"/>
    <p:sldLayoutId id="2147484113" r:id="rId8"/>
    <p:sldLayoutId id="2147484114" r:id="rId9"/>
    <p:sldLayoutId id="2147484115" r:id="rId10"/>
    <p:sldLayoutId id="2147484116"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2498520026"/>
      </p:ext>
    </p:extLst>
  </p:cSld>
  <p:clrMap bg1="lt1" tx1="dk1" bg2="lt2" tx2="dk2" accent1="accent1" accent2="accent2" accent3="accent3" accent4="accent4" accent5="accent5" accent6="accent6" hlink="hlink" folHlink="folHlink"/>
  <p:sldLayoutIdLst>
    <p:sldLayoutId id="2147484388" r:id="rId1"/>
    <p:sldLayoutId id="2147484389" r:id="rId2"/>
    <p:sldLayoutId id="2147484390" r:id="rId3"/>
    <p:sldLayoutId id="2147484391" r:id="rId4"/>
    <p:sldLayoutId id="2147484392" r:id="rId5"/>
    <p:sldLayoutId id="2147484393" r:id="rId6"/>
    <p:sldLayoutId id="2147484394" r:id="rId7"/>
    <p:sldLayoutId id="2147484395" r:id="rId8"/>
    <p:sldLayoutId id="2147484396" r:id="rId9"/>
    <p:sldLayoutId id="2147484397" r:id="rId10"/>
    <p:sldLayoutId id="2147484398" r:id="rId11"/>
    <p:sldLayoutId id="2147484399" r:id="rId12"/>
    <p:sldLayoutId id="2147484400" r:id="rId13"/>
    <p:sldLayoutId id="2147484401" r:id="rId14"/>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2290" name="Freeform 2"/>
          <p:cNvSpPr>
            <a:spLocks/>
          </p:cNvSpPr>
          <p:nvPr/>
        </p:nvSpPr>
        <p:spPr bwMode="hidden">
          <a:xfrm>
            <a:off x="6627813" y="6429375"/>
            <a:ext cx="285750" cy="209550"/>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grpSp>
        <p:nvGrpSpPr>
          <p:cNvPr id="2" name="Group 3"/>
          <p:cNvGrpSpPr>
            <a:grpSpLocks/>
          </p:cNvGrpSpPr>
          <p:nvPr/>
        </p:nvGrpSpPr>
        <p:grpSpPr bwMode="auto">
          <a:xfrm>
            <a:off x="3175" y="4267200"/>
            <a:ext cx="9140825" cy="2590800"/>
            <a:chOff x="2" y="2688"/>
            <a:chExt cx="5758" cy="1632"/>
          </a:xfrm>
          <a:solidFill>
            <a:schemeClr val="bg1">
              <a:lumMod val="75000"/>
            </a:schemeClr>
          </a:solidFill>
        </p:grpSpPr>
        <p:sp>
          <p:nvSpPr>
            <p:cNvPr id="125961" name="Freeform 4"/>
            <p:cNvSpPr>
              <a:spLocks/>
            </p:cNvSpPr>
            <p:nvPr/>
          </p:nvSpPr>
          <p:spPr bwMode="hidden">
            <a:xfrm>
              <a:off x="2" y="2688"/>
              <a:ext cx="5758" cy="1632"/>
            </a:xfrm>
            <a:custGeom>
              <a:avLst/>
              <a:gdLst>
                <a:gd name="T0" fmla="*/ 5740 w 5740"/>
                <a:gd name="T1" fmla="*/ 4316 h 4316"/>
                <a:gd name="T2" fmla="*/ 0 w 5740"/>
                <a:gd name="T3" fmla="*/ 4316 h 4316"/>
                <a:gd name="T4" fmla="*/ 0 w 5740"/>
                <a:gd name="T5" fmla="*/ 0 h 4316"/>
                <a:gd name="T6" fmla="*/ 5740 w 5740"/>
                <a:gd name="T7" fmla="*/ 0 h 4316"/>
                <a:gd name="T8" fmla="*/ 5740 w 5740"/>
                <a:gd name="T9" fmla="*/ 4316 h 4316"/>
                <a:gd name="T10" fmla="*/ 5740 w 5740"/>
                <a:gd name="T11" fmla="*/ 4316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pFill/>
            <a:ln>
              <a:noFill/>
            </a:ln>
          </p:spPr>
          <p:txBody>
            <a:bodyPr/>
            <a:lstStyle/>
            <a:p>
              <a:pPr>
                <a:defRPr/>
              </a:pPr>
              <a:endParaRPr lang="en-US" b="1" i="0" dirty="0">
                <a:solidFill>
                  <a:srgbClr val="FFFFFF"/>
                </a:solidFill>
                <a:latin typeface="Arial" panose="020B0604020202020204" pitchFamily="34" charset="0"/>
              </a:endParaRPr>
            </a:p>
          </p:txBody>
        </p:sp>
        <p:grpSp>
          <p:nvGrpSpPr>
            <p:cNvPr id="3" name="Group 5"/>
            <p:cNvGrpSpPr>
              <a:grpSpLocks/>
            </p:cNvGrpSpPr>
            <p:nvPr/>
          </p:nvGrpSpPr>
          <p:grpSpPr bwMode="auto">
            <a:xfrm>
              <a:off x="3528" y="3715"/>
              <a:ext cx="792" cy="521"/>
              <a:chOff x="3527" y="3715"/>
              <a:chExt cx="792" cy="521"/>
            </a:xfrm>
            <a:grpFill/>
          </p:grpSpPr>
          <p:sp>
            <p:nvSpPr>
              <p:cNvPr id="12294" name="Oval 6"/>
              <p:cNvSpPr>
                <a:spLocks noChangeArrowheads="1"/>
              </p:cNvSpPr>
              <p:nvPr/>
            </p:nvSpPr>
            <p:spPr bwMode="hidden">
              <a:xfrm>
                <a:off x="3686" y="3810"/>
                <a:ext cx="532" cy="327"/>
              </a:xfrm>
              <a:prstGeom prst="ellipse">
                <a:avLst/>
              </a:prstGeom>
              <a:grpFill/>
              <a:ln w="9525">
                <a:noFill/>
                <a:round/>
                <a:headEnd/>
                <a:tailEnd/>
              </a:ln>
              <a:effectLst/>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12295" name="Oval 7"/>
              <p:cNvSpPr>
                <a:spLocks noChangeArrowheads="1"/>
              </p:cNvSpPr>
              <p:nvPr/>
            </p:nvSpPr>
            <p:spPr bwMode="hidden">
              <a:xfrm>
                <a:off x="3726" y="3840"/>
                <a:ext cx="452" cy="275"/>
              </a:xfrm>
              <a:prstGeom prst="ellipse">
                <a:avLst/>
              </a:prstGeom>
              <a:grpFill/>
              <a:ln w="9525">
                <a:noFill/>
                <a:round/>
                <a:headEnd/>
                <a:tailEnd/>
              </a:ln>
              <a:effectLst/>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12296" name="Oval 8"/>
              <p:cNvSpPr>
                <a:spLocks noChangeArrowheads="1"/>
              </p:cNvSpPr>
              <p:nvPr/>
            </p:nvSpPr>
            <p:spPr bwMode="hidden">
              <a:xfrm>
                <a:off x="3782" y="3872"/>
                <a:ext cx="344" cy="207"/>
              </a:xfrm>
              <a:prstGeom prst="ellipse">
                <a:avLst/>
              </a:prstGeom>
              <a:grpFill/>
              <a:ln w="9525">
                <a:noFill/>
                <a:round/>
                <a:headEnd/>
                <a:tailEnd/>
              </a:ln>
              <a:effectLst/>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12297" name="Oval 9"/>
              <p:cNvSpPr>
                <a:spLocks noChangeArrowheads="1"/>
              </p:cNvSpPr>
              <p:nvPr/>
            </p:nvSpPr>
            <p:spPr bwMode="hidden">
              <a:xfrm>
                <a:off x="3822" y="3896"/>
                <a:ext cx="262" cy="159"/>
              </a:xfrm>
              <a:prstGeom prst="ellipse">
                <a:avLst/>
              </a:prstGeom>
              <a:grpFill/>
              <a:ln w="9525">
                <a:noFill/>
                <a:round/>
                <a:headEnd/>
                <a:tailEnd/>
              </a:ln>
              <a:effectLst/>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12298" name="Oval 10"/>
              <p:cNvSpPr>
                <a:spLocks noChangeArrowheads="1"/>
              </p:cNvSpPr>
              <p:nvPr/>
            </p:nvSpPr>
            <p:spPr bwMode="hidden">
              <a:xfrm>
                <a:off x="3856" y="3922"/>
                <a:ext cx="192" cy="107"/>
              </a:xfrm>
              <a:prstGeom prst="ellipse">
                <a:avLst/>
              </a:prstGeom>
              <a:grpFill/>
              <a:ln w="9525">
                <a:noFill/>
                <a:round/>
                <a:headEnd/>
                <a:tailEnd/>
              </a:ln>
              <a:effectLst/>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12299" name="Freeform 11"/>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p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12300" name="Freeform 12"/>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p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12301" name="Freeform 13"/>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p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12302" name="Freeform 14"/>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p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12303" name="Freeform 15"/>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p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12304" name="Oval 16"/>
              <p:cNvSpPr>
                <a:spLocks noChangeArrowheads="1"/>
              </p:cNvSpPr>
              <p:nvPr/>
            </p:nvSpPr>
            <p:spPr bwMode="hidden">
              <a:xfrm>
                <a:off x="3910" y="3948"/>
                <a:ext cx="84" cy="53"/>
              </a:xfrm>
              <a:prstGeom prst="ellipse">
                <a:avLst/>
              </a:prstGeom>
              <a:grpFill/>
              <a:ln w="9525">
                <a:noFill/>
                <a:round/>
                <a:headEnd/>
                <a:tailEnd/>
              </a:ln>
              <a:effectLst/>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grpSp>
        <p:grpSp>
          <p:nvGrpSpPr>
            <p:cNvPr id="4" name="Group 17"/>
            <p:cNvGrpSpPr>
              <a:grpSpLocks/>
            </p:cNvGrpSpPr>
            <p:nvPr/>
          </p:nvGrpSpPr>
          <p:grpSpPr bwMode="auto">
            <a:xfrm>
              <a:off x="1776" y="3631"/>
              <a:ext cx="1626" cy="683"/>
              <a:chOff x="1776" y="3631"/>
              <a:chExt cx="1626" cy="683"/>
            </a:xfrm>
            <a:grpFill/>
          </p:grpSpPr>
          <p:sp>
            <p:nvSpPr>
              <p:cNvPr id="12306" name="Oval 18"/>
              <p:cNvSpPr>
                <a:spLocks noChangeArrowheads="1"/>
              </p:cNvSpPr>
              <p:nvPr/>
            </p:nvSpPr>
            <p:spPr bwMode="hidden">
              <a:xfrm>
                <a:off x="2268" y="3934"/>
                <a:ext cx="638" cy="377"/>
              </a:xfrm>
              <a:prstGeom prst="ellipse">
                <a:avLst/>
              </a:prstGeom>
              <a:grpFill/>
              <a:ln w="9525">
                <a:noFill/>
                <a:round/>
                <a:headEnd/>
                <a:tailEnd/>
              </a:ln>
              <a:effectLst/>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12307" name="Oval 19"/>
              <p:cNvSpPr>
                <a:spLocks noChangeArrowheads="1"/>
              </p:cNvSpPr>
              <p:nvPr/>
            </p:nvSpPr>
            <p:spPr bwMode="hidden">
              <a:xfrm>
                <a:off x="2314" y="3958"/>
                <a:ext cx="543" cy="332"/>
              </a:xfrm>
              <a:prstGeom prst="ellipse">
                <a:avLst/>
              </a:prstGeom>
              <a:grpFill/>
              <a:ln w="9525">
                <a:noFill/>
                <a:round/>
                <a:headEnd/>
                <a:tailEnd/>
              </a:ln>
              <a:effectLst/>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12308" name="Oval 20"/>
              <p:cNvSpPr>
                <a:spLocks noChangeArrowheads="1"/>
              </p:cNvSpPr>
              <p:nvPr/>
            </p:nvSpPr>
            <p:spPr bwMode="hidden">
              <a:xfrm>
                <a:off x="2341" y="3979"/>
                <a:ext cx="501" cy="299"/>
              </a:xfrm>
              <a:prstGeom prst="ellipse">
                <a:avLst/>
              </a:prstGeom>
              <a:grpFill/>
              <a:ln w="9525">
                <a:noFill/>
                <a:round/>
                <a:headEnd/>
                <a:tailEnd/>
              </a:ln>
              <a:effectLst/>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12309" name="Oval 21"/>
              <p:cNvSpPr>
                <a:spLocks noChangeArrowheads="1"/>
              </p:cNvSpPr>
              <p:nvPr/>
            </p:nvSpPr>
            <p:spPr bwMode="hidden">
              <a:xfrm>
                <a:off x="2368" y="3997"/>
                <a:ext cx="444" cy="258"/>
              </a:xfrm>
              <a:prstGeom prst="ellipse">
                <a:avLst/>
              </a:prstGeom>
              <a:grpFill/>
              <a:ln w="9525">
                <a:noFill/>
                <a:round/>
                <a:headEnd/>
                <a:tailEnd/>
              </a:ln>
              <a:effectLst/>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12310" name="Oval 22"/>
              <p:cNvSpPr>
                <a:spLocks noChangeArrowheads="1"/>
              </p:cNvSpPr>
              <p:nvPr/>
            </p:nvSpPr>
            <p:spPr bwMode="hidden">
              <a:xfrm>
                <a:off x="2385" y="4005"/>
                <a:ext cx="413" cy="240"/>
              </a:xfrm>
              <a:prstGeom prst="ellipse">
                <a:avLst/>
              </a:prstGeom>
              <a:grpFill/>
              <a:ln w="9525">
                <a:noFill/>
                <a:round/>
                <a:headEnd/>
                <a:tailEnd/>
              </a:ln>
              <a:effectLst/>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12311" name="Oval 23"/>
              <p:cNvSpPr>
                <a:spLocks noChangeArrowheads="1"/>
              </p:cNvSpPr>
              <p:nvPr/>
            </p:nvSpPr>
            <p:spPr bwMode="hidden">
              <a:xfrm>
                <a:off x="2437" y="4026"/>
                <a:ext cx="306" cy="192"/>
              </a:xfrm>
              <a:prstGeom prst="ellipse">
                <a:avLst/>
              </a:prstGeom>
              <a:grpFill/>
              <a:ln w="9525">
                <a:noFill/>
                <a:round/>
                <a:headEnd/>
                <a:tailEnd/>
              </a:ln>
              <a:effectLst/>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12312" name="Oval 24"/>
              <p:cNvSpPr>
                <a:spLocks noChangeArrowheads="1"/>
              </p:cNvSpPr>
              <p:nvPr/>
            </p:nvSpPr>
            <p:spPr bwMode="hidden">
              <a:xfrm>
                <a:off x="2476" y="4056"/>
                <a:ext cx="227" cy="135"/>
              </a:xfrm>
              <a:prstGeom prst="ellipse">
                <a:avLst/>
              </a:prstGeom>
              <a:grpFill/>
              <a:ln w="9525">
                <a:noFill/>
                <a:round/>
                <a:headEnd/>
                <a:tailEnd/>
              </a:ln>
              <a:effectLst/>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12313" name="Oval 25"/>
              <p:cNvSpPr>
                <a:spLocks noChangeArrowheads="1"/>
              </p:cNvSpPr>
              <p:nvPr/>
            </p:nvSpPr>
            <p:spPr bwMode="hidden">
              <a:xfrm>
                <a:off x="2542" y="4097"/>
                <a:ext cx="90" cy="60"/>
              </a:xfrm>
              <a:prstGeom prst="ellipse">
                <a:avLst/>
              </a:prstGeom>
              <a:grpFill/>
              <a:ln w="9525">
                <a:noFill/>
                <a:round/>
                <a:headEnd/>
                <a:tailEnd/>
              </a:ln>
              <a:effectLst/>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12314" name="Freeform 26"/>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p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12315" name="Freeform 27"/>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p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12316" name="Freeform 28"/>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p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12317" name="Freeform 29"/>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p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126007" name="Freeform 30"/>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grpFill/>
              <a:ln>
                <a:noFill/>
              </a:ln>
            </p:spPr>
            <p:txBody>
              <a:bodyPr/>
              <a:lstStyle/>
              <a:p>
                <a:pPr>
                  <a:defRPr/>
                </a:pPr>
                <a:endParaRPr lang="en-US" b="1" i="0" dirty="0">
                  <a:solidFill>
                    <a:srgbClr val="FFFFFF"/>
                  </a:solidFill>
                  <a:latin typeface="Arial" panose="020B0604020202020204" pitchFamily="34" charset="0"/>
                </a:endParaRPr>
              </a:p>
            </p:txBody>
          </p:sp>
          <p:sp>
            <p:nvSpPr>
              <p:cNvPr id="126008" name="Freeform 31"/>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grpFill/>
              <a:ln>
                <a:noFill/>
              </a:ln>
            </p:spPr>
            <p:txBody>
              <a:bodyPr/>
              <a:lstStyle/>
              <a:p>
                <a:pPr>
                  <a:defRPr/>
                </a:pPr>
                <a:endParaRPr lang="en-US" b="1" i="0" dirty="0">
                  <a:solidFill>
                    <a:srgbClr val="FFFFFF"/>
                  </a:solidFill>
                  <a:latin typeface="Arial" panose="020B0604020202020204" pitchFamily="34" charset="0"/>
                </a:endParaRPr>
              </a:p>
            </p:txBody>
          </p:sp>
          <p:sp>
            <p:nvSpPr>
              <p:cNvPr id="12320" name="Freeform 32"/>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p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12321" name="Freeform 33"/>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p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12322" name="Freeform 34"/>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p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126012" name="Freeform 35"/>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grpFill/>
              <a:ln>
                <a:noFill/>
              </a:ln>
            </p:spPr>
            <p:txBody>
              <a:bodyPr/>
              <a:lstStyle/>
              <a:p>
                <a:pPr>
                  <a:defRPr/>
                </a:pPr>
                <a:endParaRPr lang="en-US" b="1" i="0" dirty="0">
                  <a:solidFill>
                    <a:srgbClr val="FFFFFF"/>
                  </a:solidFill>
                  <a:latin typeface="Arial" panose="020B0604020202020204" pitchFamily="34" charset="0"/>
                </a:endParaRPr>
              </a:p>
            </p:txBody>
          </p:sp>
        </p:grpSp>
        <p:grpSp>
          <p:nvGrpSpPr>
            <p:cNvPr id="5" name="Group 36"/>
            <p:cNvGrpSpPr>
              <a:grpSpLocks/>
            </p:cNvGrpSpPr>
            <p:nvPr/>
          </p:nvGrpSpPr>
          <p:grpSpPr bwMode="auto">
            <a:xfrm>
              <a:off x="4128" y="3360"/>
              <a:ext cx="1351" cy="821"/>
              <a:chOff x="4128" y="3360"/>
              <a:chExt cx="1351" cy="821"/>
            </a:xfrm>
            <a:grpFill/>
          </p:grpSpPr>
          <p:sp>
            <p:nvSpPr>
              <p:cNvPr id="12325" name="Freeform 37"/>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p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12326" name="Freeform 38"/>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p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12327" name="Freeform 39"/>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p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12328" name="Freeform 40"/>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p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12329" name="Freeform 41"/>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p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12330" name="Freeform 42"/>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p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12331" name="Freeform 43"/>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p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125985" name="Freeform 44"/>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grpFill/>
              <a:ln>
                <a:noFill/>
              </a:ln>
            </p:spPr>
            <p:txBody>
              <a:bodyPr/>
              <a:lstStyle/>
              <a:p>
                <a:pPr>
                  <a:defRPr/>
                </a:pPr>
                <a:endParaRPr lang="en-US" b="1" i="0" dirty="0">
                  <a:solidFill>
                    <a:srgbClr val="FFFFFF"/>
                  </a:solidFill>
                  <a:latin typeface="Arial" panose="020B0604020202020204" pitchFamily="34" charset="0"/>
                </a:endParaRPr>
              </a:p>
            </p:txBody>
          </p:sp>
          <p:sp>
            <p:nvSpPr>
              <p:cNvPr id="12333" name="Freeform 45"/>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p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12334" name="Freeform 46"/>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p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12335" name="Freeform 47"/>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p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12336" name="Oval 48"/>
              <p:cNvSpPr>
                <a:spLocks noChangeArrowheads="1"/>
              </p:cNvSpPr>
              <p:nvPr/>
            </p:nvSpPr>
            <p:spPr bwMode="hidden">
              <a:xfrm>
                <a:off x="4546" y="3608"/>
                <a:ext cx="518" cy="319"/>
              </a:xfrm>
              <a:prstGeom prst="ellipse">
                <a:avLst/>
              </a:prstGeom>
              <a:grpFill/>
              <a:ln w="9525">
                <a:noFill/>
                <a:round/>
                <a:headEnd/>
                <a:tailEnd/>
              </a:ln>
              <a:effectLst/>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12337" name="Oval 49"/>
              <p:cNvSpPr>
                <a:spLocks noChangeArrowheads="1"/>
              </p:cNvSpPr>
              <p:nvPr/>
            </p:nvSpPr>
            <p:spPr bwMode="hidden">
              <a:xfrm>
                <a:off x="4578" y="3630"/>
                <a:ext cx="446" cy="271"/>
              </a:xfrm>
              <a:prstGeom prst="ellipse">
                <a:avLst/>
              </a:prstGeom>
              <a:grpFill/>
              <a:ln w="9525">
                <a:noFill/>
                <a:round/>
                <a:headEnd/>
                <a:tailEnd/>
              </a:ln>
              <a:effectLst/>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12338" name="Oval 50"/>
              <p:cNvSpPr>
                <a:spLocks noChangeArrowheads="1"/>
              </p:cNvSpPr>
              <p:nvPr/>
            </p:nvSpPr>
            <p:spPr bwMode="hidden">
              <a:xfrm>
                <a:off x="4610" y="3650"/>
                <a:ext cx="386" cy="233"/>
              </a:xfrm>
              <a:prstGeom prst="ellipse">
                <a:avLst/>
              </a:prstGeom>
              <a:grpFill/>
              <a:ln w="9525">
                <a:noFill/>
                <a:round/>
                <a:headEnd/>
                <a:tailEnd/>
              </a:ln>
              <a:effectLst/>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12339" name="Oval 51"/>
              <p:cNvSpPr>
                <a:spLocks noChangeArrowheads="1"/>
              </p:cNvSpPr>
              <p:nvPr/>
            </p:nvSpPr>
            <p:spPr bwMode="hidden">
              <a:xfrm>
                <a:off x="4654" y="3678"/>
                <a:ext cx="298" cy="177"/>
              </a:xfrm>
              <a:prstGeom prst="ellipse">
                <a:avLst/>
              </a:prstGeom>
              <a:grpFill/>
              <a:ln w="9525">
                <a:noFill/>
                <a:round/>
                <a:headEnd/>
                <a:tailEnd/>
              </a:ln>
              <a:effectLst/>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12340" name="Oval 52"/>
              <p:cNvSpPr>
                <a:spLocks noChangeArrowheads="1"/>
              </p:cNvSpPr>
              <p:nvPr/>
            </p:nvSpPr>
            <p:spPr bwMode="hidden">
              <a:xfrm>
                <a:off x="4690" y="3698"/>
                <a:ext cx="222" cy="139"/>
              </a:xfrm>
              <a:prstGeom prst="ellipse">
                <a:avLst/>
              </a:prstGeom>
              <a:grpFill/>
              <a:ln w="9525">
                <a:noFill/>
                <a:round/>
                <a:headEnd/>
                <a:tailEnd/>
              </a:ln>
              <a:effectLst/>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12341" name="Oval 53"/>
              <p:cNvSpPr>
                <a:spLocks noChangeArrowheads="1"/>
              </p:cNvSpPr>
              <p:nvPr/>
            </p:nvSpPr>
            <p:spPr bwMode="hidden">
              <a:xfrm>
                <a:off x="4738" y="3728"/>
                <a:ext cx="126" cy="81"/>
              </a:xfrm>
              <a:prstGeom prst="ellipse">
                <a:avLst/>
              </a:prstGeom>
              <a:grpFill/>
              <a:ln w="9525">
                <a:noFill/>
                <a:round/>
                <a:headEnd/>
                <a:tailEnd/>
              </a:ln>
              <a:effectLst/>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grpSp>
        <p:grpSp>
          <p:nvGrpSpPr>
            <p:cNvPr id="6" name="Group 54"/>
            <p:cNvGrpSpPr>
              <a:grpSpLocks/>
            </p:cNvGrpSpPr>
            <p:nvPr/>
          </p:nvGrpSpPr>
          <p:grpSpPr bwMode="auto">
            <a:xfrm>
              <a:off x="5280" y="3024"/>
              <a:ext cx="425" cy="258"/>
              <a:chOff x="5280" y="3024"/>
              <a:chExt cx="425" cy="258"/>
            </a:xfrm>
            <a:grpFill/>
          </p:grpSpPr>
          <p:sp>
            <p:nvSpPr>
              <p:cNvPr id="125966" name="Freeform 55"/>
              <p:cNvSpPr>
                <a:spLocks/>
              </p:cNvSpPr>
              <p:nvPr/>
            </p:nvSpPr>
            <p:spPr bwMode="hidden">
              <a:xfrm>
                <a:off x="5280" y="3186"/>
                <a:ext cx="383" cy="96"/>
              </a:xfrm>
              <a:custGeom>
                <a:avLst/>
                <a:gdLst>
                  <a:gd name="T0" fmla="*/ 209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09 w 382"/>
                  <a:gd name="T19" fmla="*/ 96 h 96"/>
                  <a:gd name="T20" fmla="*/ 263 w 382"/>
                  <a:gd name="T21" fmla="*/ 90 h 96"/>
                  <a:gd name="T22" fmla="*/ 311 w 382"/>
                  <a:gd name="T23" fmla="*/ 84 h 96"/>
                  <a:gd name="T24" fmla="*/ 352 w 382"/>
                  <a:gd name="T25" fmla="*/ 66 h 96"/>
                  <a:gd name="T26" fmla="*/ 382 w 382"/>
                  <a:gd name="T27" fmla="*/ 42 h 96"/>
                  <a:gd name="T28" fmla="*/ 376 w 382"/>
                  <a:gd name="T29" fmla="*/ 42 h 96"/>
                  <a:gd name="T30" fmla="*/ 346 w 382"/>
                  <a:gd name="T31" fmla="*/ 66 h 96"/>
                  <a:gd name="T32" fmla="*/ 305 w 382"/>
                  <a:gd name="T33" fmla="*/ 78 h 96"/>
                  <a:gd name="T34" fmla="*/ 263 w 382"/>
                  <a:gd name="T35" fmla="*/ 90 h 96"/>
                  <a:gd name="T36" fmla="*/ 209 w 382"/>
                  <a:gd name="T37" fmla="*/ 96 h 96"/>
                  <a:gd name="T38" fmla="*/ 209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pFill/>
              <a:ln>
                <a:noFill/>
              </a:ln>
            </p:spPr>
            <p:txBody>
              <a:bodyPr/>
              <a:lstStyle/>
              <a:p>
                <a:pPr>
                  <a:defRPr/>
                </a:pPr>
                <a:endParaRPr lang="en-US" b="1" i="0" dirty="0">
                  <a:solidFill>
                    <a:srgbClr val="FFFFFF"/>
                  </a:solidFill>
                  <a:latin typeface="Arial" panose="020B0604020202020204" pitchFamily="34" charset="0"/>
                </a:endParaRPr>
              </a:p>
            </p:txBody>
          </p:sp>
          <p:sp>
            <p:nvSpPr>
              <p:cNvPr id="125967" name="Freeform 56"/>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pFill/>
              <a:ln>
                <a:noFill/>
              </a:ln>
            </p:spPr>
            <p:txBody>
              <a:bodyPr/>
              <a:lstStyle/>
              <a:p>
                <a:pPr>
                  <a:defRPr/>
                </a:pPr>
                <a:endParaRPr lang="en-US" b="1" i="0" dirty="0">
                  <a:solidFill>
                    <a:srgbClr val="FFFFFF"/>
                  </a:solidFill>
                  <a:latin typeface="Arial" panose="020B0604020202020204" pitchFamily="34" charset="0"/>
                </a:endParaRPr>
              </a:p>
            </p:txBody>
          </p:sp>
          <p:sp>
            <p:nvSpPr>
              <p:cNvPr id="125968" name="Freeform 57"/>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pFill/>
              <a:ln>
                <a:noFill/>
              </a:ln>
            </p:spPr>
            <p:txBody>
              <a:bodyPr/>
              <a:lstStyle/>
              <a:p>
                <a:pPr>
                  <a:defRPr/>
                </a:pPr>
                <a:endParaRPr lang="en-US" b="1" i="0" dirty="0">
                  <a:solidFill>
                    <a:srgbClr val="FFFFFF"/>
                  </a:solidFill>
                  <a:latin typeface="Arial" panose="020B0604020202020204" pitchFamily="34" charset="0"/>
                </a:endParaRPr>
              </a:p>
            </p:txBody>
          </p:sp>
          <p:sp>
            <p:nvSpPr>
              <p:cNvPr id="125969" name="Freeform 58"/>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pFill/>
              <a:ln>
                <a:noFill/>
              </a:ln>
            </p:spPr>
            <p:txBody>
              <a:bodyPr/>
              <a:lstStyle/>
              <a:p>
                <a:pPr>
                  <a:defRPr/>
                </a:pPr>
                <a:endParaRPr lang="en-US" b="1" i="0" dirty="0">
                  <a:solidFill>
                    <a:srgbClr val="FFFFFF"/>
                  </a:solidFill>
                  <a:latin typeface="Arial" panose="020B0604020202020204" pitchFamily="34" charset="0"/>
                </a:endParaRPr>
              </a:p>
            </p:txBody>
          </p:sp>
          <p:sp>
            <p:nvSpPr>
              <p:cNvPr id="125970" name="Freeform 59"/>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pFill/>
              <a:ln>
                <a:noFill/>
              </a:ln>
            </p:spPr>
            <p:txBody>
              <a:bodyPr/>
              <a:lstStyle/>
              <a:p>
                <a:pPr>
                  <a:defRPr/>
                </a:pPr>
                <a:endParaRPr lang="en-US" b="1" i="0" dirty="0">
                  <a:solidFill>
                    <a:srgbClr val="FFFFFF"/>
                  </a:solidFill>
                  <a:latin typeface="Arial" panose="020B0604020202020204" pitchFamily="34" charset="0"/>
                </a:endParaRPr>
              </a:p>
            </p:txBody>
          </p:sp>
          <p:sp>
            <p:nvSpPr>
              <p:cNvPr id="125971" name="Freeform 60"/>
              <p:cNvSpPr>
                <a:spLocks/>
              </p:cNvSpPr>
              <p:nvPr/>
            </p:nvSpPr>
            <p:spPr bwMode="hidden">
              <a:xfrm>
                <a:off x="5489" y="3042"/>
                <a:ext cx="186" cy="210"/>
              </a:xfrm>
              <a:custGeom>
                <a:avLst/>
                <a:gdLst>
                  <a:gd name="T0" fmla="*/ 0 w 185"/>
                  <a:gd name="T1" fmla="*/ 6 h 210"/>
                  <a:gd name="T2" fmla="*/ 66 w 185"/>
                  <a:gd name="T3" fmla="*/ 12 h 210"/>
                  <a:gd name="T4" fmla="*/ 119 w 185"/>
                  <a:gd name="T5" fmla="*/ 36 h 210"/>
                  <a:gd name="T6" fmla="*/ 155 w 185"/>
                  <a:gd name="T7" fmla="*/ 72 h 210"/>
                  <a:gd name="T8" fmla="*/ 161 w 185"/>
                  <a:gd name="T9" fmla="*/ 90 h 210"/>
                  <a:gd name="T10" fmla="*/ 167 w 185"/>
                  <a:gd name="T11" fmla="*/ 114 h 210"/>
                  <a:gd name="T12" fmla="*/ 161 w 185"/>
                  <a:gd name="T13" fmla="*/ 138 h 210"/>
                  <a:gd name="T14" fmla="*/ 149 w 185"/>
                  <a:gd name="T15" fmla="*/ 162 h 210"/>
                  <a:gd name="T16" fmla="*/ 119 w 185"/>
                  <a:gd name="T17" fmla="*/ 180 h 210"/>
                  <a:gd name="T18" fmla="*/ 90 w 185"/>
                  <a:gd name="T19" fmla="*/ 198 h 210"/>
                  <a:gd name="T20" fmla="*/ 96 w 185"/>
                  <a:gd name="T21" fmla="*/ 210 h 210"/>
                  <a:gd name="T22" fmla="*/ 131 w 185"/>
                  <a:gd name="T23" fmla="*/ 192 h 210"/>
                  <a:gd name="T24" fmla="*/ 161 w 185"/>
                  <a:gd name="T25" fmla="*/ 168 h 210"/>
                  <a:gd name="T26" fmla="*/ 179 w 185"/>
                  <a:gd name="T27" fmla="*/ 144 h 210"/>
                  <a:gd name="T28" fmla="*/ 185 w 185"/>
                  <a:gd name="T29" fmla="*/ 114 h 210"/>
                  <a:gd name="T30" fmla="*/ 179 w 185"/>
                  <a:gd name="T31" fmla="*/ 90 h 210"/>
                  <a:gd name="T32" fmla="*/ 173 w 185"/>
                  <a:gd name="T33" fmla="*/ 66 h 210"/>
                  <a:gd name="T34" fmla="*/ 155 w 185"/>
                  <a:gd name="T35" fmla="*/ 48 h 210"/>
                  <a:gd name="T36" fmla="*/ 131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pFill/>
              <a:ln>
                <a:noFill/>
              </a:ln>
            </p:spPr>
            <p:txBody>
              <a:bodyPr/>
              <a:lstStyle/>
              <a:p>
                <a:pPr>
                  <a:defRPr/>
                </a:pPr>
                <a:endParaRPr lang="en-US" b="1" i="0" dirty="0">
                  <a:solidFill>
                    <a:srgbClr val="FFFFFF"/>
                  </a:solidFill>
                  <a:latin typeface="Arial" panose="020B0604020202020204" pitchFamily="34" charset="0"/>
                </a:endParaRPr>
              </a:p>
            </p:txBody>
          </p:sp>
          <p:sp>
            <p:nvSpPr>
              <p:cNvPr id="125972" name="Freeform 61"/>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pFill/>
              <a:ln>
                <a:noFill/>
              </a:ln>
            </p:spPr>
            <p:txBody>
              <a:bodyPr/>
              <a:lstStyle/>
              <a:p>
                <a:pPr>
                  <a:defRPr/>
                </a:pPr>
                <a:endParaRPr lang="en-US" b="1" i="0" dirty="0">
                  <a:solidFill>
                    <a:srgbClr val="FFFFFF"/>
                  </a:solidFill>
                  <a:latin typeface="Arial" panose="020B0604020202020204" pitchFamily="34" charset="0"/>
                </a:endParaRPr>
              </a:p>
            </p:txBody>
          </p:sp>
          <p:grpSp>
            <p:nvGrpSpPr>
              <p:cNvPr id="7" name="Group 62"/>
              <p:cNvGrpSpPr>
                <a:grpSpLocks/>
              </p:cNvGrpSpPr>
              <p:nvPr/>
            </p:nvGrpSpPr>
            <p:grpSpPr bwMode="auto">
              <a:xfrm>
                <a:off x="5381" y="3085"/>
                <a:ext cx="227" cy="132"/>
                <a:chOff x="5381" y="3085"/>
                <a:chExt cx="227" cy="132"/>
              </a:xfrm>
              <a:grpFill/>
            </p:grpSpPr>
            <p:sp>
              <p:nvSpPr>
                <p:cNvPr id="125974" name="Oval 63"/>
                <p:cNvSpPr>
                  <a:spLocks noChangeArrowheads="1"/>
                </p:cNvSpPr>
                <p:nvPr/>
              </p:nvSpPr>
              <p:spPr bwMode="hidden">
                <a:xfrm>
                  <a:off x="5381" y="3085"/>
                  <a:ext cx="227" cy="132"/>
                </a:xfrm>
                <a:prstGeom prst="ellipse">
                  <a:avLst/>
                </a:prstGeom>
                <a:grpFill/>
                <a:ln>
                  <a:noFill/>
                </a:ln>
              </p:spPr>
              <p:txBody>
                <a:bodyPr/>
                <a:lstStyle/>
                <a:p>
                  <a:pPr>
                    <a:defRPr/>
                  </a:pPr>
                  <a:endParaRPr lang="en-US" b="1" i="0" dirty="0">
                    <a:solidFill>
                      <a:srgbClr val="FFFFFF"/>
                    </a:solidFill>
                    <a:latin typeface="Arial" panose="020B0604020202020204" pitchFamily="34" charset="0"/>
                  </a:endParaRPr>
                </a:p>
              </p:txBody>
            </p:sp>
            <p:sp>
              <p:nvSpPr>
                <p:cNvPr id="125975" name="Oval 64"/>
                <p:cNvSpPr>
                  <a:spLocks noChangeArrowheads="1"/>
                </p:cNvSpPr>
                <p:nvPr/>
              </p:nvSpPr>
              <p:spPr bwMode="hidden">
                <a:xfrm>
                  <a:off x="5403" y="3099"/>
                  <a:ext cx="182" cy="102"/>
                </a:xfrm>
                <a:prstGeom prst="ellipse">
                  <a:avLst/>
                </a:prstGeom>
                <a:grpFill/>
                <a:ln>
                  <a:noFill/>
                </a:ln>
              </p:spPr>
              <p:txBody>
                <a:bodyPr/>
                <a:lstStyle/>
                <a:p>
                  <a:pPr>
                    <a:defRPr/>
                  </a:pPr>
                  <a:endParaRPr lang="en-US" b="1" i="0" dirty="0">
                    <a:solidFill>
                      <a:srgbClr val="FFFFFF"/>
                    </a:solidFill>
                    <a:latin typeface="Arial" panose="020B0604020202020204" pitchFamily="34" charset="0"/>
                  </a:endParaRPr>
                </a:p>
              </p:txBody>
            </p:sp>
            <p:sp>
              <p:nvSpPr>
                <p:cNvPr id="125976" name="Oval 65"/>
                <p:cNvSpPr>
                  <a:spLocks noChangeArrowheads="1"/>
                </p:cNvSpPr>
                <p:nvPr/>
              </p:nvSpPr>
              <p:spPr bwMode="hidden">
                <a:xfrm>
                  <a:off x="5431" y="3109"/>
                  <a:ext cx="125" cy="82"/>
                </a:xfrm>
                <a:prstGeom prst="ellipse">
                  <a:avLst/>
                </a:prstGeom>
                <a:grpFill/>
                <a:ln>
                  <a:noFill/>
                </a:ln>
              </p:spPr>
              <p:txBody>
                <a:bodyPr/>
                <a:lstStyle/>
                <a:p>
                  <a:pPr>
                    <a:defRPr/>
                  </a:pPr>
                  <a:endParaRPr lang="en-US" b="1" i="0" dirty="0">
                    <a:solidFill>
                      <a:srgbClr val="FFFFFF"/>
                    </a:solidFill>
                    <a:latin typeface="Arial" panose="020B0604020202020204" pitchFamily="34" charset="0"/>
                  </a:endParaRPr>
                </a:p>
              </p:txBody>
            </p:sp>
            <p:sp>
              <p:nvSpPr>
                <p:cNvPr id="125977" name="Oval 66"/>
                <p:cNvSpPr>
                  <a:spLocks noChangeArrowheads="1"/>
                </p:cNvSpPr>
                <p:nvPr/>
              </p:nvSpPr>
              <p:spPr bwMode="hidden">
                <a:xfrm>
                  <a:off x="5458" y="3125"/>
                  <a:ext cx="73" cy="47"/>
                </a:xfrm>
                <a:prstGeom prst="ellipse">
                  <a:avLst/>
                </a:prstGeom>
                <a:grpFill/>
                <a:ln>
                  <a:noFill/>
                </a:ln>
              </p:spPr>
              <p:txBody>
                <a:bodyPr/>
                <a:lstStyle/>
                <a:p>
                  <a:pPr>
                    <a:defRPr/>
                  </a:pPr>
                  <a:endParaRPr lang="en-US" b="1" i="0" dirty="0">
                    <a:solidFill>
                      <a:srgbClr val="FFFFFF"/>
                    </a:solidFill>
                    <a:latin typeface="Arial" panose="020B0604020202020204" pitchFamily="34" charset="0"/>
                  </a:endParaRPr>
                </a:p>
              </p:txBody>
            </p:sp>
          </p:grpSp>
        </p:grpSp>
      </p:grpSp>
      <p:sp>
        <p:nvSpPr>
          <p:cNvPr id="12355" name="Rectangle 67"/>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12356" name="Rectangle 68"/>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357" name="Rectangle 69"/>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b="1" i="0">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endParaRPr lang="en-US" dirty="0">
              <a:solidFill>
                <a:srgbClr val="FFFFFF"/>
              </a:solidFill>
            </a:endParaRPr>
          </a:p>
        </p:txBody>
      </p:sp>
      <p:sp>
        <p:nvSpPr>
          <p:cNvPr id="12358" name="Rectangle 70"/>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b="1" i="0">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endParaRPr lang="en-US" dirty="0">
              <a:solidFill>
                <a:srgbClr val="FFFFFF"/>
              </a:solidFill>
            </a:endParaRPr>
          </a:p>
        </p:txBody>
      </p:sp>
      <p:sp>
        <p:nvSpPr>
          <p:cNvPr id="12359" name="Rectangle 71"/>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b="1" i="0">
                <a:effectLst>
                  <a:outerShdw blurRad="38100" dist="38100" dir="2700000" algn="tl">
                    <a:srgbClr val="000000"/>
                  </a:outerShdw>
                </a:effectLst>
                <a:latin typeface="Arial" panose="020B0604020202020204" pitchFamily="34" charset="0"/>
              </a:defRPr>
            </a:lvl1pPr>
          </a:lstStyle>
          <a:p>
            <a:fld id="{EDBA8A87-EC4F-1C4D-86CB-4773BD2246A7}"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845777490"/>
      </p:ext>
    </p:extLst>
  </p:cSld>
  <p:clrMap bg1="dk2" tx1="lt1" bg2="dk1" tx2="lt2" accent1="accent1" accent2="accent2" accent3="accent3" accent4="accent4" accent5="accent5" accent6="accent6" hlink="hlink" folHlink="folHlink"/>
  <p:sldLayoutIdLst>
    <p:sldLayoutId id="2147484477" r:id="rId1"/>
    <p:sldLayoutId id="2147484478" r:id="rId2"/>
    <p:sldLayoutId id="2147484479" r:id="rId3"/>
    <p:sldLayoutId id="2147484480" r:id="rId4"/>
    <p:sldLayoutId id="2147484481" r:id="rId5"/>
    <p:sldLayoutId id="2147484482" r:id="rId6"/>
    <p:sldLayoutId id="2147484483" r:id="rId7"/>
    <p:sldLayoutId id="2147484484" r:id="rId8"/>
    <p:sldLayoutId id="2147484485" r:id="rId9"/>
    <p:sldLayoutId id="2147484486" r:id="rId10"/>
    <p:sldLayoutId id="2147484487" r:id="rId11"/>
    <p:sldLayoutId id="2147484488" r:id="rId12"/>
    <p:sldLayoutId id="2147484489" r:id="rId13"/>
    <p:sldLayoutId id="2147484490" r:id="rId14"/>
    <p:sldLayoutId id="2147484491" r:id="rId15"/>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Ø"/>
        <a:defRPr sz="3200" b="1" i="0">
          <a:solidFill>
            <a:schemeClr val="tx1"/>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50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Char char="•"/>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lr>
          <a:schemeClr val="folHlink"/>
        </a:buClr>
        <a:buSzPct val="50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lr>
          <a:schemeClr val="hlink"/>
        </a:buClr>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Arial" panose="020B0604020202020204" pitchFamily="34" charset="0"/>
                <a:cs typeface="Arial" panose="020B0604020202020204" pitchFamily="34" charset="0"/>
              </a:defRPr>
            </a:lvl1pPr>
          </a:lstStyle>
          <a:p>
            <a:pPr defTabSz="914400" fontAlgn="base">
              <a:spcBef>
                <a:spcPct val="0"/>
              </a:spcBef>
              <a:spcAft>
                <a:spcPct val="0"/>
              </a:spcAft>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Arial" panose="020B0604020202020204" pitchFamily="34" charset="0"/>
                <a:cs typeface="Arial" panose="020B0604020202020204" pitchFamily="34" charset="0"/>
              </a:defRPr>
            </a:lvl1pPr>
          </a:lstStyle>
          <a:p>
            <a:pPr defTabSz="914400" fontAlgn="base">
              <a:spcBef>
                <a:spcPct val="0"/>
              </a:spcBef>
              <a:spcAft>
                <a:spcPct val="0"/>
              </a:spcAft>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cs typeface="Arial" panose="020B0604020202020204" pitchFamily="34" charset="0"/>
              </a:defRPr>
            </a:lvl1pPr>
          </a:lstStyle>
          <a:p>
            <a:pPr defTabSz="914400" fontAlgn="base">
              <a:spcBef>
                <a:spcPct val="0"/>
              </a:spcBef>
              <a:spcAft>
                <a:spcPct val="0"/>
              </a:spcAft>
              <a:defRPr/>
            </a:pPr>
            <a:fld id="{64CD5B50-C309-A74C-B0D8-E0C788AC0953}" type="slidenum">
              <a:rPr lang="en-US" smtClean="0">
                <a:ea typeface="ＭＳ Ｐゴシック" charset="0"/>
              </a:rPr>
              <a:pPr defTabSz="914400" fontAlgn="base">
                <a:spcBef>
                  <a:spcPct val="0"/>
                </a:spcBef>
                <a:spcAft>
                  <a:spcPct val="0"/>
                </a:spcAft>
                <a:defRPr/>
              </a:pPr>
              <a:t>‹#›</a:t>
            </a:fld>
            <a:endParaRPr lang="en-US" dirty="0">
              <a:ea typeface="ＭＳ Ｐゴシック" charset="0"/>
            </a:endParaRPr>
          </a:p>
        </p:txBody>
      </p:sp>
    </p:spTree>
    <p:extLst>
      <p:ext uri="{BB962C8B-B14F-4D97-AF65-F5344CB8AC3E}">
        <p14:creationId xmlns:p14="http://schemas.microsoft.com/office/powerpoint/2010/main" val="3580518889"/>
      </p:ext>
    </p:extLst>
  </p:cSld>
  <p:clrMap bg1="lt1" tx1="dk1" bg2="lt2" tx2="dk2" accent1="accent1" accent2="accent2" accent3="accent3" accent4="accent4" accent5="accent5" accent6="accent6" hlink="hlink" folHlink="folHlink"/>
  <p:sldLayoutIdLst>
    <p:sldLayoutId id="2147484493" r:id="rId1"/>
    <p:sldLayoutId id="2147484494" r:id="rId2"/>
  </p:sldLayoutIdLst>
  <p:txStyles>
    <p:titleStyle>
      <a:lvl1pPr algn="ctr" rtl="0" eaLnBrk="0" fontAlgn="base" hangingPunct="0">
        <a:spcBef>
          <a:spcPct val="0"/>
        </a:spcBef>
        <a:spcAft>
          <a:spcPct val="0"/>
        </a:spcAft>
        <a:defRPr sz="4400" b="1" i="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p:titleStyle>
    <p:bodyStyle>
      <a:lvl1pPr marL="342900" indent="-342900" algn="l" rtl="0" eaLnBrk="0" fontAlgn="base" hangingPunct="0">
        <a:spcBef>
          <a:spcPct val="20000"/>
        </a:spcBef>
        <a:spcAft>
          <a:spcPct val="0"/>
        </a:spcAft>
        <a:buChar char="•"/>
        <a:defRPr sz="3200" b="1" i="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har char="–"/>
        <a:defRPr sz="2800" b="1" i="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2400" b="1" i="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000" b="1" i="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b="1" i="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defRPr>
            </a:lvl1pPr>
          </a:lstStyle>
          <a:p>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defRPr>
            </a:lvl1pPr>
          </a:lstStyle>
          <a:p>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fld id="{5C2F5268-F079-4549-B7BC-B8D4242C6860}"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22502800"/>
      </p:ext>
    </p:extLst>
  </p:cSld>
  <p:clrMap bg1="lt1" tx1="dk1" bg2="lt2" tx2="dk2" accent1="accent1" accent2="accent2" accent3="accent3" accent4="accent4" accent5="accent5" accent6="accent6" hlink="hlink" folHlink="folHlink"/>
  <p:sldLayoutIdLst>
    <p:sldLayoutId id="2147484508" r:id="rId1"/>
    <p:sldLayoutId id="2147484509" r:id="rId2"/>
    <p:sldLayoutId id="2147484510" r:id="rId3"/>
    <p:sldLayoutId id="2147484511" r:id="rId4"/>
    <p:sldLayoutId id="2147484512" r:id="rId5"/>
    <p:sldLayoutId id="2147484513" r:id="rId6"/>
    <p:sldLayoutId id="2147484514" r:id="rId7"/>
    <p:sldLayoutId id="2147484515" r:id="rId8"/>
    <p:sldLayoutId id="2147484516" r:id="rId9"/>
    <p:sldLayoutId id="2147484517" r:id="rId10"/>
    <p:sldLayoutId id="2147484518" r:id="rId11"/>
  </p:sldLayoutIdLst>
  <p:txStyles>
    <p:titleStyle>
      <a:lvl1pPr algn="ctr" rtl="0" fontAlgn="base">
        <a:spcBef>
          <a:spcPct val="0"/>
        </a:spcBef>
        <a:spcAft>
          <a:spcPct val="0"/>
        </a:spcAft>
        <a:defRPr sz="4400" b="1" i="0">
          <a:solidFill>
            <a:schemeClr val="tx2"/>
          </a:solidFill>
          <a:latin typeface="Arial" panose="020B0604020202020204" pitchFamily="34" charset="0"/>
          <a:ea typeface="+mj-ea"/>
          <a:cs typeface="+mj-cs"/>
        </a:defRPr>
      </a:lvl1pPr>
      <a:lvl2pPr algn="ctr" rtl="0" fontAlgn="base">
        <a:spcBef>
          <a:spcPct val="0"/>
        </a:spcBef>
        <a:spcAft>
          <a:spcPct val="0"/>
        </a:spcAft>
        <a:defRPr sz="4400">
          <a:solidFill>
            <a:schemeClr val="tx2"/>
          </a:solidFill>
          <a:latin typeface="Arial" charset="0"/>
          <a:ea typeface="ヒラギノ角ゴ Pro W3" charset="0"/>
          <a:cs typeface="ヒラギノ角ゴ Pro W3" charset="0"/>
        </a:defRPr>
      </a:lvl2pPr>
      <a:lvl3pPr algn="ctr" rtl="0" fontAlgn="base">
        <a:spcBef>
          <a:spcPct val="0"/>
        </a:spcBef>
        <a:spcAft>
          <a:spcPct val="0"/>
        </a:spcAft>
        <a:defRPr sz="4400">
          <a:solidFill>
            <a:schemeClr val="tx2"/>
          </a:solidFill>
          <a:latin typeface="Arial" charset="0"/>
          <a:ea typeface="ヒラギノ角ゴ Pro W3" charset="0"/>
          <a:cs typeface="ヒラギノ角ゴ Pro W3" charset="0"/>
        </a:defRPr>
      </a:lvl3pPr>
      <a:lvl4pPr algn="ctr" rtl="0" fontAlgn="base">
        <a:spcBef>
          <a:spcPct val="0"/>
        </a:spcBef>
        <a:spcAft>
          <a:spcPct val="0"/>
        </a:spcAft>
        <a:defRPr sz="4400">
          <a:solidFill>
            <a:schemeClr val="tx2"/>
          </a:solidFill>
          <a:latin typeface="Arial" charset="0"/>
          <a:ea typeface="ヒラギノ角ゴ Pro W3" charset="0"/>
          <a:cs typeface="ヒラギノ角ゴ Pro W3" charset="0"/>
        </a:defRPr>
      </a:lvl4pPr>
      <a:lvl5pPr algn="ctr" rtl="0" fontAlgn="base">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fontAlgn="base">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fontAlgn="base">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fontAlgn="base">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fontAlgn="base">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fontAlgn="base">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176" name="Rectangle 8"/>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71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ea typeface="MS PGothic" charset="0"/>
                <a:cs typeface="MS PGothic" charset="0"/>
              </a:defRPr>
            </a:lvl1pPr>
          </a:lstStyle>
          <a:p>
            <a:pPr defTabSz="914400" eaLnBrk="0" fontAlgn="base" hangingPunct="0">
              <a:spcAft>
                <a:spcPct val="0"/>
              </a:spcAft>
              <a:defRPr/>
            </a:pPr>
            <a:fld id="{18F73E74-01D2-2143-9DAA-29855B9EFFBC}" type="slidenum">
              <a:rPr lang="zh-CN" altLang="en-US">
                <a:solidFill>
                  <a:srgbClr val="003300"/>
                </a:solidFill>
                <a:latin typeface="Times New Roman" charset="0"/>
              </a:rPr>
              <a:pPr defTabSz="914400" eaLnBrk="0" fontAlgn="base" hangingPunct="0">
                <a:spcAft>
                  <a:spcPct val="0"/>
                </a:spcAft>
                <a:defRPr/>
              </a:pPr>
              <a:t>‹#›</a:t>
            </a:fld>
            <a:endParaRPr lang="en-US" altLang="zh-CN">
              <a:solidFill>
                <a:srgbClr val="003300"/>
              </a:solidFill>
              <a:latin typeface="Times New Roman" charset="0"/>
            </a:endParaRPr>
          </a:p>
        </p:txBody>
      </p:sp>
    </p:spTree>
    <p:extLst>
      <p:ext uri="{BB962C8B-B14F-4D97-AF65-F5344CB8AC3E}">
        <p14:creationId xmlns:p14="http://schemas.microsoft.com/office/powerpoint/2010/main" val="178796757"/>
      </p:ext>
    </p:extLst>
  </p:cSld>
  <p:clrMap bg1="lt1" tx1="dk1" bg2="lt2" tx2="dk2" accent1="accent1" accent2="accent2" accent3="accent3" accent4="accent4" accent5="accent5" accent6="accent6" hlink="hlink" folHlink="folHlink"/>
  <p:sldLayoutIdLst>
    <p:sldLayoutId id="2147484520" r:id="rId1"/>
    <p:sldLayoutId id="2147484521" r:id="rId2"/>
    <p:sldLayoutId id="2147484522" r:id="rId3"/>
    <p:sldLayoutId id="2147484523" r:id="rId4"/>
    <p:sldLayoutId id="2147484524" r:id="rId5"/>
    <p:sldLayoutId id="2147484525" r:id="rId6"/>
    <p:sldLayoutId id="2147484526" r:id="rId7"/>
    <p:sldLayoutId id="2147484527" r:id="rId8"/>
    <p:sldLayoutId id="2147484528" r:id="rId9"/>
    <p:sldLayoutId id="2147484529" r:id="rId10"/>
    <p:sldLayoutId id="2147484530" r:id="rId11"/>
  </p:sldLayoutIdLst>
  <p:txStyles>
    <p:titleStyle>
      <a:lvl1pPr algn="ctr" rtl="0" eaLnBrk="0" fontAlgn="base" hangingPunct="0">
        <a:spcBef>
          <a:spcPct val="0"/>
        </a:spcBef>
        <a:spcAft>
          <a:spcPct val="0"/>
        </a:spcAft>
        <a:defRPr kumimoji="1" sz="4400" b="1" i="0">
          <a:solidFill>
            <a:schemeClr val="tx2"/>
          </a:solidFill>
          <a:effectLst>
            <a:outerShdw blurRad="38100" dist="38100" dir="2700000" algn="tl">
              <a:srgbClr val="000000"/>
            </a:outerShdw>
          </a:effectLst>
          <a:latin typeface="Arial" panose="020B0604020202020204" pitchFamily="34" charset="0"/>
          <a:ea typeface="ＭＳ Ｐゴシック" charset="0"/>
          <a:cs typeface="MS PGothic" charset="0"/>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i="0">
          <a:solidFill>
            <a:srgbClr val="F1F7E9"/>
          </a:solidFill>
          <a:latin typeface="Arial" panose="020B0604020202020204" pitchFamily="34" charset="0"/>
          <a:ea typeface="ＭＳ Ｐゴシック" charset="0"/>
          <a:cs typeface="MS PGothic" charset="0"/>
        </a:defRPr>
      </a:lvl1pPr>
      <a:lvl2pPr marL="742950" indent="-285750" algn="l" rtl="0" eaLnBrk="0" fontAlgn="base" hangingPunct="0">
        <a:spcBef>
          <a:spcPct val="20000"/>
        </a:spcBef>
        <a:spcAft>
          <a:spcPct val="0"/>
        </a:spcAft>
        <a:buChar char="–"/>
        <a:defRPr kumimoji="1" sz="2800" b="1" i="0">
          <a:solidFill>
            <a:srgbClr val="F1F7E9"/>
          </a:solidFill>
          <a:latin typeface="Arial" panose="020B0604020202020204" pitchFamily="34" charset="0"/>
          <a:ea typeface="MS PGothic" charset="0"/>
          <a:cs typeface="MS PGothic" charset="0"/>
        </a:defRPr>
      </a:lvl2pPr>
      <a:lvl3pPr marL="1143000" indent="-228600" algn="l" rtl="0" eaLnBrk="0" fontAlgn="base" hangingPunct="0">
        <a:spcBef>
          <a:spcPct val="20000"/>
        </a:spcBef>
        <a:spcAft>
          <a:spcPct val="0"/>
        </a:spcAft>
        <a:buChar char="•"/>
        <a:defRPr kumimoji="1" sz="2400" b="1" i="0">
          <a:solidFill>
            <a:srgbClr val="F1F7E9"/>
          </a:solidFill>
          <a:latin typeface="Arial" panose="020B0604020202020204" pitchFamily="34" charset="0"/>
          <a:ea typeface="MS PGothic" charset="0"/>
          <a:cs typeface="MS PGothic" charset="0"/>
        </a:defRPr>
      </a:lvl3pPr>
      <a:lvl4pPr marL="1600200" indent="-228600" algn="l" rtl="0" eaLnBrk="0" fontAlgn="base" hangingPunct="0">
        <a:spcBef>
          <a:spcPct val="20000"/>
        </a:spcBef>
        <a:spcAft>
          <a:spcPct val="0"/>
        </a:spcAft>
        <a:buChar char="–"/>
        <a:defRPr kumimoji="1" sz="2000" b="1" i="0">
          <a:solidFill>
            <a:srgbClr val="F1F7E9"/>
          </a:solidFill>
          <a:latin typeface="Arial" panose="020B0604020202020204" pitchFamily="34" charset="0"/>
          <a:ea typeface="MS PGothic" charset="0"/>
          <a:cs typeface="MS PGothic" charset="0"/>
        </a:defRPr>
      </a:lvl4pPr>
      <a:lvl5pPr marL="2057400" indent="-228600" algn="l" rtl="0" eaLnBrk="0" fontAlgn="base" hangingPunct="0">
        <a:spcBef>
          <a:spcPct val="20000"/>
        </a:spcBef>
        <a:spcAft>
          <a:spcPct val="0"/>
        </a:spcAft>
        <a:buChar char="»"/>
        <a:defRPr kumimoji="1" sz="2000" b="1" i="0">
          <a:solidFill>
            <a:srgbClr val="F1F7E9"/>
          </a:solidFill>
          <a:latin typeface="Arial" panose="020B0604020202020204" pitchFamily="34" charset="0"/>
          <a:ea typeface="MS PGothic" charset="0"/>
          <a:cs typeface="MS PGothic"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a typeface="MS PGothic" charset="0"/>
                <a:cs typeface="MS PGothic" charset="0"/>
              </a:defRPr>
            </a:lvl1pPr>
          </a:lstStyle>
          <a:p>
            <a:pPr defTabSz="914400" fontAlgn="base">
              <a:spcBef>
                <a:spcPct val="0"/>
              </a:spcBef>
              <a:spcAft>
                <a:spcPct val="0"/>
              </a:spcAft>
              <a:defRPr/>
            </a:pPr>
            <a:fld id="{A31E5F00-BB11-4A42-9D56-5146592E238E}" type="slidenum">
              <a:rPr lang="zh-CN" altLang="en-US">
                <a:solidFill>
                  <a:srgbClr val="000000"/>
                </a:solidFill>
              </a:rPr>
              <a:pPr defTabSz="914400" fontAlgn="base">
                <a:spcBef>
                  <a:spcPct val="0"/>
                </a:spcBef>
                <a:spcAft>
                  <a:spcPct val="0"/>
                </a:spcAft>
                <a:defRPr/>
              </a:pPr>
              <a:t>‹#›</a:t>
            </a:fld>
            <a:endParaRPr lang="en-US" altLang="zh-CN">
              <a:solidFill>
                <a:srgbClr val="000000"/>
              </a:solidFill>
            </a:endParaRPr>
          </a:p>
        </p:txBody>
      </p:sp>
    </p:spTree>
    <p:extLst>
      <p:ext uri="{BB962C8B-B14F-4D97-AF65-F5344CB8AC3E}">
        <p14:creationId xmlns:p14="http://schemas.microsoft.com/office/powerpoint/2010/main" val="3767334234"/>
      </p:ext>
    </p:extLst>
  </p:cSld>
  <p:clrMap bg1="lt1" tx1="dk1" bg2="lt2" tx2="dk2" accent1="accent1" accent2="accent2" accent3="accent3" accent4="accent4" accent5="accent5" accent6="accent6" hlink="hlink" folHlink="folHlink"/>
  <p:sldLayoutIdLst>
    <p:sldLayoutId id="2147484532" r:id="rId1"/>
    <p:sldLayoutId id="2147484533" r:id="rId2"/>
    <p:sldLayoutId id="2147484534" r:id="rId3"/>
    <p:sldLayoutId id="2147484535" r:id="rId4"/>
    <p:sldLayoutId id="2147484536" r:id="rId5"/>
    <p:sldLayoutId id="2147484537" r:id="rId6"/>
    <p:sldLayoutId id="2147484538" r:id="rId7"/>
    <p:sldLayoutId id="2147484539" r:id="rId8"/>
    <p:sldLayoutId id="2147484540" r:id="rId9"/>
    <p:sldLayoutId id="2147484541" r:id="rId10"/>
    <p:sldLayoutId id="2147484542" r:id="rId11"/>
    <p:sldLayoutId id="2147484543" r:id="rId12"/>
  </p:sldLayoutIdLst>
  <p:transition spd="med">
    <p:randomBar dir="ver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S PGothic" charset="0"/>
          <a:cs typeface="MS PGothic"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S PGothic" charset="0"/>
          <a:cs typeface="MS PGothic"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S PGothic" charset="0"/>
          <a:cs typeface="MS PGothic"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0"/>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grpSp>
        <p:nvGrpSpPr>
          <p:cNvPr id="139266" name="Group 2"/>
          <p:cNvGrpSpPr>
            <a:grpSpLocks/>
          </p:cNvGrpSpPr>
          <p:nvPr/>
        </p:nvGrpSpPr>
        <p:grpSpPr bwMode="auto">
          <a:xfrm>
            <a:off x="3800475" y="1789113"/>
            <a:ext cx="5340350" cy="5056187"/>
            <a:chOff x="2394" y="1127"/>
            <a:chExt cx="3364" cy="3185"/>
          </a:xfrm>
        </p:grpSpPr>
        <p:sp>
          <p:nvSpPr>
            <p:cNvPr id="409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3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3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3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grpSp>
      <p:sp>
        <p:nvSpPr>
          <p:cNvPr id="4133"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134"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35"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latin typeface="Tahoma" pitchFamily="-107" charset="-52"/>
                <a:ea typeface="+mn-ea"/>
                <a:cs typeface="+mn-cs"/>
              </a:defRPr>
            </a:lvl1pPr>
          </a:lstStyle>
          <a:p>
            <a:pPr defTabSz="914400" fontAlgn="base">
              <a:spcBef>
                <a:spcPct val="0"/>
              </a:spcBef>
              <a:spcAft>
                <a:spcPct val="0"/>
              </a:spcAft>
              <a:defRPr/>
            </a:pPr>
            <a:endParaRPr lang="en-US"/>
          </a:p>
        </p:txBody>
      </p:sp>
      <p:sp>
        <p:nvSpPr>
          <p:cNvPr id="4136"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latin typeface="Tahoma" pitchFamily="-107" charset="-52"/>
                <a:ea typeface="+mn-ea"/>
                <a:cs typeface="+mn-cs"/>
              </a:defRPr>
            </a:lvl1pPr>
          </a:lstStyle>
          <a:p>
            <a:pPr defTabSz="914400" fontAlgn="base">
              <a:spcBef>
                <a:spcPct val="0"/>
              </a:spcBef>
              <a:spcAft>
                <a:spcPct val="0"/>
              </a:spcAft>
              <a:defRPr/>
            </a:pPr>
            <a:endParaRPr lang="en-US"/>
          </a:p>
        </p:txBody>
      </p:sp>
      <p:sp>
        <p:nvSpPr>
          <p:cNvPr id="4137"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latin typeface="Tahoma" charset="0"/>
                <a:ea typeface="MS PGothic" charset="0"/>
                <a:cs typeface="MS PGothic" charset="0"/>
              </a:defRPr>
            </a:lvl1pPr>
          </a:lstStyle>
          <a:p>
            <a:pPr defTabSz="914400" fontAlgn="base">
              <a:spcBef>
                <a:spcPct val="0"/>
              </a:spcBef>
              <a:spcAft>
                <a:spcPct val="0"/>
              </a:spcAft>
              <a:defRPr/>
            </a:pPr>
            <a:fld id="{EEED4791-0736-394E-BFF9-705FC5E23218}" type="slidenum">
              <a:rPr lang="zh-CN" altLang="en-US"/>
              <a:pPr defTabSz="914400" fontAlgn="base">
                <a:spcBef>
                  <a:spcPct val="0"/>
                </a:spcBef>
                <a:spcAft>
                  <a:spcPct val="0"/>
                </a:spcAft>
                <a:defRPr/>
              </a:pPr>
              <a:t>‹#›</a:t>
            </a:fld>
            <a:endParaRPr lang="en-US" altLang="zh-CN"/>
          </a:p>
        </p:txBody>
      </p:sp>
    </p:spTree>
    <p:extLst>
      <p:ext uri="{BB962C8B-B14F-4D97-AF65-F5344CB8AC3E}">
        <p14:creationId xmlns:p14="http://schemas.microsoft.com/office/powerpoint/2010/main" val="3315469912"/>
      </p:ext>
    </p:extLst>
  </p:cSld>
  <p:clrMap bg1="dk2" tx1="lt1" bg2="dk1" tx2="lt2" accent1="accent1" accent2="accent2" accent3="accent3" accent4="accent4" accent5="accent5" accent6="accent6" hlink="hlink" folHlink="folHlink"/>
  <p:sldLayoutIdLst>
    <p:sldLayoutId id="2147484545" r:id="rId1"/>
    <p:sldLayoutId id="2147484546" r:id="rId2"/>
    <p:sldLayoutId id="2147484547" r:id="rId3"/>
    <p:sldLayoutId id="2147484548" r:id="rId4"/>
    <p:sldLayoutId id="2147484549" r:id="rId5"/>
    <p:sldLayoutId id="2147484550" r:id="rId6"/>
    <p:sldLayoutId id="2147484551" r:id="rId7"/>
    <p:sldLayoutId id="2147484552" r:id="rId8"/>
    <p:sldLayoutId id="2147484553" r:id="rId9"/>
    <p:sldLayoutId id="2147484554" r:id="rId10"/>
    <p:sldLayoutId id="2147484555" r:id="rId11"/>
    <p:sldLayoutId id="2147484556" r:id="rId12"/>
    <p:sldLayoutId id="2147484557" r:id="rId13"/>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0"/>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0"/>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0"/>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0"/>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MS PGothic" charset="0"/>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MS PGothic" charset="0"/>
          <a:cs typeface="MS PGothic" charset="0"/>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MS PGothic" charset="0"/>
          <a:cs typeface="MS PGothic" charset="0"/>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MS PGothic" charset="0"/>
          <a:cs typeface="MS PGothic" charset="0"/>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S PGothic" charset="0"/>
          <a:cs typeface="MS PGothic" charset="0"/>
        </a:defRPr>
      </a:lvl5pPr>
      <a:lvl6pPr marL="25146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a typeface="MS PGothic" charset="0"/>
                <a:cs typeface="MS PGothic" charset="0"/>
              </a:defRPr>
            </a:lvl1pPr>
          </a:lstStyle>
          <a:p>
            <a:pPr defTabSz="914400" fontAlgn="base">
              <a:spcBef>
                <a:spcPct val="0"/>
              </a:spcBef>
              <a:spcAft>
                <a:spcPct val="0"/>
              </a:spcAft>
              <a:defRPr/>
            </a:pPr>
            <a:fld id="{A31E5F00-BB11-4A42-9D56-5146592E238E}" type="slidenum">
              <a:rPr lang="zh-CN" altLang="en-US">
                <a:solidFill>
                  <a:srgbClr val="000000"/>
                </a:solidFill>
                <a:latin typeface="Times New Roman" charset="0"/>
              </a:rPr>
              <a:pPr defTabSz="914400" fontAlgn="base">
                <a:spcBef>
                  <a:spcPct val="0"/>
                </a:spcBef>
                <a:spcAft>
                  <a:spcPct val="0"/>
                </a:spcAft>
                <a:defRPr/>
              </a:pPr>
              <a:t>‹#›</a:t>
            </a:fld>
            <a:endParaRPr lang="en-US" altLang="zh-CN">
              <a:solidFill>
                <a:srgbClr val="000000"/>
              </a:solidFill>
              <a:latin typeface="Times New Roman" charset="0"/>
            </a:endParaRPr>
          </a:p>
        </p:txBody>
      </p:sp>
    </p:spTree>
    <p:extLst>
      <p:ext uri="{BB962C8B-B14F-4D97-AF65-F5344CB8AC3E}">
        <p14:creationId xmlns:p14="http://schemas.microsoft.com/office/powerpoint/2010/main" val="705754928"/>
      </p:ext>
    </p:extLst>
  </p:cSld>
  <p:clrMap bg1="lt1" tx1="dk1" bg2="lt2" tx2="dk2" accent1="accent1" accent2="accent2" accent3="accent3" accent4="accent4" accent5="accent5" accent6="accent6" hlink="hlink" folHlink="folHlink"/>
  <p:sldLayoutIdLst>
    <p:sldLayoutId id="2147484559" r:id="rId1"/>
    <p:sldLayoutId id="2147484560" r:id="rId2"/>
    <p:sldLayoutId id="2147484561" r:id="rId3"/>
    <p:sldLayoutId id="2147484562" r:id="rId4"/>
    <p:sldLayoutId id="2147484563" r:id="rId5"/>
    <p:sldLayoutId id="2147484564" r:id="rId6"/>
    <p:sldLayoutId id="2147484565" r:id="rId7"/>
    <p:sldLayoutId id="2147484566" r:id="rId8"/>
    <p:sldLayoutId id="2147484567" r:id="rId9"/>
    <p:sldLayoutId id="2147484568" r:id="rId10"/>
    <p:sldLayoutId id="2147484569" r:id="rId11"/>
    <p:sldLayoutId id="2147484570" r:id="rId12"/>
  </p:sldLayoutIdLst>
  <p:transition spd="med">
    <p:randomBar dir="ver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S PGothic" charset="0"/>
          <a:cs typeface="MS PGothic"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S PGothic" charset="0"/>
          <a:cs typeface="MS PGothic"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S PGothic" charset="0"/>
          <a:cs typeface="MS PGothic"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0"/>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7242175" cy="1981200"/>
            <a:chOff x="0" y="0"/>
            <a:chExt cx="4562" cy="1248"/>
          </a:xfrm>
        </p:grpSpPr>
        <p:sp>
          <p:nvSpPr>
            <p:cNvPr id="14339"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25609"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ea typeface="ＭＳ Ｐゴシック" charset="0"/>
                <a:cs typeface="ＭＳ Ｐゴシック" charset="0"/>
              </a:endParaRPr>
            </a:p>
          </p:txBody>
        </p:sp>
      </p:grpSp>
      <p:sp>
        <p:nvSpPr>
          <p:cNvPr id="14341"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42"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43"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44"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45"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defRPr>
            </a:lvl1pPr>
          </a:lstStyle>
          <a:p>
            <a:pPr defTabSz="914400" fontAlgn="base">
              <a:spcBef>
                <a:spcPct val="0"/>
              </a:spcBef>
              <a:spcAft>
                <a:spcPct val="0"/>
              </a:spcAft>
              <a:defRPr/>
            </a:pPr>
            <a:fld id="{84A4FCC2-70D9-734B-A604-2E5C4AD8DB17}"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415609038"/>
      </p:ext>
    </p:extLst>
  </p:cSld>
  <p:clrMap bg1="dk2" tx1="lt1" bg2="dk1" tx2="lt2" accent1="accent1" accent2="accent2" accent3="accent3" accent4="accent4" accent5="accent5" accent6="accent6" hlink="hlink" folHlink="folHlink"/>
  <p:sldLayoutIdLst>
    <p:sldLayoutId id="2147484572" r:id="rId1"/>
    <p:sldLayoutId id="2147484573" r:id="rId2"/>
    <p:sldLayoutId id="2147484574" r:id="rId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0"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0"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0"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0"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0"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0"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0"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0"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0"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Font typeface="Wingdings" pitchFamily="-110" charset="2"/>
        <a:buChar char="§"/>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hlink"/>
        </a:buClr>
        <a:buFont typeface="Wingdings" pitchFamily="-110" charset="2"/>
        <a:buChar char="§"/>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hlink"/>
        </a:buClr>
        <a:buFont typeface="Wingdings" pitchFamily="-110" charset="2"/>
        <a:buChar char="§"/>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hlink"/>
        </a:buClr>
        <a:buFont typeface="Wingdings" pitchFamily="-110" charset="2"/>
        <a:buChar char="§"/>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97D7A15C-BA3C-4C47-93D9-7EC7623FA35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03401349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96610" name="Title Placeholder 1"/>
          <p:cNvSpPr>
            <a:spLocks noGrp="1"/>
          </p:cNvSpPr>
          <p:nvPr>
            <p:ph type="title"/>
          </p:nvPr>
        </p:nvSpPr>
        <p:spPr bwMode="auto">
          <a:xfrm>
            <a:off x="685800" y="120650"/>
            <a:ext cx="7770813" cy="1430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96611" name="Text Placeholder 2"/>
          <p:cNvSpPr>
            <a:spLocks noGrp="1"/>
          </p:cNvSpPr>
          <p:nvPr>
            <p:ph type="body" idx="1"/>
          </p:nvPr>
        </p:nvSpPr>
        <p:spPr bwMode="auto">
          <a:xfrm>
            <a:off x="685800" y="1752600"/>
            <a:ext cx="7770813" cy="4373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619875"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FFFFFF"/>
                </a:solidFill>
                <a:effectLst>
                  <a:outerShdw blurRad="38100" dist="38100" dir="2700000" algn="tl">
                    <a:srgbClr val="212121"/>
                  </a:outerShdw>
                </a:effectLst>
                <a:latin typeface="Calisto MT"/>
                <a:cs typeface="ＭＳ Ｐゴシック"/>
              </a:defRPr>
            </a:lvl1pPr>
          </a:lstStyle>
          <a:p>
            <a:pPr defTabSz="914400" fontAlgn="base">
              <a:spcBef>
                <a:spcPct val="0"/>
              </a:spcBef>
              <a:spcAft>
                <a:spcPct val="0"/>
              </a:spcAft>
              <a:defRPr/>
            </a:pPr>
            <a:endParaRPr lang="en-US">
              <a:ea typeface="ＭＳ Ｐゴシック" charset="0"/>
            </a:endParaRPr>
          </a:p>
        </p:txBody>
      </p:sp>
      <p:sp>
        <p:nvSpPr>
          <p:cNvPr id="5" name="Footer Placeholder 4"/>
          <p:cNvSpPr>
            <a:spLocks noGrp="1"/>
          </p:cNvSpPr>
          <p:nvPr>
            <p:ph type="ftr" sz="quarter" idx="3"/>
          </p:nvPr>
        </p:nvSpPr>
        <p:spPr>
          <a:xfrm>
            <a:off x="354013" y="6356350"/>
            <a:ext cx="2895600" cy="365125"/>
          </a:xfrm>
          <a:prstGeom prst="rect">
            <a:avLst/>
          </a:prstGeom>
        </p:spPr>
        <p:txBody>
          <a:bodyPr vert="horz" wrap="square" lIns="91440" tIns="45720" rIns="91440" bIns="45720" numCol="1" anchor="ctr" anchorCtr="0" compatLnSpc="1">
            <a:prstTxWarp prst="textNoShape">
              <a:avLst/>
            </a:prstTxWarp>
          </a:bodyPr>
          <a:lstStyle>
            <a:lvl1pPr algn="l" eaLnBrk="1" hangingPunct="1">
              <a:defRPr sz="1200">
                <a:solidFill>
                  <a:srgbClr val="FFFFFF"/>
                </a:solidFill>
                <a:effectLst>
                  <a:outerShdw blurRad="38100" dist="38100" dir="2700000" algn="tl">
                    <a:srgbClr val="212121"/>
                  </a:outerShdw>
                </a:effectLst>
                <a:latin typeface="Calisto MT"/>
                <a:cs typeface="ＭＳ Ｐゴシック"/>
              </a:defRPr>
            </a:lvl1pPr>
          </a:lstStyle>
          <a:p>
            <a:pPr defTabSz="914400" fontAlgn="base">
              <a:spcBef>
                <a:spcPct val="0"/>
              </a:spcBef>
              <a:spcAft>
                <a:spcPct val="0"/>
              </a:spcAft>
              <a:defRPr/>
            </a:pPr>
            <a:endParaRPr lang="en-US">
              <a:ea typeface="ＭＳ Ｐゴシック" charset="0"/>
            </a:endParaRPr>
          </a:p>
        </p:txBody>
      </p:sp>
      <p:sp>
        <p:nvSpPr>
          <p:cNvPr id="6" name="Slide Number Placeholder 5"/>
          <p:cNvSpPr>
            <a:spLocks noGrp="1"/>
          </p:cNvSpPr>
          <p:nvPr>
            <p:ph type="sldNum" sz="quarter" idx="4"/>
          </p:nvPr>
        </p:nvSpPr>
        <p:spPr>
          <a:xfrm>
            <a:off x="4229100" y="6356350"/>
            <a:ext cx="685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FFFFFF"/>
                </a:solidFill>
                <a:effectLst>
                  <a:outerShdw blurRad="38100" dist="38100" dir="2700000" algn="tl">
                    <a:srgbClr val="212121"/>
                  </a:outerShdw>
                </a:effectLst>
                <a:latin typeface="Calisto MT"/>
                <a:cs typeface="ＭＳ Ｐゴシック"/>
              </a:defRPr>
            </a:lvl1pPr>
          </a:lstStyle>
          <a:p>
            <a:pPr defTabSz="914400" fontAlgn="base">
              <a:spcBef>
                <a:spcPct val="0"/>
              </a:spcBef>
              <a:spcAft>
                <a:spcPct val="0"/>
              </a:spcAft>
              <a:defRPr/>
            </a:pPr>
            <a:fld id="{BABB8F32-F51C-2E49-BBC2-C9CD5F26CD71}"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4142143797"/>
      </p:ext>
    </p:extLst>
  </p:cSld>
  <p:clrMap bg1="dk2" tx1="lt1" bg2="dk1" tx2="lt2" accent1="accent1" accent2="accent2" accent3="accent3" accent4="accent4" accent5="accent5" accent6="accent6" hlink="hlink" folHlink="folHlink"/>
  <p:sldLayoutIdLst>
    <p:sldLayoutId id="2147484576" r:id="rId1"/>
    <p:sldLayoutId id="2147484577" r:id="rId2"/>
    <p:sldLayoutId id="2147484578" r:id="rId3"/>
    <p:sldLayoutId id="2147484579" r:id="rId4"/>
    <p:sldLayoutId id="2147484580" r:id="rId5"/>
    <p:sldLayoutId id="2147484581" r:id="rId6"/>
    <p:sldLayoutId id="2147484582" r:id="rId7"/>
    <p:sldLayoutId id="2147484583" r:id="rId8"/>
    <p:sldLayoutId id="2147484584" r:id="rId9"/>
    <p:sldLayoutId id="2147484585" r:id="rId10"/>
    <p:sldLayoutId id="2147484586" r:id="rId11"/>
  </p:sldLayoutIdLst>
  <p:txStyles>
    <p:titleStyle>
      <a:lvl1pPr algn="ctr" rtl="0" eaLnBrk="0" fontAlgn="base" hangingPunct="0">
        <a:spcBef>
          <a:spcPct val="0"/>
        </a:spcBef>
        <a:spcAft>
          <a:spcPct val="0"/>
        </a:spcAft>
        <a:defRPr sz="4800" b="1" i="0">
          <a:solidFill>
            <a:schemeClr val="tx1"/>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800">
          <a:solidFill>
            <a:schemeClr val="tx1"/>
          </a:solidFill>
          <a:latin typeface="Arial" charset="0"/>
          <a:ea typeface="ＭＳ Ｐゴシック" charset="0"/>
          <a:cs typeface="ＭＳ Ｐゴシック" charset="0"/>
        </a:defRPr>
      </a:lvl2pPr>
      <a:lvl3pPr algn="ctr" rtl="0" eaLnBrk="0" fontAlgn="base" hangingPunct="0">
        <a:spcBef>
          <a:spcPct val="0"/>
        </a:spcBef>
        <a:spcAft>
          <a:spcPct val="0"/>
        </a:spcAft>
        <a:defRPr sz="4800">
          <a:solidFill>
            <a:schemeClr val="tx1"/>
          </a:solidFill>
          <a:latin typeface="Arial" charset="0"/>
          <a:ea typeface="ＭＳ Ｐゴシック" charset="0"/>
          <a:cs typeface="ＭＳ Ｐゴシック" charset="0"/>
        </a:defRPr>
      </a:lvl3pPr>
      <a:lvl4pPr algn="ctr" rtl="0" eaLnBrk="0" fontAlgn="base" hangingPunct="0">
        <a:spcBef>
          <a:spcPct val="0"/>
        </a:spcBef>
        <a:spcAft>
          <a:spcPct val="0"/>
        </a:spcAft>
        <a:defRPr sz="4800">
          <a:solidFill>
            <a:schemeClr val="tx1"/>
          </a:solidFill>
          <a:latin typeface="Arial" charset="0"/>
          <a:ea typeface="ＭＳ Ｐゴシック" charset="0"/>
          <a:cs typeface="ＭＳ Ｐゴシック" charset="0"/>
        </a:defRPr>
      </a:lvl4pPr>
      <a:lvl5pPr algn="ctr" rtl="0" eaLnBrk="0" fontAlgn="base" hangingPunct="0">
        <a:spcBef>
          <a:spcPct val="0"/>
        </a:spcBef>
        <a:spcAft>
          <a:spcPct val="0"/>
        </a:spcAft>
        <a:defRPr sz="4800">
          <a:solidFill>
            <a:schemeClr val="tx1"/>
          </a:solidFill>
          <a:latin typeface="Arial" charset="0"/>
          <a:ea typeface="ＭＳ Ｐゴシック" charset="0"/>
          <a:cs typeface="ＭＳ Ｐゴシック" charset="0"/>
        </a:defRPr>
      </a:lvl5pPr>
      <a:lvl6pPr marL="457200" algn="ctr" rtl="0" fontAlgn="base">
        <a:spcBef>
          <a:spcPct val="0"/>
        </a:spcBef>
        <a:spcAft>
          <a:spcPct val="0"/>
        </a:spcAft>
        <a:defRPr sz="4800">
          <a:solidFill>
            <a:schemeClr val="tx1"/>
          </a:solidFill>
          <a:latin typeface="Calisto MT" charset="0"/>
          <a:ea typeface="ＭＳ Ｐゴシック" charset="0"/>
          <a:cs typeface="ＭＳ Ｐゴシック" charset="0"/>
        </a:defRPr>
      </a:lvl6pPr>
      <a:lvl7pPr marL="914400" algn="ctr" rtl="0" fontAlgn="base">
        <a:spcBef>
          <a:spcPct val="0"/>
        </a:spcBef>
        <a:spcAft>
          <a:spcPct val="0"/>
        </a:spcAft>
        <a:defRPr sz="4800">
          <a:solidFill>
            <a:schemeClr val="tx1"/>
          </a:solidFill>
          <a:latin typeface="Calisto MT" charset="0"/>
          <a:ea typeface="ＭＳ Ｐゴシック" charset="0"/>
          <a:cs typeface="ＭＳ Ｐゴシック" charset="0"/>
        </a:defRPr>
      </a:lvl7pPr>
      <a:lvl8pPr marL="1371600" algn="ctr" rtl="0" fontAlgn="base">
        <a:spcBef>
          <a:spcPct val="0"/>
        </a:spcBef>
        <a:spcAft>
          <a:spcPct val="0"/>
        </a:spcAft>
        <a:defRPr sz="4800">
          <a:solidFill>
            <a:schemeClr val="tx1"/>
          </a:solidFill>
          <a:latin typeface="Calisto MT" charset="0"/>
          <a:ea typeface="ＭＳ Ｐゴシック" charset="0"/>
          <a:cs typeface="ＭＳ Ｐゴシック" charset="0"/>
        </a:defRPr>
      </a:lvl8pPr>
      <a:lvl9pPr marL="1828800" algn="ctr" rtl="0" fontAlgn="base">
        <a:spcBef>
          <a:spcPct val="0"/>
        </a:spcBef>
        <a:spcAft>
          <a:spcPct val="0"/>
        </a:spcAft>
        <a:defRPr sz="4800">
          <a:solidFill>
            <a:schemeClr val="tx1"/>
          </a:solidFill>
          <a:latin typeface="Calisto MT" charset="0"/>
          <a:ea typeface="ＭＳ Ｐゴシック" charset="0"/>
          <a:cs typeface="ＭＳ Ｐゴシック" charset="0"/>
        </a:defRPr>
      </a:lvl9pPr>
    </p:titleStyle>
    <p:bodyStyle>
      <a:lvl1pPr marL="342900" indent="-342900" algn="l" rtl="0" eaLnBrk="0" fontAlgn="base" hangingPunct="0">
        <a:spcBef>
          <a:spcPts val="2000"/>
        </a:spcBef>
        <a:spcAft>
          <a:spcPct val="0"/>
        </a:spcAft>
        <a:buBlip>
          <a:blip r:embed="rId14"/>
        </a:buBlip>
        <a:defRPr sz="2200" b="1" i="0">
          <a:solidFill>
            <a:schemeClr val="tx1"/>
          </a:solidFill>
          <a:latin typeface="Arial" panose="020B0604020202020204" pitchFamily="34" charset="0"/>
          <a:ea typeface="+mn-ea"/>
          <a:cs typeface="Arial" panose="020B0604020202020204" pitchFamily="34" charset="0"/>
        </a:defRPr>
      </a:lvl1pPr>
      <a:lvl2pPr marL="685800" indent="-336550" algn="l" rtl="0" eaLnBrk="0" fontAlgn="base" hangingPunct="0">
        <a:spcBef>
          <a:spcPts val="600"/>
        </a:spcBef>
        <a:spcAft>
          <a:spcPct val="0"/>
        </a:spcAft>
        <a:buBlip>
          <a:blip r:embed="rId14"/>
        </a:buBlip>
        <a:defRPr sz="2000" b="1" i="0">
          <a:solidFill>
            <a:schemeClr val="tx1"/>
          </a:solidFill>
          <a:latin typeface="Arial" panose="020B0604020202020204" pitchFamily="34" charset="0"/>
          <a:ea typeface="+mn-ea"/>
          <a:cs typeface="Arial" panose="020B0604020202020204" pitchFamily="34" charset="0"/>
        </a:defRPr>
      </a:lvl2pPr>
      <a:lvl3pPr marL="1035050" indent="-349250" algn="l" rtl="0" eaLnBrk="0" fontAlgn="base" hangingPunct="0">
        <a:spcBef>
          <a:spcPts val="600"/>
        </a:spcBef>
        <a:spcAft>
          <a:spcPct val="0"/>
        </a:spcAft>
        <a:buBlip>
          <a:blip r:embed="rId14"/>
        </a:buBlip>
        <a:defRPr b="1" i="0">
          <a:solidFill>
            <a:schemeClr val="tx1"/>
          </a:solidFill>
          <a:latin typeface="Arial" panose="020B0604020202020204" pitchFamily="34" charset="0"/>
          <a:ea typeface="+mn-ea"/>
          <a:cs typeface="Arial" panose="020B0604020202020204" pitchFamily="34" charset="0"/>
        </a:defRPr>
      </a:lvl3pPr>
      <a:lvl4pPr marL="1371600" indent="-336550" algn="l" rtl="0" eaLnBrk="0" fontAlgn="base" hangingPunct="0">
        <a:spcBef>
          <a:spcPts val="600"/>
        </a:spcBef>
        <a:spcAft>
          <a:spcPct val="0"/>
        </a:spcAft>
        <a:buBlip>
          <a:blip r:embed="rId14"/>
        </a:buBlip>
        <a:defRPr b="1" i="0">
          <a:solidFill>
            <a:schemeClr val="tx1"/>
          </a:solidFill>
          <a:latin typeface="Arial" panose="020B0604020202020204" pitchFamily="34" charset="0"/>
          <a:ea typeface="+mn-ea"/>
          <a:cs typeface="Arial" panose="020B0604020202020204" pitchFamily="34" charset="0"/>
        </a:defRPr>
      </a:lvl4pPr>
      <a:lvl5pPr marL="1720850" indent="-349250" algn="l" rtl="0" eaLnBrk="0" fontAlgn="base" hangingPunct="0">
        <a:spcBef>
          <a:spcPts val="600"/>
        </a:spcBef>
        <a:spcAft>
          <a:spcPct val="0"/>
        </a:spcAft>
        <a:buBlip>
          <a:blip r:embed="rId14"/>
        </a:buBlip>
        <a:defRPr b="1" i="0">
          <a:solidFill>
            <a:schemeClr val="tx1"/>
          </a:solidFill>
          <a:latin typeface="Arial" panose="020B0604020202020204" pitchFamily="34" charset="0"/>
          <a:ea typeface="+mn-ea"/>
          <a:cs typeface="Arial" panose="020B0604020202020204" pitchFamily="34" charset="0"/>
        </a:defRPr>
      </a:lvl5pPr>
      <a:lvl6pPr marL="2178050" indent="-349250" algn="l" rtl="0" fontAlgn="base">
        <a:spcBef>
          <a:spcPts val="600"/>
        </a:spcBef>
        <a:spcAft>
          <a:spcPct val="0"/>
        </a:spcAft>
        <a:buBlip>
          <a:blip r:embed="rId14"/>
        </a:buBlip>
        <a:defRPr>
          <a:solidFill>
            <a:schemeClr val="tx1"/>
          </a:solidFill>
          <a:latin typeface="+mn-lt"/>
          <a:ea typeface="+mn-ea"/>
        </a:defRPr>
      </a:lvl6pPr>
      <a:lvl7pPr marL="2635250" indent="-349250" algn="l" rtl="0" fontAlgn="base">
        <a:spcBef>
          <a:spcPts val="600"/>
        </a:spcBef>
        <a:spcAft>
          <a:spcPct val="0"/>
        </a:spcAft>
        <a:buBlip>
          <a:blip r:embed="rId14"/>
        </a:buBlip>
        <a:defRPr>
          <a:solidFill>
            <a:schemeClr val="tx1"/>
          </a:solidFill>
          <a:latin typeface="+mn-lt"/>
          <a:ea typeface="+mn-ea"/>
        </a:defRPr>
      </a:lvl7pPr>
      <a:lvl8pPr marL="3092450" indent="-349250" algn="l" rtl="0" fontAlgn="base">
        <a:spcBef>
          <a:spcPts val="600"/>
        </a:spcBef>
        <a:spcAft>
          <a:spcPct val="0"/>
        </a:spcAft>
        <a:buBlip>
          <a:blip r:embed="rId14"/>
        </a:buBlip>
        <a:defRPr>
          <a:solidFill>
            <a:schemeClr val="tx1"/>
          </a:solidFill>
          <a:latin typeface="+mn-lt"/>
          <a:ea typeface="+mn-ea"/>
        </a:defRPr>
      </a:lvl8pPr>
      <a:lvl9pPr marL="3549650" indent="-349250" algn="l" rtl="0" fontAlgn="base">
        <a:spcBef>
          <a:spcPts val="600"/>
        </a:spcBef>
        <a:spcAft>
          <a:spcPct val="0"/>
        </a:spcAft>
        <a:buBlip>
          <a:blip r:embed="rId14"/>
        </a:buBlip>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08898" name="Picture 6" descr="ticket7R.png"/>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bwMode="auto">
          <a:xfrm rot="1082531">
            <a:off x="5549900" y="1755775"/>
            <a:ext cx="1096963" cy="557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8899" name="Picture 7" descr="ticket8R.png"/>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bwMode="auto">
          <a:xfrm rot="-887743">
            <a:off x="5383213" y="2155825"/>
            <a:ext cx="1096962" cy="555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8900" name="Picture 8" descr="42-16393499.png"/>
          <p:cNvPicPr>
            <a:picLocks noChangeAspect="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2516188" y="304800"/>
            <a:ext cx="3427412"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8901" name="Title Placeholder 1"/>
          <p:cNvSpPr>
            <a:spLocks noGrp="1"/>
          </p:cNvSpPr>
          <p:nvPr>
            <p:ph type="title"/>
          </p:nvPr>
        </p:nvSpPr>
        <p:spPr bwMode="auto">
          <a:xfrm>
            <a:off x="685800" y="120650"/>
            <a:ext cx="7770813" cy="1430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8902" name="Text Placeholder 2"/>
          <p:cNvSpPr>
            <a:spLocks noGrp="1"/>
          </p:cNvSpPr>
          <p:nvPr>
            <p:ph type="body" idx="1"/>
          </p:nvPr>
        </p:nvSpPr>
        <p:spPr bwMode="auto">
          <a:xfrm>
            <a:off x="685800" y="1752600"/>
            <a:ext cx="7770813" cy="4373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2"/>
          </p:nvPr>
        </p:nvSpPr>
        <p:spPr>
          <a:xfrm>
            <a:off x="6619875"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FFFFFF"/>
                </a:solidFill>
                <a:effectLst>
                  <a:outerShdw blurRad="38100" dist="38100" dir="2700000" algn="tl">
                    <a:srgbClr val="212121"/>
                  </a:outerShdw>
                </a:effectLst>
                <a:latin typeface="Calisto MT"/>
                <a:cs typeface="ＭＳ Ｐゴシック"/>
              </a:defRPr>
            </a:lvl1pPr>
          </a:lstStyle>
          <a:p>
            <a:pPr defTabSz="914400" fontAlgn="base">
              <a:spcBef>
                <a:spcPct val="0"/>
              </a:spcBef>
              <a:spcAft>
                <a:spcPct val="0"/>
              </a:spcAft>
              <a:defRPr/>
            </a:pPr>
            <a:endParaRPr lang="en-US">
              <a:ea typeface="ＭＳ Ｐゴシック" charset="0"/>
            </a:endParaRPr>
          </a:p>
        </p:txBody>
      </p:sp>
      <p:sp>
        <p:nvSpPr>
          <p:cNvPr id="11" name="Footer Placeholder 4"/>
          <p:cNvSpPr>
            <a:spLocks noGrp="1"/>
          </p:cNvSpPr>
          <p:nvPr>
            <p:ph type="ftr" sz="quarter" idx="3"/>
          </p:nvPr>
        </p:nvSpPr>
        <p:spPr>
          <a:xfrm>
            <a:off x="354013" y="6356350"/>
            <a:ext cx="2895600" cy="365125"/>
          </a:xfrm>
          <a:prstGeom prst="rect">
            <a:avLst/>
          </a:prstGeom>
        </p:spPr>
        <p:txBody>
          <a:bodyPr vert="horz" wrap="square" lIns="91440" tIns="45720" rIns="91440" bIns="45720" numCol="1" anchor="ctr" anchorCtr="0" compatLnSpc="1">
            <a:prstTxWarp prst="textNoShape">
              <a:avLst/>
            </a:prstTxWarp>
          </a:bodyPr>
          <a:lstStyle>
            <a:lvl1pPr algn="l" eaLnBrk="1" hangingPunct="1">
              <a:defRPr sz="1200">
                <a:solidFill>
                  <a:srgbClr val="FFFFFF"/>
                </a:solidFill>
                <a:effectLst>
                  <a:outerShdw blurRad="38100" dist="38100" dir="2700000" algn="tl">
                    <a:srgbClr val="212121"/>
                  </a:outerShdw>
                </a:effectLst>
                <a:latin typeface="Calisto MT"/>
                <a:cs typeface="ＭＳ Ｐゴシック"/>
              </a:defRPr>
            </a:lvl1pPr>
          </a:lstStyle>
          <a:p>
            <a:pPr defTabSz="914400" fontAlgn="base">
              <a:spcBef>
                <a:spcPct val="0"/>
              </a:spcBef>
              <a:spcAft>
                <a:spcPct val="0"/>
              </a:spcAft>
              <a:defRPr/>
            </a:pPr>
            <a:endParaRPr lang="en-US">
              <a:ea typeface="ＭＳ Ｐゴシック" charset="0"/>
            </a:endParaRPr>
          </a:p>
        </p:txBody>
      </p:sp>
      <p:sp>
        <p:nvSpPr>
          <p:cNvPr id="12" name="Slide Number Placeholder 5"/>
          <p:cNvSpPr>
            <a:spLocks noGrp="1"/>
          </p:cNvSpPr>
          <p:nvPr>
            <p:ph type="sldNum" sz="quarter" idx="4"/>
          </p:nvPr>
        </p:nvSpPr>
        <p:spPr>
          <a:xfrm>
            <a:off x="4229100" y="6356350"/>
            <a:ext cx="685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FFFFFF"/>
                </a:solidFill>
                <a:effectLst>
                  <a:outerShdw blurRad="38100" dist="38100" dir="2700000" algn="tl">
                    <a:srgbClr val="212121"/>
                  </a:outerShdw>
                </a:effectLst>
                <a:latin typeface="Calisto MT"/>
                <a:cs typeface="ＭＳ Ｐゴシック"/>
              </a:defRPr>
            </a:lvl1pPr>
          </a:lstStyle>
          <a:p>
            <a:pPr defTabSz="914400" fontAlgn="base">
              <a:spcBef>
                <a:spcPct val="0"/>
              </a:spcBef>
              <a:spcAft>
                <a:spcPct val="0"/>
              </a:spcAft>
              <a:defRPr/>
            </a:pPr>
            <a:fld id="{E90BAA4E-2E2D-8846-B855-7E11021C8FCE}"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3946654241"/>
      </p:ext>
    </p:extLst>
  </p:cSld>
  <p:clrMap bg1="dk2" tx1="lt1" bg2="dk1" tx2="lt2" accent1="accent1" accent2="accent2" accent3="accent3" accent4="accent4" accent5="accent5" accent6="accent6" hlink="hlink" folHlink="folHlink"/>
  <p:sldLayoutIdLst>
    <p:sldLayoutId id="2147484588" r:id="rId1"/>
    <p:sldLayoutId id="2147484589" r:id="rId2"/>
    <p:sldLayoutId id="2147484590" r:id="rId3"/>
    <p:sldLayoutId id="2147484591" r:id="rId4"/>
    <p:sldLayoutId id="2147484592" r:id="rId5"/>
    <p:sldLayoutId id="2147484593" r:id="rId6"/>
    <p:sldLayoutId id="2147484594" r:id="rId7"/>
    <p:sldLayoutId id="2147484595" r:id="rId8"/>
    <p:sldLayoutId id="2147484596" r:id="rId9"/>
    <p:sldLayoutId id="2147484597" r:id="rId10"/>
    <p:sldLayoutId id="2147484598" r:id="rId11"/>
  </p:sldLayoutIdLst>
  <p:txStyles>
    <p:titleStyle>
      <a:lvl1pPr algn="ctr" rtl="0" eaLnBrk="0" fontAlgn="base" hangingPunct="0">
        <a:spcBef>
          <a:spcPct val="0"/>
        </a:spcBef>
        <a:spcAft>
          <a:spcPct val="0"/>
        </a:spcAft>
        <a:defRPr sz="4800">
          <a:solidFill>
            <a:schemeClr val="tx1"/>
          </a:solidFill>
          <a:latin typeface="+mj-lt"/>
          <a:ea typeface="+mj-ea"/>
          <a:cs typeface="+mj-cs"/>
        </a:defRPr>
      </a:lvl1pPr>
      <a:lvl2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2pPr>
      <a:lvl3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3pPr>
      <a:lvl4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4pPr>
      <a:lvl5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5pPr>
      <a:lvl6pPr marL="457200" algn="ctr" rtl="0" fontAlgn="base">
        <a:spcBef>
          <a:spcPct val="0"/>
        </a:spcBef>
        <a:spcAft>
          <a:spcPct val="0"/>
        </a:spcAft>
        <a:defRPr sz="4800">
          <a:solidFill>
            <a:schemeClr val="tx1"/>
          </a:solidFill>
          <a:latin typeface="Calisto MT" charset="0"/>
          <a:ea typeface="ＭＳ Ｐゴシック" charset="0"/>
          <a:cs typeface="ＭＳ Ｐゴシック" charset="0"/>
        </a:defRPr>
      </a:lvl6pPr>
      <a:lvl7pPr marL="914400" algn="ctr" rtl="0" fontAlgn="base">
        <a:spcBef>
          <a:spcPct val="0"/>
        </a:spcBef>
        <a:spcAft>
          <a:spcPct val="0"/>
        </a:spcAft>
        <a:defRPr sz="4800">
          <a:solidFill>
            <a:schemeClr val="tx1"/>
          </a:solidFill>
          <a:latin typeface="Calisto MT" charset="0"/>
          <a:ea typeface="ＭＳ Ｐゴシック" charset="0"/>
          <a:cs typeface="ＭＳ Ｐゴシック" charset="0"/>
        </a:defRPr>
      </a:lvl7pPr>
      <a:lvl8pPr marL="1371600" algn="ctr" rtl="0" fontAlgn="base">
        <a:spcBef>
          <a:spcPct val="0"/>
        </a:spcBef>
        <a:spcAft>
          <a:spcPct val="0"/>
        </a:spcAft>
        <a:defRPr sz="4800">
          <a:solidFill>
            <a:schemeClr val="tx1"/>
          </a:solidFill>
          <a:latin typeface="Calisto MT" charset="0"/>
          <a:ea typeface="ＭＳ Ｐゴシック" charset="0"/>
          <a:cs typeface="ＭＳ Ｐゴシック" charset="0"/>
        </a:defRPr>
      </a:lvl8pPr>
      <a:lvl9pPr marL="1828800" algn="ctr" rtl="0" fontAlgn="base">
        <a:spcBef>
          <a:spcPct val="0"/>
        </a:spcBef>
        <a:spcAft>
          <a:spcPct val="0"/>
        </a:spcAft>
        <a:defRPr sz="4800">
          <a:solidFill>
            <a:schemeClr val="tx1"/>
          </a:solidFill>
          <a:latin typeface="Calisto MT" charset="0"/>
          <a:ea typeface="ＭＳ Ｐゴシック" charset="0"/>
          <a:cs typeface="ＭＳ Ｐゴシック" charset="0"/>
        </a:defRPr>
      </a:lvl9pPr>
    </p:titleStyle>
    <p:bodyStyle>
      <a:lvl1pPr marL="342900" indent="-342900" algn="l" rtl="0" eaLnBrk="0" fontAlgn="base" hangingPunct="0">
        <a:spcBef>
          <a:spcPts val="2000"/>
        </a:spcBef>
        <a:spcAft>
          <a:spcPct val="0"/>
        </a:spcAft>
        <a:buBlip>
          <a:blip r:embed="rId17"/>
        </a:buBlip>
        <a:defRPr sz="2200">
          <a:solidFill>
            <a:schemeClr val="tx1"/>
          </a:solidFill>
          <a:latin typeface="+mn-lt"/>
          <a:ea typeface="+mn-ea"/>
          <a:cs typeface="+mn-cs"/>
        </a:defRPr>
      </a:lvl1pPr>
      <a:lvl2pPr marL="685800" indent="-336550" algn="l" rtl="0" eaLnBrk="0" fontAlgn="base" hangingPunct="0">
        <a:spcBef>
          <a:spcPts val="600"/>
        </a:spcBef>
        <a:spcAft>
          <a:spcPct val="0"/>
        </a:spcAft>
        <a:buBlip>
          <a:blip r:embed="rId17"/>
        </a:buBlip>
        <a:defRPr sz="2000">
          <a:solidFill>
            <a:schemeClr val="tx1"/>
          </a:solidFill>
          <a:latin typeface="+mn-lt"/>
          <a:ea typeface="+mn-ea"/>
        </a:defRPr>
      </a:lvl2pPr>
      <a:lvl3pPr marL="1035050" indent="-349250" algn="l" rtl="0" eaLnBrk="0" fontAlgn="base" hangingPunct="0">
        <a:spcBef>
          <a:spcPts val="600"/>
        </a:spcBef>
        <a:spcAft>
          <a:spcPct val="0"/>
        </a:spcAft>
        <a:buBlip>
          <a:blip r:embed="rId17"/>
        </a:buBlip>
        <a:defRPr>
          <a:solidFill>
            <a:schemeClr val="tx1"/>
          </a:solidFill>
          <a:latin typeface="+mn-lt"/>
          <a:ea typeface="+mn-ea"/>
        </a:defRPr>
      </a:lvl3pPr>
      <a:lvl4pPr marL="1371600" indent="-336550" algn="l" rtl="0" eaLnBrk="0" fontAlgn="base" hangingPunct="0">
        <a:spcBef>
          <a:spcPts val="600"/>
        </a:spcBef>
        <a:spcAft>
          <a:spcPct val="0"/>
        </a:spcAft>
        <a:buBlip>
          <a:blip r:embed="rId17"/>
        </a:buBlip>
        <a:defRPr>
          <a:solidFill>
            <a:schemeClr val="tx1"/>
          </a:solidFill>
          <a:latin typeface="+mn-lt"/>
          <a:ea typeface="+mn-ea"/>
        </a:defRPr>
      </a:lvl4pPr>
      <a:lvl5pPr marL="1720850" indent="-349250" algn="l" rtl="0" eaLnBrk="0" fontAlgn="base" hangingPunct="0">
        <a:spcBef>
          <a:spcPts val="600"/>
        </a:spcBef>
        <a:spcAft>
          <a:spcPct val="0"/>
        </a:spcAft>
        <a:buBlip>
          <a:blip r:embed="rId17"/>
        </a:buBlip>
        <a:defRPr>
          <a:solidFill>
            <a:schemeClr val="tx1"/>
          </a:solidFill>
          <a:latin typeface="+mn-lt"/>
          <a:ea typeface="+mn-ea"/>
        </a:defRPr>
      </a:lvl5pPr>
      <a:lvl6pPr marL="2178050" indent="-349250" algn="l" rtl="0" fontAlgn="base">
        <a:spcBef>
          <a:spcPts val="600"/>
        </a:spcBef>
        <a:spcAft>
          <a:spcPct val="0"/>
        </a:spcAft>
        <a:buBlip>
          <a:blip r:embed="rId17"/>
        </a:buBlip>
        <a:defRPr>
          <a:solidFill>
            <a:schemeClr val="tx1"/>
          </a:solidFill>
          <a:latin typeface="+mn-lt"/>
          <a:ea typeface="+mn-ea"/>
        </a:defRPr>
      </a:lvl6pPr>
      <a:lvl7pPr marL="2635250" indent="-349250" algn="l" rtl="0" fontAlgn="base">
        <a:spcBef>
          <a:spcPts val="600"/>
        </a:spcBef>
        <a:spcAft>
          <a:spcPct val="0"/>
        </a:spcAft>
        <a:buBlip>
          <a:blip r:embed="rId17"/>
        </a:buBlip>
        <a:defRPr>
          <a:solidFill>
            <a:schemeClr val="tx1"/>
          </a:solidFill>
          <a:latin typeface="+mn-lt"/>
          <a:ea typeface="+mn-ea"/>
        </a:defRPr>
      </a:lvl7pPr>
      <a:lvl8pPr marL="3092450" indent="-349250" algn="l" rtl="0" fontAlgn="base">
        <a:spcBef>
          <a:spcPts val="600"/>
        </a:spcBef>
        <a:spcAft>
          <a:spcPct val="0"/>
        </a:spcAft>
        <a:buBlip>
          <a:blip r:embed="rId17"/>
        </a:buBlip>
        <a:defRPr>
          <a:solidFill>
            <a:schemeClr val="tx1"/>
          </a:solidFill>
          <a:latin typeface="+mn-lt"/>
          <a:ea typeface="+mn-ea"/>
        </a:defRPr>
      </a:lvl8pPr>
      <a:lvl9pPr marL="3549650" indent="-349250" algn="l" rtl="0" fontAlgn="base">
        <a:spcBef>
          <a:spcPts val="600"/>
        </a:spcBef>
        <a:spcAft>
          <a:spcPct val="0"/>
        </a:spcAft>
        <a:buBlip>
          <a:blip r:embed="rId17"/>
        </a:buBlip>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685800" y="117475"/>
            <a:ext cx="8456613" cy="6738938"/>
            <a:chOff x="432" y="74"/>
            <a:chExt cx="5327" cy="4245"/>
          </a:xfrm>
        </p:grpSpPr>
        <p:sp>
          <p:nvSpPr>
            <p:cNvPr id="1032"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033" name="Group 4"/>
            <p:cNvGrpSpPr>
              <a:grpSpLocks/>
            </p:cNvGrpSpPr>
            <p:nvPr/>
          </p:nvGrpSpPr>
          <p:grpSpPr bwMode="auto">
            <a:xfrm>
              <a:off x="2859" y="4250"/>
              <a:ext cx="2729" cy="41"/>
              <a:chOff x="2859" y="4250"/>
              <a:chExt cx="2729" cy="41"/>
            </a:xfrm>
          </p:grpSpPr>
          <p:sp>
            <p:nvSpPr>
              <p:cNvPr id="1038"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9"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0"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1"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2"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3"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4"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5"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034" name="Rectangle 13"/>
            <p:cNvSpPr>
              <a:spLocks noChangeArrowheads="1"/>
            </p:cNvSpPr>
            <p:nvPr/>
          </p:nvSpPr>
          <p:spPr bwMode="invGray">
            <a:xfrm>
              <a:off x="480" y="480"/>
              <a:ext cx="5279" cy="48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5"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6"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7"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027"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8"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a:solidFill>
                  <a:schemeClr val="tx1"/>
                </a:solidFill>
                <a:latin typeface="Times New Roman" pitchFamily="-111" charset="0"/>
                <a:ea typeface="Times New Roman" pitchFamily="-111" charset="0"/>
                <a:cs typeface="Times New Roman" pitchFamily="-111" charset="0"/>
              </a:defRPr>
            </a:lvl1pPr>
          </a:lstStyle>
          <a:p>
            <a:pPr defTabSz="914400" eaLnBrk="0" fontAlgn="base" hangingPunct="0">
              <a:spcAft>
                <a:spcPct val="0"/>
              </a:spcAft>
              <a:defRPr/>
            </a:pPr>
            <a:endParaRPr lang="en-US" sz="1400">
              <a:solidFill>
                <a:srgbClr val="FFFFFF"/>
              </a:solidFill>
            </a:endParaRPr>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a:solidFill>
                  <a:schemeClr val="tx1"/>
                </a:solidFill>
                <a:latin typeface="Times New Roman" pitchFamily="-111" charset="0"/>
                <a:ea typeface="Times New Roman" pitchFamily="-111" charset="0"/>
                <a:cs typeface="Times New Roman" pitchFamily="-111" charset="0"/>
              </a:defRPr>
            </a:lvl1pPr>
          </a:lstStyle>
          <a:p>
            <a:pPr defTabSz="914400" eaLnBrk="0" fontAlgn="base" hangingPunct="0">
              <a:spcAft>
                <a:spcPct val="0"/>
              </a:spcAft>
              <a:defRPr/>
            </a:pPr>
            <a:endParaRPr lang="en-US" sz="1400">
              <a:solidFill>
                <a:srgbClr val="FFFFFF"/>
              </a:solidFill>
            </a:endParaRPr>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a:solidFill>
                  <a:schemeClr val="tx1"/>
                </a:solidFill>
                <a:latin typeface="Times New Roman" charset="0"/>
                <a:cs typeface="Times New Roman" charset="0"/>
              </a:defRPr>
            </a:lvl1pPr>
          </a:lstStyle>
          <a:p>
            <a:pPr algn="r" defTabSz="914400" eaLnBrk="0" fontAlgn="base" hangingPunct="0">
              <a:spcAft>
                <a:spcPct val="0"/>
              </a:spcAft>
              <a:defRPr/>
            </a:pPr>
            <a:fld id="{EE65F3BD-2025-CF4D-9022-D1CF420A00F0}" type="slidenum">
              <a:rPr lang="en-US" sz="1400">
                <a:solidFill>
                  <a:srgbClr val="FFFFFF"/>
                </a:solidFill>
                <a:ea typeface="ＭＳ Ｐゴシック" charset="0"/>
              </a:rPr>
              <a:pPr algn="r" defTabSz="914400" eaLnBrk="0" fontAlgn="base" hangingPunct="0">
                <a:spcAft>
                  <a:spcPct val="0"/>
                </a:spcAft>
                <a:defRPr/>
              </a:pPr>
              <a:t>‹#›</a:t>
            </a:fld>
            <a:endParaRPr lang="en-US" sz="1400">
              <a:solidFill>
                <a:srgbClr val="FFFFFF"/>
              </a:solidFill>
              <a:ea typeface="ＭＳ Ｐゴシック" charset="0"/>
            </a:endParaRPr>
          </a:p>
        </p:txBody>
      </p:sp>
    </p:spTree>
    <p:extLst>
      <p:ext uri="{BB962C8B-B14F-4D97-AF65-F5344CB8AC3E}">
        <p14:creationId xmlns:p14="http://schemas.microsoft.com/office/powerpoint/2010/main" val="659174939"/>
      </p:ext>
    </p:extLst>
  </p:cSld>
  <p:clrMap bg1="dk2" tx1="lt1" bg2="dk1" tx2="lt2" accent1="accent1" accent2="accent2" accent3="accent3" accent4="accent4" accent5="accent5" accent6="accent6" hlink="hlink" folHlink="folHlink"/>
  <p:sldLayoutIdLst>
    <p:sldLayoutId id="2147484600" r:id="rId1"/>
    <p:sldLayoutId id="2147484601" r:id="rId2"/>
    <p:sldLayoutId id="2147484602" r:id="rId3"/>
    <p:sldLayoutId id="2147484603" r:id="rId4"/>
    <p:sldLayoutId id="2147484604" r:id="rId5"/>
    <p:sldLayoutId id="2147484605" r:id="rId6"/>
    <p:sldLayoutId id="2147484606" r:id="rId7"/>
    <p:sldLayoutId id="2147484607" r:id="rId8"/>
    <p:sldLayoutId id="2147484608" r:id="rId9"/>
    <p:sldLayoutId id="2147484609" r:id="rId10"/>
    <p:sldLayoutId id="2147484610" r:id="rId11"/>
    <p:sldLayoutId id="2147484611" r:id="rId12"/>
  </p:sldLayoutIdLst>
  <p:txStyles>
    <p:titleStyle>
      <a:lvl1pPr algn="ctr" rtl="0" eaLnBrk="0" fontAlgn="base" hangingPunct="0">
        <a:spcBef>
          <a:spcPct val="0"/>
        </a:spcBef>
        <a:spcAft>
          <a:spcPct val="0"/>
        </a:spcAft>
        <a:defRPr kumimoji="1" sz="4400" b="1" i="0">
          <a:solidFill>
            <a:schemeClr val="tx2"/>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b="1" i="0">
          <a:solidFill>
            <a:schemeClr val="tx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kumimoji="1"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kumimoji="1"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har char="–"/>
        <a:defRPr kumimoji="1"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har char="•"/>
        <a:defRPr kumimoji="1"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338" name="Group 1026"/>
          <p:cNvGrpSpPr>
            <a:grpSpLocks/>
          </p:cNvGrpSpPr>
          <p:nvPr/>
        </p:nvGrpSpPr>
        <p:grpSpPr bwMode="auto">
          <a:xfrm>
            <a:off x="0" y="2286000"/>
            <a:ext cx="9144000" cy="3581400"/>
            <a:chOff x="0" y="1968"/>
            <a:chExt cx="5760" cy="2256"/>
          </a:xfrm>
        </p:grpSpPr>
        <p:sp>
          <p:nvSpPr>
            <p:cNvPr id="14345" name="Rectangle 1027"/>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46" name="Rectangle 1028"/>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47" name="Rectangle 1029"/>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48" name="Rectangle 1030"/>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49" name="Rectangle 1031"/>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0" name="Rectangle 1032"/>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1" name="Rectangle 1033"/>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2" name="Rectangle 1034"/>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3" name="Rectangle 1035"/>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4" name="Rectangle 1036"/>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5" name="Rectangle 1037"/>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6" name="Rectangle 1038"/>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7" name="Rectangle 1039"/>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8" name="Rectangle 1040"/>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9" name="Rectangle 1041"/>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0" name="Rectangle 1042"/>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1" name="Rectangle 1043"/>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2" name="Rectangle 1044"/>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3" name="Rectangle 1045"/>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4" name="Rectangle 1046"/>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5" name="Rectangle 1047"/>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6" name="Rectangle 1048"/>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7" name="Rectangle 1049"/>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8" name="Rectangle 1050"/>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9" name="Rectangle 1051"/>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0" name="Rectangle 1052"/>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1" name="Rectangle 1053"/>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2" name="Rectangle 1054"/>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3" name="Rectangle 1055"/>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4" name="Rectangle 1056"/>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5" name="Rectangle 1057"/>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6" name="Rectangle 1058"/>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7" name="Rectangle 1059"/>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8" name="Rectangle 1060"/>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9" name="Rectangle 1061"/>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0" name="Rectangle 1062"/>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1" name="Rectangle 1063"/>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2" name="Rectangle 1064"/>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3" name="Rectangle 1065"/>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4" name="Rectangle 1066"/>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5" name="Rectangle 1067"/>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6" name="Rectangle 1068"/>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7" name="Rectangle 1069"/>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8" name="Rectangle 1070"/>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9" name="Rectangle 1071"/>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0" name="Rectangle 1072"/>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1" name="Rectangle 1073"/>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2" name="Rectangle 1074"/>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3" name="Rectangle 1075"/>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4" name="Rectangle 1076"/>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5" name="Rectangle 1077"/>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6" name="Rectangle 1078"/>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7" name="Rectangle 1079"/>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8" name="Rectangle 1080"/>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9" name="Rectangle 1081"/>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0" name="Rectangle 1082"/>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1" name="Rectangle 1083"/>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2" name="Rectangle 1084"/>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3" name="Rectangle 1085"/>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4" name="Rectangle 1086"/>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5" name="Rectangle 1087"/>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6" name="Rectangle 1088"/>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7" name="Rectangle 1089"/>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4339" name="Rectangle 1090"/>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4340" name="Rectangle 1091"/>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544836" name="Rectangle 1092"/>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1">
                <a:solidFill>
                  <a:schemeClr val="tx1"/>
                </a:solidFill>
                <a:latin typeface="Helvetica" pitchFamily="-111" charset="0"/>
                <a:ea typeface="Osaka" pitchFamily="-111" charset="-128"/>
                <a:cs typeface="Osaka" pitchFamily="-111" charset="-128"/>
              </a:defRPr>
            </a:lvl1pPr>
          </a:lstStyle>
          <a:p>
            <a:pPr defTabSz="914400" fontAlgn="base">
              <a:spcBef>
                <a:spcPct val="0"/>
              </a:spcBef>
              <a:spcAft>
                <a:spcPct val="0"/>
              </a:spcAft>
              <a:defRPr/>
            </a:pPr>
            <a:endParaRPr lang="en-US" altLang="ja-JP" sz="1400">
              <a:solidFill>
                <a:srgbClr val="FFFFFF"/>
              </a:solidFill>
            </a:endParaRPr>
          </a:p>
        </p:txBody>
      </p:sp>
      <p:sp>
        <p:nvSpPr>
          <p:cNvPr id="544837" name="Rectangle 1093"/>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a:solidFill>
                  <a:schemeClr val="tx1"/>
                </a:solidFill>
                <a:latin typeface="Helvetica" pitchFamily="-111" charset="0"/>
                <a:ea typeface="Osaka" pitchFamily="-111" charset="-128"/>
                <a:cs typeface="Osaka" pitchFamily="-111" charset="-128"/>
              </a:defRPr>
            </a:lvl1pPr>
          </a:lstStyle>
          <a:p>
            <a:pPr defTabSz="914400" fontAlgn="base">
              <a:spcBef>
                <a:spcPct val="0"/>
              </a:spcBef>
              <a:spcAft>
                <a:spcPct val="0"/>
              </a:spcAft>
              <a:defRPr/>
            </a:pPr>
            <a:endParaRPr lang="en-US" altLang="ja-JP" sz="1400">
              <a:solidFill>
                <a:srgbClr val="FFFFFF"/>
              </a:solidFill>
            </a:endParaRPr>
          </a:p>
        </p:txBody>
      </p:sp>
      <p:sp>
        <p:nvSpPr>
          <p:cNvPr id="544838" name="Rectangle 1094"/>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a:solidFill>
                  <a:schemeClr val="tx1"/>
                </a:solidFill>
                <a:latin typeface="Helvetica" charset="0"/>
                <a:ea typeface="Osaka" charset="0"/>
                <a:cs typeface="Osaka" charset="0"/>
              </a:defRPr>
            </a:lvl1pPr>
          </a:lstStyle>
          <a:p>
            <a:pPr defTabSz="914400" fontAlgn="base">
              <a:spcBef>
                <a:spcPct val="0"/>
              </a:spcBef>
              <a:spcAft>
                <a:spcPct val="0"/>
              </a:spcAft>
              <a:defRPr/>
            </a:pPr>
            <a:fld id="{BD04323D-3940-EE44-A7E9-A8065DE04E7D}" type="slidenum">
              <a:rPr lang="en-US" altLang="ja-JP" sz="1400">
                <a:solidFill>
                  <a:srgbClr val="FFFFFF"/>
                </a:solidFill>
              </a:rPr>
              <a:pPr defTabSz="914400" fontAlgn="base">
                <a:spcBef>
                  <a:spcPct val="0"/>
                </a:spcBef>
                <a:spcAft>
                  <a:spcPct val="0"/>
                </a:spcAft>
                <a:defRPr/>
              </a:pPr>
              <a:t>‹#›</a:t>
            </a:fld>
            <a:endParaRPr lang="en-US" altLang="ja-JP" sz="1400">
              <a:solidFill>
                <a:srgbClr val="FFFFFF"/>
              </a:solidFill>
            </a:endParaRPr>
          </a:p>
        </p:txBody>
      </p:sp>
      <p:pic>
        <p:nvPicPr>
          <p:cNvPr id="14344" name="Picture 1095"/>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26986002"/>
      </p:ext>
    </p:extLst>
  </p:cSld>
  <p:clrMap bg1="dk2" tx1="lt1" bg2="dk1" tx2="lt2" accent1="accent1" accent2="accent2" accent3="accent3" accent4="accent4" accent5="accent5" accent6="accent6" hlink="hlink" folHlink="folHlink"/>
  <p:sldLayoutIdLst>
    <p:sldLayoutId id="2147484613" r:id="rId1"/>
    <p:sldLayoutId id="2147484614" r:id="rId2"/>
    <p:sldLayoutId id="2147484615" r:id="rId3"/>
    <p:sldLayoutId id="2147484616" r:id="rId4"/>
    <p:sldLayoutId id="2147484617" r:id="rId5"/>
    <p:sldLayoutId id="2147484618" r:id="rId6"/>
    <p:sldLayoutId id="2147484619" r:id="rId7"/>
    <p:sldLayoutId id="2147484620" r:id="rId8"/>
    <p:sldLayoutId id="2147484621" r:id="rId9"/>
    <p:sldLayoutId id="2147484622" r:id="rId10"/>
    <p:sldLayoutId id="2147484623"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3426" name="Rectangle 1026"/>
          <p:cNvSpPr>
            <a:spLocks noGrp="1" noChangeArrowheads="1"/>
          </p:cNvSpPr>
          <p:nvPr>
            <p:ph type="title"/>
          </p:nvPr>
        </p:nvSpPr>
        <p:spPr bwMode="auto">
          <a:xfrm>
            <a:off x="838200" y="381000"/>
            <a:ext cx="75438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427" name="Rectangle 1027"/>
          <p:cNvSpPr>
            <a:spLocks noGrp="1" noChangeArrowheads="1"/>
          </p:cNvSpPr>
          <p:nvPr>
            <p:ph type="body" idx="1"/>
          </p:nvPr>
        </p:nvSpPr>
        <p:spPr bwMode="auto">
          <a:xfrm>
            <a:off x="838200" y="1371600"/>
            <a:ext cx="75438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85028" name="Rectangle 1028"/>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b="1" i="0">
                <a:solidFill>
                  <a:schemeClr val="tx1"/>
                </a:solidFill>
                <a:latin typeface="Arial" panose="020B0604020202020204" pitchFamily="34" charset="0"/>
                <a:ea typeface="Times New Roman" pitchFamily="-111" charset="0"/>
                <a:cs typeface="Times New Roman" pitchFamily="-111" charset="0"/>
              </a:defRPr>
            </a:lvl1pPr>
          </a:lstStyle>
          <a:p>
            <a:pPr defTabSz="914400" eaLnBrk="0" fontAlgn="base" hangingPunct="0">
              <a:spcBef>
                <a:spcPct val="0"/>
              </a:spcBef>
              <a:spcAft>
                <a:spcPct val="0"/>
              </a:spcAft>
              <a:defRPr/>
            </a:pPr>
            <a:endParaRPr lang="en-US" sz="1400" dirty="0">
              <a:solidFill>
                <a:srgbClr val="FFFFFF"/>
              </a:solidFill>
            </a:endParaRPr>
          </a:p>
        </p:txBody>
      </p:sp>
      <p:sp>
        <p:nvSpPr>
          <p:cNvPr id="385029" name="Rectangle 1029"/>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b="1" i="0">
                <a:solidFill>
                  <a:schemeClr val="tx1"/>
                </a:solidFill>
                <a:latin typeface="Arial" panose="020B0604020202020204" pitchFamily="34" charset="0"/>
                <a:ea typeface="Times New Roman" pitchFamily="-111" charset="0"/>
                <a:cs typeface="Times New Roman" pitchFamily="-111" charset="0"/>
              </a:defRPr>
            </a:lvl1pPr>
          </a:lstStyle>
          <a:p>
            <a:pPr defTabSz="914400" eaLnBrk="0" fontAlgn="base" hangingPunct="0">
              <a:spcBef>
                <a:spcPct val="0"/>
              </a:spcBef>
              <a:spcAft>
                <a:spcPct val="0"/>
              </a:spcAft>
              <a:defRPr/>
            </a:pPr>
            <a:endParaRPr lang="en-US" sz="1400" dirty="0">
              <a:solidFill>
                <a:srgbClr val="FFFFFF"/>
              </a:solidFill>
            </a:endParaRPr>
          </a:p>
        </p:txBody>
      </p:sp>
      <p:sp>
        <p:nvSpPr>
          <p:cNvPr id="385030" name="Rectangle 1030"/>
          <p:cNvSpPr>
            <a:spLocks noGrp="1" noChangeArrowheads="1"/>
          </p:cNvSpPr>
          <p:nvPr>
            <p:ph type="sldNum" sz="quarter" idx="4"/>
          </p:nvPr>
        </p:nvSpPr>
        <p:spPr bwMode="auto">
          <a:xfrm>
            <a:off x="64770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b="1" i="0">
                <a:solidFill>
                  <a:schemeClr val="tx1"/>
                </a:solidFill>
                <a:latin typeface="Arial" panose="020B0604020202020204" pitchFamily="34" charset="0"/>
                <a:cs typeface="Times New Roman" charset="0"/>
              </a:defRPr>
            </a:lvl1pPr>
          </a:lstStyle>
          <a:p>
            <a:pPr algn="r" defTabSz="914400" eaLnBrk="0" fontAlgn="base" hangingPunct="0">
              <a:spcBef>
                <a:spcPct val="0"/>
              </a:spcBef>
              <a:spcAft>
                <a:spcPct val="0"/>
              </a:spcAft>
              <a:defRPr/>
            </a:pPr>
            <a:fld id="{EB34BEC7-1D4D-9A40-AC40-87224257A5D3}" type="slidenum">
              <a:rPr lang="en-US" sz="1400" smtClean="0">
                <a:solidFill>
                  <a:srgbClr val="FFFFFF"/>
                </a:solidFill>
                <a:ea typeface="ＭＳ Ｐゴシック" charset="0"/>
              </a:rPr>
              <a:pPr algn="r" defTabSz="914400" eaLnBrk="0" fontAlgn="base" hangingPunct="0">
                <a:spcBef>
                  <a:spcPct val="0"/>
                </a:spcBef>
                <a:spcAft>
                  <a:spcPct val="0"/>
                </a:spcAft>
                <a:defRPr/>
              </a:pPr>
              <a:t>‹#›</a:t>
            </a:fld>
            <a:endParaRPr lang="en-US" sz="1400" dirty="0">
              <a:solidFill>
                <a:srgbClr val="FFFFFF"/>
              </a:solidFill>
              <a:ea typeface="ＭＳ Ｐゴシック" charset="0"/>
            </a:endParaRPr>
          </a:p>
        </p:txBody>
      </p:sp>
    </p:spTree>
    <p:extLst>
      <p:ext uri="{BB962C8B-B14F-4D97-AF65-F5344CB8AC3E}">
        <p14:creationId xmlns:p14="http://schemas.microsoft.com/office/powerpoint/2010/main" val="561169930"/>
      </p:ext>
    </p:extLst>
  </p:cSld>
  <p:clrMap bg1="dk2" tx1="lt1" bg2="dk1" tx2="lt2" accent1="accent1" accent2="accent2" accent3="accent3" accent4="accent4" accent5="accent5" accent6="accent6" hlink="hlink" folHlink="folHlink"/>
  <p:sldLayoutIdLst>
    <p:sldLayoutId id="2147484625" r:id="rId1"/>
    <p:sldLayoutId id="2147484626" r:id="rId2"/>
    <p:sldLayoutId id="2147484627" r:id="rId3"/>
    <p:sldLayoutId id="2147484628" r:id="rId4"/>
    <p:sldLayoutId id="2147484629" r:id="rId5"/>
    <p:sldLayoutId id="2147484630" r:id="rId6"/>
    <p:sldLayoutId id="2147484631" r:id="rId7"/>
    <p:sldLayoutId id="2147484632" r:id="rId8"/>
    <p:sldLayoutId id="2147484633" r:id="rId9"/>
    <p:sldLayoutId id="2147484634" r:id="rId10"/>
    <p:sldLayoutId id="2147484635" r:id="rId11"/>
  </p:sldLayoutIdLst>
  <p:txStyles>
    <p:titleStyle>
      <a:lvl1pPr algn="l" rtl="0" eaLnBrk="0" fontAlgn="base" hangingPunct="0">
        <a:lnSpc>
          <a:spcPct val="90000"/>
        </a:lnSpc>
        <a:spcBef>
          <a:spcPct val="0"/>
        </a:spcBef>
        <a:spcAft>
          <a:spcPct val="0"/>
        </a:spcAft>
        <a:defRPr sz="4200" b="1" i="0">
          <a:solidFill>
            <a:schemeClr val="tx2"/>
          </a:solidFill>
          <a:latin typeface="Arial" panose="020B0604020202020204" pitchFamily="34" charset="0"/>
          <a:ea typeface="ＭＳ Ｐゴシック" pitchFamily="-111" charset="-128"/>
          <a:cs typeface="ＭＳ Ｐゴシック" pitchFamily="-111" charset="-128"/>
        </a:defRPr>
      </a:lvl1pPr>
      <a:lvl2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2pPr>
      <a:lvl3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3pPr>
      <a:lvl4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4pPr>
      <a:lvl5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5pPr>
      <a:lvl6pPr marL="457200" algn="l" rtl="0" eaLnBrk="0" fontAlgn="base" hangingPunct="0">
        <a:lnSpc>
          <a:spcPct val="90000"/>
        </a:lnSpc>
        <a:spcBef>
          <a:spcPct val="0"/>
        </a:spcBef>
        <a:spcAft>
          <a:spcPct val="0"/>
        </a:spcAft>
        <a:defRPr sz="4200">
          <a:solidFill>
            <a:schemeClr val="tx2"/>
          </a:solidFill>
          <a:latin typeface="Arial" pitchFamily="-108" charset="0"/>
        </a:defRPr>
      </a:lvl6pPr>
      <a:lvl7pPr marL="914400" algn="l" rtl="0" eaLnBrk="0" fontAlgn="base" hangingPunct="0">
        <a:lnSpc>
          <a:spcPct val="90000"/>
        </a:lnSpc>
        <a:spcBef>
          <a:spcPct val="0"/>
        </a:spcBef>
        <a:spcAft>
          <a:spcPct val="0"/>
        </a:spcAft>
        <a:defRPr sz="4200">
          <a:solidFill>
            <a:schemeClr val="tx2"/>
          </a:solidFill>
          <a:latin typeface="Arial" pitchFamily="-108" charset="0"/>
        </a:defRPr>
      </a:lvl7pPr>
      <a:lvl8pPr marL="1371600" algn="l" rtl="0" eaLnBrk="0" fontAlgn="base" hangingPunct="0">
        <a:lnSpc>
          <a:spcPct val="90000"/>
        </a:lnSpc>
        <a:spcBef>
          <a:spcPct val="0"/>
        </a:spcBef>
        <a:spcAft>
          <a:spcPct val="0"/>
        </a:spcAft>
        <a:defRPr sz="4200">
          <a:solidFill>
            <a:schemeClr val="tx2"/>
          </a:solidFill>
          <a:latin typeface="Arial" pitchFamily="-108" charset="0"/>
        </a:defRPr>
      </a:lvl8pPr>
      <a:lvl9pPr marL="1828800" algn="l" rtl="0" eaLnBrk="0" fontAlgn="base" hangingPunct="0">
        <a:lnSpc>
          <a:spcPct val="90000"/>
        </a:lnSpc>
        <a:spcBef>
          <a:spcPct val="0"/>
        </a:spcBef>
        <a:spcAft>
          <a:spcPct val="0"/>
        </a:spcAft>
        <a:defRPr sz="4200">
          <a:solidFill>
            <a:schemeClr val="tx2"/>
          </a:solidFill>
          <a:latin typeface="Arial" pitchFamily="-108"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b="1" i="0">
          <a:solidFill>
            <a:schemeClr val="tx1"/>
          </a:solidFill>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lnSpc>
          <a:spcPct val="90000"/>
        </a:lnSpc>
        <a:spcBef>
          <a:spcPct val="20000"/>
        </a:spcBef>
        <a:spcAft>
          <a:spcPct val="0"/>
        </a:spcAft>
        <a:buSzPct val="80000"/>
        <a:buFont typeface="Wingdings" charset="0"/>
        <a:buChar char="n"/>
        <a:defRPr sz="2800" b="1" i="0">
          <a:solidFill>
            <a:schemeClr val="tx1"/>
          </a:solidFill>
          <a:latin typeface="Arial" panose="020B0604020202020204" pitchFamily="34" charset="0"/>
          <a:ea typeface="ＭＳ Ｐゴシック" pitchFamily="-108"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b="1" i="0">
          <a:solidFill>
            <a:schemeClr val="tx1"/>
          </a:solidFill>
          <a:latin typeface="Arial" panose="020B0604020202020204" pitchFamily="34" charset="0"/>
          <a:ea typeface="ＭＳ Ｐゴシック" pitchFamily="-108"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b="1" i="0">
          <a:solidFill>
            <a:schemeClr val="tx1"/>
          </a:solidFill>
          <a:latin typeface="Arial" panose="020B0604020202020204" pitchFamily="34" charset="0"/>
          <a:ea typeface="ＭＳ Ｐゴシック" pitchFamily="-108" charset="-128"/>
        </a:defRPr>
      </a:lvl4pPr>
      <a:lvl5pPr marL="2057400" indent="-228600" algn="l" rtl="0" eaLnBrk="0" fontAlgn="base" hangingPunct="0">
        <a:lnSpc>
          <a:spcPct val="90000"/>
        </a:lnSpc>
        <a:spcBef>
          <a:spcPct val="20000"/>
        </a:spcBef>
        <a:spcAft>
          <a:spcPct val="0"/>
        </a:spcAft>
        <a:buSzPct val="80000"/>
        <a:buFont typeface="Wingdings" charset="0"/>
        <a:buChar char="l"/>
        <a:defRPr sz="2000" b="1" i="0">
          <a:solidFill>
            <a:schemeClr val="tx1"/>
          </a:solidFill>
          <a:latin typeface="Arial" panose="020B0604020202020204" pitchFamily="34" charset="0"/>
          <a:ea typeface="ＭＳ Ｐゴシック" pitchFamily="-108" charset="-128"/>
        </a:defRPr>
      </a:lvl5pPr>
      <a:lvl6pPr marL="25146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6pPr>
      <a:lvl7pPr marL="29718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7pPr>
      <a:lvl8pPr marL="34290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8pPr>
      <a:lvl9pPr marL="38862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chemeClr val="tx1"/>
                </a:solidFill>
                <a:latin typeface="Times New Roman" charset="0"/>
                <a:cs typeface="Times New Roman" charset="0"/>
              </a:defRPr>
            </a:lvl1pPr>
          </a:lstStyle>
          <a:p>
            <a:pPr algn="r" defTabSz="914400" fontAlgn="base">
              <a:spcBef>
                <a:spcPct val="0"/>
              </a:spcBef>
              <a:spcAft>
                <a:spcPct val="0"/>
              </a:spcAft>
              <a:defRPr/>
            </a:pPr>
            <a:fld id="{5C2A49A1-B744-154F-BF70-1B4AA0DC2927}" type="slidenum">
              <a:rPr lang="en-US" sz="1400">
                <a:solidFill>
                  <a:srgbClr val="000000"/>
                </a:solidFill>
                <a:ea typeface="ＭＳ Ｐゴシック" charset="0"/>
              </a:rPr>
              <a:pPr algn="r" defTabSz="914400" fontAlgn="base">
                <a:spcBef>
                  <a:spcPct val="0"/>
                </a:spcBef>
                <a:spcAft>
                  <a:spcPct val="0"/>
                </a:spcAft>
                <a:defRPr/>
              </a:pPr>
              <a:t>‹#›</a:t>
            </a:fld>
            <a:endParaRPr lang="en-US" sz="1400">
              <a:solidFill>
                <a:srgbClr val="000000"/>
              </a:solidFill>
              <a:ea typeface="ＭＳ Ｐゴシック" charset="0"/>
            </a:endParaRPr>
          </a:p>
        </p:txBody>
      </p:sp>
    </p:spTree>
    <p:extLst>
      <p:ext uri="{BB962C8B-B14F-4D97-AF65-F5344CB8AC3E}">
        <p14:creationId xmlns:p14="http://schemas.microsoft.com/office/powerpoint/2010/main" val="1359524847"/>
      </p:ext>
    </p:extLst>
  </p:cSld>
  <p:clrMap bg1="lt1" tx1="dk1" bg2="lt2" tx2="dk2" accent1="accent1" accent2="accent2" accent3="accent3" accent4="accent4" accent5="accent5" accent6="accent6" hlink="hlink" folHlink="folHlink"/>
  <p:sldLayoutIdLst>
    <p:sldLayoutId id="2147484637" r:id="rId1"/>
    <p:sldLayoutId id="2147484638" r:id="rId2"/>
    <p:sldLayoutId id="2147484639" r:id="rId3"/>
    <p:sldLayoutId id="2147484640" r:id="rId4"/>
    <p:sldLayoutId id="2147484641" r:id="rId5"/>
    <p:sldLayoutId id="2147484642" r:id="rId6"/>
    <p:sldLayoutId id="2147484643" r:id="rId7"/>
    <p:sldLayoutId id="2147484644" r:id="rId8"/>
    <p:sldLayoutId id="2147484645" r:id="rId9"/>
    <p:sldLayoutId id="2147484646" r:id="rId10"/>
    <p:sldLayoutId id="2147484647" r:id="rId11"/>
  </p:sldLayoutIdLst>
  <p:transition spd="med">
    <p:randomBar dir="ver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2578"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2579"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19200" y="1600200"/>
            <a:ext cx="5926138"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2580" name="Rectangle 4"/>
          <p:cNvSpPr>
            <a:spLocks noGrp="1" noChangeArrowheads="1"/>
          </p:cNvSpPr>
          <p:nvPr>
            <p:ph type="title"/>
          </p:nvPr>
        </p:nvSpPr>
        <p:spPr bwMode="auto">
          <a:xfrm>
            <a:off x="685800" y="457200"/>
            <a:ext cx="7772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52581" name="Rectangle 5"/>
          <p:cNvSpPr>
            <a:spLocks noGrp="1" noChangeArrowheads="1"/>
          </p:cNvSpPr>
          <p:nvPr>
            <p:ph type="body" idx="1"/>
          </p:nvPr>
        </p:nvSpPr>
        <p:spPr bwMode="auto">
          <a:xfrm>
            <a:off x="685800" y="1981200"/>
            <a:ext cx="77724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7734" name="Rectangle 6"/>
          <p:cNvSpPr>
            <a:spLocks noGrp="1" noChangeArrowheads="1"/>
          </p:cNvSpPr>
          <p:nvPr>
            <p:ph type="dt" sz="half" idx="2"/>
          </p:nvPr>
        </p:nvSpPr>
        <p:spPr bwMode="auto">
          <a:xfrm>
            <a:off x="6858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b="1" i="0">
                <a:solidFill>
                  <a:srgbClr val="272776"/>
                </a:solidFill>
                <a:latin typeface="Arial" panose="020B0604020202020204" pitchFamily="34" charset="0"/>
                <a:ea typeface="ＭＳ Ｐゴシック"/>
                <a:cs typeface="ＭＳ Ｐゴシック"/>
              </a:defRPr>
            </a:lvl1pPr>
          </a:lstStyle>
          <a:p>
            <a:pPr defTabSz="914400" fontAlgn="base">
              <a:spcBef>
                <a:spcPct val="0"/>
              </a:spcBef>
              <a:spcAft>
                <a:spcPct val="0"/>
              </a:spcAft>
              <a:defRPr/>
            </a:pPr>
            <a:endParaRPr lang="en-US" dirty="0"/>
          </a:p>
        </p:txBody>
      </p:sp>
      <p:sp>
        <p:nvSpPr>
          <p:cNvPr id="1097735" name="Rectangle 7"/>
          <p:cNvSpPr>
            <a:spLocks noGrp="1" noChangeArrowheads="1"/>
          </p:cNvSpPr>
          <p:nvPr>
            <p:ph type="ftr" sz="quarter" idx="3"/>
          </p:nvPr>
        </p:nvSpPr>
        <p:spPr bwMode="auto">
          <a:xfrm>
            <a:off x="3124200" y="61722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i="0">
                <a:solidFill>
                  <a:srgbClr val="272776"/>
                </a:solidFill>
                <a:latin typeface="Arial" panose="020B0604020202020204" pitchFamily="34" charset="0"/>
                <a:ea typeface="ＭＳ Ｐゴシック"/>
                <a:cs typeface="ＭＳ Ｐゴシック"/>
              </a:defRPr>
            </a:lvl1pPr>
          </a:lstStyle>
          <a:p>
            <a:pPr defTabSz="914400" fontAlgn="base">
              <a:spcBef>
                <a:spcPct val="0"/>
              </a:spcBef>
              <a:spcAft>
                <a:spcPct val="0"/>
              </a:spcAft>
              <a:defRPr/>
            </a:pPr>
            <a:endParaRPr lang="en-US" dirty="0"/>
          </a:p>
        </p:txBody>
      </p:sp>
      <p:sp>
        <p:nvSpPr>
          <p:cNvPr id="1097736" name="Rectangle 8"/>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i="0">
                <a:solidFill>
                  <a:srgbClr val="272776"/>
                </a:solidFill>
                <a:latin typeface="Arial" panose="020B0604020202020204" pitchFamily="34" charset="0"/>
                <a:ea typeface="ＭＳ Ｐゴシック" charset="-128"/>
                <a:cs typeface="ＭＳ Ｐゴシック" charset="-128"/>
              </a:defRPr>
            </a:lvl1pPr>
          </a:lstStyle>
          <a:p>
            <a:pPr defTabSz="914400" fontAlgn="base">
              <a:spcBef>
                <a:spcPct val="0"/>
              </a:spcBef>
              <a:spcAft>
                <a:spcPct val="0"/>
              </a:spcAft>
              <a:defRPr/>
            </a:pPr>
            <a:fld id="{9D0BEB1D-05AC-264A-9AEA-D90780F74C35}" type="slidenum">
              <a:rPr lang="en-US" smtClean="0"/>
              <a:pPr defTabSz="914400" fontAlgn="base">
                <a:spcBef>
                  <a:spcPct val="0"/>
                </a:spcBef>
                <a:spcAft>
                  <a:spcPct val="0"/>
                </a:spcAft>
                <a:defRPr/>
              </a:pPr>
              <a:t>‹#›</a:t>
            </a:fld>
            <a:endParaRPr lang="en-US" dirty="0"/>
          </a:p>
        </p:txBody>
      </p:sp>
    </p:spTree>
    <p:extLst>
      <p:ext uri="{BB962C8B-B14F-4D97-AF65-F5344CB8AC3E}">
        <p14:creationId xmlns:p14="http://schemas.microsoft.com/office/powerpoint/2010/main" val="2801917430"/>
      </p:ext>
    </p:extLst>
  </p:cSld>
  <p:clrMap bg1="lt1" tx1="dk1" bg2="lt2" tx2="dk2" accent1="accent1" accent2="accent2" accent3="accent3" accent4="accent4" accent5="accent5" accent6="accent6" hlink="hlink" folHlink="folHlink"/>
  <p:sldLayoutIdLst>
    <p:sldLayoutId id="2147484649" r:id="rId1"/>
    <p:sldLayoutId id="2147484650" r:id="rId2"/>
    <p:sldLayoutId id="2147484651" r:id="rId3"/>
    <p:sldLayoutId id="2147484652" r:id="rId4"/>
    <p:sldLayoutId id="2147484653" r:id="rId5"/>
    <p:sldLayoutId id="2147484654" r:id="rId6"/>
    <p:sldLayoutId id="2147484655" r:id="rId7"/>
    <p:sldLayoutId id="2147484656" r:id="rId8"/>
    <p:sldLayoutId id="2147484657" r:id="rId9"/>
    <p:sldLayoutId id="2147484658" r:id="rId10"/>
    <p:sldLayoutId id="2147484659" r:id="rId11"/>
  </p:sldLayoutIdLst>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5pPr>
      <a:lvl6pPr marL="4572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6pPr>
      <a:lvl7pPr marL="9144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7pPr>
      <a:lvl8pPr marL="13716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8pPr>
      <a:lvl9pPr marL="18288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00CC0019-6A88-B74B-BA64-757D8614B7E0}" type="slidenum">
              <a:rPr lang="en-US">
                <a:latin typeface="Times New Roman" charset="0"/>
              </a:rPr>
              <a:pPr>
                <a:defRPr/>
              </a:pPr>
              <a:t>‹#›</a:t>
            </a:fld>
            <a:endParaRPr lang="en-US">
              <a:latin typeface="Times New Roman" charset="0"/>
            </a:endParaRPr>
          </a:p>
        </p:txBody>
      </p:sp>
    </p:spTree>
    <p:extLst>
      <p:ext uri="{BB962C8B-B14F-4D97-AF65-F5344CB8AC3E}">
        <p14:creationId xmlns:p14="http://schemas.microsoft.com/office/powerpoint/2010/main" val="832801956"/>
      </p:ext>
    </p:extLst>
  </p:cSld>
  <p:clrMap bg1="lt1" tx1="dk1" bg2="lt2" tx2="dk2" accent1="accent1" accent2="accent2" accent3="accent3" accent4="accent4" accent5="accent5" accent6="accent6" hlink="hlink" folHlink="folHlink"/>
  <p:sldLayoutIdLst>
    <p:sldLayoutId id="2147484661" r:id="rId1"/>
    <p:sldLayoutId id="2147484662" r:id="rId2"/>
    <p:sldLayoutId id="2147484663" r:id="rId3"/>
    <p:sldLayoutId id="2147484664" r:id="rId4"/>
    <p:sldLayoutId id="2147484665" r:id="rId5"/>
    <p:sldLayoutId id="2147484666" r:id="rId6"/>
    <p:sldLayoutId id="2147484667" r:id="rId7"/>
    <p:sldLayoutId id="2147484668" r:id="rId8"/>
    <p:sldLayoutId id="2147484669" r:id="rId9"/>
    <p:sldLayoutId id="2147484670" r:id="rId10"/>
    <p:sldLayoutId id="2147484671"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0"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0"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0"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0"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6194" name="Rectangle 1"/>
          <p:cNvSpPr>
            <a:spLocks noGrp="1" noChangeArrowheads="1"/>
          </p:cNvSpPr>
          <p:nvPr>
            <p:ph type="title"/>
          </p:nvPr>
        </p:nvSpPr>
        <p:spPr bwMode="auto">
          <a:xfrm>
            <a:off x="685800" y="463550"/>
            <a:ext cx="7770813" cy="1433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13619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148484"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b="1" i="0" dirty="0">
              <a:solidFill>
                <a:srgbClr val="FFFFFF"/>
              </a:solidFill>
              <a:latin typeface="Arial" panose="020B0604020202020204" pitchFamily="34" charset="0"/>
            </a:endParaRPr>
          </a:p>
        </p:txBody>
      </p:sp>
      <p:sp>
        <p:nvSpPr>
          <p:cNvPr id="148485"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b="1" i="0" dirty="0">
              <a:solidFill>
                <a:srgbClr val="FFFFFF"/>
              </a:solidFill>
              <a:latin typeface="Arial" panose="020B0604020202020204" pitchFamily="34" charset="0"/>
            </a:endParaRPr>
          </a:p>
        </p:txBody>
      </p:sp>
      <p:sp>
        <p:nvSpPr>
          <p:cNvPr id="1434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FFFF66"/>
              </a:buClr>
              <a:buSzPct val="100000"/>
              <a:buFont typeface="Times New Roman" charset="0"/>
              <a:buNone/>
              <a:defRPr sz="1400">
                <a:solidFill>
                  <a:srgbClr val="FFFF66"/>
                </a:solidFill>
                <a:latin typeface="Times New Roman" charset="0"/>
              </a:defRPr>
            </a:lvl1pPr>
          </a:lstStyle>
          <a:p>
            <a:pPr defTabSz="449263" eaLnBrk="1" hangingPunct="1">
              <a:defRPr/>
            </a:pPr>
            <a:fld id="{96395530-D8BC-C14D-98A9-4D646B3D422C}" type="slidenum">
              <a:rPr lang="en-GB"/>
              <a:pPr defTabSz="449263" eaLnBrk="1" hangingPunct="1">
                <a:defRPr/>
              </a:pPr>
              <a:t>‹#›</a:t>
            </a:fld>
            <a:endParaRPr lang="en-GB"/>
          </a:p>
        </p:txBody>
      </p:sp>
    </p:spTree>
    <p:extLst>
      <p:ext uri="{BB962C8B-B14F-4D97-AF65-F5344CB8AC3E}">
        <p14:creationId xmlns:p14="http://schemas.microsoft.com/office/powerpoint/2010/main" val="4040777559"/>
      </p:ext>
    </p:extLst>
  </p:cSld>
  <p:clrMap bg1="lt1" tx1="dk1" bg2="lt2" tx2="dk2" accent1="accent1" accent2="accent2" accent3="accent3" accent4="accent4" accent5="accent5" accent6="accent6" hlink="hlink" folHlink="folHlink"/>
  <p:sldLayoutIdLst>
    <p:sldLayoutId id="2147484673" r:id="rId1"/>
    <p:sldLayoutId id="2147484674" r:id="rId2"/>
    <p:sldLayoutId id="2147484675" r:id="rId3"/>
    <p:sldLayoutId id="2147484676" r:id="rId4"/>
    <p:sldLayoutId id="2147484677" r:id="rId5"/>
    <p:sldLayoutId id="2147484678" r:id="rId6"/>
    <p:sldLayoutId id="2147484679" r:id="rId7"/>
    <p:sldLayoutId id="2147484680" r:id="rId8"/>
    <p:sldLayoutId id="2147484681" r:id="rId9"/>
    <p:sldLayoutId id="2147484682" r:id="rId10"/>
    <p:sldLayoutId id="2147484683" r:id="rId11"/>
  </p:sldLayoutIdLst>
  <p:txStyles>
    <p:titleStyle>
      <a:lvl1pPr algn="ctr" defTabSz="449263" rtl="0" eaLnBrk="0" fontAlgn="base" hangingPunct="0">
        <a:lnSpc>
          <a:spcPct val="95000"/>
        </a:lnSpc>
        <a:spcBef>
          <a:spcPct val="0"/>
        </a:spcBef>
        <a:spcAft>
          <a:spcPct val="0"/>
        </a:spcAft>
        <a:buClr>
          <a:srgbClr val="FFFF66"/>
        </a:buClr>
        <a:buSzPct val="100000"/>
        <a:buFont typeface="Times New Roman" charset="0"/>
        <a:defRPr sz="4400" b="1" i="0">
          <a:solidFill>
            <a:srgbClr val="FFFF66"/>
          </a:solidFill>
          <a:latin typeface="Arial" panose="020B0604020202020204" pitchFamily="34" charset="0"/>
          <a:ea typeface="+mj-ea"/>
          <a:cs typeface="Arial" panose="020B0604020202020204" pitchFamily="34" charset="0"/>
        </a:defRPr>
      </a:lvl1pPr>
      <a:lvl2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FF66"/>
        </a:buClr>
        <a:buSzPct val="100000"/>
        <a:buFont typeface="Times New Roman" charset="0"/>
        <a:buChar char="•"/>
        <a:defRPr sz="3200" b="1" i="0">
          <a:solidFill>
            <a:srgbClr val="FFFF66"/>
          </a:solidFill>
          <a:latin typeface="Arial" panose="020B0604020202020204" pitchFamily="34" charset="0"/>
          <a:ea typeface="+mn-ea"/>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FFFF66"/>
        </a:buClr>
        <a:buSzPct val="100000"/>
        <a:buFont typeface="Times New Roman" charset="0"/>
        <a:buChar char="•"/>
        <a:defRPr sz="2800" b="1" i="0">
          <a:solidFill>
            <a:srgbClr val="FFFF66"/>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FFFF66"/>
        </a:buClr>
        <a:buSzPct val="100000"/>
        <a:buFont typeface="Times New Roman" charset="0"/>
        <a:buChar char="•"/>
        <a:defRPr sz="2400" b="1" i="0">
          <a:solidFill>
            <a:srgbClr val="FFFF66"/>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FFFF66"/>
        </a:buClr>
        <a:buSzPct val="100000"/>
        <a:buFont typeface="Times New Roman" charset="0"/>
        <a:buChar char="•"/>
        <a:defRPr sz="2000" b="1" i="0">
          <a:solidFill>
            <a:srgbClr val="FFFF66"/>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FFFF66"/>
        </a:buClr>
        <a:buSzPct val="100000"/>
        <a:buFont typeface="Times New Roman" charset="0"/>
        <a:buChar char="•"/>
        <a:defRPr sz="2000" b="1" i="0">
          <a:solidFill>
            <a:srgbClr val="FFFF66"/>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6pPr>
      <a:lvl7pPr marL="29718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7pPr>
      <a:lvl8pPr marL="34290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8pPr>
      <a:lvl9pPr marL="38862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4925" y="606425"/>
            <a:ext cx="8999538"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Title</a:t>
            </a:r>
          </a:p>
        </p:txBody>
      </p:sp>
      <p:sp>
        <p:nvSpPr>
          <p:cNvPr id="1027" name="Rectangle 3"/>
          <p:cNvSpPr>
            <a:spLocks noGrp="1" noChangeArrowheads="1"/>
          </p:cNvSpPr>
          <p:nvPr>
            <p:ph type="body" idx="1"/>
          </p:nvPr>
        </p:nvSpPr>
        <p:spPr bwMode="auto">
          <a:xfrm>
            <a:off x="34925" y="1978025"/>
            <a:ext cx="8999538"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Bullet</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i="0">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defRPr>
            </a:lvl1pPr>
          </a:lstStyle>
          <a:p>
            <a:pPr>
              <a:defRPr/>
            </a:pPr>
            <a:fld id="{07683298-ABEA-8448-B24B-309F9D2224F2}" type="slidenum">
              <a:rPr lang="en-US" smtClean="0"/>
              <a:pPr>
                <a:defRPr/>
              </a:pPr>
              <a:t>‹#›</a:t>
            </a:fld>
            <a:endParaRPr lang="en-US" dirty="0"/>
          </a:p>
        </p:txBody>
      </p:sp>
      <p:sp>
        <p:nvSpPr>
          <p:cNvPr id="1031" name="TextBox 1"/>
          <p:cNvSpPr txBox="1">
            <a:spLocks noChangeArrowheads="1"/>
          </p:cNvSpPr>
          <p:nvPr userDrawn="1"/>
        </p:nvSpPr>
        <p:spPr bwMode="auto">
          <a:xfrm>
            <a:off x="8172450" y="44450"/>
            <a:ext cx="9207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i="0" dirty="0">
                <a:solidFill>
                  <a:srgbClr val="FFFFFF"/>
                </a:solidFill>
                <a:latin typeface="Arial" panose="020B0604020202020204" pitchFamily="34" charset="0"/>
              </a:rPr>
              <a:t>Page</a:t>
            </a:r>
          </a:p>
        </p:txBody>
      </p:sp>
    </p:spTree>
    <p:extLst>
      <p:ext uri="{BB962C8B-B14F-4D97-AF65-F5344CB8AC3E}">
        <p14:creationId xmlns:p14="http://schemas.microsoft.com/office/powerpoint/2010/main" val="3871672853"/>
      </p:ext>
    </p:extLst>
  </p:cSld>
  <p:clrMap bg1="lt1" tx1="dk1" bg2="lt2" tx2="dk2" accent1="accent1" accent2="accent2" accent3="accent3" accent4="accent4" accent5="accent5" accent6="accent6" hlink="hlink" folHlink="folHlink"/>
  <p:sldLayoutIdLst>
    <p:sldLayoutId id="2147484685" r:id="rId1"/>
    <p:sldLayoutId id="2147484686" r:id="rId2"/>
    <p:sldLayoutId id="2147484687" r:id="rId3"/>
    <p:sldLayoutId id="2147484688" r:id="rId4"/>
    <p:sldLayoutId id="2147484689" r:id="rId5"/>
    <p:sldLayoutId id="2147484690" r:id="rId6"/>
    <p:sldLayoutId id="2147484691" r:id="rId7"/>
    <p:sldLayoutId id="2147484692" r:id="rId8"/>
    <p:sldLayoutId id="2147484693" r:id="rId9"/>
    <p:sldLayoutId id="2147484694" r:id="rId10"/>
    <p:sldLayoutId id="2147484695" r:id="rId11"/>
  </p:sldLayoutIdLst>
  <p:txStyles>
    <p:titleStyle>
      <a:lvl1pPr algn="ctr" rtl="0" eaLnBrk="0" fontAlgn="base" hangingPunct="0">
        <a:spcBef>
          <a:spcPct val="0"/>
        </a:spcBef>
        <a:spcAft>
          <a:spcPct val="0"/>
        </a:spcAft>
        <a:defRPr sz="4400" b="1" i="0">
          <a:solidFill>
            <a:srgbClr val="FFFFFF"/>
          </a:solidFill>
          <a:effectLst>
            <a:glow rad="292100">
              <a:schemeClr val="tx1">
                <a:alpha val="92000"/>
              </a:schemeClr>
            </a:glow>
          </a:effectLst>
          <a:latin typeface="Arial" panose="020B0604020202020204" pitchFamily="34" charset="0"/>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600" b="1" i="0">
          <a:solidFill>
            <a:srgbClr val="FFFFFF"/>
          </a:solidFill>
          <a:effectLst>
            <a:glow rad="292100">
              <a:schemeClr val="tx1">
                <a:alpha val="92000"/>
              </a:schemeClr>
            </a:glow>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rgbClr val="FFFFFF"/>
          </a:solidFill>
          <a:latin typeface="+mn-lt"/>
          <a:ea typeface="+mn-ea"/>
        </a:defRPr>
      </a:lvl2pPr>
      <a:lvl3pPr marL="1143000" indent="-228600" algn="l" rtl="0" eaLnBrk="0" fontAlgn="base" hangingPunct="0">
        <a:spcBef>
          <a:spcPct val="20000"/>
        </a:spcBef>
        <a:spcAft>
          <a:spcPct val="0"/>
        </a:spcAft>
        <a:buChar char="•"/>
        <a:defRPr sz="2400">
          <a:solidFill>
            <a:srgbClr val="FFFFFF"/>
          </a:solidFill>
          <a:latin typeface="+mn-lt"/>
          <a:ea typeface="+mn-ea"/>
        </a:defRPr>
      </a:lvl3pPr>
      <a:lvl4pPr marL="1600200" indent="-228600" algn="l" rtl="0" eaLnBrk="0" fontAlgn="base" hangingPunct="0">
        <a:spcBef>
          <a:spcPct val="20000"/>
        </a:spcBef>
        <a:spcAft>
          <a:spcPct val="0"/>
        </a:spcAft>
        <a:buChar char="–"/>
        <a:defRPr sz="2000">
          <a:solidFill>
            <a:srgbClr val="FFFFFF"/>
          </a:solidFill>
          <a:latin typeface="+mn-lt"/>
          <a:ea typeface="+mn-ea"/>
        </a:defRPr>
      </a:lvl4pPr>
      <a:lvl5pPr marL="2057400" indent="-228600" algn="l" rtl="0" eaLnBrk="0" fontAlgn="base" hangingPunct="0">
        <a:spcBef>
          <a:spcPct val="20000"/>
        </a:spcBef>
        <a:spcAft>
          <a:spcPct val="0"/>
        </a:spcAft>
        <a:buChar char="»"/>
        <a:defRPr sz="2000">
          <a:solidFill>
            <a:srgbClr val="FFFFFF"/>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227304684"/>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31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1" i="0">
                <a:solidFill>
                  <a:srgbClr val="000000"/>
                </a:solidFill>
                <a:latin typeface="Arial" panose="020B0604020202020204" pitchFamily="34" charset="0"/>
                <a:ea typeface="ヒラギノ角ゴ Pro W3" charset="-128"/>
                <a:cs typeface="ヒラギノ角ゴ Pro W3" charset="-128"/>
              </a:defRPr>
            </a:lvl1pPr>
          </a:lstStyle>
          <a:p>
            <a:pPr defTabSz="914400" fontAlgn="base">
              <a:spcBef>
                <a:spcPct val="0"/>
              </a:spcBef>
              <a:spcAft>
                <a:spcPct val="0"/>
              </a:spcAft>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ヒラギノ角ゴ Pro W3" charset="-128"/>
                <a:cs typeface="ヒラギノ角ゴ Pro W3" charset="-128"/>
              </a:defRPr>
            </a:lvl1pPr>
          </a:lstStyle>
          <a:p>
            <a:pPr defTabSz="914400" fontAlgn="base">
              <a:spcBef>
                <a:spcPct val="0"/>
              </a:spcBef>
              <a:spcAft>
                <a:spcPct val="0"/>
              </a:spcAft>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ea typeface="ヒラギノ角ゴ Pro W3" charset="0"/>
                <a:cs typeface="ヒラギノ角ゴ Pro W3" charset="0"/>
              </a:defRPr>
            </a:lvl1pPr>
          </a:lstStyle>
          <a:p>
            <a:pPr defTabSz="914400" fontAlgn="base">
              <a:spcBef>
                <a:spcPct val="0"/>
              </a:spcBef>
              <a:spcAft>
                <a:spcPct val="0"/>
              </a:spcAft>
            </a:pPr>
            <a:fld id="{57D33899-71A5-124E-962E-E6E8AFFE4039}" type="slidenum">
              <a:rPr lang="en-US" smtClean="0"/>
              <a:pPr defTabSz="914400" fontAlgn="base">
                <a:spcBef>
                  <a:spcPct val="0"/>
                </a:spcBef>
                <a:spcAft>
                  <a:spcPct val="0"/>
                </a:spcAft>
              </a:pPr>
              <a:t>‹#›</a:t>
            </a:fld>
            <a:endParaRPr lang="en-US" dirty="0"/>
          </a:p>
        </p:txBody>
      </p:sp>
    </p:spTree>
    <p:extLst>
      <p:ext uri="{BB962C8B-B14F-4D97-AF65-F5344CB8AC3E}">
        <p14:creationId xmlns:p14="http://schemas.microsoft.com/office/powerpoint/2010/main" val="3349753265"/>
      </p:ext>
    </p:extLst>
  </p:cSld>
  <p:clrMap bg1="lt1" tx1="dk1" bg2="lt2" tx2="dk2" accent1="accent1" accent2="accent2" accent3="accent3" accent4="accent4" accent5="accent5" accent6="accent6" hlink="hlink" folHlink="folHlink"/>
  <p:sldLayoutIdLst>
    <p:sldLayoutId id="2147484697" r:id="rId1"/>
    <p:sldLayoutId id="2147484698" r:id="rId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5pPr>
      <a:lvl6pPr marL="4572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6pPr>
      <a:lvl7pPr marL="9144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7pPr>
      <a:lvl8pPr marL="13716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8pPr>
      <a:lvl9pPr marL="18288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631234420"/>
      </p:ext>
    </p:extLst>
  </p:cSld>
  <p:clrMap bg1="lt1" tx1="dk1" bg2="lt2" tx2="dk2" accent1="accent1" accent2="accent2" accent3="accent3" accent4="accent4" accent5="accent5" accent6="accent6" hlink="hlink" folHlink="folHlink"/>
  <p:sldLayoutIdLst>
    <p:sldLayoutId id="2147484700" r:id="rId1"/>
    <p:sldLayoutId id="2147484701" r:id="rId2"/>
    <p:sldLayoutId id="2147484702" r:id="rId3"/>
    <p:sldLayoutId id="2147484703" r:id="rId4"/>
    <p:sldLayoutId id="2147484704" r:id="rId5"/>
    <p:sldLayoutId id="2147484705" r:id="rId6"/>
    <p:sldLayoutId id="2147484706" r:id="rId7"/>
    <p:sldLayoutId id="2147484707" r:id="rId8"/>
    <p:sldLayoutId id="2147484708" r:id="rId9"/>
    <p:sldLayoutId id="2147484709" r:id="rId10"/>
    <p:sldLayoutId id="2147484710" r:id="rId11"/>
  </p:sldLayoutIdLst>
  <p:txStyles>
    <p:titleStyle>
      <a:lvl1pPr algn="ctr" defTabSz="914400" rtl="0" eaLnBrk="1" latinLnBrk="0" hangingPunct="1">
        <a:spcBef>
          <a:spcPct val="0"/>
        </a:spcBef>
        <a:buNone/>
        <a:defRPr sz="4400" b="1" i="0" kern="1200">
          <a:solidFill>
            <a:srgbClr val="FFFFFF"/>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9149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149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defRPr>
            </a:lvl1pPr>
          </a:lstStyle>
          <a:p>
            <a:pPr defTabSz="914400" fontAlgn="base">
              <a:spcBef>
                <a:spcPct val="0"/>
              </a:spcBef>
              <a:spcAft>
                <a:spcPct val="0"/>
              </a:spcAft>
            </a:pPr>
            <a:fld id="{00ED357E-1B23-CC42-849D-CC0799D96B69}" type="datetimeFigureOut">
              <a:rPr lang="en-US" smtClean="0">
                <a:solidFill>
                  <a:srgbClr val="000000"/>
                </a:solidFill>
                <a:cs typeface="ＭＳ Ｐゴシック" charset="0"/>
              </a:rPr>
              <a:pPr defTabSz="914400" fontAlgn="base">
                <a:spcBef>
                  <a:spcPct val="0"/>
                </a:spcBef>
                <a:spcAft>
                  <a:spcPct val="0"/>
                </a:spcAft>
              </a:pPr>
              <a:t>3/13/24</a:t>
            </a:fld>
            <a:endParaRPr lang="en-US" dirty="0">
              <a:solidFill>
                <a:srgbClr val="000000"/>
              </a:solidFill>
              <a:cs typeface="ＭＳ Ｐゴシック" charset="0"/>
            </a:endParaRPr>
          </a:p>
        </p:txBody>
      </p:sp>
      <p:sp>
        <p:nvSpPr>
          <p:cNvPr id="19149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defRPr>
            </a:lvl1pPr>
          </a:lstStyle>
          <a:p>
            <a:pPr defTabSz="914400" fontAlgn="base">
              <a:spcBef>
                <a:spcPct val="0"/>
              </a:spcBef>
              <a:spcAft>
                <a:spcPct val="0"/>
              </a:spcAft>
            </a:pPr>
            <a:endParaRPr lang="en-US" dirty="0">
              <a:solidFill>
                <a:srgbClr val="000000"/>
              </a:solidFill>
              <a:cs typeface="ＭＳ Ｐゴシック" charset="0"/>
            </a:endParaRPr>
          </a:p>
        </p:txBody>
      </p:sp>
      <p:sp>
        <p:nvSpPr>
          <p:cNvPr id="19149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defTabSz="914400" fontAlgn="base">
              <a:spcBef>
                <a:spcPct val="0"/>
              </a:spcBef>
              <a:spcAft>
                <a:spcPct val="0"/>
              </a:spcAft>
            </a:pPr>
            <a:fld id="{774807BB-DAC6-BA41-919B-40B57FF455EC}" type="slidenum">
              <a:rPr lang="en-US" smtClean="0">
                <a:solidFill>
                  <a:srgbClr val="000000"/>
                </a:solidFill>
                <a:cs typeface="ＭＳ Ｐゴシック" charset="0"/>
              </a:rPr>
              <a:pPr defTabSz="914400" fontAlgn="base">
                <a:spcBef>
                  <a:spcPct val="0"/>
                </a:spcBef>
                <a:spcAft>
                  <a:spcPct val="0"/>
                </a:spcAft>
              </a:pPr>
              <a:t>‹#›</a:t>
            </a:fld>
            <a:endParaRPr lang="en-US" dirty="0">
              <a:solidFill>
                <a:srgbClr val="000000"/>
              </a:solidFill>
              <a:cs typeface="ＭＳ Ｐゴシック" charset="0"/>
            </a:endParaRPr>
          </a:p>
        </p:txBody>
      </p:sp>
    </p:spTree>
    <p:extLst>
      <p:ext uri="{BB962C8B-B14F-4D97-AF65-F5344CB8AC3E}">
        <p14:creationId xmlns:p14="http://schemas.microsoft.com/office/powerpoint/2010/main" val="292954892"/>
      </p:ext>
    </p:extLst>
  </p:cSld>
  <p:clrMap bg1="lt1" tx1="dk1" bg2="lt2" tx2="dk2" accent1="accent1" accent2="accent2" accent3="accent3" accent4="accent4" accent5="accent5" accent6="accent6" hlink="hlink" folHlink="folHlink"/>
  <p:sldLayoutIdLst>
    <p:sldLayoutId id="2147484712" r:id="rId1"/>
    <p:sldLayoutId id="2147484713" r:id="rId2"/>
    <p:sldLayoutId id="2147484714" r:id="rId3"/>
    <p:sldLayoutId id="2147484715" r:id="rId4"/>
    <p:sldLayoutId id="2147484716" r:id="rId5"/>
    <p:sldLayoutId id="2147484717" r:id="rId6"/>
    <p:sldLayoutId id="2147484718" r:id="rId7"/>
    <p:sldLayoutId id="2147484719" r:id="rId8"/>
    <p:sldLayoutId id="2147484720" r:id="rId9"/>
    <p:sldLayoutId id="2147484721" r:id="rId10"/>
    <p:sldLayoutId id="2147484722" r:id="rId11"/>
  </p:sldLayoutIdLst>
  <p:txStyles>
    <p:titleStyle>
      <a:lvl1pPr algn="ctr" rtl="0" fontAlgn="base">
        <a:spcBef>
          <a:spcPct val="0"/>
        </a:spcBef>
        <a:spcAft>
          <a:spcPct val="0"/>
        </a:spcAft>
        <a:defRPr sz="4400" b="1" i="0">
          <a:solidFill>
            <a:schemeClr val="tx2"/>
          </a:solidFill>
          <a:latin typeface="Arial" panose="020B0604020202020204" pitchFamily="34" charset="0"/>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fontAlgn="base">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fontAlgn="base">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fontAlgn="base">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fontAlgn="base">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fontAlgn="base">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679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7940"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cs typeface="+mn-cs"/>
              </a:defRPr>
            </a:lvl1pPr>
          </a:lstStyle>
          <a:p>
            <a:pPr defTabSz="914400" fontAlgn="base">
              <a:spcBef>
                <a:spcPct val="0"/>
              </a:spcBef>
              <a:spcAft>
                <a:spcPct val="0"/>
              </a:spcAft>
            </a:pPr>
            <a:fld id="{8BA6D373-8BE0-3D42-BAFE-1BEA5E1A247A}" type="datetimeFigureOut">
              <a:rPr lang="en-US" smtClean="0">
                <a:solidFill>
                  <a:srgbClr val="000000"/>
                </a:solidFill>
              </a:rPr>
              <a:pPr defTabSz="914400" fontAlgn="base">
                <a:spcBef>
                  <a:spcPct val="0"/>
                </a:spcBef>
                <a:spcAft>
                  <a:spcPct val="0"/>
                </a:spcAft>
              </a:pPr>
              <a:t>3/13/24</a:t>
            </a:fld>
            <a:endParaRPr lang="en-US" dirty="0">
              <a:solidFill>
                <a:srgbClr val="000000"/>
              </a:solidFill>
            </a:endParaRPr>
          </a:p>
        </p:txBody>
      </p:sp>
      <p:sp>
        <p:nvSpPr>
          <p:cNvPr id="167941"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b="1" i="0">
                <a:latin typeface="Arial" panose="020B0604020202020204" pitchFamily="34" charset="0"/>
                <a:cs typeface="+mn-cs"/>
              </a:defRPr>
            </a:lvl1pPr>
          </a:lstStyle>
          <a:p>
            <a:pPr defTabSz="914400" fontAlgn="base">
              <a:spcBef>
                <a:spcPct val="0"/>
              </a:spcBef>
              <a:spcAft>
                <a:spcPct val="0"/>
              </a:spcAft>
            </a:pPr>
            <a:endParaRPr lang="en-US" dirty="0">
              <a:solidFill>
                <a:srgbClr val="000000"/>
              </a:solidFill>
            </a:endParaRPr>
          </a:p>
        </p:txBody>
      </p:sp>
      <p:sp>
        <p:nvSpPr>
          <p:cNvPr id="167942"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cs typeface="+mn-cs"/>
              </a:defRPr>
            </a:lvl1pPr>
          </a:lstStyle>
          <a:p>
            <a:pPr defTabSz="914400" fontAlgn="base">
              <a:spcBef>
                <a:spcPct val="0"/>
              </a:spcBef>
              <a:spcAft>
                <a:spcPct val="0"/>
              </a:spcAft>
            </a:pPr>
            <a:fld id="{44304AD0-CBFA-C841-AA24-4A7DABF4A149}" type="slidenum">
              <a:rPr lang="en-US" smtClean="0">
                <a:solidFill>
                  <a:srgbClr val="000000"/>
                </a:solidFill>
              </a:rPr>
              <a:pPr defTabSz="914400" fontAlgn="base">
                <a:spcBef>
                  <a:spcPct val="0"/>
                </a:spcBef>
                <a:spcAft>
                  <a:spcPct val="0"/>
                </a:spcAft>
              </a:pPr>
              <a:t>‹#›</a:t>
            </a:fld>
            <a:endParaRPr lang="en-US" dirty="0">
              <a:solidFill>
                <a:srgbClr val="000000"/>
              </a:solidFill>
            </a:endParaRPr>
          </a:p>
        </p:txBody>
      </p:sp>
    </p:spTree>
    <p:extLst>
      <p:ext uri="{BB962C8B-B14F-4D97-AF65-F5344CB8AC3E}">
        <p14:creationId xmlns:p14="http://schemas.microsoft.com/office/powerpoint/2010/main" val="443243878"/>
      </p:ext>
    </p:extLst>
  </p:cSld>
  <p:clrMap bg1="lt1" tx1="dk1" bg2="lt2" tx2="dk2" accent1="accent1" accent2="accent2" accent3="accent3" accent4="accent4" accent5="accent5" accent6="accent6" hlink="hlink" folHlink="folHlink"/>
  <p:sldLayoutIdLst>
    <p:sldLayoutId id="2147484724" r:id="rId1"/>
    <p:sldLayoutId id="2147484725" r:id="rId2"/>
    <p:sldLayoutId id="2147484726" r:id="rId3"/>
    <p:sldLayoutId id="2147484727" r:id="rId4"/>
    <p:sldLayoutId id="2147484728" r:id="rId5"/>
    <p:sldLayoutId id="2147484729" r:id="rId6"/>
    <p:sldLayoutId id="2147484730" r:id="rId7"/>
    <p:sldLayoutId id="2147484731" r:id="rId8"/>
    <p:sldLayoutId id="2147484732" r:id="rId9"/>
    <p:sldLayoutId id="2147484733" r:id="rId10"/>
    <p:sldLayoutId id="2147484734" r:id="rId11"/>
  </p:sldLayoutIdLst>
  <p:txStyles>
    <p:titleStyle>
      <a:lvl1pPr algn="ctr" rtl="0" fontAlgn="base">
        <a:spcBef>
          <a:spcPct val="0"/>
        </a:spcBef>
        <a:spcAft>
          <a:spcPct val="0"/>
        </a:spcAft>
        <a:defRPr sz="4400" b="1" i="0">
          <a:solidFill>
            <a:schemeClr val="tx2"/>
          </a:solidFill>
          <a:latin typeface="Arial" panose="020B0604020202020204" pitchFamily="34" charset="0"/>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fontAlgn="base">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fontAlgn="base">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fontAlgn="base">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fontAlgn="base">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fontAlgn="base">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10274" name="Rectangle 2"/>
          <p:cNvSpPr>
            <a:spLocks noGrp="1" noChangeArrowheads="1"/>
          </p:cNvSpPr>
          <p:nvPr>
            <p:ph type="title"/>
          </p:nvPr>
        </p:nvSpPr>
        <p:spPr bwMode="auto">
          <a:xfrm>
            <a:off x="685800" y="381000"/>
            <a:ext cx="7772400" cy="1219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310275" name="Rectangle 3"/>
          <p:cNvSpPr>
            <a:spLocks noGrp="1" noChangeArrowheads="1"/>
          </p:cNvSpPr>
          <p:nvPr>
            <p:ph type="dt" sz="half" idx="2"/>
          </p:nvPr>
        </p:nvSpPr>
        <p:spPr bwMode="auto">
          <a:xfrm>
            <a:off x="685800" y="6324600"/>
            <a:ext cx="1676400" cy="457200"/>
          </a:xfrm>
          <a:prstGeom prst="rect">
            <a:avLst/>
          </a:prstGeom>
          <a:noFill/>
          <a:ln>
            <a:noFill/>
          </a:ln>
          <a:effectLst>
            <a:outerShdw blurRad="635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spcBef>
                <a:spcPct val="50000"/>
              </a:spcBef>
              <a:defRPr sz="1200" b="1" i="0">
                <a:latin typeface="Arial" panose="020B0604020202020204" pitchFamily="34" charset="0"/>
              </a:defRPr>
            </a:lvl1pPr>
          </a:lstStyle>
          <a:p>
            <a:pPr defTabSz="914400" fontAlgn="base">
              <a:spcAft>
                <a:spcPct val="0"/>
              </a:spcAft>
            </a:pPr>
            <a:fld id="{C028FD83-1C87-FF4C-A638-BCE5B165E080}" type="datetimeFigureOut">
              <a:rPr lang="en-US" smtClean="0">
                <a:solidFill>
                  <a:srgbClr val="000000"/>
                </a:solidFill>
                <a:cs typeface="ＭＳ Ｐゴシック" charset="0"/>
              </a:rPr>
              <a:pPr defTabSz="914400" fontAlgn="base">
                <a:spcAft>
                  <a:spcPct val="0"/>
                </a:spcAft>
              </a:pPr>
              <a:t>3/13/24</a:t>
            </a:fld>
            <a:endParaRPr lang="en-US" dirty="0">
              <a:solidFill>
                <a:srgbClr val="000000"/>
              </a:solidFill>
              <a:cs typeface="ＭＳ Ｐゴシック" charset="0"/>
            </a:endParaRPr>
          </a:p>
        </p:txBody>
      </p:sp>
      <p:sp>
        <p:nvSpPr>
          <p:cNvPr id="310276" name="Rectangle 4"/>
          <p:cNvSpPr>
            <a:spLocks noGrp="1" noChangeArrowheads="1"/>
          </p:cNvSpPr>
          <p:nvPr>
            <p:ph type="ftr" sz="quarter" idx="3"/>
          </p:nvPr>
        </p:nvSpPr>
        <p:spPr bwMode="auto">
          <a:xfrm>
            <a:off x="2743200" y="6324600"/>
            <a:ext cx="3429000" cy="457200"/>
          </a:xfrm>
          <a:prstGeom prst="rect">
            <a:avLst/>
          </a:prstGeom>
          <a:noFill/>
          <a:ln>
            <a:noFill/>
          </a:ln>
          <a:effectLst>
            <a:outerShdw blurRad="6858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spcBef>
                <a:spcPct val="50000"/>
              </a:spcBef>
              <a:defRPr sz="1200" b="1" i="0">
                <a:latin typeface="Arial" panose="020B0604020202020204" pitchFamily="34" charset="0"/>
              </a:defRPr>
            </a:lvl1pPr>
          </a:lstStyle>
          <a:p>
            <a:pPr defTabSz="914400" fontAlgn="base">
              <a:spcAft>
                <a:spcPct val="0"/>
              </a:spcAft>
            </a:pPr>
            <a:endParaRPr lang="en-US" dirty="0">
              <a:solidFill>
                <a:srgbClr val="000000"/>
              </a:solidFill>
              <a:cs typeface="ＭＳ Ｐゴシック" charset="0"/>
            </a:endParaRPr>
          </a:p>
        </p:txBody>
      </p:sp>
      <p:sp>
        <p:nvSpPr>
          <p:cNvPr id="310277" name="Rectangle 5"/>
          <p:cNvSpPr>
            <a:spLocks noGrp="1" noChangeArrowheads="1"/>
          </p:cNvSpPr>
          <p:nvPr>
            <p:ph type="sldNum" sz="quarter" idx="4"/>
          </p:nvPr>
        </p:nvSpPr>
        <p:spPr bwMode="auto">
          <a:xfrm>
            <a:off x="6553200" y="63246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spcBef>
                <a:spcPct val="50000"/>
              </a:spcBef>
              <a:defRPr sz="1200" b="1" i="0">
                <a:latin typeface="Arial" panose="020B0604020202020204" pitchFamily="34" charset="0"/>
              </a:defRPr>
            </a:lvl1pPr>
          </a:lstStyle>
          <a:p>
            <a:pPr defTabSz="914400" fontAlgn="base">
              <a:spcAft>
                <a:spcPct val="0"/>
              </a:spcAft>
            </a:pPr>
            <a:fld id="{7CFC9A5A-7D04-2A48-B7BF-DB5E21C5C841}" type="slidenum">
              <a:rPr lang="en-US" smtClean="0">
                <a:solidFill>
                  <a:srgbClr val="000000"/>
                </a:solidFill>
                <a:cs typeface="ＭＳ Ｐゴシック" charset="0"/>
              </a:rPr>
              <a:pPr defTabSz="914400" fontAlgn="base">
                <a:spcAft>
                  <a:spcPct val="0"/>
                </a:spcAft>
              </a:pPr>
              <a:t>‹#›</a:t>
            </a:fld>
            <a:endParaRPr lang="en-US" dirty="0">
              <a:solidFill>
                <a:srgbClr val="000000"/>
              </a:solidFill>
              <a:cs typeface="ＭＳ Ｐゴシック" charset="0"/>
            </a:endParaRPr>
          </a:p>
        </p:txBody>
      </p:sp>
      <p:sp>
        <p:nvSpPr>
          <p:cNvPr id="310278" name="Rectangle 6"/>
          <p:cNvSpPr>
            <a:spLocks noGrp="1" noChangeArrowheads="1"/>
          </p:cNvSpPr>
          <p:nvPr>
            <p:ph type="body" idx="1"/>
          </p:nvPr>
        </p:nvSpPr>
        <p:spPr bwMode="auto">
          <a:xfrm>
            <a:off x="762000" y="1828800"/>
            <a:ext cx="7620000" cy="426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08757709"/>
      </p:ext>
    </p:extLst>
  </p:cSld>
  <p:clrMap bg1="lt1" tx1="dk1" bg2="lt2" tx2="dk2" accent1="accent1" accent2="accent2" accent3="accent3" accent4="accent4" accent5="accent5" accent6="accent6" hlink="hlink" folHlink="folHlink"/>
  <p:sldLayoutIdLst>
    <p:sldLayoutId id="2147484736" r:id="rId1"/>
    <p:sldLayoutId id="2147484737" r:id="rId2"/>
    <p:sldLayoutId id="2147484738" r:id="rId3"/>
    <p:sldLayoutId id="2147484739" r:id="rId4"/>
    <p:sldLayoutId id="2147484740" r:id="rId5"/>
    <p:sldLayoutId id="2147484741" r:id="rId6"/>
    <p:sldLayoutId id="2147484742" r:id="rId7"/>
    <p:sldLayoutId id="2147484743" r:id="rId8"/>
    <p:sldLayoutId id="2147484744" r:id="rId9"/>
    <p:sldLayoutId id="2147484745" r:id="rId10"/>
    <p:sldLayoutId id="2147484746" r:id="rId11"/>
  </p:sldLayoutIdLst>
  <p:txStyles>
    <p:titleStyle>
      <a:lvl1pPr algn="l" rtl="0" fontAlgn="base">
        <a:lnSpc>
          <a:spcPct val="90000"/>
        </a:lnSpc>
        <a:spcBef>
          <a:spcPct val="20000"/>
        </a:spcBef>
        <a:spcAft>
          <a:spcPct val="0"/>
        </a:spcAft>
        <a:defRPr sz="4400" b="1">
          <a:solidFill>
            <a:schemeClr val="tx2"/>
          </a:solidFill>
          <a:latin typeface="+mj-lt"/>
          <a:ea typeface="+mj-ea"/>
          <a:cs typeface="+mj-cs"/>
        </a:defRPr>
      </a:lvl1pPr>
      <a:lvl2pPr algn="l" rtl="0" fontAlgn="base">
        <a:lnSpc>
          <a:spcPct val="90000"/>
        </a:lnSpc>
        <a:spcBef>
          <a:spcPct val="20000"/>
        </a:spcBef>
        <a:spcAft>
          <a:spcPct val="0"/>
        </a:spcAft>
        <a:defRPr sz="4400" b="1">
          <a:solidFill>
            <a:schemeClr val="tx2"/>
          </a:solidFill>
          <a:latin typeface="Times New Roman" charset="0"/>
          <a:ea typeface="ＭＳ Ｐゴシック" charset="0"/>
        </a:defRPr>
      </a:lvl2pPr>
      <a:lvl3pPr algn="l" rtl="0" fontAlgn="base">
        <a:lnSpc>
          <a:spcPct val="90000"/>
        </a:lnSpc>
        <a:spcBef>
          <a:spcPct val="20000"/>
        </a:spcBef>
        <a:spcAft>
          <a:spcPct val="0"/>
        </a:spcAft>
        <a:defRPr sz="4400" b="1">
          <a:solidFill>
            <a:schemeClr val="tx2"/>
          </a:solidFill>
          <a:latin typeface="Times New Roman" charset="0"/>
          <a:ea typeface="ＭＳ Ｐゴシック" charset="0"/>
        </a:defRPr>
      </a:lvl3pPr>
      <a:lvl4pPr algn="l" rtl="0" fontAlgn="base">
        <a:lnSpc>
          <a:spcPct val="90000"/>
        </a:lnSpc>
        <a:spcBef>
          <a:spcPct val="20000"/>
        </a:spcBef>
        <a:spcAft>
          <a:spcPct val="0"/>
        </a:spcAft>
        <a:defRPr sz="4400" b="1">
          <a:solidFill>
            <a:schemeClr val="tx2"/>
          </a:solidFill>
          <a:latin typeface="Times New Roman" charset="0"/>
          <a:ea typeface="ＭＳ Ｐゴシック" charset="0"/>
        </a:defRPr>
      </a:lvl4pPr>
      <a:lvl5pPr algn="l" rtl="0" fontAlgn="base">
        <a:lnSpc>
          <a:spcPct val="90000"/>
        </a:lnSpc>
        <a:spcBef>
          <a:spcPct val="20000"/>
        </a:spcBef>
        <a:spcAft>
          <a:spcPct val="0"/>
        </a:spcAft>
        <a:defRPr sz="4400" b="1">
          <a:solidFill>
            <a:schemeClr val="tx2"/>
          </a:solidFill>
          <a:latin typeface="Times New Roman" charset="0"/>
          <a:ea typeface="ＭＳ Ｐゴシック" charset="0"/>
        </a:defRPr>
      </a:lvl5pPr>
      <a:lvl6pPr marL="457200" algn="l" rtl="0" fontAlgn="base">
        <a:lnSpc>
          <a:spcPct val="90000"/>
        </a:lnSpc>
        <a:spcBef>
          <a:spcPct val="20000"/>
        </a:spcBef>
        <a:spcAft>
          <a:spcPct val="0"/>
        </a:spcAft>
        <a:defRPr sz="4400" b="1">
          <a:solidFill>
            <a:schemeClr val="tx2"/>
          </a:solidFill>
          <a:latin typeface="Times New Roman" charset="0"/>
          <a:ea typeface="ＭＳ Ｐゴシック" charset="0"/>
        </a:defRPr>
      </a:lvl6pPr>
      <a:lvl7pPr marL="914400" algn="l" rtl="0" fontAlgn="base">
        <a:lnSpc>
          <a:spcPct val="90000"/>
        </a:lnSpc>
        <a:spcBef>
          <a:spcPct val="20000"/>
        </a:spcBef>
        <a:spcAft>
          <a:spcPct val="0"/>
        </a:spcAft>
        <a:defRPr sz="4400" b="1">
          <a:solidFill>
            <a:schemeClr val="tx2"/>
          </a:solidFill>
          <a:latin typeface="Times New Roman" charset="0"/>
          <a:ea typeface="ＭＳ Ｐゴシック" charset="0"/>
        </a:defRPr>
      </a:lvl7pPr>
      <a:lvl8pPr marL="1371600" algn="l" rtl="0" fontAlgn="base">
        <a:lnSpc>
          <a:spcPct val="90000"/>
        </a:lnSpc>
        <a:spcBef>
          <a:spcPct val="20000"/>
        </a:spcBef>
        <a:spcAft>
          <a:spcPct val="0"/>
        </a:spcAft>
        <a:defRPr sz="4400" b="1">
          <a:solidFill>
            <a:schemeClr val="tx2"/>
          </a:solidFill>
          <a:latin typeface="Times New Roman" charset="0"/>
          <a:ea typeface="ＭＳ Ｐゴシック" charset="0"/>
        </a:defRPr>
      </a:lvl8pPr>
      <a:lvl9pPr marL="1828800" algn="l" rtl="0" fontAlgn="base">
        <a:lnSpc>
          <a:spcPct val="90000"/>
        </a:lnSpc>
        <a:spcBef>
          <a:spcPct val="20000"/>
        </a:spcBef>
        <a:spcAft>
          <a:spcPct val="0"/>
        </a:spcAft>
        <a:defRPr sz="4400" b="1">
          <a:solidFill>
            <a:schemeClr val="tx2"/>
          </a:solidFill>
          <a:latin typeface="Times New Roman" charset="0"/>
          <a:ea typeface="ＭＳ Ｐゴシック" charset="0"/>
        </a:defRPr>
      </a:lvl9pPr>
    </p:titleStyle>
    <p:bodyStyle>
      <a:lvl1pPr marL="342900" indent="-342900" algn="l" rtl="0" fontAlgn="base">
        <a:lnSpc>
          <a:spcPct val="90000"/>
        </a:lnSpc>
        <a:spcBef>
          <a:spcPct val="20000"/>
        </a:spcBef>
        <a:spcAft>
          <a:spcPct val="0"/>
        </a:spcAft>
        <a:buClr>
          <a:schemeClr val="tx1"/>
        </a:buClr>
        <a:buSzPct val="80000"/>
        <a:buFont typeface="Wingdings" charset="0"/>
        <a:buChar char="l"/>
        <a:defRPr sz="3200" b="1" i="0">
          <a:solidFill>
            <a:schemeClr val="tx1"/>
          </a:solidFill>
          <a:latin typeface="Arial" panose="020B0604020202020204" pitchFamily="34" charset="0"/>
          <a:ea typeface="+mn-ea"/>
          <a:cs typeface="+mn-cs"/>
        </a:defRPr>
      </a:lvl1pPr>
      <a:lvl2pPr marL="742950" indent="-285750" algn="l" rtl="0" fontAlgn="base">
        <a:lnSpc>
          <a:spcPct val="90000"/>
        </a:lnSpc>
        <a:spcBef>
          <a:spcPct val="20000"/>
        </a:spcBef>
        <a:spcAft>
          <a:spcPct val="0"/>
        </a:spcAft>
        <a:buClr>
          <a:schemeClr val="tx1"/>
        </a:buClr>
        <a:buSzPct val="80000"/>
        <a:buChar char="–"/>
        <a:defRPr sz="2800" b="1" i="0">
          <a:solidFill>
            <a:schemeClr val="tx1"/>
          </a:solidFill>
          <a:latin typeface="Arial" panose="020B0604020202020204" pitchFamily="34" charset="0"/>
          <a:ea typeface="+mn-ea"/>
        </a:defRPr>
      </a:lvl2pPr>
      <a:lvl3pPr marL="1143000" indent="-228600" algn="l" rtl="0" fontAlgn="base">
        <a:lnSpc>
          <a:spcPct val="90000"/>
        </a:lnSpc>
        <a:spcBef>
          <a:spcPct val="20000"/>
        </a:spcBef>
        <a:spcAft>
          <a:spcPct val="0"/>
        </a:spcAft>
        <a:buClr>
          <a:schemeClr val="tx1"/>
        </a:buClr>
        <a:buSzPct val="80000"/>
        <a:buFont typeface="Wingdings" charset="0"/>
        <a:buChar char="l"/>
        <a:defRPr sz="2400" b="1" i="0">
          <a:solidFill>
            <a:schemeClr val="tx1"/>
          </a:solidFill>
          <a:latin typeface="Arial" panose="020B0604020202020204" pitchFamily="34" charset="0"/>
          <a:ea typeface="+mn-ea"/>
        </a:defRPr>
      </a:lvl3pPr>
      <a:lvl4pPr marL="1600200" indent="-228600" algn="l" rtl="0" fontAlgn="base">
        <a:lnSpc>
          <a:spcPct val="90000"/>
        </a:lnSpc>
        <a:spcBef>
          <a:spcPct val="20000"/>
        </a:spcBef>
        <a:spcAft>
          <a:spcPct val="0"/>
        </a:spcAft>
        <a:buClr>
          <a:schemeClr val="tx1"/>
        </a:buClr>
        <a:buSzPct val="80000"/>
        <a:buChar char="–"/>
        <a:defRPr sz="2000" b="1" i="0">
          <a:solidFill>
            <a:schemeClr val="tx1"/>
          </a:solidFill>
          <a:latin typeface="Arial" panose="020B0604020202020204" pitchFamily="34" charset="0"/>
          <a:ea typeface="+mn-ea"/>
        </a:defRPr>
      </a:lvl4pPr>
      <a:lvl5pPr marL="2057400" indent="-228600" algn="l" rtl="0" fontAlgn="base">
        <a:lnSpc>
          <a:spcPct val="90000"/>
        </a:lnSpc>
        <a:spcBef>
          <a:spcPct val="20000"/>
        </a:spcBef>
        <a:spcAft>
          <a:spcPct val="0"/>
        </a:spcAft>
        <a:buClr>
          <a:schemeClr val="tx1"/>
        </a:buClr>
        <a:buSzPct val="80000"/>
        <a:buFont typeface="Wingdings" charset="0"/>
        <a:buChar char="l"/>
        <a:defRPr sz="2000" b="1" i="0">
          <a:solidFill>
            <a:schemeClr val="tx1"/>
          </a:solidFill>
          <a:latin typeface="Arial" panose="020B0604020202020204" pitchFamily="34" charset="0"/>
          <a:ea typeface="+mn-ea"/>
        </a:defRPr>
      </a:lvl5pPr>
      <a:lvl6pPr marL="25146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6pPr>
      <a:lvl7pPr marL="29718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7pPr>
      <a:lvl8pPr marL="34290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8pPr>
      <a:lvl9pPr marL="38862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5123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1235"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123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latin typeface="+mn-lt"/>
                <a:cs typeface="+mn-cs"/>
              </a:defRPr>
            </a:lvl1pPr>
          </a:lstStyle>
          <a:p>
            <a:pPr defTabSz="914400" fontAlgn="base">
              <a:spcBef>
                <a:spcPct val="0"/>
              </a:spcBef>
              <a:spcAft>
                <a:spcPct val="0"/>
              </a:spcAft>
            </a:pPr>
            <a:fld id="{CC539648-AB91-3440-8F16-A95E4083D57B}" type="datetimeFigureOut">
              <a:rPr lang="en-US" smtClean="0">
                <a:solidFill>
                  <a:srgbClr val="000000"/>
                </a:solidFill>
                <a:latin typeface="Tahoma"/>
                <a:ea typeface="ＭＳ Ｐゴシック" charset="0"/>
                <a:cs typeface="ＭＳ Ｐゴシック"/>
              </a:rPr>
              <a:pPr defTabSz="914400" fontAlgn="base">
                <a:spcBef>
                  <a:spcPct val="0"/>
                </a:spcBef>
                <a:spcAft>
                  <a:spcPct val="0"/>
                </a:spcAft>
              </a:pPr>
              <a:t>3/13/24</a:t>
            </a:fld>
            <a:endParaRPr lang="en-US">
              <a:solidFill>
                <a:srgbClr val="000000"/>
              </a:solidFill>
              <a:latin typeface="Tahoma"/>
              <a:ea typeface="ＭＳ Ｐゴシック" charset="0"/>
              <a:cs typeface="ＭＳ Ｐゴシック"/>
            </a:endParaRPr>
          </a:p>
        </p:txBody>
      </p:sp>
      <p:sp>
        <p:nvSpPr>
          <p:cNvPr id="35123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latin typeface="+mn-lt"/>
                <a:cs typeface="+mn-cs"/>
              </a:defRPr>
            </a:lvl1pPr>
          </a:lstStyle>
          <a:p>
            <a:pPr defTabSz="914400" fontAlgn="base">
              <a:spcBef>
                <a:spcPct val="0"/>
              </a:spcBef>
              <a:spcAft>
                <a:spcPct val="0"/>
              </a:spcAft>
            </a:pPr>
            <a:endParaRPr lang="en-US">
              <a:solidFill>
                <a:srgbClr val="000000"/>
              </a:solidFill>
              <a:latin typeface="Tahoma"/>
              <a:ea typeface="ＭＳ Ｐゴシック" charset="0"/>
              <a:cs typeface="ＭＳ Ｐゴシック"/>
            </a:endParaRPr>
          </a:p>
        </p:txBody>
      </p:sp>
      <p:sp>
        <p:nvSpPr>
          <p:cNvPr id="35123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latin typeface="+mn-lt"/>
                <a:cs typeface="+mn-cs"/>
              </a:defRPr>
            </a:lvl1pPr>
          </a:lstStyle>
          <a:p>
            <a:pPr defTabSz="914400" fontAlgn="base">
              <a:spcBef>
                <a:spcPct val="0"/>
              </a:spcBef>
              <a:spcAft>
                <a:spcPct val="0"/>
              </a:spcAft>
            </a:pPr>
            <a:fld id="{2510E871-F0BA-3C4D-8414-9A58F9011B22}" type="slidenum">
              <a:rPr lang="en-US" smtClean="0">
                <a:solidFill>
                  <a:srgbClr val="000000"/>
                </a:solidFill>
                <a:latin typeface="Tahoma"/>
                <a:ea typeface="ＭＳ Ｐゴシック" charset="0"/>
                <a:cs typeface="ＭＳ Ｐゴシック"/>
              </a:rPr>
              <a:pPr defTabSz="914400" fontAlgn="base">
                <a:spcBef>
                  <a:spcPct val="0"/>
                </a:spcBef>
                <a:spcAft>
                  <a:spcPct val="0"/>
                </a:spcAft>
              </a:pPr>
              <a:t>‹#›</a:t>
            </a:fld>
            <a:endParaRPr lang="en-US">
              <a:solidFill>
                <a:srgbClr val="000000"/>
              </a:solidFill>
              <a:latin typeface="Tahoma"/>
              <a:ea typeface="ＭＳ Ｐゴシック" charset="0"/>
              <a:cs typeface="ＭＳ Ｐゴシック"/>
            </a:endParaRPr>
          </a:p>
        </p:txBody>
      </p:sp>
    </p:spTree>
    <p:extLst>
      <p:ext uri="{BB962C8B-B14F-4D97-AF65-F5344CB8AC3E}">
        <p14:creationId xmlns:p14="http://schemas.microsoft.com/office/powerpoint/2010/main" val="3965622203"/>
      </p:ext>
    </p:extLst>
  </p:cSld>
  <p:clrMap bg1="lt1" tx1="dk1" bg2="lt2" tx2="dk2" accent1="accent1" accent2="accent2" accent3="accent3" accent4="accent4" accent5="accent5" accent6="accent6" hlink="hlink" folHlink="folHlink"/>
  <p:sldLayoutIdLst>
    <p:sldLayoutId id="2147484748" r:id="rId1"/>
    <p:sldLayoutId id="2147484749" r:id="rId2"/>
    <p:sldLayoutId id="2147484750" r:id="rId3"/>
    <p:sldLayoutId id="2147484751" r:id="rId4"/>
    <p:sldLayoutId id="2147484752" r:id="rId5"/>
    <p:sldLayoutId id="2147484753" r:id="rId6"/>
    <p:sldLayoutId id="2147484754" r:id="rId7"/>
    <p:sldLayoutId id="2147484755" r:id="rId8"/>
    <p:sldLayoutId id="2147484756" r:id="rId9"/>
    <p:sldLayoutId id="2147484757" r:id="rId10"/>
    <p:sldLayoutId id="2147484758" r:id="rId11"/>
  </p:sldLayoutIdLst>
  <p:txStyles>
    <p:titleStyle>
      <a:lvl1pPr algn="r" rtl="0" fontAlgn="base">
        <a:spcBef>
          <a:spcPct val="0"/>
        </a:spcBef>
        <a:spcAft>
          <a:spcPct val="0"/>
        </a:spcAft>
        <a:defRPr sz="4400" i="1">
          <a:solidFill>
            <a:schemeClr val="tx2"/>
          </a:solidFill>
          <a:latin typeface="+mj-lt"/>
          <a:ea typeface="+mj-ea"/>
          <a:cs typeface="+mj-cs"/>
        </a:defRPr>
      </a:lvl1pPr>
      <a:lvl2pPr algn="r" rtl="0" fontAlgn="base">
        <a:spcBef>
          <a:spcPct val="0"/>
        </a:spcBef>
        <a:spcAft>
          <a:spcPct val="0"/>
        </a:spcAft>
        <a:defRPr sz="4400" i="1">
          <a:solidFill>
            <a:schemeClr val="tx2"/>
          </a:solidFill>
          <a:latin typeface="Tahoma" charset="0"/>
          <a:ea typeface="ＭＳ Ｐゴシック" charset="0"/>
          <a:cs typeface="ＭＳ Ｐゴシック" charset="0"/>
        </a:defRPr>
      </a:lvl2pPr>
      <a:lvl3pPr algn="r" rtl="0" fontAlgn="base">
        <a:spcBef>
          <a:spcPct val="0"/>
        </a:spcBef>
        <a:spcAft>
          <a:spcPct val="0"/>
        </a:spcAft>
        <a:defRPr sz="4400" i="1">
          <a:solidFill>
            <a:schemeClr val="tx2"/>
          </a:solidFill>
          <a:latin typeface="Tahoma" charset="0"/>
          <a:ea typeface="ＭＳ Ｐゴシック" charset="0"/>
          <a:cs typeface="ＭＳ Ｐゴシック" charset="0"/>
        </a:defRPr>
      </a:lvl3pPr>
      <a:lvl4pPr algn="r" rtl="0" fontAlgn="base">
        <a:spcBef>
          <a:spcPct val="0"/>
        </a:spcBef>
        <a:spcAft>
          <a:spcPct val="0"/>
        </a:spcAft>
        <a:defRPr sz="4400" i="1">
          <a:solidFill>
            <a:schemeClr val="tx2"/>
          </a:solidFill>
          <a:latin typeface="Tahoma" charset="0"/>
          <a:ea typeface="ＭＳ Ｐゴシック" charset="0"/>
          <a:cs typeface="ＭＳ Ｐゴシック" charset="0"/>
        </a:defRPr>
      </a:lvl4pPr>
      <a:lvl5pPr algn="r" rtl="0" fontAlgn="base">
        <a:spcBef>
          <a:spcPct val="0"/>
        </a:spcBef>
        <a:spcAft>
          <a:spcPct val="0"/>
        </a:spcAft>
        <a:defRPr sz="4400" i="1">
          <a:solidFill>
            <a:schemeClr val="tx2"/>
          </a:solidFill>
          <a:latin typeface="Tahoma"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fontAlgn="base">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fontAlgn="base">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fontAlgn="base">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57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defRPr>
            </a:lvl1pPr>
          </a:lstStyle>
          <a:p>
            <a:pPr defTabSz="914400" fontAlgn="base">
              <a:spcBef>
                <a:spcPct val="0"/>
              </a:spcBef>
              <a:spcAft>
                <a:spcPct val="0"/>
              </a:spcAft>
              <a:defRPr/>
            </a:pPr>
            <a:endParaRPr lang="en-US" dirty="0">
              <a:solidFill>
                <a:srgbClr val="000000"/>
              </a:solidFill>
              <a:ea typeface="ＭＳ Ｐゴシック" charset="0"/>
              <a:cs typeface="ＭＳ Ｐゴシック"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defRPr>
            </a:lvl1pPr>
          </a:lstStyle>
          <a:p>
            <a:pPr defTabSz="914400" fontAlgn="base">
              <a:spcBef>
                <a:spcPct val="0"/>
              </a:spcBef>
              <a:spcAft>
                <a:spcPct val="0"/>
              </a:spcAft>
              <a:defRPr/>
            </a:pPr>
            <a:endParaRPr lang="en-US" dirty="0">
              <a:solidFill>
                <a:srgbClr val="000000"/>
              </a:solidFill>
              <a:ea typeface="ＭＳ Ｐゴシック" charset="0"/>
              <a:cs typeface="ＭＳ Ｐゴシック"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defTabSz="914400" fontAlgn="base">
              <a:spcBef>
                <a:spcPct val="0"/>
              </a:spcBef>
              <a:spcAft>
                <a:spcPct val="0"/>
              </a:spcAft>
              <a:defRPr/>
            </a:pPr>
            <a:fld id="{E96FFD9D-FB4A-5F4E-86CA-E1E188EF93FA}" type="slidenum">
              <a:rPr lang="en-US" smtClean="0">
                <a:solidFill>
                  <a:srgbClr val="000000"/>
                </a:solidFill>
                <a:ea typeface="ＭＳ Ｐゴシック" charset="0"/>
                <a:cs typeface="ＭＳ Ｐゴシック" charset="0"/>
              </a:rPr>
              <a:pPr defTabSz="914400" fontAlgn="base">
                <a:spcBef>
                  <a:spcPct val="0"/>
                </a:spcBef>
                <a:spcAft>
                  <a:spcPct val="0"/>
                </a:spcAft>
                <a:defRPr/>
              </a:pPr>
              <a:t>‹#›</a:t>
            </a:fld>
            <a:endParaRPr lang="en-US"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33752000"/>
      </p:ext>
    </p:extLst>
  </p:cSld>
  <p:clrMap bg1="lt1" tx1="dk1" bg2="lt2" tx2="dk2" accent1="accent1" accent2="accent2" accent3="accent3" accent4="accent4" accent5="accent5" accent6="accent6" hlink="hlink" folHlink="folHlink"/>
  <p:sldLayoutIdLst>
    <p:sldLayoutId id="2147484760" r:id="rId1"/>
    <p:sldLayoutId id="2147484761" r:id="rId2"/>
    <p:sldLayoutId id="2147484762" r:id="rId3"/>
    <p:sldLayoutId id="2147484763" r:id="rId4"/>
    <p:sldLayoutId id="2147484764" r:id="rId5"/>
    <p:sldLayoutId id="2147484765" r:id="rId6"/>
    <p:sldLayoutId id="2147484766" r:id="rId7"/>
    <p:sldLayoutId id="2147484767" r:id="rId8"/>
    <p:sldLayoutId id="2147484768" r:id="rId9"/>
    <p:sldLayoutId id="2147484769" r:id="rId10"/>
    <p:sldLayoutId id="2147484770" r:id="rId11"/>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pitchFamily="-111"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pitchFamily="-111"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1"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1"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defRPr>
            </a:lvl1pPr>
          </a:lstStyle>
          <a:p>
            <a:endParaRPr lang="en-US" dirty="0">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defRPr>
            </a:lvl1pPr>
          </a:lstStyle>
          <a:p>
            <a:endParaRPr lang="en-US" dirty="0">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fld id="{4E782B8D-6800-A54D-8A67-CB154D52C7C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14162068"/>
      </p:ext>
    </p:extLst>
  </p:cSld>
  <p:clrMap bg1="lt1" tx1="dk1" bg2="lt2" tx2="dk2" accent1="accent1" accent2="accent2" accent3="accent3" accent4="accent4" accent5="accent5" accent6="accent6" hlink="hlink" folHlink="folHlink"/>
  <p:sldLayoutIdLst>
    <p:sldLayoutId id="2147484772" r:id="rId1"/>
    <p:sldLayoutId id="2147484773" r:id="rId2"/>
    <p:sldLayoutId id="2147484774" r:id="rId3"/>
    <p:sldLayoutId id="2147484775" r:id="rId4"/>
    <p:sldLayoutId id="2147484776" r:id="rId5"/>
    <p:sldLayoutId id="2147484777" r:id="rId6"/>
    <p:sldLayoutId id="2147484778" r:id="rId7"/>
    <p:sldLayoutId id="2147484779" r:id="rId8"/>
    <p:sldLayoutId id="2147484780" r:id="rId9"/>
    <p:sldLayoutId id="2147484781" r:id="rId10"/>
    <p:sldLayoutId id="2147484782" r:id="rId11"/>
  </p:sldLayoutIdLst>
  <p:transition>
    <p:fade/>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b="1" i="0" smtClean="0">
                <a:latin typeface="Arial" panose="020B0604020202020204" pitchFamily="34" charset="0"/>
              </a:defRPr>
            </a:lvl1pPr>
          </a:lstStyle>
          <a:p>
            <a:pPr eaLnBrk="0" hangingPunct="0">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b="1" i="0" smtClean="0">
                <a:latin typeface="Arial" panose="020B0604020202020204" pitchFamily="34" charset="0"/>
              </a:defRPr>
            </a:lvl1pPr>
          </a:lstStyle>
          <a:p>
            <a:pPr eaLnBrk="0" hangingPunct="0">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b="1" i="0" smtClean="0">
                <a:latin typeface="Arial" panose="020B0604020202020204" pitchFamily="34" charset="0"/>
              </a:defRPr>
            </a:lvl1pPr>
          </a:lstStyle>
          <a:p>
            <a:pPr eaLnBrk="0" hangingPunct="0">
              <a:defRPr/>
            </a:pPr>
            <a:fld id="{586441EB-B7B6-D543-83BD-CA0D5169F943}" type="slidenum">
              <a:rPr lang="en-US" smtClean="0">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3056618215"/>
      </p:ext>
    </p:extLst>
  </p:cSld>
  <p:clrMap bg1="lt1" tx1="dk1" bg2="lt2" tx2="dk2" accent1="accent1" accent2="accent2" accent3="accent3" accent4="accent4" accent5="accent5" accent6="accent6" hlink="hlink" folHlink="folHlink"/>
  <p:sldLayoutIdLst>
    <p:sldLayoutId id="2147484784" r:id="rId1"/>
    <p:sldLayoutId id="2147484785" r:id="rId2"/>
    <p:sldLayoutId id="2147484786" r:id="rId3"/>
    <p:sldLayoutId id="2147484787" r:id="rId4"/>
    <p:sldLayoutId id="2147484788" r:id="rId5"/>
    <p:sldLayoutId id="2147484789" r:id="rId6"/>
    <p:sldLayoutId id="2147484790" r:id="rId7"/>
    <p:sldLayoutId id="2147484791" r:id="rId8"/>
    <p:sldLayoutId id="2147484792" r:id="rId9"/>
    <p:sldLayoutId id="2147484793" r:id="rId10"/>
    <p:sldLayoutId id="2147484794"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9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2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defRPr>
            </a:lvl1pPr>
          </a:lstStyle>
          <a:p>
            <a:pPr eaLnBrk="0" hangingPunct="0"/>
            <a:endParaRPr lang="en-US" dirty="0">
              <a:solidFill>
                <a:srgbClr val="000000"/>
              </a:solidFill>
            </a:endParaRPr>
          </a:p>
        </p:txBody>
      </p:sp>
      <p:sp>
        <p:nvSpPr>
          <p:cNvPr id="112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defRPr>
            </a:lvl1pPr>
          </a:lstStyle>
          <a:p>
            <a:pPr eaLnBrk="0" hangingPunct="0"/>
            <a:endParaRPr lang="en-US" dirty="0">
              <a:solidFill>
                <a:srgbClr val="000000"/>
              </a:solidFill>
            </a:endParaRPr>
          </a:p>
        </p:txBody>
      </p:sp>
      <p:sp>
        <p:nvSpPr>
          <p:cNvPr id="112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eaLnBrk="0" hangingPunct="0"/>
            <a:fld id="{ED1C0FA4-100B-E84C-A185-BCBA207B9681}" type="slidenum">
              <a:rPr lang="en-US" smtClean="0">
                <a:solidFill>
                  <a:srgbClr val="000000"/>
                </a:solidFill>
              </a:rPr>
              <a:pPr eaLnBrk="0" hangingPunct="0"/>
              <a:t>‹#›</a:t>
            </a:fld>
            <a:endParaRPr lang="en-US" dirty="0">
              <a:solidFill>
                <a:srgbClr val="000000"/>
              </a:solidFill>
            </a:endParaRPr>
          </a:p>
        </p:txBody>
      </p:sp>
    </p:spTree>
    <p:extLst>
      <p:ext uri="{BB962C8B-B14F-4D97-AF65-F5344CB8AC3E}">
        <p14:creationId xmlns:p14="http://schemas.microsoft.com/office/powerpoint/2010/main" val="140810734"/>
      </p:ext>
    </p:extLst>
  </p:cSld>
  <p:clrMap bg1="lt1" tx1="dk1" bg2="lt2" tx2="dk2" accent1="accent1" accent2="accent2" accent3="accent3" accent4="accent4" accent5="accent5" accent6="accent6" hlink="hlink" folHlink="folHlink"/>
  <p:sldLayoutIdLst>
    <p:sldLayoutId id="2147484796" r:id="rId1"/>
    <p:sldLayoutId id="2147484797" r:id="rId2"/>
    <p:sldLayoutId id="2147484798" r:id="rId3"/>
    <p:sldLayoutId id="2147484799" r:id="rId4"/>
    <p:sldLayoutId id="2147484800" r:id="rId5"/>
    <p:sldLayoutId id="2147484801" r:id="rId6"/>
    <p:sldLayoutId id="2147484802" r:id="rId7"/>
    <p:sldLayoutId id="2147484803" r:id="rId8"/>
    <p:sldLayoutId id="2147484804" r:id="rId9"/>
    <p:sldLayoutId id="2147484805" r:id="rId10"/>
    <p:sldLayoutId id="2147484806"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b="1" i="0">
                <a:solidFill>
                  <a:schemeClr val="tx1">
                    <a:tint val="75000"/>
                  </a:schemeClr>
                </a:solidFill>
                <a:latin typeface="Arial" panose="020B0604020202020204" pitchFamily="34" charset="0"/>
              </a:defRPr>
            </a:lvl1pPr>
          </a:lstStyle>
          <a:p>
            <a:fld id="{8EF1974A-01AC-1D4F-81BD-B8C562CA6EEF}" type="datetimeFigureOut">
              <a:rPr lang="en-US" smtClean="0">
                <a:solidFill>
                  <a:prstClr val="black">
                    <a:tint val="75000"/>
                  </a:prstClr>
                </a:solidFill>
              </a:rPr>
              <a:pPr/>
              <a:t>3/13/24</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b="1" i="0">
                <a:solidFill>
                  <a:schemeClr val="tx1">
                    <a:tint val="75000"/>
                  </a:schemeClr>
                </a:solidFill>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b="1" i="0">
                <a:solidFill>
                  <a:schemeClr val="tx1">
                    <a:tint val="75000"/>
                  </a:schemeClr>
                </a:solidFill>
                <a:latin typeface="Arial" panose="020B0604020202020204" pitchFamily="34" charset="0"/>
              </a:defRPr>
            </a:lvl1pPr>
          </a:lstStyle>
          <a:p>
            <a:fld id="{34185AC5-F0F3-8A43-BFC4-9425C85745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03609466"/>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txStyles>
    <p:titleStyle>
      <a:lvl1pPr algn="ctr" defTabSz="457200" rtl="0" eaLnBrk="1" latinLnBrk="0" hangingPunct="1">
        <a:spcBef>
          <a:spcPct val="0"/>
        </a:spcBef>
        <a:buNone/>
        <a:defRPr sz="4400" b="1" i="0" kern="1200">
          <a:solidFill>
            <a:schemeClr val="bg1"/>
          </a:solidFill>
          <a:effectLst>
            <a:glow rad="190500">
              <a:schemeClr val="tx1">
                <a:alpha val="75000"/>
              </a:schemeClr>
            </a:glow>
            <a:outerShdw blurRad="50800" dist="38100" dir="2700000" algn="tl" rotWithShape="0">
              <a:srgbClr val="000000">
                <a:alpha val="43000"/>
              </a:srgbClr>
            </a:outerShdw>
          </a:effectLst>
          <a:latin typeface="Arial" panose="020B0604020202020204" pitchFamily="34" charset="0"/>
          <a:ea typeface="+mj-ea"/>
          <a:cs typeface="+mj-cs"/>
        </a:defRPr>
      </a:lvl1pPr>
    </p:titleStyle>
    <p:bodyStyle>
      <a:lvl1pPr marL="342900" indent="-342900" algn="l" defTabSz="457200" rtl="0" eaLnBrk="1" latinLnBrk="0" hangingPunct="1">
        <a:spcBef>
          <a:spcPct val="20000"/>
        </a:spcBef>
        <a:buFont typeface="Arial"/>
        <a:buChar char="•"/>
        <a:defRPr sz="3200" b="1" i="0" kern="1200">
          <a:solidFill>
            <a:schemeClr val="tx1"/>
          </a:solidFill>
          <a:latin typeface="Arial" panose="020B0604020202020204" pitchFamily="34" charset="0"/>
          <a:ea typeface="+mn-ea"/>
          <a:cs typeface="+mn-cs"/>
        </a:defRPr>
      </a:lvl1pPr>
      <a:lvl2pPr marL="742950" indent="-285750" algn="l" defTabSz="457200" rtl="0" eaLnBrk="1" latinLnBrk="0" hangingPunct="1">
        <a:spcBef>
          <a:spcPct val="20000"/>
        </a:spcBef>
        <a:buFont typeface="Arial"/>
        <a:buChar char="–"/>
        <a:defRPr sz="2800" b="1" i="0" kern="1200">
          <a:solidFill>
            <a:schemeClr val="tx1"/>
          </a:solidFill>
          <a:latin typeface="Arial" panose="020B0604020202020204" pitchFamily="34" charset="0"/>
          <a:ea typeface="+mn-ea"/>
          <a:cs typeface="+mn-cs"/>
        </a:defRPr>
      </a:lvl2pPr>
      <a:lvl3pPr marL="1143000" indent="-228600" algn="l" defTabSz="457200" rtl="0" eaLnBrk="1" latinLnBrk="0" hangingPunct="1">
        <a:spcBef>
          <a:spcPct val="20000"/>
        </a:spcBef>
        <a:buFont typeface="Arial"/>
        <a:buChar char="•"/>
        <a:defRPr sz="2400" b="1" i="0" kern="1200">
          <a:solidFill>
            <a:schemeClr val="tx1"/>
          </a:solidFill>
          <a:latin typeface="Arial" panose="020B0604020202020204" pitchFamily="34" charset="0"/>
          <a:ea typeface="+mn-ea"/>
          <a:cs typeface="+mn-cs"/>
        </a:defRPr>
      </a:lvl3pPr>
      <a:lvl4pPr marL="1600200" indent="-228600" algn="l" defTabSz="457200" rtl="0" eaLnBrk="1" latinLnBrk="0" hangingPunct="1">
        <a:spcBef>
          <a:spcPct val="20000"/>
        </a:spcBef>
        <a:buFont typeface="Arial"/>
        <a:buChar char="–"/>
        <a:defRPr sz="2000" b="1" i="0" kern="1200">
          <a:solidFill>
            <a:schemeClr val="tx1"/>
          </a:solidFill>
          <a:latin typeface="Arial" panose="020B0604020202020204" pitchFamily="34" charset="0"/>
          <a:ea typeface="+mn-ea"/>
          <a:cs typeface="+mn-cs"/>
        </a:defRPr>
      </a:lvl4pPr>
      <a:lvl5pPr marL="2057400" indent="-228600" algn="l" defTabSz="457200" rtl="0" eaLnBrk="1" latinLnBrk="0" hangingPunct="1">
        <a:spcBef>
          <a:spcPct val="20000"/>
        </a:spcBef>
        <a:buFont typeface="Arial"/>
        <a:buChar char="»"/>
        <a:defRPr sz="2000" b="1" i="0" kern="1200">
          <a:solidFill>
            <a:schemeClr val="tx1"/>
          </a:solidFill>
          <a:latin typeface="Arial" panose="020B0604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9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2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b="1" i="0" smtClean="0">
                <a:latin typeface="Arial" panose="020B0604020202020204" pitchFamily="34" charset="0"/>
              </a:defRPr>
            </a:lvl1pPr>
          </a:lstStyle>
          <a:p>
            <a:pPr eaLnBrk="0" hangingPunct="0">
              <a:defRPr/>
            </a:pPr>
            <a:endParaRPr lang="en-US" dirty="0">
              <a:solidFill>
                <a:srgbClr val="000000"/>
              </a:solidFill>
            </a:endParaRPr>
          </a:p>
        </p:txBody>
      </p:sp>
      <p:sp>
        <p:nvSpPr>
          <p:cNvPr id="112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b="1" i="0" smtClean="0">
                <a:latin typeface="Arial" panose="020B0604020202020204" pitchFamily="34" charset="0"/>
              </a:defRPr>
            </a:lvl1pPr>
          </a:lstStyle>
          <a:p>
            <a:pPr eaLnBrk="0" hangingPunct="0">
              <a:defRPr/>
            </a:pPr>
            <a:endParaRPr lang="en-US" dirty="0">
              <a:solidFill>
                <a:srgbClr val="000000"/>
              </a:solidFill>
            </a:endParaRPr>
          </a:p>
        </p:txBody>
      </p:sp>
      <p:sp>
        <p:nvSpPr>
          <p:cNvPr id="112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b="1" i="0" smtClean="0">
                <a:latin typeface="Arial" panose="020B0604020202020204" pitchFamily="34" charset="0"/>
              </a:defRPr>
            </a:lvl1pPr>
          </a:lstStyle>
          <a:p>
            <a:pPr eaLnBrk="0" hangingPunct="0">
              <a:defRPr/>
            </a:pPr>
            <a:fld id="{31B03D28-1D0B-524D-835C-308A3CBCE763}" type="slidenum">
              <a:rPr lang="en-US" smtClean="0">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793949825"/>
      </p:ext>
    </p:extLst>
  </p:cSld>
  <p:clrMap bg1="lt1" tx1="dk1" bg2="lt2" tx2="dk2" accent1="accent1" accent2="accent2" accent3="accent3" accent4="accent4" accent5="accent5" accent6="accent6" hlink="hlink" folHlink="folHlink"/>
  <p:sldLayoutIdLst>
    <p:sldLayoutId id="2147484808" r:id="rId1"/>
    <p:sldLayoutId id="2147484809" r:id="rId2"/>
    <p:sldLayoutId id="2147484810" r:id="rId3"/>
    <p:sldLayoutId id="2147484811" r:id="rId4"/>
    <p:sldLayoutId id="2147484812" r:id="rId5"/>
    <p:sldLayoutId id="2147484813" r:id="rId6"/>
    <p:sldLayoutId id="2147484814" r:id="rId7"/>
    <p:sldLayoutId id="2147484815" r:id="rId8"/>
    <p:sldLayoutId id="2147484816" r:id="rId9"/>
    <p:sldLayoutId id="2147484817" r:id="rId10"/>
    <p:sldLayoutId id="2147484818"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5"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lgn="l" eaLnBrk="0" hangingPunct="0">
              <a:defRPr/>
            </a:pPr>
            <a:endParaRPr lang="en-US" b="0">
              <a:solidFill>
                <a:srgbClr val="000000"/>
              </a:solidFill>
              <a:latin typeface="Tahoma"/>
            </a:endParaRPr>
          </a:p>
        </p:txBody>
      </p:sp>
      <p:sp>
        <p:nvSpPr>
          <p:cNvPr id="1843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eaLnBrk="0" hangingPunct="0">
              <a:defRPr/>
            </a:pPr>
            <a:endParaRPr lang="en-US" b="0">
              <a:solidFill>
                <a:srgbClr val="000000"/>
              </a:solidFill>
              <a:latin typeface="Tahoma"/>
            </a:endParaRPr>
          </a:p>
        </p:txBody>
      </p:sp>
      <p:sp>
        <p:nvSpPr>
          <p:cNvPr id="1843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eaLnBrk="0" hangingPunct="0">
              <a:defRPr/>
            </a:pPr>
            <a:fld id="{807F9DF9-8CC9-2F4A-B98C-E70A2EDCC6AE}" type="slidenum">
              <a:rPr lang="en-US" b="0">
                <a:solidFill>
                  <a:srgbClr val="000000"/>
                </a:solidFill>
                <a:latin typeface="Tahoma"/>
              </a:rPr>
              <a:pPr eaLnBrk="0" hangingPunct="0">
                <a:defRPr/>
              </a:pPr>
              <a:t>‹#›</a:t>
            </a:fld>
            <a:endParaRPr lang="en-US" b="0">
              <a:solidFill>
                <a:srgbClr val="000000"/>
              </a:solidFill>
              <a:latin typeface="Tahoma"/>
            </a:endParaRPr>
          </a:p>
        </p:txBody>
      </p:sp>
    </p:spTree>
    <p:extLst>
      <p:ext uri="{BB962C8B-B14F-4D97-AF65-F5344CB8AC3E}">
        <p14:creationId xmlns:p14="http://schemas.microsoft.com/office/powerpoint/2010/main" val="3944403821"/>
      </p:ext>
    </p:extLst>
  </p:cSld>
  <p:clrMap bg1="lt1" tx1="dk1" bg2="lt2" tx2="dk2" accent1="accent1" accent2="accent2" accent3="accent3" accent4="accent4" accent5="accent5" accent6="accent6" hlink="hlink" folHlink="folHlink"/>
  <p:sldLayoutIdLst>
    <p:sldLayoutId id="2147484820" r:id="rId1"/>
    <p:sldLayoutId id="2147484821" r:id="rId2"/>
    <p:sldLayoutId id="2147484822" r:id="rId3"/>
    <p:sldLayoutId id="2147484823" r:id="rId4"/>
    <p:sldLayoutId id="2147484824" r:id="rId5"/>
    <p:sldLayoutId id="2147484825" r:id="rId6"/>
    <p:sldLayoutId id="2147484826" r:id="rId7"/>
    <p:sldLayoutId id="2147484827" r:id="rId8"/>
    <p:sldLayoutId id="2147484828" r:id="rId9"/>
    <p:sldLayoutId id="2147484829" r:id="rId10"/>
    <p:sldLayoutId id="2147484830"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smtClean="0">
                <a:latin typeface="Arial" panose="020B0604020202020204" pitchFamily="34" charset="0"/>
              </a:defRPr>
            </a:lvl1pPr>
          </a:lstStyle>
          <a:p>
            <a:pPr>
              <a:defRPr/>
            </a:pPr>
            <a:endParaRPr lang="en-US" dirty="0">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smtClean="0">
                <a:latin typeface="Arial" panose="020B0604020202020204" pitchFamily="34" charset="0"/>
              </a:defRPr>
            </a:lvl1pPr>
          </a:lstStyle>
          <a:p>
            <a:pPr>
              <a:defRPr/>
            </a:pPr>
            <a:endParaRPr lang="en-US" dirty="0">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smtClean="0">
                <a:latin typeface="Arial" panose="020B0604020202020204" pitchFamily="34" charset="0"/>
              </a:defRPr>
            </a:lvl1pPr>
          </a:lstStyle>
          <a:p>
            <a:pPr>
              <a:defRPr/>
            </a:pPr>
            <a:fld id="{673A5920-463F-8A4B-AB2E-5D90C1B9769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50878869"/>
      </p:ext>
    </p:extLst>
  </p:cSld>
  <p:clrMap bg1="lt1" tx1="dk1" bg2="lt2" tx2="dk2" accent1="accent1" accent2="accent2" accent3="accent3" accent4="accent4" accent5="accent5" accent6="accent6" hlink="hlink" folHlink="folHlink"/>
  <p:sldLayoutIdLst>
    <p:sldLayoutId id="2147484832" r:id="rId1"/>
    <p:sldLayoutId id="2147484833" r:id="rId2"/>
    <p:sldLayoutId id="2147484834" r:id="rId3"/>
    <p:sldLayoutId id="2147484835" r:id="rId4"/>
    <p:sldLayoutId id="2147484836" r:id="rId5"/>
    <p:sldLayoutId id="2147484837" r:id="rId6"/>
    <p:sldLayoutId id="2147484838" r:id="rId7"/>
    <p:sldLayoutId id="2147484839" r:id="rId8"/>
    <p:sldLayoutId id="2147484840" r:id="rId9"/>
    <p:sldLayoutId id="2147484841" r:id="rId10"/>
    <p:sldLayoutId id="2147484842" r:id="rId11"/>
  </p:sldLayoutIdLst>
  <p:transition>
    <p:fade/>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410" name="Title Placeholder 1"/>
          <p:cNvSpPr>
            <a:spLocks noGrp="1"/>
          </p:cNvSpPr>
          <p:nvPr>
            <p:ph type="title"/>
          </p:nvPr>
        </p:nvSpPr>
        <p:spPr bwMode="auto">
          <a:xfrm>
            <a:off x="0" y="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5901534"/>
      </p:ext>
    </p:extLst>
  </p:cSld>
  <p:clrMap bg1="lt1" tx1="dk1" bg2="lt2" tx2="dk2" accent1="accent1" accent2="accent2" accent3="accent3" accent4="accent4" accent5="accent5" accent6="accent6" hlink="hlink" folHlink="folHlink"/>
  <p:sldLayoutIdLst>
    <p:sldLayoutId id="2147484844" r:id="rId1"/>
    <p:sldLayoutId id="2147484845" r:id="rId2"/>
    <p:sldLayoutId id="2147484846" r:id="rId3"/>
    <p:sldLayoutId id="2147484847" r:id="rId4"/>
    <p:sldLayoutId id="2147484848" r:id="rId5"/>
    <p:sldLayoutId id="2147484849" r:id="rId6"/>
    <p:sldLayoutId id="2147484850" r:id="rId7"/>
    <p:sldLayoutId id="2147484851" r:id="rId8"/>
    <p:sldLayoutId id="2147484852" r:id="rId9"/>
    <p:sldLayoutId id="2147484853" r:id="rId10"/>
    <p:sldLayoutId id="2147484854" r:id="rId11"/>
  </p:sldLayoutIdLst>
  <p:txStyles>
    <p:titleStyle>
      <a:lvl1pPr algn="ctr" rtl="0" eaLnBrk="0" fontAlgn="base" hangingPunct="0">
        <a:spcBef>
          <a:spcPct val="0"/>
        </a:spcBef>
        <a:spcAft>
          <a:spcPct val="0"/>
        </a:spcAft>
        <a:defRPr sz="4400" b="1" i="0" kern="1200">
          <a:solidFill>
            <a:srgbClr val="FFFFFF"/>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Font typeface="Arial" charset="0"/>
        <a:buChar char="–"/>
        <a:defRPr sz="2800" kern="1200">
          <a:solidFill>
            <a:srgbClr val="FFFFFF"/>
          </a:solidFill>
          <a:latin typeface="Arial"/>
          <a:ea typeface="ＭＳ Ｐゴシック" charset="0"/>
          <a:cs typeface="Arial"/>
        </a:defRPr>
      </a:lvl2pPr>
      <a:lvl3pPr marL="1143000" indent="-228600" algn="l" rtl="0" eaLnBrk="0" fontAlgn="base" hangingPunct="0">
        <a:spcBef>
          <a:spcPct val="20000"/>
        </a:spcBef>
        <a:spcAft>
          <a:spcPct val="0"/>
        </a:spcAft>
        <a:buFont typeface="Arial" charset="0"/>
        <a:buChar char="•"/>
        <a:defRPr sz="2400" kern="1200">
          <a:solidFill>
            <a:srgbClr val="FFFFFF"/>
          </a:solidFill>
          <a:latin typeface="Arial"/>
          <a:ea typeface="ＭＳ Ｐゴシック" charset="0"/>
          <a:cs typeface="Arial"/>
        </a:defRPr>
      </a:lvl3pPr>
      <a:lvl4pPr marL="16002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4pPr>
      <a:lvl5pPr marL="20574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b="1" i="0" smtClean="0">
                <a:latin typeface="Arial" panose="020B0604020202020204" pitchFamily="34" charset="0"/>
              </a:defRPr>
            </a:lvl1pPr>
          </a:lstStyle>
          <a:p>
            <a:pPr defTabSz="914400" eaLnBrk="0" fontAlgn="base" hangingPunct="0">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b="1" i="0" smtClean="0">
                <a:latin typeface="Arial" panose="020B0604020202020204" pitchFamily="34" charset="0"/>
              </a:defRPr>
            </a:lvl1pPr>
          </a:lstStyle>
          <a:p>
            <a:pPr defTabSz="914400" eaLnBrk="0" fontAlgn="base" hangingPunct="0">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b="1" i="0" smtClean="0">
                <a:latin typeface="Arial" panose="020B0604020202020204" pitchFamily="34" charset="0"/>
              </a:defRPr>
            </a:lvl1pPr>
          </a:lstStyle>
          <a:p>
            <a:pPr defTabSz="914400" eaLnBrk="0" fontAlgn="base" hangingPunct="0">
              <a:spcBef>
                <a:spcPct val="0"/>
              </a:spcBef>
              <a:spcAft>
                <a:spcPct val="0"/>
              </a:spcAft>
              <a:defRPr/>
            </a:pPr>
            <a:fld id="{B76732AD-70A6-7E45-A486-BEE1C3E32EC5}" type="slidenum">
              <a:rPr lang="en-US" smtClean="0">
                <a:solidFill>
                  <a:srgbClr val="000000"/>
                </a:solidFill>
              </a:rPr>
              <a:pPr defTabSz="914400" eaLnBrk="0" fontAlgn="base" hangingPunct="0">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966081620"/>
      </p:ext>
    </p:extLst>
  </p:cSld>
  <p:clrMap bg1="lt1" tx1="dk1" bg2="lt2" tx2="dk2" accent1="accent1" accent2="accent2" accent3="accent3" accent4="accent4" accent5="accent5" accent6="accent6" hlink="hlink" folHlink="folHlink"/>
  <p:sldLayoutIdLst>
    <p:sldLayoutId id="2147484856" r:id="rId1"/>
    <p:sldLayoutId id="2147484857" r:id="rId2"/>
    <p:sldLayoutId id="2147484858" r:id="rId3"/>
    <p:sldLayoutId id="2147484859" r:id="rId4"/>
    <p:sldLayoutId id="2147484860" r:id="rId5"/>
    <p:sldLayoutId id="2147484861" r:id="rId6"/>
    <p:sldLayoutId id="2147484862" r:id="rId7"/>
    <p:sldLayoutId id="2147484863" r:id="rId8"/>
    <p:sldLayoutId id="2147484864" r:id="rId9"/>
    <p:sldLayoutId id="2147484865" r:id="rId10"/>
    <p:sldLayoutId id="2147484866"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6pPr>
      <a:lvl7pPr marL="9144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7pPr>
      <a:lvl8pPr marL="13716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8pPr>
      <a:lvl9pPr marL="18288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defTabSz="914400" fontAlgn="base">
              <a:spcBef>
                <a:spcPct val="0"/>
              </a:spcBef>
              <a:spcAft>
                <a:spcPct val="0"/>
              </a:spcAft>
              <a:defRPr/>
            </a:pPr>
            <a:fld id="{F8E2534C-D3BD-DD4A-88D5-AFCF41E224CA}" type="slidenum">
              <a:rPr lang="en-US">
                <a:latin typeface="Times New Roman" charset="0"/>
                <a:ea typeface="ＭＳ Ｐゴシック" charset="0"/>
                <a:cs typeface="ＭＳ Ｐゴシック" charset="0"/>
              </a:rPr>
              <a:pPr defTabSz="914400" fontAlgn="base">
                <a:spcBef>
                  <a:spcPct val="0"/>
                </a:spcBef>
                <a:spcAft>
                  <a:spcPct val="0"/>
                </a:spcAft>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50617307"/>
      </p:ext>
    </p:extLst>
  </p:cSld>
  <p:clrMap bg1="lt1" tx1="dk1" bg2="lt2" tx2="dk2" accent1="accent1" accent2="accent2" accent3="accent3" accent4="accent4" accent5="accent5" accent6="accent6" hlink="hlink" folHlink="folHlink"/>
  <p:sldLayoutIdLst>
    <p:sldLayoutId id="2147484868"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07"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07"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defTabSz="914400" fontAlgn="base">
              <a:spcBef>
                <a:spcPct val="0"/>
              </a:spcBef>
              <a:spcAft>
                <a:spcPct val="0"/>
              </a:spcAft>
              <a:defRPr/>
            </a:pPr>
            <a:fld id="{56DBDE26-1AA0-614B-91A4-44AA64ABAA3D}" type="slidenum">
              <a:rPr lang="en-US">
                <a:latin typeface="Times New Roman" charset="0"/>
                <a:ea typeface="ＭＳ Ｐゴシック" charset="0"/>
                <a:cs typeface="ＭＳ Ｐゴシック" charset="0"/>
              </a:rPr>
              <a:pPr defTabSz="914400" fontAlgn="base">
                <a:spcBef>
                  <a:spcPct val="0"/>
                </a:spcBef>
                <a:spcAft>
                  <a:spcPct val="0"/>
                </a:spcAft>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02259292"/>
      </p:ext>
    </p:extLst>
  </p:cSld>
  <p:clrMap bg1="lt1" tx1="dk1" bg2="lt2" tx2="dk2" accent1="accent1" accent2="accent2" accent3="accent3" accent4="accent4" accent5="accent5" accent6="accent6" hlink="hlink" folHlink="folHlink"/>
  <p:sldLayoutIdLst>
    <p:sldLayoutId id="2147484870" r:id="rId1"/>
    <p:sldLayoutId id="2147484871"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07"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07"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35A30407-61B7-8B48-A8DE-89CFDE0A0AB2}" type="slidenum">
              <a:rPr lang="en-US"/>
              <a:pPr>
                <a:defRPr/>
              </a:pPr>
              <a:t>‹#›</a:t>
            </a:fld>
            <a:endParaRPr lang="en-US"/>
          </a:p>
        </p:txBody>
      </p:sp>
    </p:spTree>
    <p:extLst>
      <p:ext uri="{BB962C8B-B14F-4D97-AF65-F5344CB8AC3E}">
        <p14:creationId xmlns:p14="http://schemas.microsoft.com/office/powerpoint/2010/main" val="2566212080"/>
      </p:ext>
    </p:extLst>
  </p:cSld>
  <p:clrMap bg1="lt1" tx1="dk1" bg2="lt2" tx2="dk2" accent1="accent1" accent2="accent2" accent3="accent3" accent4="accent4" accent5="accent5" accent6="accent6" hlink="hlink" folHlink="folHlink"/>
  <p:sldLayoutIdLst>
    <p:sldLayoutId id="2147484873" r:id="rId1"/>
    <p:sldLayoutId id="2147484874"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eaLnBrk="1" hangingPunct="1">
              <a:defRPr sz="1200" b="1" i="0">
                <a:latin typeface="Arial" panose="020B0604020202020204" pitchFamily="34" charset="0"/>
                <a:ea typeface="ＭＳ Ｐゴシック" charset="-128"/>
                <a:cs typeface="ＭＳ Ｐゴシック" charset="-128"/>
              </a:defRPr>
            </a:lvl1pPr>
          </a:lstStyle>
          <a:p>
            <a:pPr defTabSz="914400" fontAlgn="base">
              <a:spcBef>
                <a:spcPct val="0"/>
              </a:spcBef>
              <a:spcAft>
                <a:spcPct val="0"/>
              </a:spcAft>
              <a:defRPr/>
            </a:pPr>
            <a:endParaRPr lang="en-US" dirty="0">
              <a:solidFill>
                <a:srgbClr val="FFFFFF"/>
              </a:solidFill>
            </a:endParaRPr>
          </a:p>
        </p:txBody>
      </p:sp>
      <p:sp>
        <p:nvSpPr>
          <p:cNvPr id="3075" name="Rectangle 3"/>
          <p:cNvSpPr>
            <a:spLocks noGrp="1" noChangeArrowheads="1"/>
          </p:cNvSpPr>
          <p:nvPr>
            <p:ph type="sldNum" sz="quarter" idx="4"/>
          </p:nvPr>
        </p:nvSpPr>
        <p:spPr bwMode="auto">
          <a:xfrm>
            <a:off x="6553200" y="6248401"/>
            <a:ext cx="2133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r" eaLnBrk="1" hangingPunct="1">
              <a:defRPr sz="1200" b="1" i="0">
                <a:latin typeface="Arial" panose="020B0604020202020204" pitchFamily="34" charset="0"/>
              </a:defRPr>
            </a:lvl1pPr>
          </a:lstStyle>
          <a:p>
            <a:pPr defTabSz="914400" fontAlgn="base">
              <a:spcBef>
                <a:spcPct val="0"/>
              </a:spcBef>
              <a:spcAft>
                <a:spcPct val="0"/>
              </a:spcAft>
            </a:pPr>
            <a:fld id="{E298D5E9-7021-BD46-94F8-8A53CA04E4B1}" type="slidenum">
              <a:rPr lang="en-US" smtClean="0">
                <a:solidFill>
                  <a:srgbClr val="FFFFFF"/>
                </a:solidFill>
                <a:ea typeface="ＭＳ Ｐゴシック" charset="0"/>
                <a:cs typeface="ＭＳ Ｐゴシック" charset="0"/>
              </a:rPr>
              <a:pPr defTabSz="914400" fontAlgn="base">
                <a:spcBef>
                  <a:spcPct val="0"/>
                </a:spcBef>
                <a:spcAft>
                  <a:spcPct val="0"/>
                </a:spcAft>
              </a:pPr>
              <a:t>‹#›</a:t>
            </a:fld>
            <a:endParaRPr lang="en-US" dirty="0">
              <a:solidFill>
                <a:srgbClr val="FFFFFF"/>
              </a:solidFill>
              <a:ea typeface="ＭＳ Ｐゴシック" charset="0"/>
              <a:cs typeface="ＭＳ Ｐゴシック" charset="0"/>
            </a:endParaRPr>
          </a:p>
        </p:txBody>
      </p:sp>
      <p:grpSp>
        <p:nvGrpSpPr>
          <p:cNvPr id="142340" name="Group 4"/>
          <p:cNvGrpSpPr>
            <a:grpSpLocks/>
          </p:cNvGrpSpPr>
          <p:nvPr/>
        </p:nvGrpSpPr>
        <p:grpSpPr bwMode="auto">
          <a:xfrm>
            <a:off x="1" y="1"/>
            <a:ext cx="9140825" cy="6850063"/>
            <a:chOff x="0" y="0"/>
            <a:chExt cx="5758" cy="4315"/>
          </a:xfrm>
        </p:grpSpPr>
        <p:grpSp>
          <p:nvGrpSpPr>
            <p:cNvPr id="142344"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1423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142346"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35" tIns="45718" rIns="91435" bIns="45718" numCol="1" anchor="ctr" anchorCtr="0" compatLnSpc="1">
            <a:prstTxWarp prst="textNoShape">
              <a:avLst/>
            </a:prstTxWarp>
          </a:bodyPr>
          <a:lstStyle/>
          <a:p>
            <a:pPr lvl="0"/>
            <a:r>
              <a:rPr lang="en-US" dirty="0"/>
              <a:t>Click to edit Master title style</a:t>
            </a:r>
          </a:p>
        </p:txBody>
      </p:sp>
      <p:sp>
        <p:nvSpPr>
          <p:cNvPr id="3086" name="Rectangle 14"/>
          <p:cNvSpPr>
            <a:spLocks noGrp="1" noChangeArrowheads="1"/>
          </p:cNvSpPr>
          <p:nvPr>
            <p:ph type="ftr" sz="quarter" idx="3"/>
          </p:nvPr>
        </p:nvSpPr>
        <p:spPr bwMode="auto">
          <a:xfrm>
            <a:off x="3124201" y="6248401"/>
            <a:ext cx="2895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ctr" eaLnBrk="1" hangingPunct="1">
              <a:defRPr sz="1200" b="1" i="0">
                <a:latin typeface="Arial" panose="020B0604020202020204" pitchFamily="34" charset="0"/>
                <a:ea typeface="ＭＳ Ｐゴシック" charset="-128"/>
                <a:cs typeface="ＭＳ Ｐゴシック" charset="-128"/>
              </a:defRPr>
            </a:lvl1pPr>
          </a:lstStyle>
          <a:p>
            <a:pPr defTabSz="914400" fontAlgn="base">
              <a:spcBef>
                <a:spcPct val="0"/>
              </a:spcBef>
              <a:spcAft>
                <a:spcPct val="0"/>
              </a:spcAft>
              <a:defRPr/>
            </a:pPr>
            <a:endParaRPr lang="en-US" dirty="0">
              <a:solidFill>
                <a:srgbClr val="FFFFFF"/>
              </a:solidFill>
            </a:endParaRPr>
          </a:p>
        </p:txBody>
      </p:sp>
      <p:sp>
        <p:nvSpPr>
          <p:cNvPr id="3087" name="Rectangle 15"/>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9265864"/>
      </p:ext>
    </p:extLst>
  </p:cSld>
  <p:clrMap bg1="dk2" tx1="lt1" bg2="dk1" tx2="lt2" accent1="accent1" accent2="accent2" accent3="accent3" accent4="accent4" accent5="accent5" accent6="accent6" hlink="hlink" folHlink="folHlink"/>
  <p:sldLayoutIdLst>
    <p:sldLayoutId id="2147484876" r:id="rId1"/>
    <p:sldLayoutId id="2147484877" r:id="rId2"/>
    <p:sldLayoutId id="2147484878" r:id="rId3"/>
    <p:sldLayoutId id="2147484879" r:id="rId4"/>
    <p:sldLayoutId id="2147484880" r:id="rId5"/>
    <p:sldLayoutId id="2147484881" r:id="rId6"/>
    <p:sldLayoutId id="2147484882" r:id="rId7"/>
    <p:sldLayoutId id="2147484883" r:id="rId8"/>
    <p:sldLayoutId id="2147484884" r:id="rId9"/>
    <p:sldLayoutId id="2147484885" r:id="rId10"/>
    <p:sldLayoutId id="2147484886"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5pPr>
      <a:lvl6pPr marL="457177"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353"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53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706"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882" indent="-342882" algn="l" rtl="0" eaLnBrk="0" fontAlgn="base" hangingPunct="0">
        <a:spcBef>
          <a:spcPct val="20000"/>
        </a:spcBef>
        <a:spcAft>
          <a:spcPct val="0"/>
        </a:spcAft>
        <a:buClr>
          <a:schemeClr val="hlink"/>
        </a:buClr>
        <a:buSzPct val="70000"/>
        <a:buFont typeface="Wingdings" charset="0"/>
        <a:buChar char="n"/>
        <a:defRPr sz="3200" b="1" i="0">
          <a:solidFill>
            <a:schemeClr val="tx1"/>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defRPr>
      </a:lvl1pPr>
      <a:lvl2pPr marL="742912" indent="-285736" algn="l" rtl="0" eaLnBrk="0" fontAlgn="base" hangingPunct="0">
        <a:spcBef>
          <a:spcPct val="20000"/>
        </a:spcBef>
        <a:spcAft>
          <a:spcPct val="0"/>
        </a:spcAft>
        <a:buClr>
          <a:schemeClr val="accent2"/>
        </a:buClr>
        <a:buSzPct val="70000"/>
        <a:buFont typeface="Wingdings" charset="0"/>
        <a:buChar char="n"/>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Arial" panose="020B0604020202020204" pitchFamily="34" charset="0"/>
        </a:defRPr>
      </a:lvl2pPr>
      <a:lvl3pPr marL="1142942" indent="-228588" algn="l" rtl="0" eaLnBrk="0" fontAlgn="base" hangingPunct="0">
        <a:spcBef>
          <a:spcPct val="20000"/>
        </a:spcBef>
        <a:spcAft>
          <a:spcPct val="0"/>
        </a:spcAft>
        <a:buClr>
          <a:schemeClr val="tx2"/>
        </a:buClr>
        <a:buSzPct val="70000"/>
        <a:buFont typeface="Wingdings" charset="0"/>
        <a:buChar char="n"/>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Arial" panose="020B0604020202020204" pitchFamily="34" charset="0"/>
        </a:defRPr>
      </a:lvl3pPr>
      <a:lvl4pPr marL="1600118" indent="-228588" algn="l" rtl="0" eaLnBrk="0" fontAlgn="base" hangingPunct="0">
        <a:spcBef>
          <a:spcPct val="20000"/>
        </a:spcBef>
        <a:spcAft>
          <a:spcPct val="0"/>
        </a:spcAft>
        <a:buClr>
          <a:schemeClr val="accent2"/>
        </a:buClr>
        <a:buSzPct val="70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Arial" panose="020B0604020202020204" pitchFamily="34" charset="0"/>
        </a:defRPr>
      </a:lvl4pPr>
      <a:lvl5pPr marL="2057295" indent="-228588" algn="l" rtl="0" eaLnBrk="0" fontAlgn="base" hangingPunct="0">
        <a:spcBef>
          <a:spcPct val="20000"/>
        </a:spcBef>
        <a:spcAft>
          <a:spcPct val="0"/>
        </a:spcAft>
        <a:buClr>
          <a:schemeClr val="hlink"/>
        </a:buClr>
        <a:buSzPct val="70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Arial" panose="020B0604020202020204" pitchFamily="34" charset="0"/>
        </a:defRPr>
      </a:lvl5pPr>
      <a:lvl6pPr marL="2514471"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55300" name="Group 4"/>
          <p:cNvGrpSpPr>
            <a:grpSpLocks/>
          </p:cNvGrpSpPr>
          <p:nvPr/>
        </p:nvGrpSpPr>
        <p:grpSpPr bwMode="auto">
          <a:xfrm>
            <a:off x="0" y="0"/>
            <a:ext cx="1085850" cy="6845300"/>
            <a:chOff x="0" y="0"/>
            <a:chExt cx="684" cy="4312"/>
          </a:xfrm>
        </p:grpSpPr>
        <p:sp>
          <p:nvSpPr>
            <p:cNvPr id="55301"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grpSp>
          <p:nvGrpSpPr>
            <p:cNvPr id="55302" name="Group 6"/>
            <p:cNvGrpSpPr>
              <a:grpSpLocks/>
            </p:cNvGrpSpPr>
            <p:nvPr/>
          </p:nvGrpSpPr>
          <p:grpSpPr bwMode="auto">
            <a:xfrm>
              <a:off x="48" y="102"/>
              <a:ext cx="96" cy="4122"/>
              <a:chOff x="48" y="102"/>
              <a:chExt cx="96" cy="4122"/>
            </a:xfrm>
          </p:grpSpPr>
          <p:sp>
            <p:nvSpPr>
              <p:cNvPr id="55303"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4"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5"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6"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7"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8"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9"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0"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1"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2"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3"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4"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5"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6"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7"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8"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9"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0"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1"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2"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3"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4"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5"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6"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7"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8"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9"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30"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31"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grpSp>
      </p:grpSp>
    </p:spTree>
    <p:extLst>
      <p:ext uri="{BB962C8B-B14F-4D97-AF65-F5344CB8AC3E}">
        <p14:creationId xmlns:p14="http://schemas.microsoft.com/office/powerpoint/2010/main" val="3951640105"/>
      </p:ext>
    </p:extLst>
  </p:cSld>
  <p:clrMap bg1="dk2" tx1="lt1" bg2="dk1" tx2="lt2" accent1="accent1" accent2="accent2" accent3="accent3" accent4="accent4" accent5="accent5" accent6="accent6" hlink="hlink" folHlink="folHlink"/>
  <p:sldLayoutIdLst>
    <p:sldLayoutId id="2147484888" r:id="rId1"/>
    <p:sldLayoutId id="2147484889" r:id="rId2"/>
    <p:sldLayoutId id="2147484890" r:id="rId3"/>
    <p:sldLayoutId id="2147484891" r:id="rId4"/>
    <p:sldLayoutId id="2147484892" r:id="rId5"/>
    <p:sldLayoutId id="2147484893" r:id="rId6"/>
    <p:sldLayoutId id="2147484894" r:id="rId7"/>
    <p:sldLayoutId id="2147484895" r:id="rId8"/>
    <p:sldLayoutId id="2147484896" r:id="rId9"/>
    <p:sldLayoutId id="2147484897" r:id="rId10"/>
    <p:sldLayoutId id="2147484898"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2355" name="Rectangle 67"/>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p>
            <a:pPr lvl="0"/>
            <a:r>
              <a:rPr lang="en-US" dirty="0"/>
              <a:t>Click to edit Master title style</a:t>
            </a:r>
          </a:p>
        </p:txBody>
      </p:sp>
      <p:sp>
        <p:nvSpPr>
          <p:cNvPr id="12356" name="Rectangle 68"/>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32622502"/>
      </p:ext>
    </p:extLst>
  </p:cSld>
  <p:clrMap bg1="dk2" tx1="lt1" bg2="dk1" tx2="lt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 id="2147483841" r:id="rId14"/>
    <p:sldLayoutId id="2147483842" r:id="rId15"/>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82" indent="-342882" algn="l" rtl="0" eaLnBrk="0" fontAlgn="base" hangingPunct="0">
        <a:spcBef>
          <a:spcPct val="20000"/>
        </a:spcBef>
        <a:spcAft>
          <a:spcPct val="0"/>
        </a:spcAft>
        <a:buClr>
          <a:schemeClr val="hlink"/>
        </a:buClr>
        <a:buSzPct val="80000"/>
        <a:buFont typeface="Wingdings" charset="0"/>
        <a:buChar char="Ø"/>
        <a:defRPr sz="3200" b="1" i="0">
          <a:solidFill>
            <a:schemeClr val="tx1"/>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marL="742912" indent="-285736" algn="l" rtl="0" eaLnBrk="0" fontAlgn="base" hangingPunct="0">
        <a:spcBef>
          <a:spcPct val="20000"/>
        </a:spcBef>
        <a:spcAft>
          <a:spcPct val="0"/>
        </a:spcAft>
        <a:buClr>
          <a:schemeClr val="tx2"/>
        </a:buClr>
        <a:buSzPct val="50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2942" indent="-228588" algn="l" rtl="0" eaLnBrk="0" fontAlgn="base" hangingPunct="0">
        <a:spcBef>
          <a:spcPct val="20000"/>
        </a:spcBef>
        <a:spcAft>
          <a:spcPct val="0"/>
        </a:spcAft>
        <a:buClr>
          <a:schemeClr val="accent2"/>
        </a:buClr>
        <a:buChar char="•"/>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3pPr>
      <a:lvl4pPr marL="1600118" indent="-228588" algn="l" rtl="0" eaLnBrk="0" fontAlgn="base" hangingPunct="0">
        <a:spcBef>
          <a:spcPct val="20000"/>
        </a:spcBef>
        <a:spcAft>
          <a:spcPct val="0"/>
        </a:spcAft>
        <a:buClr>
          <a:schemeClr val="folHlink"/>
        </a:buClr>
        <a:buSzPct val="50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4pPr>
      <a:lvl5pPr marL="2057295" indent="-228588" algn="l" rtl="0" eaLnBrk="0" fontAlgn="base" hangingPunct="0">
        <a:spcBef>
          <a:spcPct val="20000"/>
        </a:spcBef>
        <a:spcAft>
          <a:spcPct val="0"/>
        </a:spcAft>
        <a:buClr>
          <a:schemeClr val="hlink"/>
        </a:buClr>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5pPr>
      <a:lvl6pPr marL="251447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1" i="0">
                <a:solidFill>
                  <a:schemeClr val="tx1"/>
                </a:solidFill>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FFFFFF"/>
              </a:solidFill>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1" i="0">
                <a:solidFill>
                  <a:schemeClr val="tx1"/>
                </a:solidFill>
                <a:latin typeface="Arial" panose="020B0604020202020204" pitchFamily="34" charset="0"/>
              </a:defRPr>
            </a:lvl1pPr>
          </a:lstStyle>
          <a:p>
            <a:pPr defTabSz="914400" fontAlgn="base">
              <a:spcBef>
                <a:spcPct val="0"/>
              </a:spcBef>
              <a:spcAft>
                <a:spcPct val="0"/>
              </a:spcAft>
              <a:defRPr/>
            </a:pPr>
            <a:fld id="{2468BFBC-2051-C045-8CB9-E21D54743C62}" type="slidenum">
              <a:rPr lang="en-US" smtClean="0">
                <a:solidFill>
                  <a:srgbClr val="FFFFFF"/>
                </a:solidFill>
                <a:ea typeface="ＭＳ Ｐゴシック" charset="0"/>
                <a:cs typeface="ＭＳ Ｐゴシック" charset="0"/>
              </a:rPr>
              <a:pPr defTabSz="914400" fontAlgn="base">
                <a:spcBef>
                  <a:spcPct val="0"/>
                </a:spcBef>
                <a:spcAft>
                  <a:spcPct val="0"/>
                </a:spcAft>
                <a:defRPr/>
              </a:pPr>
              <a:t>‹#›</a:t>
            </a:fld>
            <a:endParaRPr lang="en-US" dirty="0">
              <a:solidFill>
                <a:srgbClr val="FFFFFF"/>
              </a:solidFill>
              <a:ea typeface="ＭＳ Ｐゴシック" charset="0"/>
              <a:cs typeface="ＭＳ Ｐゴシック" charset="0"/>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1" i="0">
                <a:solidFill>
                  <a:schemeClr val="tx1"/>
                </a:solidFill>
                <a:latin typeface="Arial" panose="020B0604020202020204" pitchFamily="34" charset="0"/>
                <a:ea typeface="+mn-ea"/>
                <a:cs typeface="+mn-cs"/>
              </a:defRPr>
            </a:lvl1pPr>
          </a:lstStyle>
          <a:p>
            <a:pPr algn="ctr" defTabSz="914400" fontAlgn="base">
              <a:spcBef>
                <a:spcPct val="0"/>
              </a:spcBef>
              <a:spcAft>
                <a:spcPct val="0"/>
              </a:spcAft>
              <a:defRPr/>
            </a:pPr>
            <a:endParaRPr lang="en-US" dirty="0">
              <a:solidFill>
                <a:srgbClr val="FFFFFF"/>
              </a:solidFill>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16167653"/>
      </p:ext>
    </p:extLst>
  </p:cSld>
  <p:clrMap bg1="dk2" tx1="lt1" bg2="dk1" tx2="lt2" accent1="accent1" accent2="accent2" accent3="accent3" accent4="accent4" accent5="accent5" accent6="accent6" hlink="hlink" folHlink="folHlink"/>
  <p:sldLayoutIdLst>
    <p:sldLayoutId id="2147484900" r:id="rId1"/>
    <p:sldLayoutId id="2147484901" r:id="rId2"/>
    <p:sldLayoutId id="2147484902" r:id="rId3"/>
    <p:sldLayoutId id="2147484903" r:id="rId4"/>
    <p:sldLayoutId id="2147484904" r:id="rId5"/>
    <p:sldLayoutId id="2147484905" r:id="rId6"/>
    <p:sldLayoutId id="2147484906" r:id="rId7"/>
    <p:sldLayoutId id="2147484907" r:id="rId8"/>
    <p:sldLayoutId id="2147484908" r:id="rId9"/>
    <p:sldLayoutId id="2147484909" r:id="rId10"/>
    <p:sldLayoutId id="2147484910" r:id="rId11"/>
    <p:sldLayoutId id="2147484911" r:id="rId12"/>
    <p:sldLayoutId id="2147484912" r:id="rId13"/>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lr>
          <a:schemeClr val="tx2"/>
        </a:buClr>
        <a:buSzPct val="70000"/>
        <a:buFont typeface="Wingdings" charset="0"/>
        <a:buChar char="n"/>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lr>
          <a:schemeClr val="accent2"/>
        </a:buClr>
        <a:buSzPct val="70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1" i="0">
                <a:latin typeface="Arial" panose="020B0604020202020204" pitchFamily="34" charset="0"/>
                <a:ea typeface="ＭＳ Ｐゴシック" charset="-128"/>
                <a:cs typeface="ＭＳ Ｐゴシック" charset="-128"/>
              </a:defRPr>
            </a:lvl1pPr>
          </a:lstStyle>
          <a:p>
            <a:pPr defTabSz="914400" fontAlgn="base">
              <a:spcBef>
                <a:spcPct val="0"/>
              </a:spcBef>
              <a:spcAft>
                <a:spcPct val="0"/>
              </a:spcAft>
              <a:defRPr/>
            </a:pPr>
            <a:endParaRPr lang="en-US" dirty="0">
              <a:solidFill>
                <a:srgbClr val="FFFFFF"/>
              </a:solidFill>
            </a:endParaRPr>
          </a:p>
        </p:txBody>
      </p:sp>
      <p:sp>
        <p:nvSpPr>
          <p:cNvPr id="307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1" i="0">
                <a:latin typeface="Arial" panose="020B0604020202020204" pitchFamily="34" charset="0"/>
              </a:defRPr>
            </a:lvl1pPr>
          </a:lstStyle>
          <a:p>
            <a:pPr defTabSz="914400" fontAlgn="base">
              <a:spcBef>
                <a:spcPct val="0"/>
              </a:spcBef>
              <a:spcAft>
                <a:spcPct val="0"/>
              </a:spcAft>
            </a:pPr>
            <a:fld id="{E298D5E9-7021-BD46-94F8-8A53CA04E4B1}" type="slidenum">
              <a:rPr lang="en-US" smtClean="0">
                <a:solidFill>
                  <a:srgbClr val="FFFFFF"/>
                </a:solidFill>
                <a:ea typeface="ＭＳ Ｐゴシック" charset="0"/>
                <a:cs typeface="ＭＳ Ｐゴシック" charset="0"/>
              </a:rPr>
              <a:pPr defTabSz="914400" fontAlgn="base">
                <a:spcBef>
                  <a:spcPct val="0"/>
                </a:spcBef>
                <a:spcAft>
                  <a:spcPct val="0"/>
                </a:spcAft>
              </a:pPr>
              <a:t>‹#›</a:t>
            </a:fld>
            <a:endParaRPr lang="en-US" dirty="0">
              <a:solidFill>
                <a:srgbClr val="FFFFFF"/>
              </a:solidFill>
              <a:ea typeface="ＭＳ Ｐゴシック" charset="0"/>
              <a:cs typeface="ＭＳ Ｐゴシック" charset="0"/>
            </a:endParaRPr>
          </a:p>
        </p:txBody>
      </p:sp>
      <p:grpSp>
        <p:nvGrpSpPr>
          <p:cNvPr id="142340" name="Group 4"/>
          <p:cNvGrpSpPr>
            <a:grpSpLocks/>
          </p:cNvGrpSpPr>
          <p:nvPr/>
        </p:nvGrpSpPr>
        <p:grpSpPr bwMode="auto">
          <a:xfrm>
            <a:off x="0" y="0"/>
            <a:ext cx="9140825" cy="6850063"/>
            <a:chOff x="0" y="0"/>
            <a:chExt cx="5758" cy="4315"/>
          </a:xfrm>
        </p:grpSpPr>
        <p:grpSp>
          <p:nvGrpSpPr>
            <p:cNvPr id="142344"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1423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142346"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08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1" i="0">
                <a:latin typeface="Arial" panose="020B0604020202020204" pitchFamily="34" charset="0"/>
                <a:ea typeface="ＭＳ Ｐゴシック" charset="-128"/>
                <a:cs typeface="ＭＳ Ｐゴシック" charset="-128"/>
              </a:defRPr>
            </a:lvl1pPr>
          </a:lstStyle>
          <a:p>
            <a:pPr defTabSz="914400" fontAlgn="base">
              <a:spcBef>
                <a:spcPct val="0"/>
              </a:spcBef>
              <a:spcAft>
                <a:spcPct val="0"/>
              </a:spcAft>
              <a:defRPr/>
            </a:pPr>
            <a:endParaRPr lang="en-US" dirty="0">
              <a:solidFill>
                <a:srgbClr val="FFFFFF"/>
              </a:solidFill>
            </a:endParaRPr>
          </a:p>
        </p:txBody>
      </p:sp>
      <p:sp>
        <p:nvSpPr>
          <p:cNvPr id="308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5036514"/>
      </p:ext>
    </p:extLst>
  </p:cSld>
  <p:clrMap bg1="dk2" tx1="lt1" bg2="dk1" tx2="lt2" accent1="accent1" accent2="accent2" accent3="accent3" accent4="accent4" accent5="accent5" accent6="accent6" hlink="hlink" folHlink="folHlink"/>
  <p:sldLayoutIdLst>
    <p:sldLayoutId id="2147484914" r:id="rId1"/>
    <p:sldLayoutId id="2147484915" r:id="rId2"/>
    <p:sldLayoutId id="2147484916" r:id="rId3"/>
    <p:sldLayoutId id="2147484917" r:id="rId4"/>
    <p:sldLayoutId id="2147484918" r:id="rId5"/>
    <p:sldLayoutId id="2147484919" r:id="rId6"/>
    <p:sldLayoutId id="2147484920" r:id="rId7"/>
    <p:sldLayoutId id="2147484921" r:id="rId8"/>
    <p:sldLayoutId id="2147484922" r:id="rId9"/>
    <p:sldLayoutId id="2147484923" r:id="rId10"/>
    <p:sldLayoutId id="2147484924"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b="1" i="0">
          <a:solidFill>
            <a:schemeClr val="tx1"/>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Arial" panose="020B0604020202020204" pitchFamily="34" charset="0"/>
        </a:defRPr>
      </a:lvl2pPr>
      <a:lvl3pPr marL="1143000" indent="-228600" algn="l" rtl="0" eaLnBrk="0" fontAlgn="base" hangingPunct="0">
        <a:spcBef>
          <a:spcPct val="20000"/>
        </a:spcBef>
        <a:spcAft>
          <a:spcPct val="0"/>
        </a:spcAft>
        <a:buClr>
          <a:schemeClr val="tx2"/>
        </a:buClr>
        <a:buSzPct val="70000"/>
        <a:buFont typeface="Wingdings" charset="0"/>
        <a:buChar char="n"/>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Arial" panose="020B0604020202020204" pitchFamily="34" charset="0"/>
        </a:defRPr>
      </a:lvl3pPr>
      <a:lvl4pPr marL="1600200" indent="-228600" algn="l" rtl="0" eaLnBrk="0" fontAlgn="base" hangingPunct="0">
        <a:spcBef>
          <a:spcPct val="20000"/>
        </a:spcBef>
        <a:spcAft>
          <a:spcPct val="0"/>
        </a:spcAft>
        <a:buClr>
          <a:schemeClr val="accent2"/>
        </a:buClr>
        <a:buSzPct val="70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Arial" panose="020B0604020202020204" pitchFamily="34"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Arial" panose="020B0604020202020204" pitchFamily="34" charset="0"/>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01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066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defTabSz="914400" fontAlgn="base">
              <a:spcBef>
                <a:spcPct val="0"/>
              </a:spcBef>
              <a:spcAft>
                <a:spcPct val="0"/>
              </a:spcAft>
              <a:defRPr/>
            </a:pPr>
            <a:endParaRPr lang="en-US" dirty="0">
              <a:solidFill>
                <a:srgbClr val="000000"/>
              </a:solidFill>
            </a:endParaRPr>
          </a:p>
        </p:txBody>
      </p:sp>
      <p:sp>
        <p:nvSpPr>
          <p:cNvPr id="706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defTabSz="914400" fontAlgn="base">
              <a:spcBef>
                <a:spcPct val="0"/>
              </a:spcBef>
              <a:spcAft>
                <a:spcPct val="0"/>
              </a:spcAft>
              <a:defRPr/>
            </a:pPr>
            <a:endParaRPr lang="en-US" dirty="0">
              <a:solidFill>
                <a:srgbClr val="000000"/>
              </a:solidFill>
            </a:endParaRPr>
          </a:p>
        </p:txBody>
      </p:sp>
      <p:sp>
        <p:nvSpPr>
          <p:cNvPr id="7066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defTabSz="914400" fontAlgn="base">
              <a:spcBef>
                <a:spcPct val="0"/>
              </a:spcBef>
              <a:spcAft>
                <a:spcPct val="0"/>
              </a:spcAft>
            </a:pPr>
            <a:fld id="{24013CB3-BC7C-DF43-8C05-DD0C0462FBDA}" type="slidenum">
              <a:rPr lang="en-US" smtClean="0">
                <a:solidFill>
                  <a:srgbClr val="000000"/>
                </a:solidFill>
                <a:ea typeface="ＭＳ Ｐゴシック" charset="0"/>
                <a:cs typeface="ＭＳ Ｐゴシック" charset="0"/>
              </a:rPr>
              <a:pPr defTabSz="914400" fontAlgn="base">
                <a:spcBef>
                  <a:spcPct val="0"/>
                </a:spcBef>
                <a:spcAft>
                  <a:spcPct val="0"/>
                </a:spcAft>
              </a:pPr>
              <a:t>‹#›</a:t>
            </a:fld>
            <a:endParaRPr lang="en-US"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605381450"/>
      </p:ext>
    </p:extLst>
  </p:cSld>
  <p:clrMap bg1="lt1" tx1="dk1" bg2="lt2" tx2="dk2" accent1="accent1" accent2="accent2" accent3="accent3" accent4="accent4" accent5="accent5" accent6="accent6" hlink="hlink" folHlink="folHlink"/>
  <p:sldLayoutIdLst>
    <p:sldLayoutId id="2147484926" r:id="rId1"/>
    <p:sldLayoutId id="2147484927" r:id="rId2"/>
    <p:sldLayoutId id="2147484928" r:id="rId3"/>
    <p:sldLayoutId id="2147484929" r:id="rId4"/>
    <p:sldLayoutId id="2147484930" r:id="rId5"/>
    <p:sldLayoutId id="2147484931" r:id="rId6"/>
    <p:sldLayoutId id="2147484932" r:id="rId7"/>
    <p:sldLayoutId id="2147484933" r:id="rId8"/>
    <p:sldLayoutId id="2147484934" r:id="rId9"/>
    <p:sldLayoutId id="2147484935" r:id="rId10"/>
    <p:sldLayoutId id="2147484936" r:id="rId11"/>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1" y="0"/>
            <a:ext cx="9159875" cy="6858000"/>
            <a:chOff x="0" y="0"/>
            <a:chExt cx="5770" cy="4320"/>
          </a:xfrm>
        </p:grpSpPr>
        <p:sp>
          <p:nvSpPr>
            <p:cNvPr id="92163"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25609"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5610"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5611" name="Rectangle 6"/>
            <p:cNvSpPr>
              <a:spLocks noChangeArrowheads="1"/>
            </p:cNvSpPr>
            <p:nvPr userDrawn="1"/>
          </p:nvSpPr>
          <p:spPr bwMode="hidden">
            <a:xfrm>
              <a:off x="2256" y="0"/>
              <a:ext cx="240" cy="4320"/>
            </a:xfrm>
            <a:prstGeom prst="rect">
              <a:avLst/>
            </a:prstGeom>
            <a:solidFill>
              <a:schemeClr val="bg1"/>
            </a:soli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5612"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5613"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92169"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92170"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25616"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5617"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5618" name="Rectangle 13"/>
            <p:cNvSpPr>
              <a:spLocks noChangeArrowheads="1"/>
            </p:cNvSpPr>
            <p:nvPr userDrawn="1"/>
          </p:nvSpPr>
          <p:spPr bwMode="hidden">
            <a:xfrm>
              <a:off x="1248" y="0"/>
              <a:ext cx="144" cy="4320"/>
            </a:xfrm>
            <a:prstGeom prst="rect">
              <a:avLst/>
            </a:prstGeom>
            <a:solidFill>
              <a:schemeClr val="bg2"/>
            </a:soli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5619" name="Rectangle 14"/>
            <p:cNvSpPr>
              <a:spLocks noChangeArrowheads="1"/>
            </p:cNvSpPr>
            <p:nvPr userDrawn="1"/>
          </p:nvSpPr>
          <p:spPr bwMode="hidden">
            <a:xfrm>
              <a:off x="3300" y="0"/>
              <a:ext cx="252" cy="4320"/>
            </a:xfrm>
            <a:prstGeom prst="rect">
              <a:avLst/>
            </a:prstGeom>
            <a:solidFill>
              <a:schemeClr val="bg2"/>
            </a:soli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92175"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25621"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92177"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25623"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92179"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25625"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5626"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5627"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w="9525">
              <a:noFill/>
              <a:prstDash val="solid"/>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92183"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92184" name="Rectangle 24"/>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p>
            <a:pPr lvl="0"/>
            <a:r>
              <a:rPr lang="en-US"/>
              <a:t>Click to edit Master title style</a:t>
            </a:r>
          </a:p>
        </p:txBody>
      </p:sp>
      <p:sp>
        <p:nvSpPr>
          <p:cNvPr id="92185" name="Rectangle 25"/>
          <p:cNvSpPr>
            <a:spLocks noGrp="1" noChangeArrowheads="1"/>
          </p:cNvSpPr>
          <p:nvPr>
            <p:ph type="body" idx="1"/>
          </p:nvPr>
        </p:nvSpPr>
        <p:spPr bwMode="auto">
          <a:xfrm>
            <a:off x="457200" y="1600201"/>
            <a:ext cx="8229600" cy="4530725"/>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86" name="Rectangle 26"/>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Tahoma" charset="-52"/>
                <a:ea typeface="ＭＳ Ｐゴシック" charset="-128"/>
                <a:cs typeface="ＭＳ Ｐゴシック" charset="-128"/>
              </a:defRPr>
            </a:lvl1pPr>
          </a:lstStyle>
          <a:p>
            <a:pPr>
              <a:defRPr/>
            </a:pPr>
            <a:endParaRPr lang="en-US">
              <a:solidFill>
                <a:srgbClr val="FFFFFF"/>
              </a:solidFill>
            </a:endParaRPr>
          </a:p>
        </p:txBody>
      </p:sp>
      <p:sp>
        <p:nvSpPr>
          <p:cNvPr id="92187"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1" hangingPunct="1">
              <a:defRPr sz="1000">
                <a:effectLst>
                  <a:outerShdw blurRad="38100" dist="38100" dir="2700000" algn="tl">
                    <a:srgbClr val="000000"/>
                  </a:outerShdw>
                </a:effectLst>
                <a:latin typeface="Tahoma" charset="0"/>
              </a:defRPr>
            </a:lvl1pPr>
          </a:lstStyle>
          <a:p>
            <a:fld id="{0233C5E4-C16C-E94B-A7B1-8B62E69B3B31}" type="slidenum">
              <a:rPr lang="en-US">
                <a:solidFill>
                  <a:srgbClr val="FFFFFF"/>
                </a:solidFill>
              </a:rPr>
              <a:pPr/>
              <a:t>‹#›</a:t>
            </a:fld>
            <a:endParaRPr lang="en-US">
              <a:solidFill>
                <a:srgbClr val="FFFFFF"/>
              </a:solidFill>
            </a:endParaRPr>
          </a:p>
        </p:txBody>
      </p:sp>
      <p:sp>
        <p:nvSpPr>
          <p:cNvPr id="92188"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eaLnBrk="1" hangingPunct="1">
              <a:defRPr sz="1000">
                <a:effectLst>
                  <a:outerShdw blurRad="38100" dist="38100" dir="2700000" algn="tl">
                    <a:srgbClr val="000000"/>
                  </a:outerShdw>
                </a:effectLst>
                <a:latin typeface="Tahoma" charset="-52"/>
                <a:ea typeface="ＭＳ Ｐゴシック" charset="-128"/>
                <a:cs typeface="ＭＳ Ｐゴシック" charset="-128"/>
              </a:defRPr>
            </a:lvl1pPr>
          </a:lstStyle>
          <a:p>
            <a:pPr>
              <a:defRPr/>
            </a:pPr>
            <a:endParaRPr lang="en-US">
              <a:solidFill>
                <a:srgbClr val="FFFFFF"/>
              </a:solidFill>
            </a:endParaRPr>
          </a:p>
        </p:txBody>
      </p:sp>
    </p:spTree>
    <p:extLst>
      <p:ext uri="{BB962C8B-B14F-4D97-AF65-F5344CB8AC3E}">
        <p14:creationId xmlns:p14="http://schemas.microsoft.com/office/powerpoint/2010/main" val="2953639811"/>
      </p:ext>
    </p:extLst>
  </p:cSld>
  <p:clrMap bg1="dk2" tx1="lt1" bg2="dk1" tx2="lt2" accent1="accent1" accent2="accent2" accent3="accent3" accent4="accent4" accent5="accent5" accent6="accent6" hlink="hlink" folHlink="folHlink"/>
  <p:sldLayoutIdLst>
    <p:sldLayoutId id="2147484938" r:id="rId1"/>
    <p:sldLayoutId id="2147484939" r:id="rId2"/>
    <p:sldLayoutId id="2147484940" r:id="rId3"/>
    <p:sldLayoutId id="2147484941" r:id="rId4"/>
    <p:sldLayoutId id="2147484942" r:id="rId5"/>
    <p:sldLayoutId id="2147484943" r:id="rId6"/>
    <p:sldLayoutId id="2147484944" r:id="rId7"/>
    <p:sldLayoutId id="2147484945" r:id="rId8"/>
    <p:sldLayoutId id="2147484946" r:id="rId9"/>
    <p:sldLayoutId id="2147484947" r:id="rId10"/>
    <p:sldLayoutId id="2147484948" r:id="rId11"/>
  </p:sldLayoutIdLst>
  <p:txStyles>
    <p:title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p:titleStyle>
    <p:bodyStyle>
      <a:lvl1pPr marL="342882" indent="-342882" algn="l" rtl="0" eaLnBrk="0" fontAlgn="base" hangingPunct="0">
        <a:spcBef>
          <a:spcPct val="20000"/>
        </a:spcBef>
        <a:spcAft>
          <a:spcPct val="0"/>
        </a:spcAft>
        <a:buClr>
          <a:schemeClr val="hlink"/>
        </a:buClr>
        <a:buSzPct val="80000"/>
        <a:buFont typeface="Wingdings" charset="0"/>
        <a:buChar char="l"/>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lr>
          <a:schemeClr val="folHlink"/>
        </a:buClr>
        <a:buSzPct val="8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tx2"/>
        </a:buClr>
        <a:buSzPct val="80000"/>
        <a:buFont typeface="Wingdings" charset="0"/>
        <a:buChar char="l"/>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lr>
          <a:schemeClr val="hlink"/>
        </a:buClr>
        <a:buSzPct val="8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tx1"/>
        </a:buClr>
        <a:buSzPct val="8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tx1"/>
        </a:buClr>
        <a:buSzPct val="80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tx1"/>
        </a:buClr>
        <a:buSzPct val="80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tx1"/>
        </a:buClr>
        <a:buSzPct val="80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tx1"/>
        </a:buClr>
        <a:buSzPct val="80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1" i="0">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FFFFFF"/>
              </a:solidFill>
            </a:endParaRPr>
          </a:p>
        </p:txBody>
      </p:sp>
      <p:sp>
        <p:nvSpPr>
          <p:cNvPr id="157699"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1" i="0">
                <a:latin typeface="Arial" panose="020B0604020202020204" pitchFamily="34" charset="0"/>
              </a:defRPr>
            </a:lvl1pPr>
          </a:lstStyle>
          <a:p>
            <a:pPr defTabSz="914400" fontAlgn="base">
              <a:spcBef>
                <a:spcPct val="0"/>
              </a:spcBef>
              <a:spcAft>
                <a:spcPct val="0"/>
              </a:spcAft>
              <a:defRPr/>
            </a:pPr>
            <a:fld id="{D0FCE1FB-D80E-654A-B82B-A8C731B458DB}" type="slidenum">
              <a:rPr lang="en-US" smtClean="0">
                <a:solidFill>
                  <a:srgbClr val="FFFFFF"/>
                </a:solidFill>
                <a:ea typeface="ＭＳ Ｐゴシック" charset="0"/>
                <a:cs typeface="ＭＳ Ｐゴシック" charset="0"/>
              </a:rPr>
              <a:pPr defTabSz="914400" fontAlgn="base">
                <a:spcBef>
                  <a:spcPct val="0"/>
                </a:spcBef>
                <a:spcAft>
                  <a:spcPct val="0"/>
                </a:spcAft>
                <a:defRPr/>
              </a:pPr>
              <a:t>‹#›</a:t>
            </a:fld>
            <a:endParaRPr lang="en-US" dirty="0">
              <a:solidFill>
                <a:srgbClr val="FFFFFF"/>
              </a:solidFill>
              <a:ea typeface="ＭＳ Ｐゴシック" charset="0"/>
              <a:cs typeface="ＭＳ Ｐゴシック" charset="0"/>
            </a:endParaRPr>
          </a:p>
        </p:txBody>
      </p:sp>
      <p:grpSp>
        <p:nvGrpSpPr>
          <p:cNvPr id="25604" name="Group 1028"/>
          <p:cNvGrpSpPr>
            <a:grpSpLocks/>
          </p:cNvGrpSpPr>
          <p:nvPr/>
        </p:nvGrpSpPr>
        <p:grpSpPr bwMode="auto">
          <a:xfrm>
            <a:off x="0" y="0"/>
            <a:ext cx="9140825" cy="6850063"/>
            <a:chOff x="0" y="0"/>
            <a:chExt cx="5758" cy="4315"/>
          </a:xfrm>
        </p:grpSpPr>
        <p:grpSp>
          <p:nvGrpSpPr>
            <p:cNvPr id="25608" name="Group 1029"/>
            <p:cNvGrpSpPr>
              <a:grpSpLocks/>
            </p:cNvGrpSpPr>
            <p:nvPr userDrawn="1"/>
          </p:nvGrpSpPr>
          <p:grpSpPr bwMode="auto">
            <a:xfrm>
              <a:off x="1728" y="2230"/>
              <a:ext cx="4027" cy="2085"/>
              <a:chOff x="1728" y="2230"/>
              <a:chExt cx="4027" cy="2085"/>
            </a:xfrm>
          </p:grpSpPr>
          <p:sp>
            <p:nvSpPr>
              <p:cNvPr id="157702"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57703"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57704"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5614"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57706"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grpSp>
        <p:sp>
          <p:nvSpPr>
            <p:cNvPr id="157707"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5610" name="Freeform 1036"/>
            <p:cNvSpPr>
              <a:spLocks/>
            </p:cNvSpPr>
            <p:nvPr/>
          </p:nvSpPr>
          <p:spPr bwMode="hidden">
            <a:xfrm>
              <a:off x="0" y="0"/>
              <a:ext cx="5758" cy="1776"/>
            </a:xfrm>
            <a:custGeom>
              <a:avLst/>
              <a:gdLst>
                <a:gd name="T0" fmla="*/ 0 w 5740"/>
                <a:gd name="T1" fmla="*/ 0 h 1906"/>
                <a:gd name="T2" fmla="*/ 0 w 5740"/>
                <a:gd name="T3" fmla="*/ 817 h 1906"/>
                <a:gd name="T4" fmla="*/ 5959 w 5740"/>
                <a:gd name="T5" fmla="*/ 817 h 1906"/>
                <a:gd name="T6" fmla="*/ 5959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grpSp>
      <p:sp>
        <p:nvSpPr>
          <p:cNvPr id="157709"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7710"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1" i="0">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FFFFFF"/>
              </a:solidFill>
            </a:endParaRPr>
          </a:p>
        </p:txBody>
      </p:sp>
      <p:sp>
        <p:nvSpPr>
          <p:cNvPr id="157711" name="Rectangle 103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7585910"/>
      </p:ext>
    </p:extLst>
  </p:cSld>
  <p:clrMap bg1="dk2" tx1="lt1" bg2="dk1" tx2="lt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pPr>
            <a:fld id="{35CDFB2D-0F4B-2840-B608-83E7AB72ECF5}" type="slidenum">
              <a:rPr lang="en-US" smtClean="0">
                <a:solidFill>
                  <a:srgbClr val="000000"/>
                </a:solidFill>
                <a:latin typeface="Times New Roman" charset="0"/>
                <a:ea typeface="ＭＳ Ｐゴシック" charset="0"/>
                <a:cs typeface="ＭＳ Ｐゴシック" charset="0"/>
              </a:rPr>
              <a:pPr defTabSz="914400" eaLnBrk="0" fontAlgn="base" hangingPunct="0">
                <a:spcBef>
                  <a:spcPct val="0"/>
                </a:spcBef>
                <a:spcAft>
                  <a:spcPct val="0"/>
                </a:spcAft>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42471037"/>
      </p:ext>
    </p:extLst>
  </p:cSld>
  <p:clrMap bg1="lt1" tx1="dk1" bg2="lt2" tx2="dk2" accent1="accent1" accent2="accent2" accent3="accent3" accent4="accent4" accent5="accent5" accent6="accent6" hlink="hlink" folHlink="folHlink"/>
  <p:sldLayoutIdLst>
    <p:sldLayoutId id="2147483855"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0"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0"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0"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0"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228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defTabSz="914400" eaLnBrk="0" fontAlgn="base" hangingPunct="0">
              <a:spcBef>
                <a:spcPct val="0"/>
              </a:spcBef>
              <a:spcAft>
                <a:spcPct val="0"/>
              </a:spcAft>
              <a:defRPr/>
            </a:pPr>
            <a:endParaRPr lang="en-US">
              <a:latin typeface="Times New Roman"/>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defTabSz="914400" eaLnBrk="0" fontAlgn="base" hangingPunct="0">
              <a:spcBef>
                <a:spcPct val="0"/>
              </a:spcBef>
              <a:spcAft>
                <a:spcPct val="0"/>
              </a:spcAft>
              <a:defRPr/>
            </a:pPr>
            <a:endParaRPr lang="en-US">
              <a:latin typeface="Times New Roman"/>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78741673-53ED-8C4A-A531-67B05A11595E}"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151397918"/>
      </p:ext>
    </p:extLst>
  </p:cSld>
  <p:clrMap bg1="lt1" tx1="dk1" bg2="lt2" tx2="dk2" accent1="accent1" accent2="accent2" accent3="accent3" accent4="accent4" accent5="accent5" accent6="accent6" hlink="hlink" folHlink="folHlink"/>
  <p:sldLayoutIdLst>
    <p:sldLayoutId id="2147483857" r:id="rId1"/>
    <p:sldLayoutId id="2147483858" r:id="rId2"/>
  </p:sldLayoutIdLst>
  <p:hf hdr="0" ftr="0" dt="0"/>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Arial" panose="020B0604020202020204" pitchFamily="34" charset="0"/>
                <a:cs typeface="Arial" panose="020B0604020202020204" pitchFamily="34" charset="0"/>
              </a:defRPr>
            </a:lvl1pPr>
          </a:lstStyle>
          <a:p>
            <a:pPr defTabSz="914400" fontAlgn="base">
              <a:spcBef>
                <a:spcPct val="0"/>
              </a:spcBef>
              <a:spcAft>
                <a:spcPct val="0"/>
              </a:spcAft>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Arial" panose="020B0604020202020204" pitchFamily="34" charset="0"/>
                <a:cs typeface="Arial" panose="020B0604020202020204" pitchFamily="34" charset="0"/>
              </a:defRPr>
            </a:lvl1pPr>
          </a:lstStyle>
          <a:p>
            <a:pPr defTabSz="914400" fontAlgn="base">
              <a:spcBef>
                <a:spcPct val="0"/>
              </a:spcBef>
              <a:spcAft>
                <a:spcPct val="0"/>
              </a:spcAft>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cs typeface="Arial" panose="020B0604020202020204" pitchFamily="34" charset="0"/>
              </a:defRPr>
            </a:lvl1pPr>
          </a:lstStyle>
          <a:p>
            <a:pPr defTabSz="914400" fontAlgn="base">
              <a:spcBef>
                <a:spcPct val="0"/>
              </a:spcBef>
              <a:spcAft>
                <a:spcPct val="0"/>
              </a:spcAft>
              <a:defRPr/>
            </a:pPr>
            <a:fld id="{64CD5B50-C309-A74C-B0D8-E0C788AC0953}" type="slidenum">
              <a:rPr lang="en-US" smtClean="0">
                <a:ea typeface="ＭＳ Ｐゴシック" charset="0"/>
              </a:rPr>
              <a:pPr defTabSz="914400" fontAlgn="base">
                <a:spcBef>
                  <a:spcPct val="0"/>
                </a:spcBef>
                <a:spcAft>
                  <a:spcPct val="0"/>
                </a:spcAft>
                <a:defRPr/>
              </a:pPr>
              <a:t>‹#›</a:t>
            </a:fld>
            <a:endParaRPr lang="en-US" dirty="0">
              <a:ea typeface="ＭＳ Ｐゴシック" charset="0"/>
            </a:endParaRPr>
          </a:p>
        </p:txBody>
      </p:sp>
    </p:spTree>
    <p:extLst>
      <p:ext uri="{BB962C8B-B14F-4D97-AF65-F5344CB8AC3E}">
        <p14:creationId xmlns:p14="http://schemas.microsoft.com/office/powerpoint/2010/main" val="3346357767"/>
      </p:ext>
    </p:extLst>
  </p:cSld>
  <p:clrMap bg1="lt1" tx1="dk1" bg2="lt2" tx2="dk2" accent1="accent1" accent2="accent2" accent3="accent3" accent4="accent4" accent5="accent5" accent6="accent6" hlink="hlink" folHlink="folHlink"/>
  <p:sldLayoutIdLst>
    <p:sldLayoutId id="2147483861" r:id="rId1"/>
  </p:sldLayoutIdLst>
  <p:txStyles>
    <p:titleStyle>
      <a:lvl1pPr algn="ctr" rtl="0" eaLnBrk="0" fontAlgn="base" hangingPunct="0">
        <a:spcBef>
          <a:spcPct val="0"/>
        </a:spcBef>
        <a:spcAft>
          <a:spcPct val="0"/>
        </a:spcAft>
        <a:defRPr sz="4400" b="1" i="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p:titleStyle>
    <p:bodyStyle>
      <a:lvl1pPr marL="342900" indent="-342900" algn="l" rtl="0" eaLnBrk="0" fontAlgn="base" hangingPunct="0">
        <a:spcBef>
          <a:spcPct val="20000"/>
        </a:spcBef>
        <a:spcAft>
          <a:spcPct val="0"/>
        </a:spcAft>
        <a:buChar char="•"/>
        <a:defRPr sz="3200" b="1" i="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har char="–"/>
        <a:defRPr sz="2800" b="1" i="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2400" b="1" i="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000" b="1" i="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b="1" i="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150.xml"/></Relationships>
</file>

<file path=ppt/slides/_rels/slide10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4.xml"/><Relationship Id="rId1" Type="http://schemas.openxmlformats.org/officeDocument/2006/relationships/slideLayout" Target="../slideLayouts/slideLayout407.xml"/><Relationship Id="rId4" Type="http://schemas.openxmlformats.org/officeDocument/2006/relationships/image" Target="../media/image92.png"/></Relationships>
</file>

<file path=ppt/slides/_rels/slide10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5.xml"/><Relationship Id="rId1" Type="http://schemas.openxmlformats.org/officeDocument/2006/relationships/slideLayout" Target="../slideLayouts/slideLayout407.xml"/><Relationship Id="rId4" Type="http://schemas.openxmlformats.org/officeDocument/2006/relationships/image" Target="../media/image94.png"/></Relationships>
</file>

<file path=ppt/slides/_rels/slide10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424.xml"/></Relationships>
</file>

<file path=ppt/slides/_rels/slide10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430.xml"/><Relationship Id="rId1" Type="http://schemas.openxmlformats.org/officeDocument/2006/relationships/themeOverride" Target="../theme/themeOverride7.xml"/><Relationship Id="rId4" Type="http://schemas.openxmlformats.org/officeDocument/2006/relationships/image" Target="../media/image98.png"/></Relationships>
</file>

<file path=ppt/slides/_rels/slide10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8.xml"/><Relationship Id="rId1" Type="http://schemas.openxmlformats.org/officeDocument/2006/relationships/slideLayout" Target="../slideLayouts/slideLayout15.xml"/></Relationships>
</file>

<file path=ppt/slides/_rels/slide10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99.xml"/><Relationship Id="rId1" Type="http://schemas.openxmlformats.org/officeDocument/2006/relationships/slideLayout" Target="../slideLayouts/slideLayout446.xml"/></Relationships>
</file>

<file path=ppt/slides/_rels/slide10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00.xml"/><Relationship Id="rId1" Type="http://schemas.openxmlformats.org/officeDocument/2006/relationships/slideLayout" Target="../slideLayouts/slideLayout446.xml"/></Relationships>
</file>

<file path=ppt/slides/_rels/slide10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1.xml"/><Relationship Id="rId1" Type="http://schemas.openxmlformats.org/officeDocument/2006/relationships/slideLayout" Target="../slideLayouts/slideLayout451.xml"/></Relationships>
</file>

<file path=ppt/slides/_rels/slide10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2.xml"/><Relationship Id="rId1" Type="http://schemas.openxmlformats.org/officeDocument/2006/relationships/slideLayout" Target="../slideLayouts/slideLayout279.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150.xml"/></Relationships>
</file>

<file path=ppt/slides/_rels/slide11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0.xml"/><Relationship Id="rId1" Type="http://schemas.openxmlformats.org/officeDocument/2006/relationships/slideLayout" Target="../slideLayouts/slideLayout90.xml"/><Relationship Id="rId4" Type="http://schemas.openxmlformats.org/officeDocument/2006/relationships/image" Target="../media/image60.png"/></Relationships>
</file>

<file path=ppt/slides/_rels/slide1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150.xml"/></Relationships>
</file>

<file path=ppt/slides/_rels/slide12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12.xml"/><Relationship Id="rId1" Type="http://schemas.openxmlformats.org/officeDocument/2006/relationships/slideLayout" Target="../slideLayouts/slideLayout452.xml"/></Relationships>
</file>

<file path=ppt/slides/_rels/slide12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13.xml"/><Relationship Id="rId1" Type="http://schemas.openxmlformats.org/officeDocument/2006/relationships/slideLayout" Target="../slideLayouts/slideLayout454.xm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452.xml"/><Relationship Id="rId1" Type="http://schemas.openxmlformats.org/officeDocument/2006/relationships/themeOverride" Target="../theme/themeOverride8.xml"/><Relationship Id="rId4" Type="http://schemas.openxmlformats.org/officeDocument/2006/relationships/image" Target="../media/image110.png"/></Relationships>
</file>

<file path=ppt/slides/_rels/slide12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15.xml"/><Relationship Id="rId1" Type="http://schemas.openxmlformats.org/officeDocument/2006/relationships/slideLayout" Target="../slideLayouts/slideLayout452.xml"/></Relationships>
</file>

<file path=ppt/slides/_rels/slide124.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452.xml"/></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452.xml"/><Relationship Id="rId1" Type="http://schemas.openxmlformats.org/officeDocument/2006/relationships/themeOverride" Target="../theme/themeOverride9.xml"/><Relationship Id="rId4" Type="http://schemas.openxmlformats.org/officeDocument/2006/relationships/image" Target="../media/image110.png"/></Relationships>
</file>

<file path=ppt/slides/_rels/slide12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17.xml"/><Relationship Id="rId1" Type="http://schemas.openxmlformats.org/officeDocument/2006/relationships/slideLayout" Target="../slideLayouts/slideLayout14.xml"/></Relationships>
</file>

<file path=ppt/slides/_rels/slide12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18.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9.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20.xml"/><Relationship Id="rId1" Type="http://schemas.openxmlformats.org/officeDocument/2006/relationships/slideLayout" Target="../slideLayouts/slideLayout1.xml"/><Relationship Id="rId4" Type="http://schemas.openxmlformats.org/officeDocument/2006/relationships/hyperlink" Target="http://epitemnein-epitomic.blogspot.com/2010/10/steadfastness-and-rewards-for.htm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21.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51.xml"/><Relationship Id="rId1" Type="http://schemas.openxmlformats.org/officeDocument/2006/relationships/themeOverride" Target="../theme/themeOverride10.xml"/><Relationship Id="rId5" Type="http://schemas.openxmlformats.org/officeDocument/2006/relationships/image" Target="../media/image116.png"/><Relationship Id="rId4" Type="http://schemas.openxmlformats.org/officeDocument/2006/relationships/image" Target="../media/image115.png"/></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51.xml"/><Relationship Id="rId1" Type="http://schemas.openxmlformats.org/officeDocument/2006/relationships/themeOverride" Target="../theme/themeOverride11.xml"/><Relationship Id="rId4" Type="http://schemas.openxmlformats.org/officeDocument/2006/relationships/image" Target="../media/image117.png"/></Relationships>
</file>

<file path=ppt/slides/_rels/slide13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24.xml"/><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25.xml"/><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26.xml"/><Relationship Id="rId1" Type="http://schemas.openxmlformats.org/officeDocument/2006/relationships/slideLayout" Target="../slideLayouts/slideLayout51.xml"/></Relationships>
</file>

<file path=ppt/slides/_rels/slide13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27.xml"/><Relationship Id="rId1" Type="http://schemas.openxmlformats.org/officeDocument/2006/relationships/slideLayout" Target="../slideLayouts/slideLayout51.xml"/></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52.xml"/><Relationship Id="rId1" Type="http://schemas.openxmlformats.org/officeDocument/2006/relationships/themeOverride" Target="../theme/themeOverride12.xml"/><Relationship Id="rId5" Type="http://schemas.openxmlformats.org/officeDocument/2006/relationships/image" Target="../media/image123.jpeg"/><Relationship Id="rId4" Type="http://schemas.openxmlformats.org/officeDocument/2006/relationships/image" Target="../media/image122.emf"/></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2.xml"/><Relationship Id="rId1" Type="http://schemas.openxmlformats.org/officeDocument/2006/relationships/themeOverride" Target="../theme/themeOverride13.xml"/><Relationship Id="rId4" Type="http://schemas.openxmlformats.org/officeDocument/2006/relationships/image" Target="../media/image124.png"/></Relationships>
</file>

<file path=ppt/slides/_rels/slide13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3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157.xml"/><Relationship Id="rId6" Type="http://schemas.openxmlformats.org/officeDocument/2006/relationships/image" Target="../media/image32.jpeg"/><Relationship Id="rId5" Type="http://schemas.openxmlformats.org/officeDocument/2006/relationships/hyperlink" Target="http://images.google.com.sg/imgres?imgurl=members.tripod.com/~speaver/lamb.gif&amp;imgrefurl=http://members.tripod.com/~speaver/easter.html&amp;h=223&amp;w=279&amp;prev=/images?q=Passover+Lamb&amp;svnum=10&amp;hl=en&amp;lr=&amp;ie=UTF-8&amp;oe=UTF-8&amp;sa=G" TargetMode="External"/><Relationship Id="rId4" Type="http://schemas.openxmlformats.org/officeDocument/2006/relationships/image" Target="../media/image31.jpeg"/></Relationships>
</file>

<file path=ppt/slides/_rels/slide14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31.xml"/><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32.xml"/><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33.xml"/><Relationship Id="rId1" Type="http://schemas.openxmlformats.org/officeDocument/2006/relationships/slideLayout" Target="../slideLayouts/slideLayout91.xml"/></Relationships>
</file>

<file path=ppt/slides/_rels/slide14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34.xml"/><Relationship Id="rId1" Type="http://schemas.openxmlformats.org/officeDocument/2006/relationships/slideLayout" Target="../slideLayouts/slideLayout91.xml"/></Relationships>
</file>

<file path=ppt/slides/_rels/slide14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35.xml"/><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36.xml"/><Relationship Id="rId1" Type="http://schemas.openxmlformats.org/officeDocument/2006/relationships/slideLayout" Target="../slideLayouts/slideLayout457.xml"/></Relationships>
</file>

<file path=ppt/slides/_rels/slide14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37.xml"/><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38.xml"/><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39.xml"/><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40.xml"/><Relationship Id="rId1" Type="http://schemas.openxmlformats.org/officeDocument/2006/relationships/slideLayout" Target="../slideLayouts/slideLayout473.xml"/><Relationship Id="rId4" Type="http://schemas.openxmlformats.org/officeDocument/2006/relationships/image" Target="../media/image131.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175.xml"/></Relationships>
</file>

<file path=ppt/slides/_rels/slide150.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41.xml"/><Relationship Id="rId1" Type="http://schemas.openxmlformats.org/officeDocument/2006/relationships/slideLayout" Target="../slideLayouts/slideLayout479.xml"/><Relationship Id="rId6" Type="http://schemas.openxmlformats.org/officeDocument/2006/relationships/image" Target="../media/image135.jpeg"/><Relationship Id="rId5" Type="http://schemas.openxmlformats.org/officeDocument/2006/relationships/image" Target="../media/image134.jpeg"/><Relationship Id="rId4" Type="http://schemas.openxmlformats.org/officeDocument/2006/relationships/image" Target="../media/image133.jpeg"/></Relationships>
</file>

<file path=ppt/slides/_rels/slide15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42.xml"/><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43.xml"/><Relationship Id="rId1" Type="http://schemas.openxmlformats.org/officeDocument/2006/relationships/slideLayout" Target="../slideLayouts/slideLayout492.xml"/><Relationship Id="rId4" Type="http://schemas.openxmlformats.org/officeDocument/2006/relationships/image" Target="../media/image138.jpeg"/></Relationships>
</file>

<file path=ppt/slides/_rels/slide153.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44.xml"/><Relationship Id="rId1" Type="http://schemas.openxmlformats.org/officeDocument/2006/relationships/slideLayout" Target="../slideLayouts/slideLayout492.xml"/><Relationship Id="rId4" Type="http://schemas.openxmlformats.org/officeDocument/2006/relationships/image" Target="../media/image140.jpeg"/></Relationships>
</file>

<file path=ppt/slides/_rels/slide154.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45.xml"/><Relationship Id="rId1" Type="http://schemas.openxmlformats.org/officeDocument/2006/relationships/slideLayout" Target="../slideLayouts/slideLayout503.xml"/></Relationships>
</file>

<file path=ppt/slides/_rels/slide155.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46.xml"/><Relationship Id="rId1" Type="http://schemas.openxmlformats.org/officeDocument/2006/relationships/slideLayout" Target="../slideLayouts/slideLayout503.xml"/></Relationships>
</file>

<file path=ppt/slides/_rels/slide156.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47.xml"/><Relationship Id="rId1" Type="http://schemas.openxmlformats.org/officeDocument/2006/relationships/slideLayout" Target="../slideLayouts/slideLayout497.xml"/></Relationships>
</file>

<file path=ppt/slides/_rels/slide15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48.xml"/><Relationship Id="rId1" Type="http://schemas.openxmlformats.org/officeDocument/2006/relationships/slideLayout" Target="../slideLayouts/slideLayout492.xml"/></Relationships>
</file>

<file path=ppt/slides/_rels/slide158.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49.xml"/><Relationship Id="rId1" Type="http://schemas.openxmlformats.org/officeDocument/2006/relationships/slideLayout" Target="../slideLayouts/slideLayout492.xml"/><Relationship Id="rId4" Type="http://schemas.openxmlformats.org/officeDocument/2006/relationships/image" Target="../media/image146.jpeg"/></Relationships>
</file>

<file path=ppt/slides/_rels/slide159.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50.xml"/><Relationship Id="rId1" Type="http://schemas.openxmlformats.org/officeDocument/2006/relationships/slideLayout" Target="../slideLayouts/slideLayout492.xml"/><Relationship Id="rId4" Type="http://schemas.openxmlformats.org/officeDocument/2006/relationships/image" Target="../media/image148.jpe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175.xml"/></Relationships>
</file>

<file path=ppt/slides/_rels/slide16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51.xml"/><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52.xml"/><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53.xml"/><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54.xml"/><Relationship Id="rId1" Type="http://schemas.openxmlformats.org/officeDocument/2006/relationships/slideLayout" Target="../slideLayouts/slideLayout1.xml"/><Relationship Id="rId4" Type="http://schemas.openxmlformats.org/officeDocument/2006/relationships/image" Target="../media/image153.png"/></Relationships>
</file>

<file path=ppt/slides/_rels/slide164.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55.xml"/><Relationship Id="rId1" Type="http://schemas.openxmlformats.org/officeDocument/2006/relationships/slideLayout" Target="../slideLayouts/slideLayout491.xml"/><Relationship Id="rId4" Type="http://schemas.openxmlformats.org/officeDocument/2006/relationships/image" Target="../media/image154.jpeg"/></Relationships>
</file>

<file path=ppt/slides/_rels/slide16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56.xml"/><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57.xml"/><Relationship Id="rId1" Type="http://schemas.openxmlformats.org/officeDocument/2006/relationships/slideLayout" Target="../slideLayouts/slideLayout91.xml"/></Relationships>
</file>

<file path=ppt/slides/_rels/slide167.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notesSlide" Target="../notesSlides/notesSlide158.xml"/><Relationship Id="rId1" Type="http://schemas.openxmlformats.org/officeDocument/2006/relationships/slideLayout" Target="../slideLayouts/slideLayout91.xml"/><Relationship Id="rId4" Type="http://schemas.openxmlformats.org/officeDocument/2006/relationships/hyperlink" Target="https://www.publicdomainpictures.net/view-image.php?image=222432&amp;picture=fire" TargetMode="Externa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91.xml"/></Relationships>
</file>

<file path=ppt/slides/_rels/slide16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60.xml"/><Relationship Id="rId1" Type="http://schemas.openxmlformats.org/officeDocument/2006/relationships/slideLayout" Target="../slideLayouts/slideLayout492.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175.xml"/></Relationships>
</file>

<file path=ppt/slides/_rels/slide170.xml.rels><?xml version="1.0" encoding="UTF-8" standalone="yes"?>
<Relationships xmlns="http://schemas.openxmlformats.org/package/2006/relationships"><Relationship Id="rId3" Type="http://schemas.openxmlformats.org/officeDocument/2006/relationships/image" Target="../media/image156.emf"/><Relationship Id="rId2" Type="http://schemas.openxmlformats.org/officeDocument/2006/relationships/notesSlide" Target="../notesSlides/notesSlide161.xml"/><Relationship Id="rId1" Type="http://schemas.openxmlformats.org/officeDocument/2006/relationships/slideLayout" Target="../slideLayouts/slideLayout497.xml"/></Relationships>
</file>

<file path=ppt/slides/_rels/slide171.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62.xml"/><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63.xml"/><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64.xml"/><Relationship Id="rId1" Type="http://schemas.openxmlformats.org/officeDocument/2006/relationships/slideLayout" Target="../slideLayouts/slideLayout91.xml"/></Relationships>
</file>

<file path=ppt/slides/_rels/slide174.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65.xml"/><Relationship Id="rId1" Type="http://schemas.openxmlformats.org/officeDocument/2006/relationships/slideLayout" Target="../slideLayouts/slideLayout1.xml"/><Relationship Id="rId4" Type="http://schemas.microsoft.com/office/2007/relationships/hdphoto" Target="../media/hdphoto3.wdp"/></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518.xml"/></Relationships>
</file>

<file path=ppt/slides/_rels/slide17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7.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177.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68.xml"/><Relationship Id="rId1" Type="http://schemas.openxmlformats.org/officeDocument/2006/relationships/slideLayout" Target="../slideLayouts/slideLayout492.xml"/><Relationship Id="rId4" Type="http://schemas.openxmlformats.org/officeDocument/2006/relationships/image" Target="../media/image140.jpeg"/></Relationships>
</file>

<file path=ppt/slides/_rels/slide178.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69.xml"/><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181.xml"/></Relationships>
</file>

<file path=ppt/slides/_rels/slide18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0.xml"/><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18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1.xml"/><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72.xml"/><Relationship Id="rId1" Type="http://schemas.openxmlformats.org/officeDocument/2006/relationships/slideLayout" Target="../slideLayouts/slideLayout122.xml"/><Relationship Id="rId4" Type="http://schemas.openxmlformats.org/officeDocument/2006/relationships/image" Target="../media/image161.png"/></Relationships>
</file>

<file path=ppt/slides/_rels/slide183.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73.xml"/><Relationship Id="rId1" Type="http://schemas.openxmlformats.org/officeDocument/2006/relationships/slideLayout" Target="../slideLayouts/slideLayout1.xml"/><Relationship Id="rId4" Type="http://schemas.openxmlformats.org/officeDocument/2006/relationships/image" Target="../media/image163.png"/></Relationships>
</file>

<file path=ppt/slides/_rels/slide184.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74.xml"/><Relationship Id="rId1" Type="http://schemas.openxmlformats.org/officeDocument/2006/relationships/slideLayout" Target="../slideLayouts/slideLayout91.xml"/></Relationships>
</file>

<file path=ppt/slides/_rels/slide185.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75.xml"/><Relationship Id="rId1" Type="http://schemas.openxmlformats.org/officeDocument/2006/relationships/slideLayout" Target="../slideLayouts/slideLayout91.xml"/></Relationships>
</file>

<file path=ppt/slides/_rels/slide186.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76.xml"/><Relationship Id="rId1" Type="http://schemas.openxmlformats.org/officeDocument/2006/relationships/slideLayout" Target="../slideLayouts/slideLayout91.xml"/></Relationships>
</file>

<file path=ppt/slides/_rels/slide187.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77.xml"/><Relationship Id="rId1" Type="http://schemas.openxmlformats.org/officeDocument/2006/relationships/slideLayout" Target="../slideLayouts/slideLayout91.xml"/></Relationships>
</file>

<file path=ppt/slides/_rels/slide188.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78.xml"/><Relationship Id="rId1" Type="http://schemas.openxmlformats.org/officeDocument/2006/relationships/slideLayout" Target="../slideLayouts/slideLayout91.xml"/></Relationships>
</file>

<file path=ppt/slides/_rels/slide189.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79.xml"/><Relationship Id="rId1" Type="http://schemas.openxmlformats.org/officeDocument/2006/relationships/slideLayout" Target="../slideLayouts/slideLayout1.xml"/><Relationship Id="rId4" Type="http://schemas.openxmlformats.org/officeDocument/2006/relationships/image" Target="../media/image169.png"/></Relationships>
</file>

<file path=ppt/slides/_rels/slide1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75.xml"/></Relationships>
</file>

<file path=ppt/slides/_rels/slide190.xml.rels><?xml version="1.0" encoding="UTF-8" standalone="yes"?>
<Relationships xmlns="http://schemas.openxmlformats.org/package/2006/relationships"><Relationship Id="rId3" Type="http://schemas.openxmlformats.org/officeDocument/2006/relationships/notesSlide" Target="../notesSlides/notesSlide180.xml"/><Relationship Id="rId2" Type="http://schemas.openxmlformats.org/officeDocument/2006/relationships/slideLayout" Target="../slideLayouts/slideLayout119.xml"/><Relationship Id="rId1" Type="http://schemas.openxmlformats.org/officeDocument/2006/relationships/themeOverride" Target="../theme/themeOverride14.xml"/><Relationship Id="rId4" Type="http://schemas.openxmlformats.org/officeDocument/2006/relationships/image" Target="../media/image170.emf"/></Relationships>
</file>

<file path=ppt/slides/_rels/slide191.xml.rels><?xml version="1.0" encoding="UTF-8" standalone="yes"?>
<Relationships xmlns="http://schemas.openxmlformats.org/package/2006/relationships"><Relationship Id="rId3" Type="http://schemas.openxmlformats.org/officeDocument/2006/relationships/notesSlide" Target="../notesSlides/notesSlide181.xml"/><Relationship Id="rId2" Type="http://schemas.openxmlformats.org/officeDocument/2006/relationships/slideLayout" Target="../slideLayouts/slideLayout119.xml"/><Relationship Id="rId1" Type="http://schemas.openxmlformats.org/officeDocument/2006/relationships/themeOverride" Target="../theme/themeOverride15.xml"/><Relationship Id="rId4" Type="http://schemas.openxmlformats.org/officeDocument/2006/relationships/image" Target="../media/image170.emf"/></Relationships>
</file>

<file path=ppt/slides/_rels/slide192.xml.rels><?xml version="1.0" encoding="UTF-8" standalone="yes"?>
<Relationships xmlns="http://schemas.openxmlformats.org/package/2006/relationships"><Relationship Id="rId3" Type="http://schemas.openxmlformats.org/officeDocument/2006/relationships/notesSlide" Target="../notesSlides/notesSlide182.xml"/><Relationship Id="rId2" Type="http://schemas.openxmlformats.org/officeDocument/2006/relationships/slideLayout" Target="../slideLayouts/slideLayout119.xml"/><Relationship Id="rId1" Type="http://schemas.openxmlformats.org/officeDocument/2006/relationships/themeOverride" Target="../theme/themeOverride16.xml"/><Relationship Id="rId4" Type="http://schemas.openxmlformats.org/officeDocument/2006/relationships/image" Target="../media/image170.emf"/></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183.xml"/><Relationship Id="rId2" Type="http://schemas.openxmlformats.org/officeDocument/2006/relationships/slideLayout" Target="../slideLayouts/slideLayout119.xml"/><Relationship Id="rId1" Type="http://schemas.openxmlformats.org/officeDocument/2006/relationships/themeOverride" Target="../theme/themeOverride17.xml"/><Relationship Id="rId4" Type="http://schemas.openxmlformats.org/officeDocument/2006/relationships/image" Target="../media/image170.emf"/></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184.xml"/><Relationship Id="rId2" Type="http://schemas.openxmlformats.org/officeDocument/2006/relationships/slideLayout" Target="../slideLayouts/slideLayout119.xml"/><Relationship Id="rId1" Type="http://schemas.openxmlformats.org/officeDocument/2006/relationships/themeOverride" Target="../theme/themeOverride18.xml"/><Relationship Id="rId4" Type="http://schemas.openxmlformats.org/officeDocument/2006/relationships/image" Target="../media/image170.emf"/></Relationships>
</file>

<file path=ppt/slides/_rels/slide195.xml.rels><?xml version="1.0" encoding="UTF-8" standalone="yes"?>
<Relationships xmlns="http://schemas.openxmlformats.org/package/2006/relationships"><Relationship Id="rId3" Type="http://schemas.openxmlformats.org/officeDocument/2006/relationships/notesSlide" Target="../notesSlides/notesSlide185.xml"/><Relationship Id="rId2" Type="http://schemas.openxmlformats.org/officeDocument/2006/relationships/slideLayout" Target="../slideLayouts/slideLayout119.xml"/><Relationship Id="rId1" Type="http://schemas.openxmlformats.org/officeDocument/2006/relationships/themeOverride" Target="../theme/themeOverride19.xml"/><Relationship Id="rId4" Type="http://schemas.openxmlformats.org/officeDocument/2006/relationships/image" Target="../media/image170.emf"/></Relationships>
</file>

<file path=ppt/slides/_rels/slide196.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86.xml"/><Relationship Id="rId1" Type="http://schemas.openxmlformats.org/officeDocument/2006/relationships/slideLayout" Target="../slideLayouts/slideLayout46.xml"/></Relationships>
</file>

<file path=ppt/slides/_rels/slide197.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87.xml"/><Relationship Id="rId1" Type="http://schemas.openxmlformats.org/officeDocument/2006/relationships/slideLayout" Target="../slideLayouts/slideLayout1.xml"/></Relationships>
</file>

<file path=ppt/slides/_rels/slide198.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88.xml"/><Relationship Id="rId1" Type="http://schemas.openxmlformats.org/officeDocument/2006/relationships/slideLayout" Target="../slideLayouts/slideLayout1.xml"/></Relationships>
</file>

<file path=ppt/slides/_rels/slide199.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89.xml"/><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133.xml"/><Relationship Id="rId4" Type="http://schemas.openxmlformats.org/officeDocument/2006/relationships/image" Target="../media/image21.jpeg"/></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175.xml"/><Relationship Id="rId4" Type="http://schemas.openxmlformats.org/officeDocument/2006/relationships/image" Target="../media/image39.jpeg"/></Relationships>
</file>

<file path=ppt/slides/_rels/slide200.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90.xml"/><Relationship Id="rId1" Type="http://schemas.openxmlformats.org/officeDocument/2006/relationships/slideLayout" Target="../slideLayouts/slideLayout46.xml"/></Relationships>
</file>

<file path=ppt/slides/_rels/slide201.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91.xml"/><Relationship Id="rId1" Type="http://schemas.openxmlformats.org/officeDocument/2006/relationships/slideLayout" Target="../slideLayouts/slideLayout46.xml"/></Relationships>
</file>

<file path=ppt/slides/_rels/slide202.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92.xml"/><Relationship Id="rId1" Type="http://schemas.openxmlformats.org/officeDocument/2006/relationships/slideLayout" Target="../slideLayouts/slideLayout46.xml"/></Relationships>
</file>

<file path=ppt/slides/_rels/slide203.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93.xml"/><Relationship Id="rId1" Type="http://schemas.openxmlformats.org/officeDocument/2006/relationships/slideLayout" Target="../slideLayouts/slideLayout46.xml"/></Relationships>
</file>

<file path=ppt/slides/_rels/slide204.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120.xml"/></Relationships>
</file>

<file path=ppt/slides/_rels/slide205.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94.xml"/><Relationship Id="rId1" Type="http://schemas.openxmlformats.org/officeDocument/2006/relationships/slideLayout" Target="../slideLayouts/slideLayout1.xml"/></Relationships>
</file>

<file path=ppt/slides/_rels/slide206.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32.xml"/><Relationship Id="rId4" Type="http://schemas.openxmlformats.org/officeDocument/2006/relationships/image" Target="../media/image176.jpeg"/></Relationships>
</file>

<file path=ppt/slides/_rels/slide207.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95.xml"/><Relationship Id="rId1" Type="http://schemas.openxmlformats.org/officeDocument/2006/relationships/slideLayout" Target="../slideLayouts/slideLayout1.xml"/></Relationships>
</file>

<file path=ppt/slides/_rels/slide208.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96.xml"/><Relationship Id="rId1" Type="http://schemas.openxmlformats.org/officeDocument/2006/relationships/slideLayout" Target="../slideLayouts/slideLayout1.xml"/><Relationship Id="rId4" Type="http://schemas.openxmlformats.org/officeDocument/2006/relationships/image" Target="../media/image169.png"/></Relationships>
</file>

<file path=ppt/slides/_rels/slide209.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9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175.xml"/><Relationship Id="rId6" Type="http://schemas.openxmlformats.org/officeDocument/2006/relationships/image" Target="../media/image42.jpeg"/><Relationship Id="rId5" Type="http://schemas.openxmlformats.org/officeDocument/2006/relationships/image" Target="../media/image34.jpeg"/><Relationship Id="rId4" Type="http://schemas.openxmlformats.org/officeDocument/2006/relationships/image" Target="../media/image41.jpeg"/></Relationships>
</file>

<file path=ppt/slides/_rels/slide210.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98.xml"/><Relationship Id="rId1" Type="http://schemas.openxmlformats.org/officeDocument/2006/relationships/slideLayout" Target="../slideLayouts/slideLayout57.xml"/></Relationships>
</file>

<file path=ppt/slides/_rels/slide211.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56.xml"/></Relationships>
</file>

<file path=ppt/slides/_rels/slide212.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56.xml"/></Relationships>
</file>

<file path=ppt/slides/_rels/slide213.xml.rels><?xml version="1.0" encoding="UTF-8" standalone="yes"?>
<Relationships xmlns="http://schemas.openxmlformats.org/package/2006/relationships"><Relationship Id="rId3" Type="http://schemas.openxmlformats.org/officeDocument/2006/relationships/notesSlide" Target="../notesSlides/notesSlide199.xml"/><Relationship Id="rId2" Type="http://schemas.openxmlformats.org/officeDocument/2006/relationships/slideLayout" Target="../slideLayouts/slideLayout52.xml"/><Relationship Id="rId1" Type="http://schemas.openxmlformats.org/officeDocument/2006/relationships/themeOverride" Target="../theme/themeOverride20.xml"/><Relationship Id="rId5" Type="http://schemas.openxmlformats.org/officeDocument/2006/relationships/image" Target="../media/image123.jpeg"/><Relationship Id="rId4" Type="http://schemas.openxmlformats.org/officeDocument/2006/relationships/image" Target="../media/image122.emf"/></Relationships>
</file>

<file path=ppt/slides/_rels/slide214.xml.rels><?xml version="1.0" encoding="UTF-8" standalone="yes"?>
<Relationships xmlns="http://schemas.openxmlformats.org/package/2006/relationships"><Relationship Id="rId3" Type="http://schemas.openxmlformats.org/officeDocument/2006/relationships/notesSlide" Target="../notesSlides/notesSlide200.xml"/><Relationship Id="rId2" Type="http://schemas.openxmlformats.org/officeDocument/2006/relationships/slideLayout" Target="../slideLayouts/slideLayout52.xml"/><Relationship Id="rId1" Type="http://schemas.openxmlformats.org/officeDocument/2006/relationships/themeOverride" Target="../theme/themeOverride21.xml"/><Relationship Id="rId4" Type="http://schemas.openxmlformats.org/officeDocument/2006/relationships/image" Target="../media/image180.emf"/></Relationships>
</file>

<file path=ppt/slides/_rels/slide215.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image" Target="../media/image181.jpeg"/><Relationship Id="rId1" Type="http://schemas.openxmlformats.org/officeDocument/2006/relationships/slideLayout" Target="../slideLayouts/slideLayout56.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1.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1.xml"/></Relationships>
</file>

<file path=ppt/slides/_rels/slide218.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203.xml"/><Relationship Id="rId1" Type="http://schemas.openxmlformats.org/officeDocument/2006/relationships/slideLayout" Target="../slideLayouts/slideLayout1.xml"/></Relationships>
</file>

<file path=ppt/slides/_rels/slide219.xml.rels><?xml version="1.0" encoding="UTF-8" standalone="yes"?>
<Relationships xmlns="http://schemas.openxmlformats.org/package/2006/relationships"><Relationship Id="rId3" Type="http://schemas.openxmlformats.org/officeDocument/2006/relationships/notesSlide" Target="../notesSlides/notesSlide204.xml"/><Relationship Id="rId2" Type="http://schemas.openxmlformats.org/officeDocument/2006/relationships/slideLayout" Target="../slideLayouts/slideLayout52.xml"/><Relationship Id="rId1" Type="http://schemas.openxmlformats.org/officeDocument/2006/relationships/themeOverride" Target="../theme/themeOverride22.xml"/><Relationship Id="rId4" Type="http://schemas.openxmlformats.org/officeDocument/2006/relationships/image" Target="../media/image184.png"/></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190.xml"/></Relationships>
</file>

<file path=ppt/slides/_rels/slide220.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205.xml"/><Relationship Id="rId1" Type="http://schemas.openxmlformats.org/officeDocument/2006/relationships/slideLayout" Target="../slideLayouts/slideLayout57.xml"/></Relationships>
</file>

<file path=ppt/slides/_rels/slide221.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206.xml"/><Relationship Id="rId1" Type="http://schemas.openxmlformats.org/officeDocument/2006/relationships/slideLayout" Target="../slideLayouts/slideLayout57.xml"/></Relationships>
</file>

<file path=ppt/slides/_rels/slide222.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56.xml"/></Relationships>
</file>

<file path=ppt/slides/_rels/slide223.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207.xml"/><Relationship Id="rId1" Type="http://schemas.openxmlformats.org/officeDocument/2006/relationships/slideLayout" Target="../slideLayouts/slideLayout46.xml"/></Relationships>
</file>

<file path=ppt/slides/_rels/slide224.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208.xml"/><Relationship Id="rId1" Type="http://schemas.openxmlformats.org/officeDocument/2006/relationships/slideLayout" Target="../slideLayouts/slideLayout56.xml"/></Relationships>
</file>

<file path=ppt/slides/_rels/slide225.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209.xml"/><Relationship Id="rId1" Type="http://schemas.openxmlformats.org/officeDocument/2006/relationships/slideLayout" Target="../slideLayouts/slideLayout57.xml"/></Relationships>
</file>

<file path=ppt/slides/_rels/slide226.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56.xml"/></Relationships>
</file>

<file path=ppt/slides/_rels/slide227.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210.xml"/><Relationship Id="rId1" Type="http://schemas.openxmlformats.org/officeDocument/2006/relationships/slideLayout" Target="../slideLayouts/slideLayout57.xml"/></Relationships>
</file>

<file path=ppt/slides/_rels/slide228.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211.xml"/><Relationship Id="rId1" Type="http://schemas.openxmlformats.org/officeDocument/2006/relationships/slideLayout" Target="../slideLayouts/slideLayout57.xml"/></Relationships>
</file>

<file path=ppt/slides/_rels/slide229.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212.xml"/><Relationship Id="rId1" Type="http://schemas.openxmlformats.org/officeDocument/2006/relationships/slideLayout" Target="../slideLayouts/slideLayout57.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196.xml"/></Relationships>
</file>

<file path=ppt/slides/_rels/slide230.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213.xml"/><Relationship Id="rId1" Type="http://schemas.openxmlformats.org/officeDocument/2006/relationships/slideLayout" Target="../slideLayouts/slideLayout66.xml"/><Relationship Id="rId4" Type="http://schemas.openxmlformats.org/officeDocument/2006/relationships/image" Target="../media/image189.png"/></Relationships>
</file>

<file path=ppt/slides/_rels/slide231.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214.xml"/><Relationship Id="rId1" Type="http://schemas.openxmlformats.org/officeDocument/2006/relationships/slideLayout" Target="../slideLayouts/slideLayout66.xml"/><Relationship Id="rId4" Type="http://schemas.openxmlformats.org/officeDocument/2006/relationships/image" Target="../media/image191.jpeg"/></Relationships>
</file>

<file path=ppt/slides/_rels/slide232.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215.xml"/><Relationship Id="rId1" Type="http://schemas.openxmlformats.org/officeDocument/2006/relationships/slideLayout" Target="../slideLayouts/slideLayout66.xml"/><Relationship Id="rId4" Type="http://schemas.openxmlformats.org/officeDocument/2006/relationships/image" Target="../media/image193.jpeg"/></Relationships>
</file>

<file path=ppt/slides/_rels/slide23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16.xml"/><Relationship Id="rId1" Type="http://schemas.openxmlformats.org/officeDocument/2006/relationships/slideLayout" Target="../slideLayouts/slideLayout30.xml"/><Relationship Id="rId6" Type="http://schemas.openxmlformats.org/officeDocument/2006/relationships/image" Target="../media/image80.jpeg"/><Relationship Id="rId5" Type="http://schemas.openxmlformats.org/officeDocument/2006/relationships/image" Target="../media/image194.png"/><Relationship Id="rId4" Type="http://schemas.openxmlformats.org/officeDocument/2006/relationships/image" Target="../media/image78.jpeg"/></Relationships>
</file>

<file path=ppt/slides/_rels/slide234.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56.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217.xml"/><Relationship Id="rId1" Type="http://schemas.openxmlformats.org/officeDocument/2006/relationships/slideLayout" Target="../slideLayouts/slideLayout76.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218.xml"/><Relationship Id="rId1" Type="http://schemas.openxmlformats.org/officeDocument/2006/relationships/slideLayout" Target="../slideLayouts/slideLayout76.xml"/></Relationships>
</file>

<file path=ppt/slides/_rels/slide237.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56.xml"/></Relationships>
</file>

<file path=ppt/slides/_rels/slide238.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219.xml"/><Relationship Id="rId1" Type="http://schemas.openxmlformats.org/officeDocument/2006/relationships/slideLayout" Target="../slideLayouts/slideLayout46.xml"/></Relationships>
</file>

<file path=ppt/slides/_rels/slide239.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220.xml"/><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196.xml"/><Relationship Id="rId4" Type="http://schemas.openxmlformats.org/officeDocument/2006/relationships/image" Target="../media/image46.jpeg"/></Relationships>
</file>

<file path=ppt/slides/_rels/slide240.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221.xml"/><Relationship Id="rId1" Type="http://schemas.openxmlformats.org/officeDocument/2006/relationships/slideLayout" Target="../slideLayouts/slideLayout46.xml"/></Relationships>
</file>

<file path=ppt/slides/_rels/slide241.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222.xml"/><Relationship Id="rId1" Type="http://schemas.openxmlformats.org/officeDocument/2006/relationships/slideLayout" Target="../slideLayouts/slideLayout46.xml"/></Relationships>
</file>

<file path=ppt/slides/_rels/slide242.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223.xml"/><Relationship Id="rId1" Type="http://schemas.openxmlformats.org/officeDocument/2006/relationships/slideLayout" Target="../slideLayouts/slideLayout46.xml"/></Relationships>
</file>

<file path=ppt/slides/_rels/slide243.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224.xml"/><Relationship Id="rId1" Type="http://schemas.openxmlformats.org/officeDocument/2006/relationships/slideLayout" Target="../slideLayouts/slideLayout1.xml"/></Relationships>
</file>

<file path=ppt/slides/_rels/slide244.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225.xml"/><Relationship Id="rId1" Type="http://schemas.openxmlformats.org/officeDocument/2006/relationships/slideLayout" Target="../slideLayouts/slideLayout1.xml"/></Relationships>
</file>

<file path=ppt/slides/_rels/slide24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226.xml"/><Relationship Id="rId1" Type="http://schemas.openxmlformats.org/officeDocument/2006/relationships/slideLayout" Target="../slideLayouts/slideLayout1.xml"/></Relationships>
</file>

<file path=ppt/slides/_rels/slide246.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227.xml"/><Relationship Id="rId1" Type="http://schemas.openxmlformats.org/officeDocument/2006/relationships/slideLayout" Target="../slideLayouts/slideLayout56.xml"/></Relationships>
</file>

<file path=ppt/slides/_rels/slide247.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228.xml"/><Relationship Id="rId1" Type="http://schemas.openxmlformats.org/officeDocument/2006/relationships/slideLayout" Target="../slideLayouts/slideLayout77.xml"/></Relationships>
</file>

<file path=ppt/slides/_rels/slide248.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229.xml"/><Relationship Id="rId1" Type="http://schemas.openxmlformats.org/officeDocument/2006/relationships/slideLayout" Target="../slideLayouts/slideLayout46.xml"/></Relationships>
</file>

<file path=ppt/slides/_rels/slide249.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230.xml"/><Relationship Id="rId1" Type="http://schemas.openxmlformats.org/officeDocument/2006/relationships/slideLayout" Target="../slideLayouts/slideLayout79.xml"/></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1.xml"/><Relationship Id="rId1" Type="http://schemas.openxmlformats.org/officeDocument/2006/relationships/slideLayout" Target="../slideLayouts/slideLayout196.xml"/></Relationships>
</file>

<file path=ppt/slides/_rels/slide250.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231.xml"/><Relationship Id="rId1" Type="http://schemas.openxmlformats.org/officeDocument/2006/relationships/slideLayout" Target="../slideLayouts/slideLayout1.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2.xml"/><Relationship Id="rId1" Type="http://schemas.openxmlformats.org/officeDocument/2006/relationships/slideLayout" Target="../slideLayouts/slideLayout90.xml"/><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2.xml"/><Relationship Id="rId1" Type="http://schemas.openxmlformats.org/officeDocument/2006/relationships/slideLayout" Target="../slideLayouts/slideLayout196.xml"/></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3.xml"/><Relationship Id="rId1" Type="http://schemas.openxmlformats.org/officeDocument/2006/relationships/slideLayout" Target="../slideLayouts/slideLayout196.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4.xml"/><Relationship Id="rId1" Type="http://schemas.openxmlformats.org/officeDocument/2006/relationships/slideLayout" Target="../slideLayouts/slideLayout206.xml"/></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5.xml"/><Relationship Id="rId1" Type="http://schemas.openxmlformats.org/officeDocument/2006/relationships/slideLayout" Target="../slideLayouts/slideLayout218.xml"/></Relationships>
</file>

<file path=ppt/slides/_rels/slide3.xml.rels><?xml version="1.0" encoding="UTF-8" standalone="yes"?>
<Relationships xmlns="http://schemas.openxmlformats.org/package/2006/relationships"><Relationship Id="rId3" Type="http://schemas.openxmlformats.org/officeDocument/2006/relationships/hyperlink" Target="https://www.flickr.com/photos/61056899@N06/5751301741" TargetMode="External"/><Relationship Id="rId2" Type="http://schemas.openxmlformats.org/officeDocument/2006/relationships/image" Target="../media/image22.jpeg"/><Relationship Id="rId1" Type="http://schemas.openxmlformats.org/officeDocument/2006/relationships/slideLayout" Target="../slideLayouts/slideLayout6.xml"/><Relationship Id="rId4" Type="http://schemas.openxmlformats.org/officeDocument/2006/relationships/hyperlink" Target="https://creativecommons.org/licenses/by/3.0/"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29.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41.xml"/><Relationship Id="rId1" Type="http://schemas.openxmlformats.org/officeDocument/2006/relationships/themeOverride" Target="../theme/themeOverride2.xml"/><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41.xml"/><Relationship Id="rId1" Type="http://schemas.openxmlformats.org/officeDocument/2006/relationships/themeOverride" Target="../theme/themeOverride3.xml"/><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hyperlink" Target="https://newversenews.blogspot.com/2020/04/passover-in-plague-time.html"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hyperlink" Target="http://epitemnein-epitomic.blogspot.com/2010/10/steadfastness-and-rewards-for.html"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hyperlink" Target="https://newversenews.blogspot.com/2020/04/passover-in-plague-time.html"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hyperlink" Target="https://creativecommons.org/licenses/by-nc-nd/3.0/" TargetMode="External"/><Relationship Id="rId4" Type="http://schemas.openxmlformats.org/officeDocument/2006/relationships/hyperlink" Target="https://epitemnein-epitomic.blogspot.com/2013/03/the-resilience-of-all-conquering-faith.html?m=0"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57.xml"/></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13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5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68.xml"/></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7.xml"/><Relationship Id="rId1" Type="http://schemas.openxmlformats.org/officeDocument/2006/relationships/slideLayout" Target="../slideLayouts/slideLayout279.xml"/></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8.xml"/><Relationship Id="rId1" Type="http://schemas.openxmlformats.org/officeDocument/2006/relationships/slideLayout" Target="../slideLayouts/slideLayout279.xml"/></Relationships>
</file>

<file path=ppt/slides/_rels/slide5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3.xml"/><Relationship Id="rId1" Type="http://schemas.openxmlformats.org/officeDocument/2006/relationships/slideLayout" Target="../slideLayouts/slideLayout290.xml"/></Relationships>
</file>

<file path=ppt/slides/_rels/slide5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4.xml"/><Relationship Id="rId1" Type="http://schemas.openxmlformats.org/officeDocument/2006/relationships/slideLayout" Target="../slideLayouts/slideLayout290.xml"/></Relationships>
</file>

<file path=ppt/slides/_rels/slide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9.xml"/></Relationships>
</file>

<file path=ppt/slides/_rels/slide6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5.xml"/><Relationship Id="rId1" Type="http://schemas.openxmlformats.org/officeDocument/2006/relationships/slideLayout" Target="../slideLayouts/slideLayout290.xml"/></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6.xml"/><Relationship Id="rId1" Type="http://schemas.openxmlformats.org/officeDocument/2006/relationships/slideLayout" Target="../slideLayouts/slideLayout290.xml"/></Relationships>
</file>

<file path=ppt/slides/_rels/slide6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7.xml"/><Relationship Id="rId1" Type="http://schemas.openxmlformats.org/officeDocument/2006/relationships/slideLayout" Target="../slideLayouts/slideLayout290.xml"/></Relationships>
</file>

<file path=ppt/slides/_rels/slide6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8.xml"/><Relationship Id="rId1" Type="http://schemas.openxmlformats.org/officeDocument/2006/relationships/slideLayout" Target="../slideLayouts/slideLayout290.xml"/></Relationships>
</file>

<file path=ppt/slides/_rels/slide6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9.xml"/><Relationship Id="rId1" Type="http://schemas.openxmlformats.org/officeDocument/2006/relationships/slideLayout" Target="../slideLayouts/slideLayout290.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xml"/><Relationship Id="rId1" Type="http://schemas.openxmlformats.org/officeDocument/2006/relationships/themeOverride" Target="../theme/themeOverride4.xml"/><Relationship Id="rId5" Type="http://schemas.openxmlformats.org/officeDocument/2006/relationships/image" Target="../media/image68.png"/><Relationship Id="rId4" Type="http://schemas.openxmlformats.org/officeDocument/2006/relationships/image" Target="../media/image67.png"/></Relationships>
</file>

<file path=ppt/slides/_rels/slide6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1.xml"/><Relationship Id="rId1" Type="http://schemas.openxmlformats.org/officeDocument/2006/relationships/slideLayout" Target="../slideLayouts/slideLayout27.xml"/></Relationships>
</file>

<file path=ppt/slides/_rels/slide6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2.xml"/><Relationship Id="rId1" Type="http://schemas.openxmlformats.org/officeDocument/2006/relationships/slideLayout" Target="../slideLayouts/slideLayout279.xml"/></Relationships>
</file>

<file path=ppt/slides/_rels/slide6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64.xml"/><Relationship Id="rId7" Type="http://schemas.openxmlformats.org/officeDocument/2006/relationships/image" Target="../media/image73.jpeg"/><Relationship Id="rId2" Type="http://schemas.openxmlformats.org/officeDocument/2006/relationships/slideLayout" Target="../slideLayouts/slideLayout32.xml"/><Relationship Id="rId1" Type="http://schemas.openxmlformats.org/officeDocument/2006/relationships/themeOverride" Target="../theme/themeOverride5.xml"/><Relationship Id="rId6" Type="http://schemas.microsoft.com/office/2007/relationships/hdphoto" Target="../media/hdphoto1.wdp"/><Relationship Id="rId5" Type="http://schemas.openxmlformats.org/officeDocument/2006/relationships/image" Target="../media/image72.jpeg"/><Relationship Id="rId4" Type="http://schemas.openxmlformats.org/officeDocument/2006/relationships/image" Target="../media/image71.jpeg"/></Relationships>
</file>

<file path=ppt/slides/_rels/slide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9.xml"/></Relationships>
</file>

<file path=ppt/slides/_rels/slide7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5.xml"/><Relationship Id="rId1" Type="http://schemas.openxmlformats.org/officeDocument/2006/relationships/slideLayout" Target="../slideLayouts/slideLayout32.xml"/></Relationships>
</file>

<file path=ppt/slides/_rels/slide7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6.xml"/><Relationship Id="rId1" Type="http://schemas.openxmlformats.org/officeDocument/2006/relationships/slideLayout" Target="../slideLayouts/slideLayout32.xml"/></Relationships>
</file>

<file path=ppt/slides/_rels/slide7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7.xml"/><Relationship Id="rId1" Type="http://schemas.openxmlformats.org/officeDocument/2006/relationships/slideLayout" Target="../slideLayouts/slideLayout32.xml"/></Relationships>
</file>

<file path=ppt/slides/_rels/slide7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8.xml"/><Relationship Id="rId1" Type="http://schemas.openxmlformats.org/officeDocument/2006/relationships/slideLayout" Target="../slideLayouts/slideLayout32.xml"/></Relationships>
</file>

<file path=ppt/slides/_rels/slide7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9.xml"/><Relationship Id="rId1" Type="http://schemas.openxmlformats.org/officeDocument/2006/relationships/slideLayout" Target="../slideLayouts/slideLayout32.xml"/></Relationships>
</file>

<file path=ppt/slides/_rels/slide7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0.xml"/><Relationship Id="rId1" Type="http://schemas.openxmlformats.org/officeDocument/2006/relationships/slideLayout" Target="../slideLayouts/slideLayout32.xml"/></Relationships>
</file>

<file path=ppt/slides/_rels/slide7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1.xml"/><Relationship Id="rId1" Type="http://schemas.openxmlformats.org/officeDocument/2006/relationships/slideLayout" Target="../slideLayouts/slideLayout32.xml"/></Relationships>
</file>

<file path=ppt/slides/_rels/slide7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2.xml"/><Relationship Id="rId1" Type="http://schemas.openxmlformats.org/officeDocument/2006/relationships/slideLayout" Target="../slideLayouts/slideLayout32.xml"/></Relationships>
</file>

<file path=ppt/slides/_rels/slide7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3.xml"/><Relationship Id="rId1" Type="http://schemas.openxmlformats.org/officeDocument/2006/relationships/slideLayout" Target="../slideLayouts/slideLayout32.xml"/></Relationships>
</file>

<file path=ppt/slides/_rels/slide7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4.xml"/><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8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5.xml"/><Relationship Id="rId1" Type="http://schemas.openxmlformats.org/officeDocument/2006/relationships/slideLayout" Target="../slideLayouts/slideLayout32.xml"/></Relationships>
</file>

<file path=ppt/slides/_rels/slide8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6.xml"/><Relationship Id="rId1" Type="http://schemas.openxmlformats.org/officeDocument/2006/relationships/slideLayout" Target="../slideLayouts/slideLayout32.xml"/></Relationships>
</file>

<file path=ppt/slides/_rels/slide8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95.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302.xml"/><Relationship Id="rId1" Type="http://schemas.openxmlformats.org/officeDocument/2006/relationships/themeOverride" Target="../theme/themeOverride6.xml"/><Relationship Id="rId4" Type="http://schemas.openxmlformats.org/officeDocument/2006/relationships/image" Target="../media/image71.jpeg"/></Relationships>
</file>

<file path=ppt/slides/_rels/slide8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8.xml"/><Relationship Id="rId1" Type="http://schemas.openxmlformats.org/officeDocument/2006/relationships/slideLayout" Target="../slideLayouts/slideLayout32.xml"/></Relationships>
</file>

<file path=ppt/slides/_rels/slide8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9.xml"/><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80.xml"/><Relationship Id="rId1" Type="http://schemas.openxmlformats.org/officeDocument/2006/relationships/slideLayout" Target="../slideLayouts/slideLayout309.xml"/></Relationships>
</file>

<file path=ppt/slides/_rels/slide8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1.xml"/><Relationship Id="rId1" Type="http://schemas.openxmlformats.org/officeDocument/2006/relationships/slideLayout" Target="../slideLayouts/slideLayout322.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30.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41.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139.xml"/></Relationships>
</file>

<file path=ppt/slides/_rels/slide9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4.xml"/><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5.xml"/><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6.xml"/><Relationship Id="rId1" Type="http://schemas.openxmlformats.org/officeDocument/2006/relationships/slideLayout" Target="../slideLayouts/slideLayout279.xml"/></Relationships>
</file>

<file path=ppt/slides/_rels/slide9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7.xml"/><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8.xml"/><Relationship Id="rId1" Type="http://schemas.openxmlformats.org/officeDocument/2006/relationships/slideLayout" Target="../slideLayouts/slideLayout352.xml"/><Relationship Id="rId4" Type="http://schemas.openxmlformats.org/officeDocument/2006/relationships/image" Target="../media/image85.png"/></Relationships>
</file>

<file path=ppt/slides/_rels/slide9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9.xml"/><Relationship Id="rId1" Type="http://schemas.openxmlformats.org/officeDocument/2006/relationships/slideLayout" Target="../slideLayouts/slideLayout369.xml"/></Relationships>
</file>

<file path=ppt/slides/_rels/slide9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0.xml"/><Relationship Id="rId1" Type="http://schemas.openxmlformats.org/officeDocument/2006/relationships/slideLayout" Target="../slideLayouts/slideLayout380.xml"/></Relationships>
</file>

<file path=ppt/slides/_rels/slide9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91.xml"/><Relationship Id="rId1" Type="http://schemas.openxmlformats.org/officeDocument/2006/relationships/slideLayout" Target="../slideLayouts/slideLayout391.xml"/></Relationships>
</file>

<file path=ppt/slides/_rels/slide9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92.xml"/><Relationship Id="rId1" Type="http://schemas.openxmlformats.org/officeDocument/2006/relationships/slideLayout" Target="../slideLayouts/slideLayout402.xml"/></Relationships>
</file>

<file path=ppt/slides/_rels/slide9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93.xml"/><Relationship Id="rId1" Type="http://schemas.openxmlformats.org/officeDocument/2006/relationships/slideLayout" Target="../slideLayouts/slideLayout39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3813" y="100190"/>
            <a:ext cx="9120187" cy="1011002"/>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ميراث المؤمن</a:t>
            </a:r>
            <a:endParaRPr lang="en-US" sz="6600" dirty="0">
              <a:effectLst>
                <a:glow rad="127000">
                  <a:schemeClr val="tx1"/>
                </a:glow>
              </a:effectLst>
              <a:ea typeface="ＭＳ Ｐゴシック" charset="0"/>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736600" y="1168401"/>
            <a:ext cx="7512163" cy="4117766"/>
          </a:xfrm>
          <a:prstGeom prst="rect">
            <a:avLst/>
          </a:prstGeom>
        </p:spPr>
      </p:pic>
      <p:sp>
        <p:nvSpPr>
          <p:cNvPr id="6" name="Rectangle 2">
            <a:extLst>
              <a:ext uri="{FF2B5EF4-FFF2-40B4-BE49-F238E27FC236}">
                <a16:creationId xmlns:a16="http://schemas.microsoft.com/office/drawing/2014/main" id="{6435FEC5-76D5-E643-87F5-0AD2710BF20F}"/>
              </a:ext>
            </a:extLst>
          </p:cNvPr>
          <p:cNvSpPr txBox="1">
            <a:spLocks noChangeArrowheads="1"/>
          </p:cNvSpPr>
          <p:nvPr/>
        </p:nvSpPr>
        <p:spPr bwMode="auto">
          <a:xfrm>
            <a:off x="0" y="5437420"/>
            <a:ext cx="9144000" cy="6064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علم الخلاص</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 برنامج الله الخلاصي</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a:extLst>
              <a:ext uri="{FF2B5EF4-FFF2-40B4-BE49-F238E27FC236}">
                <a16:creationId xmlns:a16="http://schemas.microsoft.com/office/drawing/2014/main" id="{AF9D9949-C443-0D4F-B0EC-5205A9974C46}"/>
              </a:ext>
            </a:extLst>
          </p:cNvPr>
          <p:cNvSpPr txBox="1">
            <a:spLocks noChangeArrowheads="1"/>
          </p:cNvSpPr>
          <p:nvPr/>
        </p:nvSpPr>
        <p:spPr bwMode="auto">
          <a:xfrm>
            <a:off x="14749" y="1301882"/>
            <a:ext cx="9120187" cy="10110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ملخص العهد القديم</a:t>
            </a:r>
            <a:endParaRPr kumimoji="0" lang="en-US" sz="5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53F6CE38-6D71-FF8B-606F-35746751B39B}"/>
              </a:ext>
            </a:extLst>
          </p:cNvPr>
          <p:cNvSpPr>
            <a:spLocks noChangeArrowheads="1"/>
          </p:cNvSpPr>
          <p:nvPr/>
        </p:nvSpPr>
        <p:spPr bwMode="auto">
          <a:xfrm>
            <a:off x="-36512" y="6381328"/>
            <a:ext cx="9180512" cy="476672"/>
          </a:xfrm>
          <a:prstGeom prst="rect">
            <a:avLst/>
          </a:prstGeom>
          <a:gradFill flip="none" rotWithShape="1">
            <a:gsLst>
              <a:gs pos="0">
                <a:srgbClr val="000080">
                  <a:shade val="30000"/>
                  <a:satMod val="115000"/>
                </a:srgbClr>
              </a:gs>
              <a:gs pos="49000">
                <a:srgbClr val="000080">
                  <a:shade val="67500"/>
                  <a:satMod val="115000"/>
                </a:srgbClr>
              </a:gs>
              <a:gs pos="100000">
                <a:srgbClr val="000080">
                  <a:shade val="100000"/>
                  <a:satMod val="115000"/>
                </a:srgbClr>
              </a:gs>
            </a:gsLst>
            <a:path path="circle">
              <a:fillToRect l="50000" t="50000" r="50000" b="50000"/>
            </a:path>
            <a:tileRect/>
          </a:gra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1" eaLnBrk="1" fontAlgn="auto" latinLnBrk="0" hangingPunct="1">
              <a:lnSpc>
                <a:spcPct val="100000"/>
              </a:lnSpc>
              <a:spcBef>
                <a:spcPct val="20000"/>
              </a:spcBef>
              <a:spcAft>
                <a:spcPts val="0"/>
              </a:spcAft>
              <a:buClr>
                <a:srgbClr val="FFCC00"/>
              </a:buClr>
              <a:buSzPct val="70000"/>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  BibleStudyDownloads.org</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د. ريك غريفيث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مؤسَّسة الدراسات اللاهوتيَّة الأردنيَّة</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5610647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0082" name="Freeform 3"/>
          <p:cNvSpPr>
            <a:spLocks/>
          </p:cNvSpPr>
          <p:nvPr/>
        </p:nvSpPr>
        <p:spPr bwMode="auto">
          <a:xfrm>
            <a:off x="7800975" y="2032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0083" name="Line 4"/>
          <p:cNvSpPr>
            <a:spLocks noChangeShapeType="1"/>
          </p:cNvSpPr>
          <p:nvPr/>
        </p:nvSpPr>
        <p:spPr bwMode="auto">
          <a:xfrm>
            <a:off x="8077200" y="381000"/>
            <a:ext cx="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430084" name="Picture 5" descr="OMSSO036"/>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4572000" y="0"/>
            <a:ext cx="46291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7030" name="Freeform 6"/>
          <p:cNvSpPr>
            <a:spLocks/>
          </p:cNvSpPr>
          <p:nvPr/>
        </p:nvSpPr>
        <p:spPr bwMode="auto">
          <a:xfrm>
            <a:off x="7877175" y="2286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31" name="Freeform 7"/>
          <p:cNvSpPr>
            <a:spLocks/>
          </p:cNvSpPr>
          <p:nvPr/>
        </p:nvSpPr>
        <p:spPr bwMode="auto">
          <a:xfrm>
            <a:off x="8686800" y="1016000"/>
            <a:ext cx="393700" cy="5334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32" name="Freeform 8"/>
          <p:cNvSpPr>
            <a:spLocks/>
          </p:cNvSpPr>
          <p:nvPr/>
        </p:nvSpPr>
        <p:spPr bwMode="auto">
          <a:xfrm>
            <a:off x="7315200" y="1168400"/>
            <a:ext cx="304800" cy="3810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33" name="Text Box 9"/>
          <p:cNvSpPr txBox="1">
            <a:spLocks noChangeArrowheads="1"/>
          </p:cNvSpPr>
          <p:nvPr/>
        </p:nvSpPr>
        <p:spPr bwMode="auto">
          <a:xfrm>
            <a:off x="381000" y="331788"/>
            <a:ext cx="4046984" cy="255454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 يكون لكم الدم علامة على البيوت التي أنتم فيها فأرى الدم و أعبر عنكم فلا يكون عليكم ضربة للهلاك حين أضرب أرض مصر</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57034" name="Text Box 10"/>
          <p:cNvSpPr txBox="1">
            <a:spLocks noChangeArrowheads="1"/>
          </p:cNvSpPr>
          <p:nvPr/>
        </p:nvSpPr>
        <p:spPr bwMode="auto">
          <a:xfrm>
            <a:off x="0" y="5943600"/>
            <a:ext cx="4572000" cy="52322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خروج 12: 13</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30090" name="Rectangle 13"/>
          <p:cNvSpPr>
            <a:spLocks noGrp="1" noChangeArrowheads="1"/>
          </p:cNvSpPr>
          <p:nvPr>
            <p:ph type="title" idx="4294967295"/>
          </p:nvPr>
        </p:nvSpPr>
        <p:spPr>
          <a:xfrm>
            <a:off x="4572000" y="5791200"/>
            <a:ext cx="4572000" cy="838200"/>
          </a:xfrm>
          <a:solidFill>
            <a:srgbClr val="000000"/>
          </a:solidFill>
        </p:spPr>
        <p:txBody>
          <a:bodyPr/>
          <a:lstStyle/>
          <a:p>
            <a:pPr eaLnBrk="1" hangingPunct="1"/>
            <a:r>
              <a:rPr lang="ar-JO" altLang="zh-CN" sz="3200" dirty="0">
                <a:solidFill>
                  <a:schemeClr val="bg1"/>
                </a:solidFill>
                <a:cs typeface="Arial" panose="020B0604020202020204" pitchFamily="34" charset="0"/>
              </a:rPr>
              <a:t>حماية الفصح</a:t>
            </a:r>
            <a:endParaRPr lang="en-US" altLang="zh-CN" sz="3200" dirty="0">
              <a:solidFill>
                <a:schemeClr val="bg1"/>
              </a:solidFill>
              <a:cs typeface="Arial" panose="020B0604020202020204" pitchFamily="34" charset="0"/>
            </a:endParaRPr>
          </a:p>
        </p:txBody>
      </p:sp>
    </p:spTree>
    <p:extLst>
      <p:ext uri="{BB962C8B-B14F-4D97-AF65-F5344CB8AC3E}">
        <p14:creationId xmlns:p14="http://schemas.microsoft.com/office/powerpoint/2010/main" val="235916622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3000"/>
                                  </p:stCondLst>
                                  <p:childTnLst>
                                    <p:set>
                                      <p:cBhvr>
                                        <p:cTn id="6" dur="1" fill="hold">
                                          <p:stCondLst>
                                            <p:cond delay="0"/>
                                          </p:stCondLst>
                                        </p:cTn>
                                        <p:tgtEl>
                                          <p:spTgt spid="257030"/>
                                        </p:tgtEl>
                                        <p:attrNameLst>
                                          <p:attrName>style.visibility</p:attrName>
                                        </p:attrNameLst>
                                      </p:cBhvr>
                                      <p:to>
                                        <p:strVal val="visible"/>
                                      </p:to>
                                    </p:set>
                                    <p:animEffect transition="in" filter="wipe(up)">
                                      <p:cBhvr>
                                        <p:cTn id="7" dur="500"/>
                                        <p:tgtEl>
                                          <p:spTgt spid="257030"/>
                                        </p:tgtEl>
                                      </p:cBhvr>
                                    </p:animEffect>
                                  </p:childTnLst>
                                </p:cTn>
                              </p:par>
                            </p:childTnLst>
                          </p:cTn>
                        </p:par>
                        <p:par>
                          <p:cTn id="8" fill="hold" nodeType="afterGroup">
                            <p:stCondLst>
                              <p:cond delay="3500"/>
                            </p:stCondLst>
                            <p:childTnLst>
                              <p:par>
                                <p:cTn id="9" presetID="22" presetClass="entr" presetSubtype="1" fill="hold" grpId="0" nodeType="afterEffect">
                                  <p:stCondLst>
                                    <p:cond delay="2000"/>
                                  </p:stCondLst>
                                  <p:childTnLst>
                                    <p:set>
                                      <p:cBhvr>
                                        <p:cTn id="10" dur="1" fill="hold">
                                          <p:stCondLst>
                                            <p:cond delay="0"/>
                                          </p:stCondLst>
                                        </p:cTn>
                                        <p:tgtEl>
                                          <p:spTgt spid="257031"/>
                                        </p:tgtEl>
                                        <p:attrNameLst>
                                          <p:attrName>style.visibility</p:attrName>
                                        </p:attrNameLst>
                                      </p:cBhvr>
                                      <p:to>
                                        <p:strVal val="visible"/>
                                      </p:to>
                                    </p:set>
                                    <p:animEffect transition="in" filter="wipe(up)">
                                      <p:cBhvr>
                                        <p:cTn id="11" dur="500"/>
                                        <p:tgtEl>
                                          <p:spTgt spid="257031"/>
                                        </p:tgtEl>
                                      </p:cBhvr>
                                    </p:animEffect>
                                  </p:childTnLst>
                                </p:cTn>
                              </p:par>
                            </p:childTnLst>
                          </p:cTn>
                        </p:par>
                        <p:par>
                          <p:cTn id="12" fill="hold" nodeType="afterGroup">
                            <p:stCondLst>
                              <p:cond delay="6000"/>
                            </p:stCondLst>
                            <p:childTnLst>
                              <p:par>
                                <p:cTn id="13" presetID="22" presetClass="entr" presetSubtype="1" fill="hold" grpId="0" nodeType="afterEffect">
                                  <p:stCondLst>
                                    <p:cond delay="2000"/>
                                  </p:stCondLst>
                                  <p:childTnLst>
                                    <p:set>
                                      <p:cBhvr>
                                        <p:cTn id="14" dur="1" fill="hold">
                                          <p:stCondLst>
                                            <p:cond delay="0"/>
                                          </p:stCondLst>
                                        </p:cTn>
                                        <p:tgtEl>
                                          <p:spTgt spid="257032"/>
                                        </p:tgtEl>
                                        <p:attrNameLst>
                                          <p:attrName>style.visibility</p:attrName>
                                        </p:attrNameLst>
                                      </p:cBhvr>
                                      <p:to>
                                        <p:strVal val="visible"/>
                                      </p:to>
                                    </p:set>
                                    <p:animEffect transition="in" filter="wipe(up)">
                                      <p:cBhvr>
                                        <p:cTn id="15" dur="500"/>
                                        <p:tgtEl>
                                          <p:spTgt spid="257032"/>
                                        </p:tgtEl>
                                      </p:cBhvr>
                                    </p:animEffect>
                                  </p:childTnLst>
                                </p:cTn>
                              </p:par>
                            </p:childTnLst>
                          </p:cTn>
                        </p:par>
                        <p:par>
                          <p:cTn id="16" fill="hold" nodeType="afterGroup">
                            <p:stCondLst>
                              <p:cond delay="8500"/>
                            </p:stCondLst>
                            <p:childTnLst>
                              <p:par>
                                <p:cTn id="17" presetID="9" presetClass="entr" presetSubtype="0" fill="hold" grpId="0" nodeType="afterEffect">
                                  <p:stCondLst>
                                    <p:cond delay="3000"/>
                                  </p:stCondLst>
                                  <p:childTnLst>
                                    <p:set>
                                      <p:cBhvr>
                                        <p:cTn id="18" dur="1" fill="hold">
                                          <p:stCondLst>
                                            <p:cond delay="0"/>
                                          </p:stCondLst>
                                        </p:cTn>
                                        <p:tgtEl>
                                          <p:spTgt spid="257034"/>
                                        </p:tgtEl>
                                        <p:attrNameLst>
                                          <p:attrName>style.visibility</p:attrName>
                                        </p:attrNameLst>
                                      </p:cBhvr>
                                      <p:to>
                                        <p:strVal val="visible"/>
                                      </p:to>
                                    </p:set>
                                    <p:animEffect transition="in" filter="dissolve">
                                      <p:cBhvr>
                                        <p:cTn id="19" dur="500"/>
                                        <p:tgtEl>
                                          <p:spTgt spid="257034"/>
                                        </p:tgtEl>
                                      </p:cBhvr>
                                    </p:animEffect>
                                  </p:childTnLst>
                                </p:cTn>
                              </p:par>
                            </p:childTnLst>
                          </p:cTn>
                        </p:par>
                        <p:par>
                          <p:cTn id="20" fill="hold" nodeType="afterGroup">
                            <p:stCondLst>
                              <p:cond delay="12000"/>
                            </p:stCondLst>
                            <p:childTnLst>
                              <p:par>
                                <p:cTn id="21" presetID="9" presetClass="entr" presetSubtype="0" fill="hold" grpId="0" nodeType="afterEffect">
                                  <p:stCondLst>
                                    <p:cond delay="2000"/>
                                  </p:stCondLst>
                                  <p:childTnLst>
                                    <p:set>
                                      <p:cBhvr>
                                        <p:cTn id="22" dur="1" fill="hold">
                                          <p:stCondLst>
                                            <p:cond delay="0"/>
                                          </p:stCondLst>
                                        </p:cTn>
                                        <p:tgtEl>
                                          <p:spTgt spid="257033"/>
                                        </p:tgtEl>
                                        <p:attrNameLst>
                                          <p:attrName>style.visibility</p:attrName>
                                        </p:attrNameLst>
                                      </p:cBhvr>
                                      <p:to>
                                        <p:strVal val="visible"/>
                                      </p:to>
                                    </p:set>
                                    <p:animEffect transition="in" filter="dissolve">
                                      <p:cBhvr>
                                        <p:cTn id="23" dur="500"/>
                                        <p:tgtEl>
                                          <p:spTgt spid="2570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30" grpId="0" animBg="1"/>
      <p:bldP spid="257031" grpId="0" animBg="1"/>
      <p:bldP spid="257032" grpId="0" animBg="1"/>
      <p:bldP spid="257033" grpId="0" autoUpdateAnimBg="0"/>
      <p:bldP spid="257034" grpId="0" animBg="1"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0" y="0"/>
            <a:ext cx="9144000" cy="838200"/>
          </a:xfrm>
        </p:spPr>
        <p:txBody>
          <a:bodyPr/>
          <a:lstStyle/>
          <a:p>
            <a:pPr algn="ctr" eaLnBrk="1" hangingPunct="1">
              <a:defRPr/>
            </a:pPr>
            <a:r>
              <a:rPr lang="ar-JO" sz="3600" b="1" i="0" dirty="0">
                <a:latin typeface="Arial" panose="020B0604020202020204" pitchFamily="34" charset="0"/>
                <a:cs typeface="Arial" panose="020B0604020202020204" pitchFamily="34" charset="0"/>
              </a:rPr>
              <a:t>مواد البناء الدائمة (1 كو 3: 12أ)</a:t>
            </a:r>
            <a:endParaRPr lang="en-US" sz="3600" b="1" i="0" dirty="0">
              <a:latin typeface="Arial" panose="020B0604020202020204" pitchFamily="34" charset="0"/>
              <a:cs typeface="Arial" panose="020B0604020202020204" pitchFamily="34" charset="0"/>
            </a:endParaRPr>
          </a:p>
        </p:txBody>
      </p:sp>
      <p:sp>
        <p:nvSpPr>
          <p:cNvPr id="20483" name="Rectangle 3"/>
          <p:cNvSpPr>
            <a:spLocks noGrp="1" noChangeArrowheads="1"/>
          </p:cNvSpPr>
          <p:nvPr>
            <p:ph type="subTitle" idx="1"/>
          </p:nvPr>
        </p:nvSpPr>
        <p:spPr>
          <a:xfrm>
            <a:off x="0" y="5791200"/>
            <a:ext cx="9144000" cy="609600"/>
          </a:xfrm>
          <a:solidFill>
            <a:schemeClr val="hlink"/>
          </a:solidFill>
        </p:spPr>
        <p:txBody>
          <a:bodyPr/>
          <a:lstStyle/>
          <a:p>
            <a:pPr algn="ctr" eaLnBrk="1" hangingPunct="1">
              <a:defRPr/>
            </a:pPr>
            <a:r>
              <a:rPr lang="ar-JO" b="1" i="0" dirty="0">
                <a:solidFill>
                  <a:schemeClr val="bg1"/>
                </a:solidFill>
                <a:latin typeface="Arial" panose="020B0604020202020204" pitchFamily="34" charset="0"/>
                <a:cs typeface="Arial" panose="020B0604020202020204" pitchFamily="34" charset="0"/>
              </a:rPr>
              <a:t>الأساس : الرب يسوع المسيح (1 كو 3: 11)</a:t>
            </a:r>
            <a:endParaRPr lang="en-US" b="1" i="0" dirty="0">
              <a:solidFill>
                <a:schemeClr val="bg1"/>
              </a:solidFill>
              <a:latin typeface="Arial" panose="020B0604020202020204" pitchFamily="34" charset="0"/>
              <a:cs typeface="Arial" panose="020B0604020202020204" pitchFamily="34" charset="0"/>
            </a:endParaRPr>
          </a:p>
        </p:txBody>
      </p:sp>
      <p:sp>
        <p:nvSpPr>
          <p:cNvPr id="20486" name="Rectangle 6"/>
          <p:cNvSpPr>
            <a:spLocks noChangeArrowheads="1"/>
          </p:cNvSpPr>
          <p:nvPr/>
        </p:nvSpPr>
        <p:spPr bwMode="auto">
          <a:xfrm rot="-5400000">
            <a:off x="685800" y="3276600"/>
            <a:ext cx="3352800" cy="609600"/>
          </a:xfrm>
          <a:prstGeom prst="rect">
            <a:avLst/>
          </a:prstGeom>
          <a:solidFill>
            <a:srgbClr val="F5D053"/>
          </a:solidFill>
          <a:ln>
            <a:solidFill>
              <a:schemeClr val="tx1"/>
            </a:solidFill>
          </a:ln>
          <a:effec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ذهب</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0487" name="Rectangle 7"/>
          <p:cNvSpPr>
            <a:spLocks noChangeArrowheads="1"/>
          </p:cNvSpPr>
          <p:nvPr/>
        </p:nvSpPr>
        <p:spPr bwMode="auto">
          <a:xfrm rot="-5400000">
            <a:off x="4648200" y="3276600"/>
            <a:ext cx="3352800" cy="609600"/>
          </a:xfrm>
          <a:prstGeom prst="rect">
            <a:avLst/>
          </a:prstGeom>
          <a:blipFill rotWithShape="1">
            <a:blip r:embed="rId3"/>
            <a:stretch>
              <a:fillRect/>
            </a:stretch>
          </a:blipFill>
          <a:ln>
            <a:solidFill>
              <a:schemeClr val="tx1"/>
            </a:solidFill>
          </a:ln>
          <a:effec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حجارة كريمة</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0488" name="Rectangle 8"/>
          <p:cNvSpPr>
            <a:spLocks noChangeArrowheads="1"/>
          </p:cNvSpPr>
          <p:nvPr/>
        </p:nvSpPr>
        <p:spPr bwMode="auto">
          <a:xfrm rot="-5400000">
            <a:off x="2209800" y="2971800"/>
            <a:ext cx="3962400" cy="609600"/>
          </a:xfrm>
          <a:prstGeom prst="rect">
            <a:avLst/>
          </a:prstGeom>
          <a:solidFill>
            <a:schemeClr val="accent3">
              <a:lumMod val="65000"/>
            </a:schemeClr>
          </a:solidFill>
          <a:ln>
            <a:solidFill>
              <a:schemeClr val="tx1"/>
            </a:solidFill>
          </a:ln>
          <a:effec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فضة</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20489" name="Group 9"/>
          <p:cNvGrpSpPr>
            <a:grpSpLocks/>
          </p:cNvGrpSpPr>
          <p:nvPr/>
        </p:nvGrpSpPr>
        <p:grpSpPr bwMode="auto">
          <a:xfrm>
            <a:off x="1143000" y="1447800"/>
            <a:ext cx="6172200" cy="609600"/>
            <a:chOff x="720" y="960"/>
            <a:chExt cx="3888" cy="384"/>
          </a:xfrm>
        </p:grpSpPr>
        <p:sp>
          <p:nvSpPr>
            <p:cNvPr id="20490" name="Rectangle 10" descr="Purple mesh"/>
            <p:cNvSpPr>
              <a:spLocks noChangeArrowheads="1"/>
            </p:cNvSpPr>
            <p:nvPr/>
          </p:nvSpPr>
          <p:spPr bwMode="auto">
            <a:xfrm rot="-1410176">
              <a:off x="720" y="960"/>
              <a:ext cx="2112" cy="384"/>
            </a:xfrm>
            <a:prstGeom prst="rect">
              <a:avLst/>
            </a:prstGeom>
            <a:blipFill dpi="0" rotWithShape="1">
              <a:blip r:embed="rId4"/>
              <a:srcRect/>
              <a:tile tx="0" ty="0" sx="100000" sy="100000" flip="none" algn="tl"/>
            </a:blip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0491" name="Rectangle 11" descr="Purple mesh"/>
            <p:cNvSpPr>
              <a:spLocks noChangeArrowheads="1"/>
            </p:cNvSpPr>
            <p:nvPr/>
          </p:nvSpPr>
          <p:spPr bwMode="auto">
            <a:xfrm rot="1429592">
              <a:off x="2496" y="960"/>
              <a:ext cx="2112" cy="384"/>
            </a:xfrm>
            <a:prstGeom prst="rect">
              <a:avLst/>
            </a:prstGeom>
            <a:blipFill dpi="0" rotWithShape="1">
              <a:blip r:embed="rId4"/>
              <a:srcRect/>
              <a:tile tx="0" ty="0" sx="100000" sy="100000" flip="none" algn="tl"/>
            </a:blip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270346" name="Text Box 13"/>
          <p:cNvSpPr txBox="1">
            <a:spLocks noChangeArrowheads="1"/>
          </p:cNvSpPr>
          <p:nvPr/>
        </p:nvSpPr>
        <p:spPr bwMode="auto">
          <a:xfrm>
            <a:off x="1371600" y="6553200"/>
            <a:ext cx="5668539" cy="30777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مقتبسة من تشارلز ر. سويندول . ( دليل دراسة المواهب الروحية ) ( آي. إف. إل، 1983) ، 7</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0485" name="Rectangle 5"/>
          <p:cNvSpPr>
            <a:spLocks noChangeArrowheads="1"/>
          </p:cNvSpPr>
          <p:nvPr/>
        </p:nvSpPr>
        <p:spPr bwMode="auto">
          <a:xfrm>
            <a:off x="457200" y="5181600"/>
            <a:ext cx="8229600" cy="609600"/>
          </a:xfrm>
          <a:prstGeom prst="rect">
            <a:avLst/>
          </a:prstGeom>
          <a:solidFill>
            <a:schemeClr val="tx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الأساس : الرسل و الأنبياء (أف 2: 20)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075163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p:cTn id="7" dur="1000" fill="hold"/>
                                        <p:tgtEl>
                                          <p:spTgt spid="20485"/>
                                        </p:tgtEl>
                                        <p:attrNameLst>
                                          <p:attrName>ppt_w</p:attrName>
                                        </p:attrNameLst>
                                      </p:cBhvr>
                                      <p:tavLst>
                                        <p:tav tm="0">
                                          <p:val>
                                            <p:fltVal val="0"/>
                                          </p:val>
                                        </p:tav>
                                        <p:tav tm="100000">
                                          <p:val>
                                            <p:strVal val="#ppt_w"/>
                                          </p:val>
                                        </p:tav>
                                      </p:tavLst>
                                    </p:anim>
                                    <p:anim calcmode="lin" valueType="num">
                                      <p:cBhvr>
                                        <p:cTn id="8" dur="1000" fill="hold"/>
                                        <p:tgtEl>
                                          <p:spTgt spid="20485"/>
                                        </p:tgtEl>
                                        <p:attrNameLst>
                                          <p:attrName>ppt_h</p:attrName>
                                        </p:attrNameLst>
                                      </p:cBhvr>
                                      <p:tavLst>
                                        <p:tav tm="0">
                                          <p:val>
                                            <p:fltVal val="0"/>
                                          </p:val>
                                        </p:tav>
                                        <p:tav tm="100000">
                                          <p:val>
                                            <p:strVal val="#ppt_h"/>
                                          </p:val>
                                        </p:tav>
                                      </p:tavLst>
                                    </p:anim>
                                    <p:anim calcmode="lin" valueType="num">
                                      <p:cBhvr>
                                        <p:cTn id="9" dur="1000" fill="hold"/>
                                        <p:tgtEl>
                                          <p:spTgt spid="2048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48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0486"/>
                                        </p:tgtEl>
                                        <p:attrNameLst>
                                          <p:attrName>style.visibility</p:attrName>
                                        </p:attrNameLst>
                                      </p:cBhvr>
                                      <p:to>
                                        <p:strVal val="visible"/>
                                      </p:to>
                                    </p:set>
                                    <p:anim calcmode="lin" valueType="num">
                                      <p:cBhvr>
                                        <p:cTn id="15" dur="1000" fill="hold"/>
                                        <p:tgtEl>
                                          <p:spTgt spid="20486"/>
                                        </p:tgtEl>
                                        <p:attrNameLst>
                                          <p:attrName>ppt_w</p:attrName>
                                        </p:attrNameLst>
                                      </p:cBhvr>
                                      <p:tavLst>
                                        <p:tav tm="0">
                                          <p:val>
                                            <p:fltVal val="0"/>
                                          </p:val>
                                        </p:tav>
                                        <p:tav tm="100000">
                                          <p:val>
                                            <p:strVal val="#ppt_w"/>
                                          </p:val>
                                        </p:tav>
                                      </p:tavLst>
                                    </p:anim>
                                    <p:anim calcmode="lin" valueType="num">
                                      <p:cBhvr>
                                        <p:cTn id="16" dur="1000" fill="hold"/>
                                        <p:tgtEl>
                                          <p:spTgt spid="20486"/>
                                        </p:tgtEl>
                                        <p:attrNameLst>
                                          <p:attrName>ppt_h</p:attrName>
                                        </p:attrNameLst>
                                      </p:cBhvr>
                                      <p:tavLst>
                                        <p:tav tm="0">
                                          <p:val>
                                            <p:fltVal val="0"/>
                                          </p:val>
                                        </p:tav>
                                        <p:tav tm="100000">
                                          <p:val>
                                            <p:strVal val="#ppt_h"/>
                                          </p:val>
                                        </p:tav>
                                      </p:tavLst>
                                    </p:anim>
                                    <p:anim calcmode="lin" valueType="num">
                                      <p:cBhvr>
                                        <p:cTn id="17" dur="1000" fill="hold"/>
                                        <p:tgtEl>
                                          <p:spTgt spid="2048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048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0488"/>
                                        </p:tgtEl>
                                        <p:attrNameLst>
                                          <p:attrName>style.visibility</p:attrName>
                                        </p:attrNameLst>
                                      </p:cBhvr>
                                      <p:to>
                                        <p:strVal val="visible"/>
                                      </p:to>
                                    </p:set>
                                    <p:anim calcmode="lin" valueType="num">
                                      <p:cBhvr>
                                        <p:cTn id="23" dur="1000" fill="hold"/>
                                        <p:tgtEl>
                                          <p:spTgt spid="20488"/>
                                        </p:tgtEl>
                                        <p:attrNameLst>
                                          <p:attrName>ppt_w</p:attrName>
                                        </p:attrNameLst>
                                      </p:cBhvr>
                                      <p:tavLst>
                                        <p:tav tm="0">
                                          <p:val>
                                            <p:fltVal val="0"/>
                                          </p:val>
                                        </p:tav>
                                        <p:tav tm="100000">
                                          <p:val>
                                            <p:strVal val="#ppt_w"/>
                                          </p:val>
                                        </p:tav>
                                      </p:tavLst>
                                    </p:anim>
                                    <p:anim calcmode="lin" valueType="num">
                                      <p:cBhvr>
                                        <p:cTn id="24" dur="1000" fill="hold"/>
                                        <p:tgtEl>
                                          <p:spTgt spid="20488"/>
                                        </p:tgtEl>
                                        <p:attrNameLst>
                                          <p:attrName>ppt_h</p:attrName>
                                        </p:attrNameLst>
                                      </p:cBhvr>
                                      <p:tavLst>
                                        <p:tav tm="0">
                                          <p:val>
                                            <p:fltVal val="0"/>
                                          </p:val>
                                        </p:tav>
                                        <p:tav tm="100000">
                                          <p:val>
                                            <p:strVal val="#ppt_h"/>
                                          </p:val>
                                        </p:tav>
                                      </p:tavLst>
                                    </p:anim>
                                    <p:anim calcmode="lin" valueType="num">
                                      <p:cBhvr>
                                        <p:cTn id="25" dur="1000" fill="hold"/>
                                        <p:tgtEl>
                                          <p:spTgt spid="204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04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0487"/>
                                        </p:tgtEl>
                                        <p:attrNameLst>
                                          <p:attrName>style.visibility</p:attrName>
                                        </p:attrNameLst>
                                      </p:cBhvr>
                                      <p:to>
                                        <p:strVal val="visible"/>
                                      </p:to>
                                    </p:set>
                                    <p:anim calcmode="lin" valueType="num">
                                      <p:cBhvr>
                                        <p:cTn id="31" dur="1000" fill="hold"/>
                                        <p:tgtEl>
                                          <p:spTgt spid="20487"/>
                                        </p:tgtEl>
                                        <p:attrNameLst>
                                          <p:attrName>ppt_w</p:attrName>
                                        </p:attrNameLst>
                                      </p:cBhvr>
                                      <p:tavLst>
                                        <p:tav tm="0">
                                          <p:val>
                                            <p:fltVal val="0"/>
                                          </p:val>
                                        </p:tav>
                                        <p:tav tm="100000">
                                          <p:val>
                                            <p:strVal val="#ppt_w"/>
                                          </p:val>
                                        </p:tav>
                                      </p:tavLst>
                                    </p:anim>
                                    <p:anim calcmode="lin" valueType="num">
                                      <p:cBhvr>
                                        <p:cTn id="32" dur="1000" fill="hold"/>
                                        <p:tgtEl>
                                          <p:spTgt spid="20487"/>
                                        </p:tgtEl>
                                        <p:attrNameLst>
                                          <p:attrName>ppt_h</p:attrName>
                                        </p:attrNameLst>
                                      </p:cBhvr>
                                      <p:tavLst>
                                        <p:tav tm="0">
                                          <p:val>
                                            <p:fltVal val="0"/>
                                          </p:val>
                                        </p:tav>
                                        <p:tav tm="100000">
                                          <p:val>
                                            <p:strVal val="#ppt_h"/>
                                          </p:val>
                                        </p:tav>
                                      </p:tavLst>
                                    </p:anim>
                                    <p:anim calcmode="lin" valueType="num">
                                      <p:cBhvr>
                                        <p:cTn id="33" dur="1000" fill="hold"/>
                                        <p:tgtEl>
                                          <p:spTgt spid="20487"/>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04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nodeType="clickEffect">
                                  <p:stCondLst>
                                    <p:cond delay="0"/>
                                  </p:stCondLst>
                                  <p:childTnLst>
                                    <p:set>
                                      <p:cBhvr>
                                        <p:cTn id="38" dur="1" fill="hold">
                                          <p:stCondLst>
                                            <p:cond delay="0"/>
                                          </p:stCondLst>
                                        </p:cTn>
                                        <p:tgtEl>
                                          <p:spTgt spid="20489"/>
                                        </p:tgtEl>
                                        <p:attrNameLst>
                                          <p:attrName>style.visibility</p:attrName>
                                        </p:attrNameLst>
                                      </p:cBhvr>
                                      <p:to>
                                        <p:strVal val="visible"/>
                                      </p:to>
                                    </p:set>
                                    <p:anim calcmode="lin" valueType="num">
                                      <p:cBhvr>
                                        <p:cTn id="39" dur="1000" fill="hold"/>
                                        <p:tgtEl>
                                          <p:spTgt spid="20489"/>
                                        </p:tgtEl>
                                        <p:attrNameLst>
                                          <p:attrName>ppt_w</p:attrName>
                                        </p:attrNameLst>
                                      </p:cBhvr>
                                      <p:tavLst>
                                        <p:tav tm="0">
                                          <p:val>
                                            <p:fltVal val="0"/>
                                          </p:val>
                                        </p:tav>
                                        <p:tav tm="100000">
                                          <p:val>
                                            <p:strVal val="#ppt_w"/>
                                          </p:val>
                                        </p:tav>
                                      </p:tavLst>
                                    </p:anim>
                                    <p:anim calcmode="lin" valueType="num">
                                      <p:cBhvr>
                                        <p:cTn id="40" dur="1000" fill="hold"/>
                                        <p:tgtEl>
                                          <p:spTgt spid="20489"/>
                                        </p:tgtEl>
                                        <p:attrNameLst>
                                          <p:attrName>ppt_h</p:attrName>
                                        </p:attrNameLst>
                                      </p:cBhvr>
                                      <p:tavLst>
                                        <p:tav tm="0">
                                          <p:val>
                                            <p:fltVal val="0"/>
                                          </p:val>
                                        </p:tav>
                                        <p:tav tm="100000">
                                          <p:val>
                                            <p:strVal val="#ppt_h"/>
                                          </p:val>
                                        </p:tav>
                                      </p:tavLst>
                                    </p:anim>
                                    <p:anim calcmode="lin" valueType="num">
                                      <p:cBhvr>
                                        <p:cTn id="41" dur="1000" fill="hold"/>
                                        <p:tgtEl>
                                          <p:spTgt spid="2048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048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animBg="1"/>
      <p:bldP spid="20487" grpId="0" animBg="1"/>
      <p:bldP spid="20488" grpId="0" animBg="1"/>
      <p:bldP spid="20485"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0" y="0"/>
            <a:ext cx="9144000" cy="838200"/>
          </a:xfrm>
        </p:spPr>
        <p:txBody>
          <a:bodyPr/>
          <a:lstStyle/>
          <a:p>
            <a:pPr algn="ctr" eaLnBrk="1" hangingPunct="1">
              <a:defRPr/>
            </a:pPr>
            <a:r>
              <a:rPr lang="ar-JO" sz="3600" b="1" i="0" dirty="0">
                <a:latin typeface="Arial" panose="020B0604020202020204" pitchFamily="34" charset="0"/>
                <a:cs typeface="Arial" panose="020B0604020202020204" pitchFamily="34" charset="0"/>
              </a:rPr>
              <a:t>مواد بناء قابلة للتلف (1 كو 3: 12ب)</a:t>
            </a:r>
            <a:endParaRPr lang="en-US" sz="3600" b="1" i="0" dirty="0">
              <a:latin typeface="Arial" panose="020B0604020202020204" pitchFamily="34" charset="0"/>
              <a:cs typeface="Arial" panose="020B0604020202020204" pitchFamily="34" charset="0"/>
            </a:endParaRPr>
          </a:p>
        </p:txBody>
      </p:sp>
      <p:sp>
        <p:nvSpPr>
          <p:cNvPr id="20483" name="Rectangle 3"/>
          <p:cNvSpPr>
            <a:spLocks noGrp="1" noChangeArrowheads="1"/>
          </p:cNvSpPr>
          <p:nvPr>
            <p:ph type="subTitle" idx="1"/>
          </p:nvPr>
        </p:nvSpPr>
        <p:spPr>
          <a:xfrm>
            <a:off x="0" y="5791200"/>
            <a:ext cx="9144000" cy="609600"/>
          </a:xfrm>
          <a:solidFill>
            <a:schemeClr val="hlink"/>
          </a:solidFill>
        </p:spPr>
        <p:txBody>
          <a:bodyPr/>
          <a:lstStyle/>
          <a:p>
            <a:pPr algn="ctr" eaLnBrk="1" hangingPunct="1">
              <a:defRPr/>
            </a:pPr>
            <a:r>
              <a:rPr lang="ar-JO" b="1" i="0" dirty="0">
                <a:solidFill>
                  <a:schemeClr val="bg1"/>
                </a:solidFill>
                <a:latin typeface="Arial" panose="020B0604020202020204" pitchFamily="34" charset="0"/>
                <a:cs typeface="Arial" panose="020B0604020202020204" pitchFamily="34" charset="0"/>
              </a:rPr>
              <a:t>الأساس : الرب يسوع المسيح (1 كو 3: 11)</a:t>
            </a:r>
            <a:endParaRPr lang="en-US" b="1" i="0" dirty="0">
              <a:solidFill>
                <a:schemeClr val="bg1"/>
              </a:solidFill>
              <a:latin typeface="Arial" panose="020B0604020202020204" pitchFamily="34" charset="0"/>
              <a:cs typeface="Arial" panose="020B0604020202020204" pitchFamily="34" charset="0"/>
            </a:endParaRPr>
          </a:p>
        </p:txBody>
      </p:sp>
      <p:sp>
        <p:nvSpPr>
          <p:cNvPr id="20486" name="Rectangle 6"/>
          <p:cNvSpPr>
            <a:spLocks noChangeArrowheads="1"/>
          </p:cNvSpPr>
          <p:nvPr/>
        </p:nvSpPr>
        <p:spPr bwMode="auto">
          <a:xfrm rot="-5400000">
            <a:off x="685800" y="3276600"/>
            <a:ext cx="3352800" cy="609600"/>
          </a:xfrm>
          <a:prstGeom prst="rect">
            <a:avLst/>
          </a:prstGeom>
          <a:blipFill rotWithShape="1">
            <a:blip r:embed="rId3" cstate="screen">
              <a:extLst>
                <a:ext uri="{28A0092B-C50C-407E-A947-70E740481C1C}">
                  <a14:useLocalDpi xmlns:a14="http://schemas.microsoft.com/office/drawing/2010/main"/>
                </a:ext>
              </a:extLst>
            </a:blip>
            <a:stretch>
              <a:fillRect/>
            </a:stretch>
          </a:blipFill>
          <a:ln>
            <a:solidFill>
              <a:schemeClr val="tx1"/>
            </a:solidFill>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ar-JO"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خشب</a:t>
            </a:r>
            <a:endParaRPr kumimoji="0" lang="en-US"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0487" name="Rectangle 7"/>
          <p:cNvSpPr>
            <a:spLocks noChangeArrowheads="1"/>
          </p:cNvSpPr>
          <p:nvPr/>
        </p:nvSpPr>
        <p:spPr bwMode="auto">
          <a:xfrm rot="-5400000">
            <a:off x="4648200" y="3276600"/>
            <a:ext cx="3352800" cy="609600"/>
          </a:xfrm>
          <a:prstGeom prst="rect">
            <a:avLst/>
          </a:prstGeom>
          <a:pattFill prst="dashDnDiag">
            <a:fgClr>
              <a:srgbClr val="F5D053"/>
            </a:fgClr>
            <a:bgClr>
              <a:schemeClr val="tx2"/>
            </a:bgClr>
          </a:pattFill>
          <a:ln>
            <a:solidFill>
              <a:schemeClr val="tx1"/>
            </a:solidFill>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ar-JO"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قش</a:t>
            </a:r>
            <a:endParaRPr kumimoji="0" lang="en-US"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0488" name="Rectangle 8"/>
          <p:cNvSpPr>
            <a:spLocks noChangeArrowheads="1"/>
          </p:cNvSpPr>
          <p:nvPr/>
        </p:nvSpPr>
        <p:spPr bwMode="auto">
          <a:xfrm rot="-5400000">
            <a:off x="2209800" y="2971800"/>
            <a:ext cx="3962400" cy="609600"/>
          </a:xfrm>
          <a:prstGeom prst="rect">
            <a:avLst/>
          </a:prstGeom>
          <a:pattFill prst="wdUpDiag">
            <a:fgClr>
              <a:srgbClr val="F5D053"/>
            </a:fgClr>
            <a:bgClr>
              <a:schemeClr val="tx2"/>
            </a:bgClr>
          </a:pattFill>
          <a:ln>
            <a:solidFill>
              <a:schemeClr val="tx1"/>
            </a:solidFill>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ar-JO"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عشب</a:t>
            </a:r>
            <a:endParaRPr kumimoji="0" lang="en-US"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nvGrpSpPr>
          <p:cNvPr id="20489" name="Group 9"/>
          <p:cNvGrpSpPr>
            <a:grpSpLocks/>
          </p:cNvGrpSpPr>
          <p:nvPr/>
        </p:nvGrpSpPr>
        <p:grpSpPr bwMode="auto">
          <a:xfrm>
            <a:off x="1143000" y="1447800"/>
            <a:ext cx="6172200" cy="609600"/>
            <a:chOff x="720" y="960"/>
            <a:chExt cx="3888" cy="384"/>
          </a:xfrm>
        </p:grpSpPr>
        <p:sp>
          <p:nvSpPr>
            <p:cNvPr id="20490" name="Rectangle 10" descr="Purple mesh"/>
            <p:cNvSpPr>
              <a:spLocks noChangeArrowheads="1"/>
            </p:cNvSpPr>
            <p:nvPr/>
          </p:nvSpPr>
          <p:spPr bwMode="auto">
            <a:xfrm rot="-1410176">
              <a:off x="720" y="960"/>
              <a:ext cx="2112" cy="384"/>
            </a:xfrm>
            <a:prstGeom prst="rect">
              <a:avLst/>
            </a:prstGeom>
            <a:blipFill rotWithShape="1">
              <a:blip r:embed="rId4"/>
              <a:tile tx="0" ty="0" sx="100000" sy="100000" flip="none" algn="tl"/>
            </a:blip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0491" name="Rectangle 11" descr="Purple mesh"/>
            <p:cNvSpPr>
              <a:spLocks noChangeArrowheads="1"/>
            </p:cNvSpPr>
            <p:nvPr/>
          </p:nvSpPr>
          <p:spPr bwMode="auto">
            <a:xfrm rot="1429592">
              <a:off x="2496" y="960"/>
              <a:ext cx="2112" cy="384"/>
            </a:xfrm>
            <a:prstGeom prst="rect">
              <a:avLst/>
            </a:prstGeom>
            <a:blipFill rotWithShape="1">
              <a:blip r:embed="rId4"/>
              <a:tile tx="0" ty="0" sx="100000" sy="100000" flip="none" algn="tl"/>
            </a:blip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270346" name="Text Box 13"/>
          <p:cNvSpPr txBox="1">
            <a:spLocks noChangeArrowheads="1"/>
          </p:cNvSpPr>
          <p:nvPr/>
        </p:nvSpPr>
        <p:spPr bwMode="auto">
          <a:xfrm>
            <a:off x="1371600" y="6553200"/>
            <a:ext cx="5668539" cy="30777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مقتبسة من تشارلز ر. سويندول . ( دليل دراسة المواهب الروحية ) ( آي. إف. إل، 1983) ، 7</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0485" name="Rectangle 5"/>
          <p:cNvSpPr>
            <a:spLocks noChangeArrowheads="1"/>
          </p:cNvSpPr>
          <p:nvPr/>
        </p:nvSpPr>
        <p:spPr bwMode="auto">
          <a:xfrm>
            <a:off x="457200" y="5181600"/>
            <a:ext cx="8229600" cy="609600"/>
          </a:xfrm>
          <a:prstGeom prst="rect">
            <a:avLst/>
          </a:prstGeom>
          <a:solidFill>
            <a:schemeClr val="tx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الأساس : الرسل و الأنبياء (أف 2: 20)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712276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p:cTn id="7" dur="1000" fill="hold"/>
                                        <p:tgtEl>
                                          <p:spTgt spid="20485"/>
                                        </p:tgtEl>
                                        <p:attrNameLst>
                                          <p:attrName>ppt_w</p:attrName>
                                        </p:attrNameLst>
                                      </p:cBhvr>
                                      <p:tavLst>
                                        <p:tav tm="0">
                                          <p:val>
                                            <p:fltVal val="0"/>
                                          </p:val>
                                        </p:tav>
                                        <p:tav tm="100000">
                                          <p:val>
                                            <p:strVal val="#ppt_w"/>
                                          </p:val>
                                        </p:tav>
                                      </p:tavLst>
                                    </p:anim>
                                    <p:anim calcmode="lin" valueType="num">
                                      <p:cBhvr>
                                        <p:cTn id="8" dur="1000" fill="hold"/>
                                        <p:tgtEl>
                                          <p:spTgt spid="20485"/>
                                        </p:tgtEl>
                                        <p:attrNameLst>
                                          <p:attrName>ppt_h</p:attrName>
                                        </p:attrNameLst>
                                      </p:cBhvr>
                                      <p:tavLst>
                                        <p:tav tm="0">
                                          <p:val>
                                            <p:fltVal val="0"/>
                                          </p:val>
                                        </p:tav>
                                        <p:tav tm="100000">
                                          <p:val>
                                            <p:strVal val="#ppt_h"/>
                                          </p:val>
                                        </p:tav>
                                      </p:tavLst>
                                    </p:anim>
                                    <p:anim calcmode="lin" valueType="num">
                                      <p:cBhvr>
                                        <p:cTn id="9" dur="1000" fill="hold"/>
                                        <p:tgtEl>
                                          <p:spTgt spid="2048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48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0486"/>
                                        </p:tgtEl>
                                        <p:attrNameLst>
                                          <p:attrName>style.visibility</p:attrName>
                                        </p:attrNameLst>
                                      </p:cBhvr>
                                      <p:to>
                                        <p:strVal val="visible"/>
                                      </p:to>
                                    </p:set>
                                    <p:anim calcmode="lin" valueType="num">
                                      <p:cBhvr>
                                        <p:cTn id="15" dur="1000" fill="hold"/>
                                        <p:tgtEl>
                                          <p:spTgt spid="20486"/>
                                        </p:tgtEl>
                                        <p:attrNameLst>
                                          <p:attrName>ppt_w</p:attrName>
                                        </p:attrNameLst>
                                      </p:cBhvr>
                                      <p:tavLst>
                                        <p:tav tm="0">
                                          <p:val>
                                            <p:fltVal val="0"/>
                                          </p:val>
                                        </p:tav>
                                        <p:tav tm="100000">
                                          <p:val>
                                            <p:strVal val="#ppt_w"/>
                                          </p:val>
                                        </p:tav>
                                      </p:tavLst>
                                    </p:anim>
                                    <p:anim calcmode="lin" valueType="num">
                                      <p:cBhvr>
                                        <p:cTn id="16" dur="1000" fill="hold"/>
                                        <p:tgtEl>
                                          <p:spTgt spid="20486"/>
                                        </p:tgtEl>
                                        <p:attrNameLst>
                                          <p:attrName>ppt_h</p:attrName>
                                        </p:attrNameLst>
                                      </p:cBhvr>
                                      <p:tavLst>
                                        <p:tav tm="0">
                                          <p:val>
                                            <p:fltVal val="0"/>
                                          </p:val>
                                        </p:tav>
                                        <p:tav tm="100000">
                                          <p:val>
                                            <p:strVal val="#ppt_h"/>
                                          </p:val>
                                        </p:tav>
                                      </p:tavLst>
                                    </p:anim>
                                    <p:anim calcmode="lin" valueType="num">
                                      <p:cBhvr>
                                        <p:cTn id="17" dur="1000" fill="hold"/>
                                        <p:tgtEl>
                                          <p:spTgt spid="2048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048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0488"/>
                                        </p:tgtEl>
                                        <p:attrNameLst>
                                          <p:attrName>style.visibility</p:attrName>
                                        </p:attrNameLst>
                                      </p:cBhvr>
                                      <p:to>
                                        <p:strVal val="visible"/>
                                      </p:to>
                                    </p:set>
                                    <p:anim calcmode="lin" valueType="num">
                                      <p:cBhvr>
                                        <p:cTn id="23" dur="1000" fill="hold"/>
                                        <p:tgtEl>
                                          <p:spTgt spid="20488"/>
                                        </p:tgtEl>
                                        <p:attrNameLst>
                                          <p:attrName>ppt_w</p:attrName>
                                        </p:attrNameLst>
                                      </p:cBhvr>
                                      <p:tavLst>
                                        <p:tav tm="0">
                                          <p:val>
                                            <p:fltVal val="0"/>
                                          </p:val>
                                        </p:tav>
                                        <p:tav tm="100000">
                                          <p:val>
                                            <p:strVal val="#ppt_w"/>
                                          </p:val>
                                        </p:tav>
                                      </p:tavLst>
                                    </p:anim>
                                    <p:anim calcmode="lin" valueType="num">
                                      <p:cBhvr>
                                        <p:cTn id="24" dur="1000" fill="hold"/>
                                        <p:tgtEl>
                                          <p:spTgt spid="20488"/>
                                        </p:tgtEl>
                                        <p:attrNameLst>
                                          <p:attrName>ppt_h</p:attrName>
                                        </p:attrNameLst>
                                      </p:cBhvr>
                                      <p:tavLst>
                                        <p:tav tm="0">
                                          <p:val>
                                            <p:fltVal val="0"/>
                                          </p:val>
                                        </p:tav>
                                        <p:tav tm="100000">
                                          <p:val>
                                            <p:strVal val="#ppt_h"/>
                                          </p:val>
                                        </p:tav>
                                      </p:tavLst>
                                    </p:anim>
                                    <p:anim calcmode="lin" valueType="num">
                                      <p:cBhvr>
                                        <p:cTn id="25" dur="1000" fill="hold"/>
                                        <p:tgtEl>
                                          <p:spTgt spid="204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04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0487"/>
                                        </p:tgtEl>
                                        <p:attrNameLst>
                                          <p:attrName>style.visibility</p:attrName>
                                        </p:attrNameLst>
                                      </p:cBhvr>
                                      <p:to>
                                        <p:strVal val="visible"/>
                                      </p:to>
                                    </p:set>
                                    <p:anim calcmode="lin" valueType="num">
                                      <p:cBhvr>
                                        <p:cTn id="31" dur="1000" fill="hold"/>
                                        <p:tgtEl>
                                          <p:spTgt spid="20487"/>
                                        </p:tgtEl>
                                        <p:attrNameLst>
                                          <p:attrName>ppt_w</p:attrName>
                                        </p:attrNameLst>
                                      </p:cBhvr>
                                      <p:tavLst>
                                        <p:tav tm="0">
                                          <p:val>
                                            <p:fltVal val="0"/>
                                          </p:val>
                                        </p:tav>
                                        <p:tav tm="100000">
                                          <p:val>
                                            <p:strVal val="#ppt_w"/>
                                          </p:val>
                                        </p:tav>
                                      </p:tavLst>
                                    </p:anim>
                                    <p:anim calcmode="lin" valueType="num">
                                      <p:cBhvr>
                                        <p:cTn id="32" dur="1000" fill="hold"/>
                                        <p:tgtEl>
                                          <p:spTgt spid="20487"/>
                                        </p:tgtEl>
                                        <p:attrNameLst>
                                          <p:attrName>ppt_h</p:attrName>
                                        </p:attrNameLst>
                                      </p:cBhvr>
                                      <p:tavLst>
                                        <p:tav tm="0">
                                          <p:val>
                                            <p:fltVal val="0"/>
                                          </p:val>
                                        </p:tav>
                                        <p:tav tm="100000">
                                          <p:val>
                                            <p:strVal val="#ppt_h"/>
                                          </p:val>
                                        </p:tav>
                                      </p:tavLst>
                                    </p:anim>
                                    <p:anim calcmode="lin" valueType="num">
                                      <p:cBhvr>
                                        <p:cTn id="33" dur="1000" fill="hold"/>
                                        <p:tgtEl>
                                          <p:spTgt spid="20487"/>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04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nodeType="clickEffect">
                                  <p:stCondLst>
                                    <p:cond delay="0"/>
                                  </p:stCondLst>
                                  <p:childTnLst>
                                    <p:set>
                                      <p:cBhvr>
                                        <p:cTn id="38" dur="1" fill="hold">
                                          <p:stCondLst>
                                            <p:cond delay="0"/>
                                          </p:stCondLst>
                                        </p:cTn>
                                        <p:tgtEl>
                                          <p:spTgt spid="20489"/>
                                        </p:tgtEl>
                                        <p:attrNameLst>
                                          <p:attrName>style.visibility</p:attrName>
                                        </p:attrNameLst>
                                      </p:cBhvr>
                                      <p:to>
                                        <p:strVal val="visible"/>
                                      </p:to>
                                    </p:set>
                                    <p:anim calcmode="lin" valueType="num">
                                      <p:cBhvr>
                                        <p:cTn id="39" dur="1000" fill="hold"/>
                                        <p:tgtEl>
                                          <p:spTgt spid="20489"/>
                                        </p:tgtEl>
                                        <p:attrNameLst>
                                          <p:attrName>ppt_w</p:attrName>
                                        </p:attrNameLst>
                                      </p:cBhvr>
                                      <p:tavLst>
                                        <p:tav tm="0">
                                          <p:val>
                                            <p:fltVal val="0"/>
                                          </p:val>
                                        </p:tav>
                                        <p:tav tm="100000">
                                          <p:val>
                                            <p:strVal val="#ppt_w"/>
                                          </p:val>
                                        </p:tav>
                                      </p:tavLst>
                                    </p:anim>
                                    <p:anim calcmode="lin" valueType="num">
                                      <p:cBhvr>
                                        <p:cTn id="40" dur="1000" fill="hold"/>
                                        <p:tgtEl>
                                          <p:spTgt spid="20489"/>
                                        </p:tgtEl>
                                        <p:attrNameLst>
                                          <p:attrName>ppt_h</p:attrName>
                                        </p:attrNameLst>
                                      </p:cBhvr>
                                      <p:tavLst>
                                        <p:tav tm="0">
                                          <p:val>
                                            <p:fltVal val="0"/>
                                          </p:val>
                                        </p:tav>
                                        <p:tav tm="100000">
                                          <p:val>
                                            <p:strVal val="#ppt_h"/>
                                          </p:val>
                                        </p:tav>
                                      </p:tavLst>
                                    </p:anim>
                                    <p:anim calcmode="lin" valueType="num">
                                      <p:cBhvr>
                                        <p:cTn id="41" dur="1000" fill="hold"/>
                                        <p:tgtEl>
                                          <p:spTgt spid="2048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048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animBg="1"/>
      <p:bldP spid="20487" grpId="0" animBg="1"/>
      <p:bldP spid="20488" grpId="0" animBg="1"/>
      <p:bldP spid="20485"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179202" name="Rectangle 3"/>
          <p:cNvSpPr>
            <a:spLocks noGrp="1" noChangeArrowheads="1"/>
          </p:cNvSpPr>
          <p:nvPr>
            <p:ph type="title" idx="4294967295"/>
          </p:nvPr>
        </p:nvSpPr>
        <p:spPr>
          <a:xfrm>
            <a:off x="6156176" y="427038"/>
            <a:ext cx="2880320" cy="5594250"/>
          </a:xfrm>
        </p:spPr>
        <p:txBody>
          <a:bodyPr/>
          <a:lstStyle/>
          <a:p>
            <a:pPr eaLnBrk="1" hangingPunct="1"/>
            <a:r>
              <a:rPr lang="ar-JO" sz="4800" dirty="0">
                <a:solidFill>
                  <a:schemeClr val="bg1"/>
                </a:solidFill>
                <a:cs typeface="Arial" panose="020B0604020202020204" pitchFamily="34" charset="0"/>
              </a:rPr>
              <a:t>فسيخلص</a:t>
            </a:r>
            <a:br>
              <a:rPr lang="ar-JO" sz="4800" dirty="0">
                <a:solidFill>
                  <a:schemeClr val="bg1"/>
                </a:solidFill>
                <a:cs typeface="Arial" panose="020B0604020202020204" pitchFamily="34" charset="0"/>
              </a:rPr>
            </a:br>
            <a:r>
              <a:rPr lang="ar-JO" sz="4800" dirty="0">
                <a:solidFill>
                  <a:schemeClr val="bg1"/>
                </a:solidFill>
                <a:cs typeface="Arial" panose="020B0604020202020204" pitchFamily="34" charset="0"/>
              </a:rPr>
              <a:t>و لكن</a:t>
            </a:r>
            <a:br>
              <a:rPr lang="ar-JO" sz="4800" dirty="0">
                <a:solidFill>
                  <a:schemeClr val="bg1"/>
                </a:solidFill>
                <a:cs typeface="Arial" panose="020B0604020202020204" pitchFamily="34" charset="0"/>
              </a:rPr>
            </a:br>
            <a:r>
              <a:rPr lang="ar-JO" sz="4800" dirty="0">
                <a:solidFill>
                  <a:schemeClr val="bg1"/>
                </a:solidFill>
                <a:cs typeface="Arial" panose="020B0604020202020204" pitchFamily="34" charset="0"/>
              </a:rPr>
              <a:t>كما </a:t>
            </a:r>
            <a:br>
              <a:rPr lang="ar-JO" sz="4800" dirty="0">
                <a:solidFill>
                  <a:schemeClr val="bg1"/>
                </a:solidFill>
                <a:cs typeface="Arial" panose="020B0604020202020204" pitchFamily="34" charset="0"/>
              </a:rPr>
            </a:br>
            <a:r>
              <a:rPr lang="ar-JO" sz="4800" dirty="0">
                <a:solidFill>
                  <a:schemeClr val="bg1"/>
                </a:solidFill>
                <a:cs typeface="Arial" panose="020B0604020202020204" pitchFamily="34" charset="0"/>
              </a:rPr>
              <a:t>بنار</a:t>
            </a:r>
            <a:br>
              <a:rPr lang="ar-JO" sz="4800" dirty="0">
                <a:solidFill>
                  <a:schemeClr val="bg1"/>
                </a:solidFill>
                <a:cs typeface="Arial" panose="020B0604020202020204" pitchFamily="34" charset="0"/>
              </a:rPr>
            </a:br>
            <a:r>
              <a:rPr lang="ar-JO" sz="4800" dirty="0">
                <a:solidFill>
                  <a:schemeClr val="bg1"/>
                </a:solidFill>
                <a:cs typeface="Arial" panose="020B0604020202020204" pitchFamily="34" charset="0"/>
              </a:rPr>
              <a:t>(3: 15)</a:t>
            </a:r>
            <a:endParaRPr lang="en-US" sz="4800" dirty="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29838" y="-21599"/>
            <a:ext cx="5118100" cy="4635500"/>
          </a:xfrm>
          <a:prstGeom prst="rect">
            <a:avLst/>
          </a:prstGeom>
        </p:spPr>
      </p:pic>
      <p:pic>
        <p:nvPicPr>
          <p:cNvPr id="2" name="Picture 1"/>
          <p:cNvPicPr>
            <a:picLocks noChangeAspect="1"/>
          </p:cNvPicPr>
          <p:nvPr/>
        </p:nvPicPr>
        <p:blipFill>
          <a:blip r:embed="rId3"/>
          <a:stretch>
            <a:fillRect/>
          </a:stretch>
        </p:blipFill>
        <p:spPr>
          <a:xfrm>
            <a:off x="2771800" y="2420888"/>
            <a:ext cx="3370184" cy="4293096"/>
          </a:xfrm>
          <a:prstGeom prst="rect">
            <a:avLst/>
          </a:prstGeom>
        </p:spPr>
      </p:pic>
    </p:spTree>
    <p:extLst>
      <p:ext uri="{BB962C8B-B14F-4D97-AF65-F5344CB8AC3E}">
        <p14:creationId xmlns:p14="http://schemas.microsoft.com/office/powerpoint/2010/main" val="22014335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15174" y="812376"/>
            <a:ext cx="2963149" cy="604562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782907"/>
          </a:xfrm>
          <a:solidFill>
            <a:srgbClr val="800000"/>
          </a:solidFill>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يمكن أن يكون المؤمنون غير مؤهلين</a:t>
            </a:r>
            <a:endParaRPr lang="en-US" sz="3600" dirty="0">
              <a:effectLst>
                <a:glow rad="127000">
                  <a:schemeClr val="tx1"/>
                </a:glow>
              </a:effectLst>
              <a:ea typeface="ＭＳ Ｐゴシック" charset="0"/>
            </a:endParaRPr>
          </a:p>
        </p:txBody>
      </p:sp>
      <p:sp>
        <p:nvSpPr>
          <p:cNvPr id="4" name="Rectangle 2"/>
          <p:cNvSpPr txBox="1">
            <a:spLocks noChangeArrowheads="1"/>
          </p:cNvSpPr>
          <p:nvPr/>
        </p:nvSpPr>
        <p:spPr bwMode="auto">
          <a:xfrm>
            <a:off x="45763" y="812376"/>
            <a:ext cx="6280958" cy="60456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24 ألستم تعلمون أن الذين يركضون في الميدان جميعهم يركضون و لكن واحداً يأخذ الجعالة هكذا أركضوا لكي تنالوا 25 و كل من يجاهد يضبط نفسه في كل شيء أما أولئك فلكي يأخذوا إكليلاً يفنى و أما نحن فإكليلاً لا يفنى 26 إذاً أنا أركض هكذا كأنه ليس عن غير يقين هكذا أضارب كأني لا أضرب الهواء 27 بل أقمع جسدي و أستعبده </a:t>
            </a:r>
            <a:r>
              <a:rPr kumimoji="0" lang="ar-JO" sz="34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حتى بعدما كرزت للآخرين لا أصير أنا نفسي مرفوضاً </a:t>
            </a:r>
            <a:r>
              <a:rPr kumimoji="0" lang="ar-JO" sz="3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كو 9: 24-27)</a:t>
            </a:r>
            <a:endParaRPr kumimoji="0" lang="en-US" sz="3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89598346"/>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4258" name="Picture 7"/>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2135188"/>
            <a:ext cx="5943600" cy="410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1730" name="Rectangle 2"/>
          <p:cNvSpPr>
            <a:spLocks noGrp="1" noChangeArrowheads="1"/>
          </p:cNvSpPr>
          <p:nvPr>
            <p:ph type="title"/>
          </p:nvPr>
        </p:nvSpPr>
        <p:spPr>
          <a:xfrm>
            <a:off x="0" y="228600"/>
            <a:ext cx="9144000" cy="1328192"/>
          </a:xfrm>
        </p:spPr>
        <p:txBody>
          <a:bodyPr rtlCol="0">
            <a:normAutofit fontScale="90000"/>
          </a:bodyPr>
          <a:lstStyle/>
          <a:p>
            <a:pPr eaLnBrk="1" fontAlgn="auto" hangingPunct="1">
              <a:spcAft>
                <a:spcPts val="0"/>
              </a:spcAft>
              <a:defRPr/>
            </a:pPr>
            <a:r>
              <a:rPr lang="ar-JO" dirty="0">
                <a:effectLst>
                  <a:glow rad="165100">
                    <a:schemeClr val="tx1"/>
                  </a:glow>
                </a:effectLst>
              </a:rPr>
              <a:t>وعد المسيح بمكافآت للثبات</a:t>
            </a:r>
            <a:br>
              <a:rPr lang="ar-JO" dirty="0">
                <a:effectLst>
                  <a:glow rad="165100">
                    <a:schemeClr val="tx1"/>
                  </a:glow>
                </a:effectLst>
              </a:rPr>
            </a:br>
            <a:r>
              <a:rPr lang="ar-JO" dirty="0">
                <a:effectLst>
                  <a:glow rad="165100">
                    <a:schemeClr val="tx1"/>
                  </a:glow>
                </a:effectLst>
              </a:rPr>
              <a:t>(رؤ 3: 11ب)</a:t>
            </a:r>
            <a:r>
              <a:rPr lang="en-US" dirty="0">
                <a:effectLst>
                  <a:glow rad="165100">
                    <a:schemeClr val="tx1"/>
                  </a:glow>
                </a:effectLst>
              </a:rPr>
              <a:t> </a:t>
            </a:r>
          </a:p>
        </p:txBody>
      </p:sp>
      <p:sp>
        <p:nvSpPr>
          <p:cNvPr id="5" name="Rectangle 2"/>
          <p:cNvSpPr txBox="1">
            <a:spLocks noChangeArrowheads="1"/>
          </p:cNvSpPr>
          <p:nvPr/>
        </p:nvSpPr>
        <p:spPr bwMode="auto">
          <a:xfrm>
            <a:off x="5704764" y="1955109"/>
            <a:ext cx="2971692" cy="469629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prstClr val="white"/>
                </a:solidFill>
                <a:effectLst>
                  <a:glow rad="165100">
                    <a:prstClr val="black"/>
                  </a:glow>
                </a:effectLst>
                <a:uLnTx/>
                <a:uFillTx/>
                <a:latin typeface="Arial" panose="020B0604020202020204" pitchFamily="34" charset="0"/>
                <a:ea typeface="ＭＳ Ｐゴシック" charset="0"/>
                <a:cs typeface="Arial" panose="020B0604020202020204" pitchFamily="34" charset="0"/>
              </a:rPr>
              <a:t>ها أنا آتي سريعاً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prstClr val="white"/>
                </a:solidFill>
                <a:effectLst>
                  <a:glow rad="165100">
                    <a:prstClr val="black"/>
                  </a:glow>
                </a:effectLst>
                <a:uLnTx/>
                <a:uFillTx/>
                <a:latin typeface="Arial" panose="020B0604020202020204" pitchFamily="34" charset="0"/>
                <a:ea typeface="ＭＳ Ｐゴシック" charset="0"/>
                <a:cs typeface="Arial" panose="020B0604020202020204" pitchFamily="34" charset="0"/>
              </a:rPr>
              <a:t>تمسك بما عندك</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prstClr val="white"/>
                </a:solidFill>
                <a:effectLst>
                  <a:glow rad="165100">
                    <a:prstClr val="black"/>
                  </a:glow>
                </a:effectLst>
                <a:uLnTx/>
                <a:uFillTx/>
                <a:latin typeface="Arial" panose="020B0604020202020204" pitchFamily="34" charset="0"/>
                <a:ea typeface="ＭＳ Ｐゴシック" charset="0"/>
                <a:cs typeface="Arial" panose="020B0604020202020204" pitchFamily="34" charset="0"/>
              </a:rPr>
              <a:t> لئلا يأخذ أحد إكليلك</a:t>
            </a:r>
            <a:endParaRPr kumimoji="0" lang="en-US" sz="4000" b="1" u="none" strike="noStrike" kern="1200" cap="none" spc="0" normalizeH="0" baseline="0" noProof="0" dirty="0">
              <a:ln>
                <a:noFill/>
              </a:ln>
              <a:solidFill>
                <a:prstClr val="white"/>
              </a:solidFill>
              <a:effectLst>
                <a:glow rad="165100">
                  <a:prstClr val="black"/>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62122996"/>
      </p:ext>
    </p:extLst>
  </p:cSld>
  <p:clrMapOvr>
    <a:overrideClrMapping bg1="lt1" tx1="dk1" bg2="lt2" tx2="dk2" accent1="accent1" accent2="accent2" accent3="accent3" accent4="accent4" accent5="accent5" accent6="accent6" hlink="hlink" folHlink="folHlink"/>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265883"/>
            <a:ext cx="9144000" cy="4835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1730" name="Rectangle 2"/>
          <p:cNvSpPr>
            <a:spLocks noGrp="1" noChangeArrowheads="1"/>
          </p:cNvSpPr>
          <p:nvPr>
            <p:ph type="title"/>
          </p:nvPr>
        </p:nvSpPr>
        <p:spPr>
          <a:xfrm>
            <a:off x="0" y="1"/>
            <a:ext cx="9144000" cy="2022952"/>
          </a:xfrm>
        </p:spPr>
        <p:txBody>
          <a:bodyPr rtlCol="0" anchor="t">
            <a:normAutofit/>
          </a:bodyPr>
          <a:lstStyle/>
          <a:p>
            <a:pPr eaLnBrk="1" fontAlgn="auto" hangingPunct="1">
              <a:spcAft>
                <a:spcPts val="0"/>
              </a:spcAft>
              <a:defRPr/>
            </a:pPr>
            <a:r>
              <a:rPr lang="ar-JO" dirty="0">
                <a:effectLst>
                  <a:glow rad="165100">
                    <a:schemeClr val="tx1"/>
                  </a:glow>
                </a:effectLst>
              </a:rPr>
              <a:t>يمكن فقدان المكافآت</a:t>
            </a:r>
            <a:endParaRPr lang="en-US" dirty="0">
              <a:effectLst>
                <a:glow rad="165100">
                  <a:schemeClr val="tx1"/>
                </a:glow>
              </a:effectLst>
            </a:endParaRPr>
          </a:p>
        </p:txBody>
      </p:sp>
      <p:sp>
        <p:nvSpPr>
          <p:cNvPr id="7" name="Rectangle 2"/>
          <p:cNvSpPr txBox="1">
            <a:spLocks noChangeArrowheads="1"/>
          </p:cNvSpPr>
          <p:nvPr/>
        </p:nvSpPr>
        <p:spPr>
          <a:xfrm>
            <a:off x="0" y="548680"/>
            <a:ext cx="9144000" cy="1800200"/>
          </a:xfrm>
          <a:prstGeom prst="rect">
            <a:avLst/>
          </a:prstGeom>
          <a:effectLst/>
        </p:spPr>
        <p:txBody>
          <a:bodyPr anchor="ctr"/>
          <a:lstStyle>
            <a:lvl1pPr algn="ctr" defTabSz="914400" rtl="0" eaLnBrk="1" latinLnBrk="0" hangingPunct="1">
              <a:spcBef>
                <a:spcPct val="0"/>
              </a:spcBef>
              <a:buNone/>
              <a:defRPr sz="4400" kern="1200">
                <a:solidFill>
                  <a:srgbClr val="FFFFFF"/>
                </a:solidFill>
                <a:latin typeface="Arial"/>
                <a:ea typeface="+mj-ea"/>
                <a:cs typeface="Aria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65100">
                    <a:prstClr val="black"/>
                  </a:glow>
                </a:effectLst>
                <a:uLnTx/>
                <a:uFillTx/>
                <a:latin typeface="Arial" panose="020B0604020202020204" pitchFamily="34" charset="0"/>
                <a:ea typeface="ＭＳ Ｐゴシック" charset="0"/>
                <a:cs typeface="Arial" panose="020B0604020202020204" pitchFamily="34" charset="0"/>
              </a:rPr>
              <a:t>انظروا إلى أنفسكم لئلا نضيع ما عملناه بل ننال أجراً تاماً</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65100">
                    <a:prstClr val="black"/>
                  </a:glow>
                </a:effectLst>
                <a:uLnTx/>
                <a:uFillTx/>
                <a:latin typeface="Arial" panose="020B0604020202020204" pitchFamily="34" charset="0"/>
                <a:ea typeface="ＭＳ Ｐゴシック" charset="0"/>
                <a:cs typeface="Arial" panose="020B0604020202020204" pitchFamily="34" charset="0"/>
              </a:rPr>
              <a:t>2 يو 8</a:t>
            </a:r>
            <a:endParaRPr kumimoji="0" lang="en-US" sz="3200" b="1" u="none" strike="noStrike" kern="1200" cap="none" spc="0" normalizeH="0" baseline="0" noProof="0" dirty="0">
              <a:ln>
                <a:noFill/>
              </a:ln>
              <a:solidFill>
                <a:srgbClr val="FFFFFF"/>
              </a:solidFill>
              <a:effectLst>
                <a:glow rad="165100">
                  <a:prstClr val="black"/>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7078931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2" descr="Body-Blood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6419" name="Rectangle 3"/>
          <p:cNvSpPr>
            <a:spLocks noGrp="1" noChangeArrowheads="1"/>
          </p:cNvSpPr>
          <p:nvPr>
            <p:ph type="title" idx="4294967295"/>
          </p:nvPr>
        </p:nvSpPr>
        <p:spPr>
          <a:xfrm>
            <a:off x="304800" y="0"/>
            <a:ext cx="7772400" cy="1143000"/>
          </a:xfrm>
          <a:effectLst>
            <a:outerShdw blurRad="63500" dist="35921" dir="2700000" algn="ctr" rotWithShape="0">
              <a:srgbClr val="000000">
                <a:alpha val="74998"/>
              </a:srgbClr>
            </a:outerShdw>
          </a:effectLst>
        </p:spPr>
        <p:txBody>
          <a:bodyPr/>
          <a:lstStyle/>
          <a:p>
            <a:pPr eaLnBrk="1" hangingPunct="1">
              <a:defRPr/>
            </a:pPr>
            <a:r>
              <a:rPr lang="ar-JO" u="sng" dirty="0">
                <a:solidFill>
                  <a:schemeClr val="bg1"/>
                </a:solidFill>
                <a:ea typeface="ＭＳ Ｐゴシック" charset="0"/>
                <a:cs typeface="Arial" panose="020B0604020202020204" pitchFamily="34" charset="0"/>
              </a:rPr>
              <a:t>1 كورنثوس 11: 27-29</a:t>
            </a:r>
            <a:endParaRPr lang="en-US" sz="3600" u="sng" dirty="0">
              <a:solidFill>
                <a:schemeClr val="bg1"/>
              </a:solidFill>
              <a:ea typeface="ＭＳ Ｐゴシック" charset="0"/>
              <a:cs typeface="Arial" panose="020B0604020202020204" pitchFamily="34" charset="0"/>
            </a:endParaRPr>
          </a:p>
        </p:txBody>
      </p:sp>
      <p:sp>
        <p:nvSpPr>
          <p:cNvPr id="316420" name="Text Box 4"/>
          <p:cNvSpPr txBox="1">
            <a:spLocks noChangeArrowheads="1"/>
          </p:cNvSpPr>
          <p:nvPr/>
        </p:nvSpPr>
        <p:spPr bwMode="auto">
          <a:xfrm>
            <a:off x="365125" y="1143000"/>
            <a:ext cx="6111875" cy="5638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27 إذاً أي من أكل هذا الخبز أو شرب كأس الرب بدون استحقاق يكون مجرماً في جسد الرب و دمه 28 و لكن ليمتحن الإنسان نفسه و هكذا يأكل من الخبز و يشرب من الكأس 29 لأن </a:t>
            </a:r>
            <a:r>
              <a:rPr kumimoji="0" lang="ar-JO"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الذي يأكل و يشرب بدون استحقاق يأكل و يشرب دينونة لنفسه غير مميز جسد الرب</a:t>
            </a:r>
            <a:r>
              <a:rPr kumimoji="0" lang="en-US"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298302692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3" name="Picture 2" descr="Body-Blood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8467" name="Rectangle 3"/>
          <p:cNvSpPr>
            <a:spLocks noGrp="1" noChangeArrowheads="1"/>
          </p:cNvSpPr>
          <p:nvPr>
            <p:ph type="title" idx="4294967295"/>
          </p:nvPr>
        </p:nvSpPr>
        <p:spPr>
          <a:xfrm>
            <a:off x="304800" y="0"/>
            <a:ext cx="7772400" cy="1143000"/>
          </a:xfrm>
          <a:effectLst>
            <a:outerShdw blurRad="63500" dist="35921" dir="2700000" algn="ctr" rotWithShape="0">
              <a:srgbClr val="000000">
                <a:alpha val="74998"/>
              </a:srgbClr>
            </a:outerShdw>
          </a:effectLst>
        </p:spPr>
        <p:txBody>
          <a:bodyPr/>
          <a:lstStyle/>
          <a:p>
            <a:pPr eaLnBrk="1" hangingPunct="1">
              <a:defRPr/>
            </a:pPr>
            <a:r>
              <a:rPr lang="ar-JO" u="sng" dirty="0">
                <a:solidFill>
                  <a:schemeClr val="bg1"/>
                </a:solidFill>
                <a:ea typeface="ＭＳ Ｐゴシック" charset="0"/>
                <a:cs typeface="Arial" panose="020B0604020202020204" pitchFamily="34" charset="0"/>
              </a:rPr>
              <a:t>1 كورنثوس 11: 30-32</a:t>
            </a:r>
            <a:endParaRPr lang="en-US" sz="3600" u="sng" dirty="0">
              <a:solidFill>
                <a:schemeClr val="bg1"/>
              </a:solidFill>
              <a:ea typeface="ＭＳ Ｐゴシック" charset="0"/>
              <a:cs typeface="Arial" panose="020B0604020202020204" pitchFamily="34" charset="0"/>
            </a:endParaRPr>
          </a:p>
        </p:txBody>
      </p:sp>
      <p:sp>
        <p:nvSpPr>
          <p:cNvPr id="318468" name="Text Box 4"/>
          <p:cNvSpPr txBox="1">
            <a:spLocks noChangeArrowheads="1"/>
          </p:cNvSpPr>
          <p:nvPr/>
        </p:nvSpPr>
        <p:spPr bwMode="auto">
          <a:xfrm>
            <a:off x="212725" y="1219200"/>
            <a:ext cx="4719315" cy="51816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30 </a:t>
            </a:r>
            <a:r>
              <a:rPr kumimoji="0" lang="ar-JO"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من أجل هذا فيكم كثيرون ضعفاء و مرضى و كثيرون يرقدون </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31 لأننا لو كنا حكمنا على أنفسنا لما حكم علينا 32 و لكن إذ قد حكم علينا نؤدب من الرب لكي لا ندان مع العالم</a:t>
            </a:r>
            <a:r>
              <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17277741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33795" name="Text Box 3"/>
          <p:cNvSpPr txBox="1">
            <a:spLocks noChangeArrowheads="1"/>
          </p:cNvSpPr>
          <p:nvPr/>
        </p:nvSpPr>
        <p:spPr bwMode="auto">
          <a:xfrm>
            <a:off x="4211960" y="4611231"/>
            <a:ext cx="4896669" cy="2246769"/>
          </a:xfrm>
          <a:prstGeom prst="rect">
            <a:avLst/>
          </a:prstGeom>
          <a:noFill/>
          <a:ln>
            <a:noFill/>
          </a:ln>
        </p:spPr>
        <p:txBody>
          <a:bodyPr vert="horz" wrap="square" lIns="91440" tIns="45720" rIns="91440" bIns="45720" numCol="1" anchor="b" anchorCtr="0" compatLnSpc="1">
            <a:prstTxWarp prst="textNoShape">
              <a:avLst/>
            </a:prstTxWarp>
            <a:spAutoFit/>
          </a:bodyPr>
          <a:lstStyle>
            <a:lvl1pPr eaLnBrk="1" hangingPunct="1">
              <a:spcBef>
                <a:spcPct val="50000"/>
              </a:spcBef>
              <a:defRPr sz="3200" b="1">
                <a:solidFill>
                  <a:schemeClr val="bg1"/>
                </a:solidFill>
                <a:effectLst>
                  <a:outerShdw blurRad="288925" dist="127000" dir="2700000" algn="tl" rotWithShape="0">
                    <a:srgbClr val="000000">
                      <a:alpha val="43000"/>
                    </a:srgbClr>
                  </a:outerShdw>
                </a:effectLst>
                <a:latin typeface="Arial"/>
                <a:cs typeface="Arial"/>
              </a:defRPr>
            </a:lvl1pPr>
            <a:lvl2pPr algn="ctr" eaLnBrk="0" hangingPunct="0">
              <a:defRPr sz="4400">
                <a:solidFill>
                  <a:schemeClr val="tx2"/>
                </a:solidFill>
                <a:latin typeface="Times New Roman" pitchFamily="-112" charset="0"/>
                <a:ea typeface="ＭＳ Ｐゴシック" pitchFamily="-107" charset="-128"/>
                <a:cs typeface="ＭＳ Ｐゴシック" pitchFamily="-107" charset="-128"/>
              </a:defRPr>
            </a:lvl2pPr>
            <a:lvl3pPr algn="ctr" eaLnBrk="0" hangingPunct="0">
              <a:defRPr sz="4400">
                <a:solidFill>
                  <a:schemeClr val="tx2"/>
                </a:solidFill>
                <a:latin typeface="Times New Roman" pitchFamily="-112" charset="0"/>
                <a:ea typeface="ＭＳ Ｐゴシック" pitchFamily="-107" charset="-128"/>
                <a:cs typeface="ＭＳ Ｐゴシック" pitchFamily="-107" charset="-128"/>
              </a:defRPr>
            </a:lvl3pPr>
            <a:lvl4pPr algn="ctr" eaLnBrk="0" hangingPunct="0">
              <a:defRPr sz="4400">
                <a:solidFill>
                  <a:schemeClr val="tx2"/>
                </a:solidFill>
                <a:latin typeface="Times New Roman" pitchFamily="-112" charset="0"/>
                <a:ea typeface="ＭＳ Ｐゴシック" pitchFamily="-107" charset="-128"/>
                <a:cs typeface="ＭＳ Ｐゴシック" pitchFamily="-107" charset="-128"/>
              </a:defRPr>
            </a:lvl4pPr>
            <a:lvl5pPr algn="ctr" eaLnBrk="0" hangingPunct="0">
              <a:defRPr sz="4400">
                <a:solidFill>
                  <a:schemeClr val="tx2"/>
                </a:solidFill>
                <a:latin typeface="Times New Roman" pitchFamily="-112" charset="0"/>
                <a:ea typeface="ＭＳ Ｐゴシック" pitchFamily="-107" charset="-128"/>
                <a:cs typeface="ＭＳ Ｐゴシック" pitchFamily="-107"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u="none" strike="noStrike" kern="1200" cap="none" spc="0" normalizeH="0" baseline="0" noProof="0" dirty="0">
                <a:ln>
                  <a:noFill/>
                </a:ln>
                <a:solidFill>
                  <a:srgbClr val="000000"/>
                </a:solidFill>
                <a:effectLst>
                  <a:glow rad="228600">
                    <a:srgbClr val="FFFFFF"/>
                  </a:glow>
                </a:effectLst>
                <a:uLnTx/>
                <a:uFillTx/>
                <a:latin typeface="Arial" panose="020B0604020202020204" pitchFamily="34" charset="0"/>
                <a:ea typeface="ＭＳ Ｐゴシック" charset="0"/>
                <a:cs typeface="Arial" panose="020B0604020202020204" pitchFamily="34" charset="0"/>
              </a:rPr>
              <a:t>16 إن رأى أحد أخاه يخطئ خطية ليست للموت يطلب فيعطيه حياة للذين يخطئون ليس للموت </a:t>
            </a:r>
            <a:r>
              <a:rPr kumimoji="0" lang="ar-JO" sz="2800" u="none" strike="noStrike" kern="1200" cap="none" spc="0" normalizeH="0" baseline="0" noProof="0" dirty="0">
                <a:ln>
                  <a:noFill/>
                </a:ln>
                <a:solidFill>
                  <a:srgbClr val="C00000"/>
                </a:solidFill>
                <a:effectLst>
                  <a:glow rad="228600">
                    <a:srgbClr val="FFFFFF"/>
                  </a:glow>
                </a:effectLst>
                <a:uLnTx/>
                <a:uFillTx/>
                <a:latin typeface="Arial" panose="020B0604020202020204" pitchFamily="34" charset="0"/>
                <a:ea typeface="ＭＳ Ｐゴシック" charset="0"/>
                <a:cs typeface="Arial" panose="020B0604020202020204" pitchFamily="34" charset="0"/>
              </a:rPr>
              <a:t>توجد خطية للموت ليس لأجل هذه أقول أن يطلب </a:t>
            </a:r>
            <a:r>
              <a:rPr kumimoji="0" lang="ar-JO" sz="2800" u="none" strike="noStrike" kern="1200" cap="none" spc="0" normalizeH="0" baseline="0" noProof="0" dirty="0">
                <a:ln>
                  <a:noFill/>
                </a:ln>
                <a:solidFill>
                  <a:srgbClr val="000000"/>
                </a:solidFill>
                <a:effectLst>
                  <a:glow rad="228600">
                    <a:srgbClr val="FFFFFF"/>
                  </a:glow>
                </a:effectLst>
                <a:uLnTx/>
                <a:uFillTx/>
                <a:latin typeface="Arial" panose="020B0604020202020204" pitchFamily="34" charset="0"/>
                <a:ea typeface="ＭＳ Ｐゴシック" charset="0"/>
                <a:cs typeface="Arial" panose="020B0604020202020204" pitchFamily="34" charset="0"/>
              </a:rPr>
              <a:t>17 كل إثم هو خطية و توجد خطية ليست للموت</a:t>
            </a:r>
            <a:endParaRPr kumimoji="0" lang="en-US" sz="2800" u="none" strike="noStrike" kern="1200" cap="none" spc="0" normalizeH="0" baseline="0" noProof="0" dirty="0">
              <a:ln>
                <a:noFill/>
              </a:ln>
              <a:solidFill>
                <a:srgbClr val="000000"/>
              </a:solidFill>
              <a:effectLst>
                <a:glow rad="2286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5" name="Title 4"/>
          <p:cNvSpPr>
            <a:spLocks noGrp="1"/>
          </p:cNvSpPr>
          <p:nvPr>
            <p:ph type="title" idx="4294967295"/>
          </p:nvPr>
        </p:nvSpPr>
        <p:spPr>
          <a:xfrm>
            <a:off x="-36512" y="-27384"/>
            <a:ext cx="9180512" cy="461665"/>
          </a:xfrm>
          <a:solidFill>
            <a:schemeClr val="tx1"/>
          </a:solidFill>
        </p:spPr>
        <p:txBody>
          <a:bodyPr wrap="square">
            <a:spAutoFit/>
          </a:bodyPr>
          <a:lstStyle/>
          <a:p>
            <a:pPr eaLnBrk="1" hangingPunct="1">
              <a:spcBef>
                <a:spcPct val="50000"/>
              </a:spcBef>
              <a:defRPr/>
            </a:pPr>
            <a:r>
              <a:rPr lang="ar-JO" sz="2400" b="1" dirty="0">
                <a:solidFill>
                  <a:schemeClr val="bg1"/>
                </a:solidFill>
                <a:latin typeface="Arial" panose="020B0604020202020204" pitchFamily="34" charset="0"/>
                <a:cs typeface="Arial" panose="020B0604020202020204" pitchFamily="34" charset="0"/>
              </a:rPr>
              <a:t>تؤدي بعض الخطايا إلى الموت المبكر (يوحنا الأولى 5: 16-17 )</a:t>
            </a:r>
            <a:endParaRPr lang="en-US" sz="2400" b="1" dirty="0">
              <a:solidFill>
                <a:schemeClr val="bg1"/>
              </a:solidFill>
              <a:effectLst>
                <a:outerShdw blurRad="288925" dist="127000" dir="2700000" algn="tl" rotWithShape="0">
                  <a:srgbClr val="000000">
                    <a:alpha val="43000"/>
                  </a:srgbClr>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6529879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p:bldLst>
  </p:timing>
</p:sld>
</file>

<file path=ppt/slides/slide10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28737" name="Text Box 1"/>
          <p:cNvSpPr txBox="1">
            <a:spLocks noChangeArrowheads="1"/>
          </p:cNvSpPr>
          <p:nvPr/>
        </p:nvSpPr>
        <p:spPr bwMode="auto">
          <a:xfrm>
            <a:off x="-46452" y="-26987"/>
            <a:ext cx="9250087" cy="700488"/>
          </a:xfrm>
          <a:prstGeom prst="rect">
            <a:avLst/>
          </a:prstGeom>
          <a:solidFill>
            <a:schemeClr val="tx1"/>
          </a:solidFill>
          <a:ln w="28575">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التأكيد و الإرتداد</a:t>
            </a:r>
            <a:endParaRPr kumimoji="0" lang="en-GB"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746" name="Oval 2"/>
          <p:cNvSpPr>
            <a:spLocks noChangeAspect="1" noChangeArrowheads="1"/>
          </p:cNvSpPr>
          <p:nvPr/>
        </p:nvSpPr>
        <p:spPr bwMode="auto">
          <a:xfrm>
            <a:off x="38680" y="1448970"/>
            <a:ext cx="4205330" cy="4209185"/>
          </a:xfrm>
          <a:prstGeom prst="ellipse">
            <a:avLst/>
          </a:prstGeom>
          <a:noFill/>
          <a:ln w="57240">
            <a:solidFill>
              <a:srgbClr val="FFFF66"/>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31747" name="Text Box 3"/>
          <p:cNvSpPr txBox="1">
            <a:spLocks noChangeArrowheads="1"/>
          </p:cNvSpPr>
          <p:nvPr/>
        </p:nvSpPr>
        <p:spPr bwMode="auto">
          <a:xfrm>
            <a:off x="1436102" y="673500"/>
            <a:ext cx="1228519"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الإصلاحي</a:t>
            </a:r>
            <a:endParaRPr kumimoji="0" lang="en-GB"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a:t>
            </a:r>
            <a:r>
              <a:rPr kumimoji="0" lang="ar-JO"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الكالفيني</a:t>
            </a:r>
            <a:r>
              <a:rPr kumimoji="0" lang="en-GB"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a:t>
            </a:r>
          </a:p>
        </p:txBody>
      </p:sp>
      <p:sp>
        <p:nvSpPr>
          <p:cNvPr id="31748" name="Text Box 4"/>
          <p:cNvSpPr txBox="1">
            <a:spLocks noChangeArrowheads="1"/>
          </p:cNvSpPr>
          <p:nvPr/>
        </p:nvSpPr>
        <p:spPr bwMode="auto">
          <a:xfrm>
            <a:off x="2286495" y="3694430"/>
            <a:ext cx="2054667"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defPPr>
              <a:defRPr lang="en-US"/>
            </a:defPPr>
            <a:lvl1pPr marR="0" lvl="0" indent="0" algn="ctr" defTabSz="449263" fontAlgn="base">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kumimoji="0" sz="2400" b="1" i="0" u="none" strike="noStrike" cap="none" spc="0" normalizeH="0" baseline="0">
                <a:ln>
                  <a:noFill/>
                </a:ln>
                <a:solidFill>
                  <a:srgbClr val="00FFFF"/>
                </a:solidFill>
                <a:effectLst/>
                <a:uLnTx/>
                <a:uFillTx/>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الضمان</a:t>
            </a:r>
          </a:p>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الأبدي</a:t>
            </a:r>
            <a:endParaRPr kumimoji="0" lang="en-GB" sz="2400"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endParaRPr>
          </a:p>
        </p:txBody>
      </p:sp>
      <p:sp>
        <p:nvSpPr>
          <p:cNvPr id="31749" name="Oval 5"/>
          <p:cNvSpPr>
            <a:spLocks noChangeAspect="1" noChangeArrowheads="1"/>
          </p:cNvSpPr>
          <p:nvPr/>
        </p:nvSpPr>
        <p:spPr bwMode="auto">
          <a:xfrm>
            <a:off x="4817406" y="1448970"/>
            <a:ext cx="4282349" cy="4286275"/>
          </a:xfrm>
          <a:prstGeom prst="ellipse">
            <a:avLst/>
          </a:prstGeom>
          <a:noFill/>
          <a:ln w="57240">
            <a:solidFill>
              <a:schemeClr val="bg1"/>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31750" name="Text Box 6"/>
          <p:cNvSpPr txBox="1">
            <a:spLocks noChangeArrowheads="1"/>
          </p:cNvSpPr>
          <p:nvPr/>
        </p:nvSpPr>
        <p:spPr bwMode="auto">
          <a:xfrm>
            <a:off x="5311232" y="673500"/>
            <a:ext cx="3124200"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الأرميني</a:t>
            </a:r>
            <a:br>
              <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الوسلي</a:t>
            </a:r>
            <a:r>
              <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p>
        </p:txBody>
      </p:sp>
      <p:sp>
        <p:nvSpPr>
          <p:cNvPr id="31751" name="Text Box 7"/>
          <p:cNvSpPr txBox="1">
            <a:spLocks noChangeArrowheads="1"/>
          </p:cNvSpPr>
          <p:nvPr/>
        </p:nvSpPr>
        <p:spPr bwMode="auto">
          <a:xfrm>
            <a:off x="6348082" y="1911019"/>
            <a:ext cx="2023690" cy="1571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الإرتداد </a:t>
            </a:r>
          </a:p>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يقود </a:t>
            </a:r>
          </a:p>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لفقدان </a:t>
            </a:r>
          </a:p>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الخلاص</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752" name="Oval 8"/>
          <p:cNvSpPr>
            <a:spLocks noChangeAspect="1" noChangeArrowheads="1"/>
          </p:cNvSpPr>
          <p:nvPr/>
        </p:nvSpPr>
        <p:spPr bwMode="auto">
          <a:xfrm>
            <a:off x="2376858" y="2316580"/>
            <a:ext cx="4491301" cy="4495418"/>
          </a:xfrm>
          <a:prstGeom prst="ellipse">
            <a:avLst/>
          </a:prstGeom>
          <a:noFill/>
          <a:ln w="57240">
            <a:solidFill>
              <a:srgbClr val="00FFFF"/>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31753" name="Text Box 9"/>
          <p:cNvSpPr txBox="1">
            <a:spLocks noChangeArrowheads="1"/>
          </p:cNvSpPr>
          <p:nvPr/>
        </p:nvSpPr>
        <p:spPr bwMode="auto">
          <a:xfrm>
            <a:off x="4207823" y="1879121"/>
            <a:ext cx="829372"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شركاء</a:t>
            </a:r>
            <a:endParaRPr kumimoji="0" lang="en-GB" sz="2400" b="1"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endParaRPr>
          </a:p>
        </p:txBody>
      </p:sp>
      <p:sp>
        <p:nvSpPr>
          <p:cNvPr id="31754" name="Text Box 10"/>
          <p:cNvSpPr txBox="1">
            <a:spLocks noChangeArrowheads="1"/>
          </p:cNvSpPr>
          <p:nvPr/>
        </p:nvSpPr>
        <p:spPr bwMode="auto">
          <a:xfrm>
            <a:off x="4764499" y="3694430"/>
            <a:ext cx="2103660"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الإرتداد</a:t>
            </a:r>
          </a:p>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ممكن</a:t>
            </a:r>
            <a:endParaRPr kumimoji="0" lang="en-GB" sz="2400" b="1"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endParaRPr>
          </a:p>
        </p:txBody>
      </p:sp>
      <p:sp>
        <p:nvSpPr>
          <p:cNvPr id="31755" name="Text Box 11"/>
          <p:cNvSpPr txBox="1">
            <a:spLocks noChangeArrowheads="1"/>
          </p:cNvSpPr>
          <p:nvPr/>
        </p:nvSpPr>
        <p:spPr bwMode="auto">
          <a:xfrm>
            <a:off x="634873" y="1911019"/>
            <a:ext cx="2209800" cy="1571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ثبات</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القديسين</a:t>
            </a:r>
            <a:endParaRPr kumimoji="0" lang="en-GB"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a:t>
            </a:r>
            <a:r>
              <a:rPr kumimoji="0" lang="ar-JO"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الإرتداد </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ممكن</a:t>
            </a:r>
            <a:r>
              <a:rPr kumimoji="0" lang="en-GB"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a:t>
            </a:r>
          </a:p>
        </p:txBody>
      </p:sp>
      <p:sp>
        <p:nvSpPr>
          <p:cNvPr id="13" name="Text Box 10">
            <a:extLst>
              <a:ext uri="{FF2B5EF4-FFF2-40B4-BE49-F238E27FC236}">
                <a16:creationId xmlns:a16="http://schemas.microsoft.com/office/drawing/2014/main" id="{ADA2AD8A-F501-7F42-9AC0-789613B27771}"/>
              </a:ext>
            </a:extLst>
          </p:cNvPr>
          <p:cNvSpPr txBox="1">
            <a:spLocks noChangeArrowheads="1"/>
          </p:cNvSpPr>
          <p:nvPr/>
        </p:nvSpPr>
        <p:spPr bwMode="auto">
          <a:xfrm>
            <a:off x="3595175" y="4763400"/>
            <a:ext cx="2054667"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الإرتداد يؤدي إلى خسارة المكافآت</a:t>
            </a:r>
            <a:endParaRPr kumimoji="0" lang="en-GB" sz="2400" b="1"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endParaRPr>
          </a:p>
        </p:txBody>
      </p:sp>
      <p:sp>
        <p:nvSpPr>
          <p:cNvPr id="14" name="Text Box 11">
            <a:extLst>
              <a:ext uri="{FF2B5EF4-FFF2-40B4-BE49-F238E27FC236}">
                <a16:creationId xmlns:a16="http://schemas.microsoft.com/office/drawing/2014/main" id="{200C7BA5-9D3E-0C4D-B536-CB20B08A4430}"/>
              </a:ext>
            </a:extLst>
          </p:cNvPr>
          <p:cNvSpPr txBox="1">
            <a:spLocks noChangeArrowheads="1"/>
          </p:cNvSpPr>
          <p:nvPr/>
        </p:nvSpPr>
        <p:spPr bwMode="auto">
          <a:xfrm>
            <a:off x="170177" y="3694430"/>
            <a:ext cx="2209800"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ضمان لكن</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لا تأكيد</a:t>
            </a:r>
            <a:endParaRPr kumimoji="0" lang="en-GB"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endParaRPr>
          </a:p>
        </p:txBody>
      </p:sp>
      <p:sp>
        <p:nvSpPr>
          <p:cNvPr id="15" name="Text Box 11">
            <a:extLst>
              <a:ext uri="{FF2B5EF4-FFF2-40B4-BE49-F238E27FC236}">
                <a16:creationId xmlns:a16="http://schemas.microsoft.com/office/drawing/2014/main" id="{0AFBBB09-E528-8944-8C80-B409589027D2}"/>
              </a:ext>
            </a:extLst>
          </p:cNvPr>
          <p:cNvSpPr txBox="1">
            <a:spLocks noChangeArrowheads="1"/>
          </p:cNvSpPr>
          <p:nvPr/>
        </p:nvSpPr>
        <p:spPr bwMode="auto">
          <a:xfrm>
            <a:off x="6790474" y="3694430"/>
            <a:ext cx="2353526"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لا ضمان</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لا تأكيد</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 name="Text Box 10">
            <a:extLst>
              <a:ext uri="{FF2B5EF4-FFF2-40B4-BE49-F238E27FC236}">
                <a16:creationId xmlns:a16="http://schemas.microsoft.com/office/drawing/2014/main" id="{3BEECB68-17F7-DC46-A506-8E8B54161E83}"/>
              </a:ext>
            </a:extLst>
          </p:cNvPr>
          <p:cNvSpPr txBox="1">
            <a:spLocks noChangeArrowheads="1"/>
          </p:cNvSpPr>
          <p:nvPr/>
        </p:nvSpPr>
        <p:spPr bwMode="auto">
          <a:xfrm>
            <a:off x="3595175" y="6297560"/>
            <a:ext cx="2054667"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التأكيد</a:t>
            </a:r>
            <a:endParaRPr kumimoji="0" lang="en-GB" sz="2400" b="1"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endParaRPr>
          </a:p>
        </p:txBody>
      </p:sp>
      <p:sp>
        <p:nvSpPr>
          <p:cNvPr id="18" name="Text Box 1">
            <a:extLst>
              <a:ext uri="{FF2B5EF4-FFF2-40B4-BE49-F238E27FC236}">
                <a16:creationId xmlns:a16="http://schemas.microsoft.com/office/drawing/2014/main" id="{68B1B51C-F5E9-0D48-A8DC-6BA03CAE5204}"/>
              </a:ext>
            </a:extLst>
          </p:cNvPr>
          <p:cNvSpPr txBox="1">
            <a:spLocks noChangeArrowheads="1"/>
          </p:cNvSpPr>
          <p:nvPr/>
        </p:nvSpPr>
        <p:spPr bwMode="auto">
          <a:xfrm>
            <a:off x="79688" y="2814461"/>
            <a:ext cx="3574477" cy="1941730"/>
          </a:xfrm>
          <a:prstGeom prst="rect">
            <a:avLst/>
          </a:prstGeom>
          <a:solidFill>
            <a:schemeClr val="tx1"/>
          </a:solidFill>
          <a:ln w="28575">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الغالبون فقط سيحكمون مع اللمسيح</a:t>
            </a:r>
            <a:endParaRPr kumimoji="0" lang="en-GB"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9" name="Text Box 1">
            <a:extLst>
              <a:ext uri="{FF2B5EF4-FFF2-40B4-BE49-F238E27FC236}">
                <a16:creationId xmlns:a16="http://schemas.microsoft.com/office/drawing/2014/main" id="{BC6376CA-45F0-0646-A451-AB7E1C20A486}"/>
              </a:ext>
            </a:extLst>
          </p:cNvPr>
          <p:cNvSpPr txBox="1">
            <a:spLocks noChangeArrowheads="1"/>
          </p:cNvSpPr>
          <p:nvPr/>
        </p:nvSpPr>
        <p:spPr bwMode="auto">
          <a:xfrm>
            <a:off x="79688" y="4849738"/>
            <a:ext cx="3574477" cy="1941730"/>
          </a:xfrm>
          <a:prstGeom prst="rect">
            <a:avLst/>
          </a:prstGeom>
          <a:solidFill>
            <a:schemeClr val="tx1"/>
          </a:solidFill>
          <a:ln w="28575">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المؤمنون الذين يتخلون عن المسيح يخسرون المكافآت و الحكم</a:t>
            </a:r>
            <a:endParaRPr kumimoji="0" lang="en-GB"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 name="Text Box 1">
            <a:extLst>
              <a:ext uri="{FF2B5EF4-FFF2-40B4-BE49-F238E27FC236}">
                <a16:creationId xmlns:a16="http://schemas.microsoft.com/office/drawing/2014/main" id="{CBCD88A3-2305-7849-817E-8A7AE5806E13}"/>
              </a:ext>
            </a:extLst>
          </p:cNvPr>
          <p:cNvSpPr txBox="1">
            <a:spLocks noChangeArrowheads="1"/>
          </p:cNvSpPr>
          <p:nvPr/>
        </p:nvSpPr>
        <p:spPr bwMode="auto">
          <a:xfrm>
            <a:off x="79688" y="779184"/>
            <a:ext cx="3574477" cy="1941730"/>
          </a:xfrm>
          <a:prstGeom prst="rect">
            <a:avLst/>
          </a:prstGeom>
          <a:solidFill>
            <a:schemeClr val="tx1"/>
          </a:solidFill>
          <a:ln w="28575">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يميز الكتاب المقدس بين ميراثينا</a:t>
            </a:r>
            <a:endParaRPr kumimoji="0" lang="en-GB"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20" name="Group 19">
            <a:extLst>
              <a:ext uri="{FF2B5EF4-FFF2-40B4-BE49-F238E27FC236}">
                <a16:creationId xmlns:a16="http://schemas.microsoft.com/office/drawing/2014/main" id="{BBE4C18A-AB59-C641-9360-CEF25CCF2E76}"/>
              </a:ext>
            </a:extLst>
          </p:cNvPr>
          <p:cNvGrpSpPr/>
          <p:nvPr/>
        </p:nvGrpSpPr>
        <p:grpSpPr>
          <a:xfrm>
            <a:off x="5276393" y="4364120"/>
            <a:ext cx="3825164" cy="2139670"/>
            <a:chOff x="5276393" y="4364120"/>
            <a:chExt cx="3825164" cy="2139670"/>
          </a:xfrm>
        </p:grpSpPr>
        <p:sp>
          <p:nvSpPr>
            <p:cNvPr id="21" name="Left Arrow 20">
              <a:extLst>
                <a:ext uri="{FF2B5EF4-FFF2-40B4-BE49-F238E27FC236}">
                  <a16:creationId xmlns:a16="http://schemas.microsoft.com/office/drawing/2014/main" id="{0412935E-A51E-9449-8104-3074C64CE70A}"/>
                </a:ext>
              </a:extLst>
            </p:cNvPr>
            <p:cNvSpPr/>
            <p:nvPr/>
          </p:nvSpPr>
          <p:spPr bwMode="auto">
            <a:xfrm rot="19493858">
              <a:off x="5276393" y="5711603"/>
              <a:ext cx="1222231" cy="609600"/>
            </a:xfrm>
            <a:prstGeom prst="leftArrow">
              <a:avLst/>
            </a:prstGeom>
            <a:solidFill>
              <a:schemeClr val="tx1"/>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22" name="Left Arrow 21">
              <a:extLst>
                <a:ext uri="{FF2B5EF4-FFF2-40B4-BE49-F238E27FC236}">
                  <a16:creationId xmlns:a16="http://schemas.microsoft.com/office/drawing/2014/main" id="{5964A17D-AF0A-2543-B331-4FFA4039B0DA}"/>
                </a:ext>
              </a:extLst>
            </p:cNvPr>
            <p:cNvSpPr/>
            <p:nvPr/>
          </p:nvSpPr>
          <p:spPr bwMode="auto">
            <a:xfrm rot="2928008">
              <a:off x="5357673" y="4670436"/>
              <a:ext cx="1222231" cy="609600"/>
            </a:xfrm>
            <a:prstGeom prst="leftArrow">
              <a:avLst/>
            </a:prstGeom>
            <a:solidFill>
              <a:schemeClr val="tx1"/>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23" name="Text Box 1">
              <a:extLst>
                <a:ext uri="{FF2B5EF4-FFF2-40B4-BE49-F238E27FC236}">
                  <a16:creationId xmlns:a16="http://schemas.microsoft.com/office/drawing/2014/main" id="{99275094-F0EA-DD44-9580-14E88407295F}"/>
                </a:ext>
              </a:extLst>
            </p:cNvPr>
            <p:cNvSpPr txBox="1">
              <a:spLocks noChangeArrowheads="1"/>
            </p:cNvSpPr>
            <p:nvPr/>
          </p:nvSpPr>
          <p:spPr bwMode="auto">
            <a:xfrm>
              <a:off x="5965675" y="4931948"/>
              <a:ext cx="3135882" cy="1571842"/>
            </a:xfrm>
            <a:prstGeom prst="rect">
              <a:avLst/>
            </a:prstGeom>
            <a:solidFill>
              <a:schemeClr val="tx1"/>
            </a:solidFill>
            <a:ln w="28575">
              <a:solidFill>
                <a:schemeClr val="bg1"/>
              </a:solidFill>
            </a:ln>
            <a:extLs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كيف نلائم بين التأكيد و الإرتداد ؟</a:t>
              </a:r>
              <a:endParaRPr kumimoji="0" lang="en-GB"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318947540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2130" name="Freeform 3"/>
          <p:cNvSpPr>
            <a:spLocks/>
          </p:cNvSpPr>
          <p:nvPr/>
        </p:nvSpPr>
        <p:spPr bwMode="auto">
          <a:xfrm>
            <a:off x="7800975" y="2032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2131" name="Line 4"/>
          <p:cNvSpPr>
            <a:spLocks noChangeShapeType="1"/>
          </p:cNvSpPr>
          <p:nvPr/>
        </p:nvSpPr>
        <p:spPr bwMode="auto">
          <a:xfrm>
            <a:off x="8077200" y="381000"/>
            <a:ext cx="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432132" name="Picture 5" descr="OMSSO036"/>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4572000" y="0"/>
            <a:ext cx="46291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2133" name="Freeform 6"/>
          <p:cNvSpPr>
            <a:spLocks/>
          </p:cNvSpPr>
          <p:nvPr/>
        </p:nvSpPr>
        <p:spPr bwMode="auto">
          <a:xfrm>
            <a:off x="7877175" y="2286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2134" name="Freeform 7"/>
          <p:cNvSpPr>
            <a:spLocks/>
          </p:cNvSpPr>
          <p:nvPr/>
        </p:nvSpPr>
        <p:spPr bwMode="auto">
          <a:xfrm>
            <a:off x="8686800" y="1016000"/>
            <a:ext cx="393700" cy="5334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2135" name="Freeform 8"/>
          <p:cNvSpPr>
            <a:spLocks/>
          </p:cNvSpPr>
          <p:nvPr/>
        </p:nvSpPr>
        <p:spPr bwMode="auto">
          <a:xfrm>
            <a:off x="7315200" y="1168400"/>
            <a:ext cx="304800" cy="3810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8057" name="Text Box 9"/>
          <p:cNvSpPr txBox="1">
            <a:spLocks noChangeArrowheads="1"/>
          </p:cNvSpPr>
          <p:nvPr/>
        </p:nvSpPr>
        <p:spPr bwMode="auto">
          <a:xfrm>
            <a:off x="251520" y="331788"/>
            <a:ext cx="3888432" cy="353943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بالإيمان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صنع الفصح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 رش الدم</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لئلا يمسهم</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الذي أهلك الأبكار</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58058" name="Text Box 10"/>
          <p:cNvSpPr txBox="1">
            <a:spLocks noChangeArrowheads="1"/>
          </p:cNvSpPr>
          <p:nvPr/>
        </p:nvSpPr>
        <p:spPr bwMode="auto">
          <a:xfrm>
            <a:off x="-36512" y="5949280"/>
            <a:ext cx="4648200" cy="52322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square">
            <a:spAutoFit/>
          </a:bodyPr>
          <a:lstStyle>
            <a:defPPr>
              <a:defRPr lang="en-US"/>
            </a:defPPr>
            <a:lvl1pPr algn="ctr" eaLnBrk="1" hangingPunct="1">
              <a:spcBef>
                <a:spcPct val="50000"/>
              </a:spcBef>
              <a:defRPr sz="2800" b="1">
                <a:solidFill>
                  <a:srgbClr val="FFFFFF"/>
                </a:solidFill>
                <a:latin typeface="Arial"/>
                <a:cs typeface="Arial"/>
              </a:defRPr>
            </a:lvl1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عبرانيين 11: 28 </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32138" name="Rectangle 12"/>
          <p:cNvSpPr>
            <a:spLocks noGrp="1" noChangeArrowheads="1"/>
          </p:cNvSpPr>
          <p:nvPr>
            <p:ph type="title" idx="4294967295"/>
          </p:nvPr>
        </p:nvSpPr>
        <p:spPr>
          <a:xfrm>
            <a:off x="4572000" y="5791200"/>
            <a:ext cx="4572000" cy="762000"/>
          </a:xfrm>
          <a:solidFill>
            <a:srgbClr val="000000"/>
          </a:solidFill>
        </p:spPr>
        <p:txBody>
          <a:bodyPr/>
          <a:lstStyle/>
          <a:p>
            <a:pPr eaLnBrk="1" hangingPunct="1"/>
            <a:r>
              <a:rPr lang="ar-JO" altLang="zh-CN" sz="3200" dirty="0">
                <a:solidFill>
                  <a:schemeClr val="bg1"/>
                </a:solidFill>
                <a:cs typeface="Arial" panose="020B0604020202020204" pitchFamily="34" charset="0"/>
              </a:rPr>
              <a:t>الإيمان مصوّرًا</a:t>
            </a:r>
            <a:endParaRPr lang="en-US" altLang="zh-CN" sz="3200" dirty="0">
              <a:solidFill>
                <a:schemeClr val="bg1"/>
              </a:solidFill>
              <a:cs typeface="Arial" panose="020B0604020202020204" pitchFamily="34" charset="0"/>
            </a:endParaRPr>
          </a:p>
        </p:txBody>
      </p:sp>
    </p:spTree>
    <p:extLst>
      <p:ext uri="{BB962C8B-B14F-4D97-AF65-F5344CB8AC3E}">
        <p14:creationId xmlns:p14="http://schemas.microsoft.com/office/powerpoint/2010/main" val="696936832"/>
      </p:ext>
    </p:extLst>
  </p:cSld>
  <p:clrMapOvr>
    <a:masterClrMapping/>
  </p:clrMapOvr>
  <p:transition spd="med">
    <p:randomBar dir="vert"/>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s Salvation a Reward or a Gift? Yes.">
            <a:extLst>
              <a:ext uri="{FF2B5EF4-FFF2-40B4-BE49-F238E27FC236}">
                <a16:creationId xmlns:a16="http://schemas.microsoft.com/office/drawing/2014/main" id="{D59C91F8-C399-7641-8196-B58DFDA0095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762"/>
          <a:stretch/>
        </p:blipFill>
        <p:spPr bwMode="auto">
          <a:xfrm>
            <a:off x="-3" y="206473"/>
            <a:ext cx="9144004" cy="5777881"/>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654325"/>
          </a:xfrm>
          <a:solidFill>
            <a:schemeClr val="tx1"/>
          </a:solidFill>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خلاصنا مضمون لكن المنشقين يخسرون المكافآت</a:t>
            </a:r>
            <a:endParaRPr lang="en-US" sz="4800" dirty="0">
              <a:effectLst>
                <a:glow rad="127000">
                  <a:schemeClr val="tx1"/>
                </a:glow>
              </a:effectLst>
              <a:ea typeface="ＭＳ Ｐゴシック" charset="0"/>
            </a:endParaRPr>
          </a:p>
        </p:txBody>
      </p:sp>
      <p:sp>
        <p:nvSpPr>
          <p:cNvPr id="8" name="Rectangle 2">
            <a:extLst>
              <a:ext uri="{FF2B5EF4-FFF2-40B4-BE49-F238E27FC236}">
                <a16:creationId xmlns:a16="http://schemas.microsoft.com/office/drawing/2014/main" id="{8FF032DB-AC0E-FA4B-8602-CC999AF44A98}"/>
              </a:ext>
            </a:extLst>
          </p:cNvPr>
          <p:cNvSpPr txBox="1">
            <a:spLocks noChangeArrowheads="1"/>
          </p:cNvSpPr>
          <p:nvPr/>
        </p:nvSpPr>
        <p:spPr bwMode="auto">
          <a:xfrm>
            <a:off x="-1" y="5777880"/>
            <a:ext cx="9143999" cy="1080120"/>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48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الفكرة الرئيسية</a:t>
            </a:r>
            <a:endParaRPr kumimoji="0" lang="en-US"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2463627"/>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41218" y="1665017"/>
            <a:ext cx="7623973" cy="5012762"/>
          </a:xfrm>
          <a:prstGeom prst="rect">
            <a:avLst/>
          </a:prstGeom>
        </p:spPr>
      </p:pic>
      <p:sp>
        <p:nvSpPr>
          <p:cNvPr id="900098" name="Rectangle 2"/>
          <p:cNvSpPr>
            <a:spLocks noGrp="1" noChangeArrowheads="1"/>
          </p:cNvSpPr>
          <p:nvPr>
            <p:ph type="ctrTitle"/>
          </p:nvPr>
        </p:nvSpPr>
        <p:spPr>
          <a:xfrm>
            <a:off x="0" y="29553"/>
            <a:ext cx="9144000" cy="1626853"/>
          </a:xfrm>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rPr>
              <a:t>كل المؤمنين سيلبسون بر المسيح</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253793571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7566"/>
            <a:ext cx="9144000" cy="829727"/>
          </a:xfrm>
          <a:solidFill>
            <a:schemeClr val="tx1"/>
          </a:solidFill>
          <a:effectLst>
            <a:outerShdw blurRad="63500" dist="35921" dir="2700000" algn="ctr" rotWithShape="0">
              <a:schemeClr val="tx2">
                <a:alpha val="74998"/>
              </a:schemeClr>
            </a:outerShdw>
          </a:effectLst>
        </p:spPr>
        <p:txBody>
          <a:bodyPr anchor="t"/>
          <a:lstStyle/>
          <a:p>
            <a:pPr>
              <a:defRPr/>
            </a:pPr>
            <a:r>
              <a:rPr lang="ar-JO" dirty="0">
                <a:effectLst>
                  <a:glow rad="127000">
                    <a:schemeClr val="tx1"/>
                  </a:glow>
                </a:effectLst>
                <a:ea typeface="ＭＳ Ｐゴシック" charset="0"/>
              </a:rPr>
              <a:t>كل المؤمنين سيتمتعون بالسماء</a:t>
            </a:r>
            <a:endParaRPr lang="en-US" dirty="0">
              <a:effectLst>
                <a:glow rad="127000">
                  <a:schemeClr val="tx1"/>
                </a:glow>
              </a:effectLst>
              <a:ea typeface="ＭＳ Ｐゴシック" charset="0"/>
            </a:endParaRPr>
          </a:p>
        </p:txBody>
      </p:sp>
    </p:spTree>
    <p:extLst>
      <p:ext uri="{BB962C8B-B14F-4D97-AF65-F5344CB8AC3E}">
        <p14:creationId xmlns:p14="http://schemas.microsoft.com/office/powerpoint/2010/main" val="1102455231"/>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لكن يسوع سيدين الأرض</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2031235087"/>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سيكافأ يسوع الأمناء</a:t>
            </a:r>
            <a:endParaRPr lang="en-US" sz="48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0" y="868680"/>
            <a:ext cx="9144000" cy="5989320"/>
          </a:xfrm>
          <a:prstGeom prst="rect">
            <a:avLst/>
          </a:prstGeom>
        </p:spPr>
      </p:pic>
    </p:spTree>
    <p:extLst>
      <p:ext uri="{BB962C8B-B14F-4D97-AF65-F5344CB8AC3E}">
        <p14:creationId xmlns:p14="http://schemas.microsoft.com/office/powerpoint/2010/main" val="3069104078"/>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28133"/>
            <a:ext cx="9144000" cy="612986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678349"/>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عش متطلعاً نحو مستقبلك</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802420338"/>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3487197"/>
          </a:xfrm>
          <a:effectLst>
            <a:outerShdw blurRad="63500" dist="35921" dir="2700000" algn="ctr" rotWithShape="0">
              <a:schemeClr val="tx2">
                <a:alpha val="74998"/>
              </a:schemeClr>
            </a:outerShdw>
          </a:effectLst>
        </p:spPr>
        <p:txBody>
          <a:bodyPr anchor="ctr"/>
          <a:lstStyle/>
          <a:p>
            <a:pPr>
              <a:defRPr/>
            </a:pPr>
            <a:r>
              <a:rPr lang="ar-JO" sz="4800" dirty="0"/>
              <a:t>الإبتعاد عن المسيح يفقدك حكمك المستقبلي</a:t>
            </a:r>
            <a:endParaRPr lang="en-US" sz="4800" dirty="0">
              <a:effectLst>
                <a:glow rad="127000">
                  <a:schemeClr val="tx1"/>
                </a:glow>
              </a:effectLst>
              <a:ea typeface="ＭＳ Ｐゴシック" charset="0"/>
              <a:cs typeface="ＭＳ Ｐゴシック" charset="0"/>
            </a:endParaRPr>
          </a:p>
        </p:txBody>
      </p:sp>
      <p:pic>
        <p:nvPicPr>
          <p:cNvPr id="3" name="Picture 2" descr="Rule of believers in millennium.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3738902"/>
            <a:ext cx="9018649" cy="3119098"/>
          </a:xfrm>
          <a:prstGeom prst="rect">
            <a:avLst/>
          </a:prstGeom>
        </p:spPr>
      </p:pic>
    </p:spTree>
    <p:extLst>
      <p:ext uri="{BB962C8B-B14F-4D97-AF65-F5344CB8AC3E}">
        <p14:creationId xmlns:p14="http://schemas.microsoft.com/office/powerpoint/2010/main" val="1565374074"/>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1417663642"/>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4000" dirty="0">
                <a:cs typeface="Arial" panose="020B0604020202020204" pitchFamily="34" charset="0"/>
              </a:rPr>
              <a:t>علم الخلاص</a:t>
            </a:r>
            <a:r>
              <a:rPr lang="en-US" sz="4000" dirty="0">
                <a:cs typeface="Arial" panose="020B0604020202020204" pitchFamily="34" charset="0"/>
              </a:rPr>
              <a:t> </a:t>
            </a:r>
            <a:r>
              <a:rPr lang="en-US" sz="3200" dirty="0">
                <a:cs typeface="Arial" panose="020B0604020202020204" pitchFamily="34" charset="0"/>
              </a:rPr>
              <a:t> </a:t>
            </a:r>
            <a:r>
              <a:rPr lang="en-US" sz="3200" dirty="0">
                <a:solidFill>
                  <a:srgbClr val="FFFFFF"/>
                </a:solidFill>
                <a:ea typeface="ＭＳ Ｐゴシック" charset="0"/>
                <a:cs typeface="Arial" panose="020B0604020202020204" pitchFamily="34" charset="0"/>
              </a:rPr>
              <a:t>•  BibleStudyDownloads.org</a:t>
            </a:r>
            <a:endParaRPr lang="en-US" sz="1100"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أحصل علي هذا العرض مجانا!</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9919733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3813" y="100190"/>
            <a:ext cx="9120187" cy="1011002"/>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ميراث المؤمن</a:t>
            </a:r>
            <a:endParaRPr lang="en-US" sz="6600" dirty="0">
              <a:effectLst>
                <a:glow rad="127000">
                  <a:schemeClr val="tx1"/>
                </a:glow>
              </a:effectLst>
              <a:ea typeface="ＭＳ Ｐゴシック" charset="0"/>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736600" y="1168401"/>
            <a:ext cx="7512163" cy="4117766"/>
          </a:xfrm>
          <a:prstGeom prst="rect">
            <a:avLst/>
          </a:prstGeom>
        </p:spPr>
      </p:pic>
      <p:sp>
        <p:nvSpPr>
          <p:cNvPr id="7" name="Rectangle 6">
            <a:extLst>
              <a:ext uri="{FF2B5EF4-FFF2-40B4-BE49-F238E27FC236}">
                <a16:creationId xmlns:a16="http://schemas.microsoft.com/office/drawing/2014/main" id="{C07E0510-50D5-394F-B76E-DBAD04DDE416}"/>
              </a:ext>
            </a:extLst>
          </p:cNvPr>
          <p:cNvSpPr>
            <a:spLocks noChangeArrowheads="1"/>
          </p:cNvSpPr>
          <p:nvPr/>
        </p:nvSpPr>
        <p:spPr bwMode="auto">
          <a:xfrm>
            <a:off x="-24962" y="6206786"/>
            <a:ext cx="9144000" cy="651214"/>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مؤسسة الدراسات اللاهوتية الأردنية</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BibleStudyDownloads.org</a:t>
            </a:r>
          </a:p>
        </p:txBody>
      </p:sp>
      <p:sp>
        <p:nvSpPr>
          <p:cNvPr id="9" name="Rectangle 2">
            <a:extLst>
              <a:ext uri="{FF2B5EF4-FFF2-40B4-BE49-F238E27FC236}">
                <a16:creationId xmlns:a16="http://schemas.microsoft.com/office/drawing/2014/main" id="{3682A8F3-0CE0-814B-AC5D-065F6CD3B4BC}"/>
              </a:ext>
            </a:extLst>
          </p:cNvPr>
          <p:cNvSpPr txBox="1">
            <a:spLocks noChangeArrowheads="1"/>
          </p:cNvSpPr>
          <p:nvPr/>
        </p:nvSpPr>
        <p:spPr bwMode="auto">
          <a:xfrm>
            <a:off x="14749" y="1301882"/>
            <a:ext cx="9120187" cy="10110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تحذير في العبرانيين</a:t>
            </a:r>
            <a:endParaRPr kumimoji="0" lang="en-US" sz="40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D1462203-BDA7-85B3-A7BC-3CAFD6A9A3BD}"/>
              </a:ext>
            </a:extLst>
          </p:cNvPr>
          <p:cNvSpPr txBox="1">
            <a:spLocks noChangeArrowheads="1"/>
          </p:cNvSpPr>
          <p:nvPr/>
        </p:nvSpPr>
        <p:spPr bwMode="auto">
          <a:xfrm>
            <a:off x="0" y="5437420"/>
            <a:ext cx="9144000" cy="6064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علم الخلاص</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 برنامج الله الخلاصي</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6473989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7"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4178" name="Freeform 3"/>
          <p:cNvSpPr>
            <a:spLocks/>
          </p:cNvSpPr>
          <p:nvPr/>
        </p:nvSpPr>
        <p:spPr bwMode="auto">
          <a:xfrm>
            <a:off x="7800975" y="2032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4179" name="Line 4"/>
          <p:cNvSpPr>
            <a:spLocks noChangeShapeType="1"/>
          </p:cNvSpPr>
          <p:nvPr/>
        </p:nvSpPr>
        <p:spPr bwMode="auto">
          <a:xfrm>
            <a:off x="8077200" y="381000"/>
            <a:ext cx="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434180" name="Picture 5" descr="OMSSO036"/>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4572000" y="0"/>
            <a:ext cx="46291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4181" name="Freeform 6"/>
          <p:cNvSpPr>
            <a:spLocks/>
          </p:cNvSpPr>
          <p:nvPr/>
        </p:nvSpPr>
        <p:spPr bwMode="auto">
          <a:xfrm>
            <a:off x="7877175" y="2286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4182" name="Freeform 7"/>
          <p:cNvSpPr>
            <a:spLocks/>
          </p:cNvSpPr>
          <p:nvPr/>
        </p:nvSpPr>
        <p:spPr bwMode="auto">
          <a:xfrm>
            <a:off x="8686800" y="1016000"/>
            <a:ext cx="393700" cy="5334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4183" name="Freeform 8"/>
          <p:cNvSpPr>
            <a:spLocks/>
          </p:cNvSpPr>
          <p:nvPr/>
        </p:nvSpPr>
        <p:spPr bwMode="auto">
          <a:xfrm>
            <a:off x="7315200" y="1168400"/>
            <a:ext cx="304800" cy="3810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9081" name="Text Box 9"/>
          <p:cNvSpPr txBox="1">
            <a:spLocks noChangeArrowheads="1"/>
          </p:cNvSpPr>
          <p:nvPr/>
        </p:nvSpPr>
        <p:spPr bwMode="auto">
          <a:xfrm>
            <a:off x="381000" y="331788"/>
            <a:ext cx="4114800" cy="35394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 في الغد</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نظر يوحنا يسوع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مقبلاً إليه فقال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هوذا حمل الله</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الذي يرفع خطية العالم</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59082" name="Text Box 10"/>
          <p:cNvSpPr txBox="1">
            <a:spLocks noChangeArrowheads="1"/>
          </p:cNvSpPr>
          <p:nvPr/>
        </p:nvSpPr>
        <p:spPr bwMode="auto">
          <a:xfrm>
            <a:off x="0" y="6074132"/>
            <a:ext cx="4572000" cy="52322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square">
            <a:spAutoFit/>
          </a:bodyPr>
          <a:lstStyle>
            <a:defPPr>
              <a:defRPr lang="en-US"/>
            </a:defPPr>
            <a:lvl1pPr algn="ctr" eaLnBrk="1" hangingPunct="1">
              <a:spcBef>
                <a:spcPct val="50000"/>
              </a:spcBef>
              <a:defRPr sz="2800" b="1">
                <a:solidFill>
                  <a:srgbClr val="FFFFFF"/>
                </a:solidFill>
                <a:latin typeface="Arial"/>
                <a:cs typeface="Arial"/>
              </a:defRPr>
            </a:lvl1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يوحنا 1: 29</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2" name="Group 11"/>
          <p:cNvGrpSpPr>
            <a:grpSpLocks/>
          </p:cNvGrpSpPr>
          <p:nvPr/>
        </p:nvGrpSpPr>
        <p:grpSpPr bwMode="auto">
          <a:xfrm>
            <a:off x="6899275" y="381000"/>
            <a:ext cx="2244725" cy="3867150"/>
            <a:chOff x="3037" y="674"/>
            <a:chExt cx="1414" cy="2436"/>
          </a:xfrm>
        </p:grpSpPr>
        <p:sp>
          <p:nvSpPr>
            <p:cNvPr id="434188" name="Freeform 12"/>
            <p:cNvSpPr>
              <a:spLocks/>
            </p:cNvSpPr>
            <p:nvPr/>
          </p:nvSpPr>
          <p:spPr bwMode="auto">
            <a:xfrm>
              <a:off x="3607" y="674"/>
              <a:ext cx="274" cy="2436"/>
            </a:xfrm>
            <a:custGeom>
              <a:avLst/>
              <a:gdLst>
                <a:gd name="T0" fmla="*/ 0 w 274"/>
                <a:gd name="T1" fmla="*/ 0 h 2436"/>
                <a:gd name="T2" fmla="*/ 1 w 274"/>
                <a:gd name="T3" fmla="*/ 2436 h 2436"/>
                <a:gd name="T4" fmla="*/ 274 w 274"/>
                <a:gd name="T5" fmla="*/ 2436 h 2436"/>
                <a:gd name="T6" fmla="*/ 274 w 274"/>
                <a:gd name="T7" fmla="*/ 1 h 2436"/>
                <a:gd name="T8" fmla="*/ 1 w 274"/>
                <a:gd name="T9" fmla="*/ 1 h 2436"/>
                <a:gd name="T10" fmla="*/ 1 w 274"/>
                <a:gd name="T11" fmla="*/ 1 h 2436"/>
                <a:gd name="T12" fmla="*/ 0 w 274"/>
                <a:gd name="T13" fmla="*/ 0 h 2436"/>
                <a:gd name="T14" fmla="*/ 0 60000 65536"/>
                <a:gd name="T15" fmla="*/ 0 60000 65536"/>
                <a:gd name="T16" fmla="*/ 0 60000 65536"/>
                <a:gd name="T17" fmla="*/ 0 60000 65536"/>
                <a:gd name="T18" fmla="*/ 0 60000 65536"/>
                <a:gd name="T19" fmla="*/ 0 60000 65536"/>
                <a:gd name="T20" fmla="*/ 0 60000 65536"/>
                <a:gd name="T21" fmla="*/ 0 w 274"/>
                <a:gd name="T22" fmla="*/ 0 h 2436"/>
                <a:gd name="T23" fmla="*/ 274 w 274"/>
                <a:gd name="T24" fmla="*/ 2436 h 24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4" h="2436">
                  <a:moveTo>
                    <a:pt x="0" y="0"/>
                  </a:moveTo>
                  <a:lnTo>
                    <a:pt x="1" y="2436"/>
                  </a:lnTo>
                  <a:lnTo>
                    <a:pt x="274" y="2436"/>
                  </a:lnTo>
                  <a:lnTo>
                    <a:pt x="274" y="1"/>
                  </a:lnTo>
                  <a:lnTo>
                    <a:pt x="1" y="1"/>
                  </a:lnTo>
                  <a:lnTo>
                    <a:pt x="0" y="0"/>
                  </a:lnTo>
                  <a:close/>
                </a:path>
              </a:pathLst>
            </a:cu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4189" name="Freeform 13"/>
            <p:cNvSpPr>
              <a:spLocks/>
            </p:cNvSpPr>
            <p:nvPr/>
          </p:nvSpPr>
          <p:spPr bwMode="auto">
            <a:xfrm rot="-434653">
              <a:off x="3037" y="1101"/>
              <a:ext cx="1414" cy="251"/>
            </a:xfrm>
            <a:custGeom>
              <a:avLst/>
              <a:gdLst>
                <a:gd name="T0" fmla="*/ 0 w 1414"/>
                <a:gd name="T1" fmla="*/ 0 h 251"/>
                <a:gd name="T2" fmla="*/ 1 w 1414"/>
                <a:gd name="T3" fmla="*/ 251 h 251"/>
                <a:gd name="T4" fmla="*/ 1414 w 1414"/>
                <a:gd name="T5" fmla="*/ 251 h 251"/>
                <a:gd name="T6" fmla="*/ 1414 w 1414"/>
                <a:gd name="T7" fmla="*/ 2 h 251"/>
                <a:gd name="T8" fmla="*/ 1 w 1414"/>
                <a:gd name="T9" fmla="*/ 2 h 251"/>
                <a:gd name="T10" fmla="*/ 1 w 1414"/>
                <a:gd name="T11" fmla="*/ 2 h 251"/>
                <a:gd name="T12" fmla="*/ 0 w 1414"/>
                <a:gd name="T13" fmla="*/ 0 h 251"/>
                <a:gd name="T14" fmla="*/ 0 60000 65536"/>
                <a:gd name="T15" fmla="*/ 0 60000 65536"/>
                <a:gd name="T16" fmla="*/ 0 60000 65536"/>
                <a:gd name="T17" fmla="*/ 0 60000 65536"/>
                <a:gd name="T18" fmla="*/ 0 60000 65536"/>
                <a:gd name="T19" fmla="*/ 0 60000 65536"/>
                <a:gd name="T20" fmla="*/ 0 60000 65536"/>
                <a:gd name="T21" fmla="*/ 0 w 1414"/>
                <a:gd name="T22" fmla="*/ 0 h 251"/>
                <a:gd name="T23" fmla="*/ 1414 w 1414"/>
                <a:gd name="T24" fmla="*/ 251 h 2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14" h="251">
                  <a:moveTo>
                    <a:pt x="0" y="0"/>
                  </a:moveTo>
                  <a:lnTo>
                    <a:pt x="1" y="251"/>
                  </a:lnTo>
                  <a:lnTo>
                    <a:pt x="1414" y="251"/>
                  </a:lnTo>
                  <a:lnTo>
                    <a:pt x="1414" y="2"/>
                  </a:lnTo>
                  <a:lnTo>
                    <a:pt x="1" y="2"/>
                  </a:lnTo>
                  <a:lnTo>
                    <a:pt x="0" y="0"/>
                  </a:lnTo>
                  <a:close/>
                </a:path>
              </a:pathLst>
            </a:cu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4190" name="Freeform 14"/>
            <p:cNvSpPr>
              <a:spLocks/>
            </p:cNvSpPr>
            <p:nvPr/>
          </p:nvSpPr>
          <p:spPr bwMode="auto">
            <a:xfrm rot="-440840">
              <a:off x="3082" y="1211"/>
              <a:ext cx="508" cy="106"/>
            </a:xfrm>
            <a:custGeom>
              <a:avLst/>
              <a:gdLst>
                <a:gd name="T0" fmla="*/ 0 w 508"/>
                <a:gd name="T1" fmla="*/ 104 h 106"/>
                <a:gd name="T2" fmla="*/ 508 w 508"/>
                <a:gd name="T3" fmla="*/ 106 h 106"/>
                <a:gd name="T4" fmla="*/ 439 w 508"/>
                <a:gd name="T5" fmla="*/ 5 h 106"/>
                <a:gd name="T6" fmla="*/ 397 w 508"/>
                <a:gd name="T7" fmla="*/ 79 h 106"/>
                <a:gd name="T8" fmla="*/ 349 w 508"/>
                <a:gd name="T9" fmla="*/ 0 h 106"/>
                <a:gd name="T10" fmla="*/ 296 w 508"/>
                <a:gd name="T11" fmla="*/ 79 h 106"/>
                <a:gd name="T12" fmla="*/ 265 w 508"/>
                <a:gd name="T13" fmla="*/ 5 h 106"/>
                <a:gd name="T14" fmla="*/ 228 w 508"/>
                <a:gd name="T15" fmla="*/ 74 h 106"/>
                <a:gd name="T16" fmla="*/ 196 w 508"/>
                <a:gd name="T17" fmla="*/ 10 h 106"/>
                <a:gd name="T18" fmla="*/ 165 w 508"/>
                <a:gd name="T19" fmla="*/ 84 h 106"/>
                <a:gd name="T20" fmla="*/ 122 w 508"/>
                <a:gd name="T21" fmla="*/ 5 h 106"/>
                <a:gd name="T22" fmla="*/ 80 w 508"/>
                <a:gd name="T23" fmla="*/ 90 h 106"/>
                <a:gd name="T24" fmla="*/ 43 w 508"/>
                <a:gd name="T25" fmla="*/ 10 h 106"/>
                <a:gd name="T26" fmla="*/ 1 w 508"/>
                <a:gd name="T27" fmla="*/ 106 h 106"/>
                <a:gd name="T28" fmla="*/ 1 w 508"/>
                <a:gd name="T29" fmla="*/ 106 h 106"/>
                <a:gd name="T30" fmla="*/ 0 w 508"/>
                <a:gd name="T31" fmla="*/ 104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8"/>
                <a:gd name="T49" fmla="*/ 0 h 106"/>
                <a:gd name="T50" fmla="*/ 508 w 508"/>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8" h="106">
                  <a:moveTo>
                    <a:pt x="0" y="104"/>
                  </a:moveTo>
                  <a:lnTo>
                    <a:pt x="508" y="106"/>
                  </a:lnTo>
                  <a:lnTo>
                    <a:pt x="439" y="5"/>
                  </a:lnTo>
                  <a:lnTo>
                    <a:pt x="397" y="79"/>
                  </a:lnTo>
                  <a:lnTo>
                    <a:pt x="349" y="0"/>
                  </a:lnTo>
                  <a:lnTo>
                    <a:pt x="296" y="79"/>
                  </a:lnTo>
                  <a:lnTo>
                    <a:pt x="265" y="5"/>
                  </a:lnTo>
                  <a:lnTo>
                    <a:pt x="228" y="74"/>
                  </a:lnTo>
                  <a:lnTo>
                    <a:pt x="196" y="10"/>
                  </a:lnTo>
                  <a:lnTo>
                    <a:pt x="165" y="84"/>
                  </a:lnTo>
                  <a:lnTo>
                    <a:pt x="122" y="5"/>
                  </a:lnTo>
                  <a:lnTo>
                    <a:pt x="80" y="90"/>
                  </a:lnTo>
                  <a:lnTo>
                    <a:pt x="43" y="10"/>
                  </a:lnTo>
                  <a:lnTo>
                    <a:pt x="1" y="106"/>
                  </a:lnTo>
                  <a:lnTo>
                    <a:pt x="0" y="10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4191" name="Freeform 15"/>
            <p:cNvSpPr>
              <a:spLocks/>
            </p:cNvSpPr>
            <p:nvPr/>
          </p:nvSpPr>
          <p:spPr bwMode="auto">
            <a:xfrm rot="-442485">
              <a:off x="3917" y="1211"/>
              <a:ext cx="507" cy="106"/>
            </a:xfrm>
            <a:custGeom>
              <a:avLst/>
              <a:gdLst>
                <a:gd name="T0" fmla="*/ 507 w 507"/>
                <a:gd name="T1" fmla="*/ 104 h 106"/>
                <a:gd name="T2" fmla="*/ 0 w 507"/>
                <a:gd name="T3" fmla="*/ 106 h 106"/>
                <a:gd name="T4" fmla="*/ 69 w 507"/>
                <a:gd name="T5" fmla="*/ 5 h 106"/>
                <a:gd name="T6" fmla="*/ 111 w 507"/>
                <a:gd name="T7" fmla="*/ 79 h 106"/>
                <a:gd name="T8" fmla="*/ 158 w 507"/>
                <a:gd name="T9" fmla="*/ 0 h 106"/>
                <a:gd name="T10" fmla="*/ 195 w 507"/>
                <a:gd name="T11" fmla="*/ 84 h 106"/>
                <a:gd name="T12" fmla="*/ 216 w 507"/>
                <a:gd name="T13" fmla="*/ 10 h 106"/>
                <a:gd name="T14" fmla="*/ 259 w 507"/>
                <a:gd name="T15" fmla="*/ 84 h 106"/>
                <a:gd name="T16" fmla="*/ 301 w 507"/>
                <a:gd name="T17" fmla="*/ 0 h 106"/>
                <a:gd name="T18" fmla="*/ 348 w 507"/>
                <a:gd name="T19" fmla="*/ 84 h 106"/>
                <a:gd name="T20" fmla="*/ 385 w 507"/>
                <a:gd name="T21" fmla="*/ 5 h 106"/>
                <a:gd name="T22" fmla="*/ 427 w 507"/>
                <a:gd name="T23" fmla="*/ 84 h 106"/>
                <a:gd name="T24" fmla="*/ 464 w 507"/>
                <a:gd name="T25" fmla="*/ 10 h 106"/>
                <a:gd name="T26" fmla="*/ 507 w 507"/>
                <a:gd name="T27" fmla="*/ 106 h 106"/>
                <a:gd name="T28" fmla="*/ 507 w 507"/>
                <a:gd name="T29" fmla="*/ 106 h 106"/>
                <a:gd name="T30" fmla="*/ 507 w 507"/>
                <a:gd name="T31" fmla="*/ 104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7"/>
                <a:gd name="T49" fmla="*/ 0 h 106"/>
                <a:gd name="T50" fmla="*/ 507 w 507"/>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7" h="106">
                  <a:moveTo>
                    <a:pt x="507" y="104"/>
                  </a:moveTo>
                  <a:lnTo>
                    <a:pt x="0" y="106"/>
                  </a:lnTo>
                  <a:lnTo>
                    <a:pt x="69" y="5"/>
                  </a:lnTo>
                  <a:lnTo>
                    <a:pt x="111" y="79"/>
                  </a:lnTo>
                  <a:lnTo>
                    <a:pt x="158" y="0"/>
                  </a:lnTo>
                  <a:lnTo>
                    <a:pt x="195" y="84"/>
                  </a:lnTo>
                  <a:lnTo>
                    <a:pt x="216" y="10"/>
                  </a:lnTo>
                  <a:lnTo>
                    <a:pt x="259" y="84"/>
                  </a:lnTo>
                  <a:lnTo>
                    <a:pt x="301" y="0"/>
                  </a:lnTo>
                  <a:lnTo>
                    <a:pt x="348" y="84"/>
                  </a:lnTo>
                  <a:lnTo>
                    <a:pt x="385" y="5"/>
                  </a:lnTo>
                  <a:lnTo>
                    <a:pt x="427" y="84"/>
                  </a:lnTo>
                  <a:lnTo>
                    <a:pt x="464" y="10"/>
                  </a:lnTo>
                  <a:lnTo>
                    <a:pt x="507" y="106"/>
                  </a:lnTo>
                  <a:lnTo>
                    <a:pt x="507" y="10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4192" name="Freeform 16"/>
            <p:cNvSpPr>
              <a:spLocks/>
            </p:cNvSpPr>
            <p:nvPr/>
          </p:nvSpPr>
          <p:spPr bwMode="auto">
            <a:xfrm>
              <a:off x="3646" y="740"/>
              <a:ext cx="192" cy="2314"/>
            </a:xfrm>
            <a:custGeom>
              <a:avLst/>
              <a:gdLst>
                <a:gd name="T0" fmla="*/ 0 w 192"/>
                <a:gd name="T1" fmla="*/ 0 h 2314"/>
                <a:gd name="T2" fmla="*/ 2 w 192"/>
                <a:gd name="T3" fmla="*/ 2314 h 2314"/>
                <a:gd name="T4" fmla="*/ 192 w 192"/>
                <a:gd name="T5" fmla="*/ 2314 h 2314"/>
                <a:gd name="T6" fmla="*/ 33 w 192"/>
                <a:gd name="T7" fmla="*/ 2240 h 2314"/>
                <a:gd name="T8" fmla="*/ 155 w 192"/>
                <a:gd name="T9" fmla="*/ 2161 h 2314"/>
                <a:gd name="T10" fmla="*/ 23 w 192"/>
                <a:gd name="T11" fmla="*/ 2118 h 2314"/>
                <a:gd name="T12" fmla="*/ 155 w 192"/>
                <a:gd name="T13" fmla="*/ 2029 h 2314"/>
                <a:gd name="T14" fmla="*/ 28 w 192"/>
                <a:gd name="T15" fmla="*/ 1955 h 2314"/>
                <a:gd name="T16" fmla="*/ 155 w 192"/>
                <a:gd name="T17" fmla="*/ 1886 h 2314"/>
                <a:gd name="T18" fmla="*/ 39 w 192"/>
                <a:gd name="T19" fmla="*/ 1823 h 2314"/>
                <a:gd name="T20" fmla="*/ 155 w 192"/>
                <a:gd name="T21" fmla="*/ 1749 h 2314"/>
                <a:gd name="T22" fmla="*/ 39 w 192"/>
                <a:gd name="T23" fmla="*/ 1691 h 2314"/>
                <a:gd name="T24" fmla="*/ 155 w 192"/>
                <a:gd name="T25" fmla="*/ 1611 h 2314"/>
                <a:gd name="T26" fmla="*/ 28 w 192"/>
                <a:gd name="T27" fmla="*/ 1553 h 2314"/>
                <a:gd name="T28" fmla="*/ 150 w 192"/>
                <a:gd name="T29" fmla="*/ 1485 h 2314"/>
                <a:gd name="T30" fmla="*/ 33 w 192"/>
                <a:gd name="T31" fmla="*/ 1416 h 2314"/>
                <a:gd name="T32" fmla="*/ 144 w 192"/>
                <a:gd name="T33" fmla="*/ 1337 h 2314"/>
                <a:gd name="T34" fmla="*/ 33 w 192"/>
                <a:gd name="T35" fmla="*/ 1268 h 2314"/>
                <a:gd name="T36" fmla="*/ 171 w 192"/>
                <a:gd name="T37" fmla="*/ 1184 h 2314"/>
                <a:gd name="T38" fmla="*/ 33 w 192"/>
                <a:gd name="T39" fmla="*/ 1136 h 2314"/>
                <a:gd name="T40" fmla="*/ 171 w 192"/>
                <a:gd name="T41" fmla="*/ 1036 h 2314"/>
                <a:gd name="T42" fmla="*/ 39 w 192"/>
                <a:gd name="T43" fmla="*/ 973 h 2314"/>
                <a:gd name="T44" fmla="*/ 171 w 192"/>
                <a:gd name="T45" fmla="*/ 883 h 2314"/>
                <a:gd name="T46" fmla="*/ 33 w 192"/>
                <a:gd name="T47" fmla="*/ 846 h 2314"/>
                <a:gd name="T48" fmla="*/ 171 w 192"/>
                <a:gd name="T49" fmla="*/ 761 h 2314"/>
                <a:gd name="T50" fmla="*/ 39 w 192"/>
                <a:gd name="T51" fmla="*/ 703 h 2314"/>
                <a:gd name="T52" fmla="*/ 160 w 192"/>
                <a:gd name="T53" fmla="*/ 608 h 2314"/>
                <a:gd name="T54" fmla="*/ 28 w 192"/>
                <a:gd name="T55" fmla="*/ 550 h 2314"/>
                <a:gd name="T56" fmla="*/ 171 w 192"/>
                <a:gd name="T57" fmla="*/ 481 h 2314"/>
                <a:gd name="T58" fmla="*/ 39 w 192"/>
                <a:gd name="T59" fmla="*/ 413 h 2314"/>
                <a:gd name="T60" fmla="*/ 171 w 192"/>
                <a:gd name="T61" fmla="*/ 339 h 2314"/>
                <a:gd name="T62" fmla="*/ 44 w 192"/>
                <a:gd name="T63" fmla="*/ 254 h 2314"/>
                <a:gd name="T64" fmla="*/ 176 w 192"/>
                <a:gd name="T65" fmla="*/ 191 h 2314"/>
                <a:gd name="T66" fmla="*/ 49 w 192"/>
                <a:gd name="T67" fmla="*/ 107 h 2314"/>
                <a:gd name="T68" fmla="*/ 192 w 192"/>
                <a:gd name="T69" fmla="*/ 1 h 2314"/>
                <a:gd name="T70" fmla="*/ 2 w 192"/>
                <a:gd name="T71" fmla="*/ 1 h 2314"/>
                <a:gd name="T72" fmla="*/ 2 w 192"/>
                <a:gd name="T73" fmla="*/ 1 h 2314"/>
                <a:gd name="T74" fmla="*/ 0 w 192"/>
                <a:gd name="T75" fmla="*/ 0 h 23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2"/>
                <a:gd name="T115" fmla="*/ 0 h 2314"/>
                <a:gd name="T116" fmla="*/ 192 w 192"/>
                <a:gd name="T117" fmla="*/ 2314 h 231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2" h="2314">
                  <a:moveTo>
                    <a:pt x="0" y="0"/>
                  </a:moveTo>
                  <a:lnTo>
                    <a:pt x="2" y="2314"/>
                  </a:lnTo>
                  <a:lnTo>
                    <a:pt x="192" y="2314"/>
                  </a:lnTo>
                  <a:lnTo>
                    <a:pt x="33" y="2240"/>
                  </a:lnTo>
                  <a:lnTo>
                    <a:pt x="155" y="2161"/>
                  </a:lnTo>
                  <a:lnTo>
                    <a:pt x="23" y="2118"/>
                  </a:lnTo>
                  <a:lnTo>
                    <a:pt x="155" y="2029"/>
                  </a:lnTo>
                  <a:lnTo>
                    <a:pt x="28" y="1955"/>
                  </a:lnTo>
                  <a:lnTo>
                    <a:pt x="155" y="1886"/>
                  </a:lnTo>
                  <a:lnTo>
                    <a:pt x="39" y="1823"/>
                  </a:lnTo>
                  <a:lnTo>
                    <a:pt x="155" y="1749"/>
                  </a:lnTo>
                  <a:lnTo>
                    <a:pt x="39" y="1691"/>
                  </a:lnTo>
                  <a:lnTo>
                    <a:pt x="155" y="1611"/>
                  </a:lnTo>
                  <a:lnTo>
                    <a:pt x="28" y="1553"/>
                  </a:lnTo>
                  <a:lnTo>
                    <a:pt x="150" y="1485"/>
                  </a:lnTo>
                  <a:lnTo>
                    <a:pt x="33" y="1416"/>
                  </a:lnTo>
                  <a:lnTo>
                    <a:pt x="144" y="1337"/>
                  </a:lnTo>
                  <a:lnTo>
                    <a:pt x="33" y="1268"/>
                  </a:lnTo>
                  <a:lnTo>
                    <a:pt x="171" y="1184"/>
                  </a:lnTo>
                  <a:lnTo>
                    <a:pt x="33" y="1136"/>
                  </a:lnTo>
                  <a:lnTo>
                    <a:pt x="171" y="1036"/>
                  </a:lnTo>
                  <a:lnTo>
                    <a:pt x="39" y="973"/>
                  </a:lnTo>
                  <a:lnTo>
                    <a:pt x="171" y="883"/>
                  </a:lnTo>
                  <a:lnTo>
                    <a:pt x="33" y="846"/>
                  </a:lnTo>
                  <a:lnTo>
                    <a:pt x="171" y="761"/>
                  </a:lnTo>
                  <a:lnTo>
                    <a:pt x="39" y="703"/>
                  </a:lnTo>
                  <a:lnTo>
                    <a:pt x="160" y="608"/>
                  </a:lnTo>
                  <a:lnTo>
                    <a:pt x="28" y="550"/>
                  </a:lnTo>
                  <a:lnTo>
                    <a:pt x="171" y="481"/>
                  </a:lnTo>
                  <a:lnTo>
                    <a:pt x="39" y="413"/>
                  </a:lnTo>
                  <a:lnTo>
                    <a:pt x="171" y="339"/>
                  </a:lnTo>
                  <a:lnTo>
                    <a:pt x="44" y="254"/>
                  </a:lnTo>
                  <a:lnTo>
                    <a:pt x="176" y="191"/>
                  </a:lnTo>
                  <a:lnTo>
                    <a:pt x="49" y="107"/>
                  </a:lnTo>
                  <a:lnTo>
                    <a:pt x="192" y="1"/>
                  </a:lnTo>
                  <a:lnTo>
                    <a:pt x="2" y="1"/>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434187" name="Rectangle 18"/>
          <p:cNvSpPr>
            <a:spLocks noGrp="1" noChangeArrowheads="1"/>
          </p:cNvSpPr>
          <p:nvPr>
            <p:ph type="title" idx="4294967295"/>
          </p:nvPr>
        </p:nvSpPr>
        <p:spPr>
          <a:xfrm>
            <a:off x="4572000" y="5943600"/>
            <a:ext cx="4572000" cy="685800"/>
          </a:xfrm>
          <a:solidFill>
            <a:srgbClr val="000000"/>
          </a:solidFill>
        </p:spPr>
        <p:txBody>
          <a:bodyPr/>
          <a:lstStyle/>
          <a:p>
            <a:pPr eaLnBrk="1" hangingPunct="1"/>
            <a:r>
              <a:rPr lang="ar-JO" altLang="zh-CN" sz="3200" dirty="0">
                <a:solidFill>
                  <a:schemeClr val="bg1"/>
                </a:solidFill>
                <a:cs typeface="Arial" panose="020B0604020202020204" pitchFamily="34" charset="0"/>
              </a:rPr>
              <a:t>الحَمَل مصَوّرًا</a:t>
            </a:r>
            <a:endParaRPr lang="en-US" altLang="zh-CN" sz="3200" dirty="0">
              <a:solidFill>
                <a:schemeClr val="bg1"/>
              </a:solidFill>
              <a:cs typeface="Arial" panose="020B0604020202020204" pitchFamily="34" charset="0"/>
            </a:endParaRPr>
          </a:p>
        </p:txBody>
      </p:sp>
    </p:spTree>
    <p:extLst>
      <p:ext uri="{BB962C8B-B14F-4D97-AF65-F5344CB8AC3E}">
        <p14:creationId xmlns:p14="http://schemas.microsoft.com/office/powerpoint/2010/main" val="399830983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4000"/>
                                  </p:stCondLst>
                                  <p:childTnLst>
                                    <p:set>
                                      <p:cBhvr>
                                        <p:cTn id="6" dur="1" fill="hold">
                                          <p:stCondLst>
                                            <p:cond delay="0"/>
                                          </p:stCondLst>
                                        </p:cTn>
                                        <p:tgtEl>
                                          <p:spTgt spid="259082"/>
                                        </p:tgtEl>
                                        <p:attrNameLst>
                                          <p:attrName>style.visibility</p:attrName>
                                        </p:attrNameLst>
                                      </p:cBhvr>
                                      <p:to>
                                        <p:strVal val="visible"/>
                                      </p:to>
                                    </p:set>
                                    <p:animEffect transition="in" filter="dissolve">
                                      <p:cBhvr>
                                        <p:cTn id="7" dur="500"/>
                                        <p:tgtEl>
                                          <p:spTgt spid="259082"/>
                                        </p:tgtEl>
                                      </p:cBhvr>
                                    </p:animEffect>
                                  </p:childTnLst>
                                </p:cTn>
                              </p:par>
                            </p:childTnLst>
                          </p:cTn>
                        </p:par>
                        <p:par>
                          <p:cTn id="8" fill="hold" nodeType="afterGroup">
                            <p:stCondLst>
                              <p:cond delay="4500"/>
                            </p:stCondLst>
                            <p:childTnLst>
                              <p:par>
                                <p:cTn id="9" presetID="9" presetClass="entr" presetSubtype="0" fill="hold" grpId="0" nodeType="afterEffect">
                                  <p:stCondLst>
                                    <p:cond delay="2000"/>
                                  </p:stCondLst>
                                  <p:childTnLst>
                                    <p:set>
                                      <p:cBhvr>
                                        <p:cTn id="10" dur="1" fill="hold">
                                          <p:stCondLst>
                                            <p:cond delay="0"/>
                                          </p:stCondLst>
                                        </p:cTn>
                                        <p:tgtEl>
                                          <p:spTgt spid="259081"/>
                                        </p:tgtEl>
                                        <p:attrNameLst>
                                          <p:attrName>style.visibility</p:attrName>
                                        </p:attrNameLst>
                                      </p:cBhvr>
                                      <p:to>
                                        <p:strVal val="visible"/>
                                      </p:to>
                                    </p:set>
                                    <p:animEffect transition="in" filter="dissolve">
                                      <p:cBhvr>
                                        <p:cTn id="11" dur="500"/>
                                        <p:tgtEl>
                                          <p:spTgt spid="2590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81" grpId="0" autoUpdateAnimBg="0"/>
      <p:bldP spid="259082" grpId="0" animBg="1" autoUpdateAnimBg="0"/>
    </p:bld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6738" name="Picture 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00113" y="1052513"/>
            <a:ext cx="7499350" cy="3794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4386" name="Title 1"/>
          <p:cNvSpPr>
            <a:spLocks noGrp="1"/>
          </p:cNvSpPr>
          <p:nvPr>
            <p:ph type="title" idx="4294967295"/>
          </p:nvPr>
        </p:nvSpPr>
        <p:spPr>
          <a:xfrm>
            <a:off x="0" y="0"/>
            <a:ext cx="9144000" cy="1143000"/>
          </a:xfrm>
          <a:solidFill>
            <a:srgbClr val="000514"/>
          </a:solidFill>
          <a:ln>
            <a:miter lim="800000"/>
            <a:headEnd/>
            <a:tailEnd/>
          </a:ln>
          <a:effectLst>
            <a:outerShdw blurRad="63500" dist="35921" dir="2700000" algn="ctr" rotWithShape="0">
              <a:srgbClr val="000514">
                <a:alpha val="74998"/>
              </a:srgbClr>
            </a:outerShdw>
          </a:effectLst>
        </p:spPr>
        <p:txBody>
          <a:bodyPr/>
          <a:lstStyle/>
          <a:p>
            <a:pPr eaLnBrk="1" hangingPunct="1">
              <a:defRPr/>
            </a:pPr>
            <a:r>
              <a:rPr lang="ar-JO" sz="3600" b="1" dirty="0">
                <a:solidFill>
                  <a:schemeClr val="bg1"/>
                </a:solidFill>
                <a:latin typeface="Arial" panose="020B0604020202020204" pitchFamily="34" charset="0"/>
                <a:cs typeface="Arial" panose="020B0604020202020204" pitchFamily="34" charset="0"/>
              </a:rPr>
              <a:t>المرتدون لا يرتدون علامات الأسماء</a:t>
            </a:r>
            <a:endParaRPr lang="en-US" sz="3600" b="1" dirty="0">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09107459"/>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43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86"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4386" name="Title 1"/>
          <p:cNvSpPr>
            <a:spLocks noGrp="1"/>
          </p:cNvSpPr>
          <p:nvPr>
            <p:ph type="title" idx="4294967295"/>
          </p:nvPr>
        </p:nvSpPr>
        <p:spPr>
          <a:xfrm>
            <a:off x="0" y="0"/>
            <a:ext cx="9144000" cy="1143000"/>
          </a:xfrm>
          <a:solidFill>
            <a:srgbClr val="000514"/>
          </a:solidFill>
          <a:ln>
            <a:miter lim="800000"/>
            <a:headEnd/>
            <a:tailEnd/>
          </a:ln>
          <a:effectLst>
            <a:outerShdw blurRad="63500" dist="35921" dir="2700000" algn="ctr" rotWithShape="0">
              <a:srgbClr val="000514">
                <a:alpha val="74998"/>
              </a:srgbClr>
            </a:outerShdw>
          </a:effectLst>
        </p:spPr>
        <p:txBody>
          <a:bodyPr/>
          <a:lstStyle/>
          <a:p>
            <a:pPr eaLnBrk="1" hangingPunct="1">
              <a:defRPr/>
            </a:pPr>
            <a:r>
              <a:rPr lang="ar-JO" sz="3600" b="1" dirty="0">
                <a:solidFill>
                  <a:schemeClr val="bg1"/>
                </a:solidFill>
                <a:latin typeface="Arial" panose="020B0604020202020204" pitchFamily="34" charset="0"/>
                <a:cs typeface="Arial" panose="020B0604020202020204" pitchFamily="34" charset="0"/>
              </a:rPr>
              <a:t>المرتدون يدمرون من الداخل</a:t>
            </a:r>
            <a:endParaRPr lang="en-US" sz="3600" b="1" dirty="0">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pic>
        <p:nvPicPr>
          <p:cNvPr id="11776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9388" y="1844675"/>
            <a:ext cx="8758237" cy="3816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1"/>
          <p:cNvSpPr txBox="1">
            <a:spLocks/>
          </p:cNvSpPr>
          <p:nvPr/>
        </p:nvSpPr>
        <p:spPr bwMode="auto">
          <a:xfrm>
            <a:off x="-36512" y="4725144"/>
            <a:ext cx="9144000" cy="1143000"/>
          </a:xfrm>
          <a:prstGeom prst="rect">
            <a:avLst/>
          </a:prstGeom>
          <a:solidFill>
            <a:srgbClr val="000514"/>
          </a:solidFill>
          <a:ln>
            <a:noFill/>
            <a:miter lim="800000"/>
            <a:headEnd/>
            <a:tailEnd/>
          </a:ln>
          <a:effectLst>
            <a:outerShdw blurRad="63500" dist="35921" dir="2700000" algn="ctr" rotWithShape="0">
              <a:srgbClr val="000514">
                <a:alpha val="74998"/>
              </a:srgb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900" cap="none" spc="-10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الرجال الذين دمروا الغرب المسيحي</a:t>
            </a:r>
            <a:endParaRPr kumimoji="0" lang="en-US" sz="3200" b="1" u="none" strike="noStrike" kern="1900" cap="none" spc="-10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32313958"/>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43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86"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4-04-01 at 4.37.49 pm.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323975"/>
            <a:ext cx="9144000" cy="5561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4386" name="Title 1"/>
          <p:cNvSpPr>
            <a:spLocks noGrp="1"/>
          </p:cNvSpPr>
          <p:nvPr>
            <p:ph type="title" idx="4294967295"/>
          </p:nvPr>
        </p:nvSpPr>
        <p:spPr>
          <a:xfrm>
            <a:off x="323529" y="5517232"/>
            <a:ext cx="3888432" cy="1340768"/>
          </a:xfrm>
        </p:spPr>
        <p:txBody>
          <a:bodyPr anchor="t"/>
          <a:lstStyle/>
          <a:p>
            <a:pPr>
              <a:defRPr/>
            </a:pPr>
            <a:r>
              <a:rPr lang="ar-JO" sz="3600" b="1" kern="1200" dirty="0">
                <a:solidFill>
                  <a:srgbClr val="FFFFFF"/>
                </a:solidFill>
                <a:effectLst>
                  <a:glow rad="152400">
                    <a:schemeClr val="tx1"/>
                  </a:glow>
                </a:effectLst>
                <a:latin typeface="Arial" panose="020B0604020202020204" pitchFamily="34" charset="0"/>
                <a:ea typeface="ＭＳ Ｐゴシック" charset="0"/>
                <a:cs typeface="Arial" panose="020B0604020202020204" pitchFamily="34" charset="0"/>
              </a:rPr>
              <a:t>من هم            المرتدون ؟</a:t>
            </a:r>
            <a:endParaRPr lang="en-US" sz="3600" b="1" kern="1200" dirty="0">
              <a:solidFill>
                <a:srgbClr val="FFFFFF"/>
              </a:solidFill>
              <a:effectLst>
                <a:glow rad="152400">
                  <a:schemeClr val="tx1"/>
                </a:glow>
              </a:effectLst>
              <a:latin typeface="Arial" panose="020B0604020202020204" pitchFamily="34" charset="0"/>
              <a:ea typeface="ＭＳ Ｐゴシック" charset="0"/>
              <a:cs typeface="Arial" panose="020B0604020202020204" pitchFamily="34" charset="0"/>
            </a:endParaRPr>
          </a:p>
        </p:txBody>
      </p:sp>
      <p:sp>
        <p:nvSpPr>
          <p:cNvPr id="9" name="Title 1"/>
          <p:cNvSpPr txBox="1">
            <a:spLocks/>
          </p:cNvSpPr>
          <p:nvPr/>
        </p:nvSpPr>
        <p:spPr bwMode="auto">
          <a:xfrm>
            <a:off x="-108520" y="548680"/>
            <a:ext cx="2304256" cy="10801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نثنائيل     هوثورن</a:t>
            </a:r>
            <a:endParaRPr kumimoji="0" lang="en-US" sz="28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0" name="Title 1"/>
          <p:cNvSpPr txBox="1">
            <a:spLocks/>
          </p:cNvSpPr>
          <p:nvPr/>
        </p:nvSpPr>
        <p:spPr bwMode="auto">
          <a:xfrm>
            <a:off x="827584" y="2852936"/>
            <a:ext cx="1512168" cy="10801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مارك   توين</a:t>
            </a:r>
            <a:endParaRPr kumimoji="0" lang="en-US" sz="28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1" name="Title 1"/>
          <p:cNvSpPr txBox="1">
            <a:spLocks/>
          </p:cNvSpPr>
          <p:nvPr/>
        </p:nvSpPr>
        <p:spPr bwMode="auto">
          <a:xfrm>
            <a:off x="2483768" y="692696"/>
            <a:ext cx="1512168" cy="10801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جون     ديوي</a:t>
            </a:r>
            <a:endParaRPr kumimoji="0" lang="en-US" sz="28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2" name="Title 1"/>
          <p:cNvSpPr txBox="1">
            <a:spLocks/>
          </p:cNvSpPr>
          <p:nvPr/>
        </p:nvSpPr>
        <p:spPr bwMode="auto">
          <a:xfrm>
            <a:off x="6876256" y="3284984"/>
            <a:ext cx="1152128" cy="15182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كارل ماركس</a:t>
            </a:r>
            <a:endParaRPr kumimoji="0" lang="en-US" sz="28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3" name="Title 1"/>
          <p:cNvSpPr txBox="1">
            <a:spLocks/>
          </p:cNvSpPr>
          <p:nvPr/>
        </p:nvSpPr>
        <p:spPr bwMode="auto">
          <a:xfrm>
            <a:off x="4572000" y="404664"/>
            <a:ext cx="1728192" cy="1296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تشارلز    داروين</a:t>
            </a:r>
            <a:endParaRPr kumimoji="0" lang="en-US" sz="28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4" name="Title 1"/>
          <p:cNvSpPr txBox="1">
            <a:spLocks/>
          </p:cNvSpPr>
          <p:nvPr/>
        </p:nvSpPr>
        <p:spPr bwMode="auto">
          <a:xfrm>
            <a:off x="4067944" y="5805264"/>
            <a:ext cx="5076056" cy="10527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آرنست همنغواي</a:t>
            </a:r>
            <a:endParaRPr kumimoji="0" lang="en-US" sz="28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ليدي غاغا</a:t>
            </a:r>
            <a:endParaRPr kumimoji="0" lang="en-US" sz="28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5" name="Title 1"/>
          <p:cNvSpPr txBox="1">
            <a:spLocks/>
          </p:cNvSpPr>
          <p:nvPr/>
        </p:nvSpPr>
        <p:spPr bwMode="auto">
          <a:xfrm>
            <a:off x="2627784" y="4005064"/>
            <a:ext cx="2592288" cy="1008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جين – بول     سارتر</a:t>
            </a:r>
            <a:endParaRPr kumimoji="0" lang="en-US" sz="28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6" name="Title 1"/>
          <p:cNvSpPr txBox="1">
            <a:spLocks/>
          </p:cNvSpPr>
          <p:nvPr/>
        </p:nvSpPr>
        <p:spPr bwMode="auto">
          <a:xfrm>
            <a:off x="6948264" y="764704"/>
            <a:ext cx="2195736" cy="10801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فردريك      نيتشه</a:t>
            </a:r>
            <a:endParaRPr kumimoji="0" lang="en-US" sz="28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19890435"/>
      </p:ext>
    </p:extLst>
  </p:cSld>
  <p:clrMapOvr>
    <a:overrideClrMapping bg1="lt1" tx1="dk1" bg2="lt2" tx2="dk2" accent1="accent1" accent2="accent2" accent3="accent3" accent4="accent4" accent5="accent5" accent6="accent6" hlink="hlink" folHlink="folHlink"/>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8786"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873125"/>
            <a:ext cx="9144000" cy="566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8787" name="Title 1"/>
          <p:cNvSpPr>
            <a:spLocks noGrp="1"/>
          </p:cNvSpPr>
          <p:nvPr>
            <p:ph type="title" idx="4294967295"/>
          </p:nvPr>
        </p:nvSpPr>
        <p:spPr>
          <a:xfrm>
            <a:off x="0" y="0"/>
            <a:ext cx="9144000" cy="836613"/>
          </a:xfrm>
        </p:spPr>
        <p:txBody>
          <a:bodyPr/>
          <a:lstStyle/>
          <a:p>
            <a:r>
              <a:rPr lang="ar-JO" b="1" dirty="0">
                <a:solidFill>
                  <a:srgbClr val="FFFFFF"/>
                </a:solidFill>
                <a:latin typeface="Arial" panose="020B0604020202020204" pitchFamily="34" charset="0"/>
                <a:ea typeface="ＭＳ Ｐゴシック" charset="0"/>
                <a:cs typeface="Arial" panose="020B0604020202020204" pitchFamily="34" charset="0"/>
              </a:rPr>
              <a:t>كتاب المرتد</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5" name="Rectangle 1030"/>
          <p:cNvSpPr txBox="1">
            <a:spLocks noRot="1" noChangeArrowheads="1"/>
          </p:cNvSpPr>
          <p:nvPr/>
        </p:nvSpPr>
        <p:spPr bwMode="auto">
          <a:xfrm>
            <a:off x="-20638" y="6092825"/>
            <a:ext cx="9164638" cy="79216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كيفين سوانسون و عائلته</a:t>
            </a:r>
            <a:endParaRPr kumimoji="0" lang="en-US" sz="3600" u="none" strike="noStrike" kern="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5980895"/>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79388" y="0"/>
            <a:ext cx="65309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0834" name="Title 1"/>
          <p:cNvSpPr>
            <a:spLocks noGrp="1"/>
          </p:cNvSpPr>
          <p:nvPr>
            <p:ph type="title" idx="4294967295"/>
          </p:nvPr>
        </p:nvSpPr>
        <p:spPr>
          <a:xfrm>
            <a:off x="3059113" y="0"/>
            <a:ext cx="6084887" cy="1052513"/>
          </a:xfrm>
          <a:solidFill>
            <a:srgbClr val="000000"/>
          </a:solidFill>
        </p:spPr>
        <p:txBody>
          <a:bodyPr/>
          <a:lstStyle/>
          <a:p>
            <a:r>
              <a:rPr lang="ar-JO" sz="3600" b="1" dirty="0">
                <a:solidFill>
                  <a:schemeClr val="bg1"/>
                </a:solidFill>
                <a:latin typeface="Arial" panose="020B0604020202020204" pitchFamily="34" charset="0"/>
                <a:ea typeface="ＭＳ Ｐゴシック" charset="0"/>
                <a:cs typeface="Arial" panose="020B0604020202020204" pitchFamily="34" charset="0"/>
              </a:rPr>
              <a:t>لماذا هم مهمون ؟</a:t>
            </a:r>
            <a:endParaRPr lang="en-US" sz="36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20835" name="Title 1"/>
          <p:cNvSpPr txBox="1">
            <a:spLocks/>
          </p:cNvSpPr>
          <p:nvPr/>
        </p:nvSpPr>
        <p:spPr bwMode="auto">
          <a:xfrm>
            <a:off x="3059113" y="1341438"/>
            <a:ext cx="6084887" cy="417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هذه قصة انحدار وسقوط الحضارة الغربية. إنها قصة رجال أقوياء غير مألوفين ، رجال </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أشرار لا يسبر غورهم. . . المرتدون</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كيفين سوانسون</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15559603"/>
      </p:ext>
    </p:extLst>
  </p:cSld>
  <p:clrMapOvr>
    <a:masterClrMapping/>
  </p:clrMapOvr>
  <p:transition>
    <p:randomBar dir="vert"/>
  </p:transition>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1858" name="Picture 3" descr="Screen Shot 2014-04-01 at 4.37.49 pm.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323975"/>
            <a:ext cx="9144000" cy="5561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4386" name="Title 1"/>
          <p:cNvSpPr>
            <a:spLocks noGrp="1"/>
          </p:cNvSpPr>
          <p:nvPr>
            <p:ph type="title" idx="4294967295"/>
          </p:nvPr>
        </p:nvSpPr>
        <p:spPr>
          <a:xfrm>
            <a:off x="0" y="5517232"/>
            <a:ext cx="4355976" cy="1340768"/>
          </a:xfrm>
        </p:spPr>
        <p:txBody>
          <a:bodyPr anchor="t"/>
          <a:lstStyle/>
          <a:p>
            <a:pPr>
              <a:defRPr/>
            </a:pPr>
            <a:r>
              <a:rPr lang="ar-JO" sz="3600" b="1" kern="1200" dirty="0">
                <a:solidFill>
                  <a:srgbClr val="FFFFFF"/>
                </a:solidFill>
                <a:effectLst>
                  <a:glow rad="152400">
                    <a:schemeClr val="tx1"/>
                  </a:glow>
                </a:effectLst>
                <a:latin typeface="Arial" panose="020B0604020202020204" pitchFamily="34" charset="0"/>
                <a:ea typeface="ＭＳ Ｐゴシック" charset="0"/>
                <a:cs typeface="Arial" panose="020B0604020202020204" pitchFamily="34" charset="0"/>
              </a:rPr>
              <a:t>ماذا يعلم</a:t>
            </a:r>
            <a:br>
              <a:rPr lang="ar-JO" sz="3600" b="1" kern="1200" dirty="0">
                <a:solidFill>
                  <a:srgbClr val="FFFFFF"/>
                </a:solidFill>
                <a:effectLst>
                  <a:glow rad="152400">
                    <a:schemeClr val="tx1"/>
                  </a:glow>
                </a:effectLst>
                <a:latin typeface="Arial" panose="020B0604020202020204" pitchFamily="34" charset="0"/>
                <a:ea typeface="ＭＳ Ｐゴシック" charset="0"/>
                <a:cs typeface="Arial" panose="020B0604020202020204" pitchFamily="34" charset="0"/>
              </a:rPr>
            </a:br>
            <a:r>
              <a:rPr lang="ar-JO" sz="3600" b="1" kern="1200" dirty="0">
                <a:solidFill>
                  <a:srgbClr val="FFFFFF"/>
                </a:solidFill>
                <a:effectLst>
                  <a:glow rad="152400">
                    <a:schemeClr val="tx1"/>
                  </a:glow>
                </a:effectLst>
                <a:latin typeface="Arial" panose="020B0604020202020204" pitchFamily="34" charset="0"/>
                <a:ea typeface="ＭＳ Ｐゴシック" charset="0"/>
                <a:cs typeface="Arial" panose="020B0604020202020204" pitchFamily="34" charset="0"/>
              </a:rPr>
              <a:t>المرتدون ؟</a:t>
            </a:r>
            <a:endParaRPr lang="en-US" sz="3600" b="1" kern="1200" dirty="0">
              <a:solidFill>
                <a:srgbClr val="FFFFFF"/>
              </a:solidFill>
              <a:effectLst>
                <a:glow rad="152400">
                  <a:schemeClr val="tx1"/>
                </a:glow>
              </a:effectLst>
              <a:latin typeface="Arial" panose="020B0604020202020204" pitchFamily="34" charset="0"/>
              <a:ea typeface="ＭＳ Ｐゴシック" charset="0"/>
              <a:cs typeface="Arial" panose="020B0604020202020204" pitchFamily="34" charset="0"/>
            </a:endParaRPr>
          </a:p>
        </p:txBody>
      </p:sp>
      <p:sp>
        <p:nvSpPr>
          <p:cNvPr id="9" name="Title 1"/>
          <p:cNvSpPr txBox="1">
            <a:spLocks/>
          </p:cNvSpPr>
          <p:nvPr/>
        </p:nvSpPr>
        <p:spPr bwMode="auto">
          <a:xfrm>
            <a:off x="-108520" y="548680"/>
            <a:ext cx="2304256" cy="10801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نثنائيل      هوثورن</a:t>
            </a:r>
            <a:endParaRPr kumimoji="0" lang="en-US" sz="28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0" name="Title 1"/>
          <p:cNvSpPr txBox="1">
            <a:spLocks/>
          </p:cNvSpPr>
          <p:nvPr/>
        </p:nvSpPr>
        <p:spPr bwMode="auto">
          <a:xfrm>
            <a:off x="827584" y="2852936"/>
            <a:ext cx="1512168" cy="10801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مارك   توين</a:t>
            </a:r>
            <a:endParaRPr kumimoji="0" lang="en-US" sz="28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1" name="Title 1"/>
          <p:cNvSpPr txBox="1">
            <a:spLocks/>
          </p:cNvSpPr>
          <p:nvPr/>
        </p:nvSpPr>
        <p:spPr bwMode="auto">
          <a:xfrm>
            <a:off x="2483768" y="692696"/>
            <a:ext cx="1512168" cy="10801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جون  ديوي</a:t>
            </a:r>
            <a:endParaRPr kumimoji="0" lang="en-US" sz="28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2" name="Title 1"/>
          <p:cNvSpPr txBox="1">
            <a:spLocks/>
          </p:cNvSpPr>
          <p:nvPr/>
        </p:nvSpPr>
        <p:spPr bwMode="auto">
          <a:xfrm>
            <a:off x="6876256" y="3284984"/>
            <a:ext cx="1152128" cy="15182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كارل ماركس</a:t>
            </a:r>
            <a:endParaRPr kumimoji="0" lang="en-US" sz="28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3" name="Title 1"/>
          <p:cNvSpPr txBox="1">
            <a:spLocks/>
          </p:cNvSpPr>
          <p:nvPr/>
        </p:nvSpPr>
        <p:spPr bwMode="auto">
          <a:xfrm>
            <a:off x="4572000" y="404664"/>
            <a:ext cx="1728192" cy="1296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تشارلز داروين</a:t>
            </a:r>
            <a:endParaRPr kumimoji="0" lang="en-US" sz="28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5" name="Title 1"/>
          <p:cNvSpPr txBox="1">
            <a:spLocks/>
          </p:cNvSpPr>
          <p:nvPr/>
        </p:nvSpPr>
        <p:spPr bwMode="auto">
          <a:xfrm>
            <a:off x="2627784" y="4005064"/>
            <a:ext cx="2592288" cy="1008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جين – بول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سارتر</a:t>
            </a:r>
            <a:endParaRPr kumimoji="0" lang="en-US" sz="28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6" name="Title 1"/>
          <p:cNvSpPr txBox="1">
            <a:spLocks/>
          </p:cNvSpPr>
          <p:nvPr/>
        </p:nvSpPr>
        <p:spPr bwMode="auto">
          <a:xfrm>
            <a:off x="6948264" y="764704"/>
            <a:ext cx="2195736" cy="10801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فردريك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نيتشه</a:t>
            </a:r>
            <a:endParaRPr kumimoji="0" lang="en-US" sz="28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Rounded Rectangular Callout 1"/>
          <p:cNvSpPr>
            <a:spLocks noChangeArrowheads="1"/>
          </p:cNvSpPr>
          <p:nvPr/>
        </p:nvSpPr>
        <p:spPr bwMode="auto">
          <a:xfrm>
            <a:off x="0" y="4292600"/>
            <a:ext cx="2987675" cy="1081088"/>
          </a:xfrm>
          <a:prstGeom prst="wedgeRoundRectCallout">
            <a:avLst>
              <a:gd name="adj1" fmla="val 46014"/>
              <a:gd name="adj2" fmla="val -165394"/>
              <a:gd name="adj3" fmla="val 16667"/>
            </a:avLst>
          </a:prstGeom>
          <a:solidFill>
            <a:srgbClr val="800000"/>
          </a:solidFill>
          <a:ln w="9525">
            <a:solidFill>
              <a:schemeClr val="tx1"/>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إزالة التعليم            في المنزل</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 name="Rounded Rectangular Callout 16"/>
          <p:cNvSpPr>
            <a:spLocks noChangeArrowheads="1"/>
          </p:cNvSpPr>
          <p:nvPr/>
        </p:nvSpPr>
        <p:spPr bwMode="auto">
          <a:xfrm>
            <a:off x="4067175" y="5661025"/>
            <a:ext cx="3673475" cy="1081088"/>
          </a:xfrm>
          <a:prstGeom prst="wedgeRoundRectCallout">
            <a:avLst>
              <a:gd name="adj1" fmla="val -3310"/>
              <a:gd name="adj2" fmla="val -257463"/>
              <a:gd name="adj3" fmla="val 16667"/>
            </a:avLst>
          </a:prstGeom>
          <a:solidFill>
            <a:srgbClr val="800000"/>
          </a:solidFill>
          <a:ln w="9525">
            <a:solidFill>
              <a:schemeClr val="tx1"/>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الله لم يخلق</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نحن تطورنا</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8" name="Rounded Rectangular Callout 17"/>
          <p:cNvSpPr>
            <a:spLocks noChangeArrowheads="1"/>
          </p:cNvSpPr>
          <p:nvPr/>
        </p:nvSpPr>
        <p:spPr bwMode="auto">
          <a:xfrm>
            <a:off x="5795963" y="4508500"/>
            <a:ext cx="2952750" cy="1008063"/>
          </a:xfrm>
          <a:prstGeom prst="wedgeRoundRectCallout">
            <a:avLst>
              <a:gd name="adj1" fmla="val -17509"/>
              <a:gd name="adj2" fmla="val -195662"/>
              <a:gd name="adj3" fmla="val 16667"/>
            </a:avLst>
          </a:prstGeom>
          <a:solidFill>
            <a:srgbClr val="800000"/>
          </a:solidFill>
          <a:ln w="9525">
            <a:solidFill>
              <a:schemeClr val="tx1"/>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لا يوجد إله</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49726951"/>
      </p:ext>
    </p:extLst>
  </p:cSld>
  <p:clrMapOvr>
    <a:overrideClrMapping bg1="lt1" tx1="dk1" bg2="lt2" tx2="dk2" accent1="accent1" accent2="accent2" accent3="accent3" accent4="accent4" accent5="accent5" accent6="accent6" hlink="hlink" folHlink="folHlink"/>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up)">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P spid="18"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7" descr="rev 17 USA killed g-n-dead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92188"/>
            <a:ext cx="9144000" cy="3348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7810" name="Rectangle 1026"/>
          <p:cNvSpPr>
            <a:spLocks noGrp="1" noChangeArrowheads="1"/>
          </p:cNvSpPr>
          <p:nvPr>
            <p:ph type="ctrTitle"/>
          </p:nvPr>
        </p:nvSpPr>
        <p:spPr>
          <a:xfrm>
            <a:off x="0" y="-44450"/>
            <a:ext cx="9180513" cy="871538"/>
          </a:xfrm>
          <a:effectLst>
            <a:outerShdw blurRad="63500" dist="35921" dir="2700000" algn="ctr" rotWithShape="0">
              <a:schemeClr val="tx2">
                <a:alpha val="74998"/>
              </a:schemeClr>
            </a:outerShdw>
          </a:effectLst>
        </p:spPr>
        <p:txBody>
          <a:bodyPr/>
          <a:lstStyle/>
          <a:p>
            <a:pPr>
              <a:defRPr/>
            </a:pPr>
            <a:r>
              <a:rPr lang="ar-JO" dirty="0">
                <a:effectLst>
                  <a:outerShdw blurRad="38100" dist="38100" dir="2700000" algn="tl">
                    <a:srgbClr val="000000">
                      <a:alpha val="43137"/>
                    </a:srgbClr>
                  </a:outerShdw>
                </a:effectLst>
                <a:ea typeface="ＭＳ Ｐゴシック" charset="0"/>
              </a:rPr>
              <a:t>فلسفة إلحادية</a:t>
            </a:r>
            <a:endParaRPr lang="en-US" dirty="0">
              <a:effectLst>
                <a:outerShdw blurRad="38100" dist="38100" dir="2700000" algn="tl">
                  <a:srgbClr val="000000">
                    <a:alpha val="43137"/>
                  </a:srgbClr>
                </a:outerShdw>
              </a:effectLst>
              <a:ea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Used with permission</a:t>
            </a:r>
          </a:p>
        </p:txBody>
      </p:sp>
      <p:sp>
        <p:nvSpPr>
          <p:cNvPr id="6" name="Rectangle 1026"/>
          <p:cNvSpPr txBox="1">
            <a:spLocks noChangeArrowheads="1"/>
          </p:cNvSpPr>
          <p:nvPr/>
        </p:nvSpPr>
        <p:spPr bwMode="auto">
          <a:xfrm>
            <a:off x="17463" y="4241800"/>
            <a:ext cx="9180512" cy="2514600"/>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a:t>
            </a:r>
            <a:r>
              <a:rPr kumimoji="0" lang="ar-JO" sz="7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نيتشه ميت</a:t>
            </a:r>
            <a:r>
              <a:rPr kumimoji="0" lang="en-US" sz="7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a:t>
            </a:r>
            <a:br>
              <a:rPr kumimoji="0" lang="en-US" sz="6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br>
            <a:r>
              <a:rPr kumimoji="0" lang="ar-JO" sz="6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الله، 1900</a:t>
            </a:r>
            <a:endParaRPr kumimoji="0" lang="en-US" sz="6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22885" name="Rectangle 1026"/>
          <p:cNvSpPr txBox="1">
            <a:spLocks noChangeArrowheads="1"/>
          </p:cNvSpPr>
          <p:nvPr/>
        </p:nvSpPr>
        <p:spPr bwMode="auto">
          <a:xfrm>
            <a:off x="0" y="977900"/>
            <a:ext cx="9180513" cy="25146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JO" sz="8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الله ميت</a:t>
            </a:r>
            <a:r>
              <a:rPr kumimoji="0" lang="en-US" sz="8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br>
              <a:rPr kumimoji="0" lang="en-US" altLang="ja-JP" sz="6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altLang="ja-JP" sz="6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نيتشه، 1883</a:t>
            </a:r>
            <a:endParaRPr kumimoji="0" lang="en-US" sz="6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845663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080500" cy="6045200"/>
          </a:xfrm>
          <a:prstGeom prst="rect">
            <a:avLst/>
          </a:prstGeom>
        </p:spPr>
      </p:pic>
      <p:sp>
        <p:nvSpPr>
          <p:cNvPr id="900098" name="Rectangle 2"/>
          <p:cNvSpPr>
            <a:spLocks noGrp="1" noChangeArrowheads="1"/>
          </p:cNvSpPr>
          <p:nvPr>
            <p:ph type="ctrTitle"/>
          </p:nvPr>
        </p:nvSpPr>
        <p:spPr>
          <a:xfrm>
            <a:off x="0" y="5920151"/>
            <a:ext cx="9144000" cy="937602"/>
          </a:xfrm>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rPr>
              <a:t>روب بيل و أوبرا وينفري</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164834373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3813" y="100190"/>
            <a:ext cx="9120187" cy="1011002"/>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ميراث المؤمن</a:t>
            </a:r>
            <a:endParaRPr lang="en-US" sz="6600" dirty="0">
              <a:effectLst>
                <a:glow rad="127000">
                  <a:schemeClr val="tx1"/>
                </a:glow>
              </a:effectLst>
              <a:ea typeface="ＭＳ Ｐゴシック" charset="0"/>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736600" y="1168401"/>
            <a:ext cx="7512163" cy="4117766"/>
          </a:xfrm>
          <a:prstGeom prst="rect">
            <a:avLst/>
          </a:prstGeom>
        </p:spPr>
      </p:pic>
      <p:sp>
        <p:nvSpPr>
          <p:cNvPr id="7" name="Rectangle 6">
            <a:extLst>
              <a:ext uri="{FF2B5EF4-FFF2-40B4-BE49-F238E27FC236}">
                <a16:creationId xmlns:a16="http://schemas.microsoft.com/office/drawing/2014/main" id="{C07E0510-50D5-394F-B76E-DBAD04DDE416}"/>
              </a:ext>
            </a:extLst>
          </p:cNvPr>
          <p:cNvSpPr>
            <a:spLocks noChangeArrowheads="1"/>
          </p:cNvSpPr>
          <p:nvPr/>
        </p:nvSpPr>
        <p:spPr bwMode="auto">
          <a:xfrm>
            <a:off x="-24962" y="6206786"/>
            <a:ext cx="9144000" cy="651214"/>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مؤسسة الدراسات اللاهوتية الأردنية</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BibleStudyDownloads.org</a:t>
            </a:r>
          </a:p>
        </p:txBody>
      </p:sp>
      <p:sp>
        <p:nvSpPr>
          <p:cNvPr id="9" name="Rectangle 2">
            <a:extLst>
              <a:ext uri="{FF2B5EF4-FFF2-40B4-BE49-F238E27FC236}">
                <a16:creationId xmlns:a16="http://schemas.microsoft.com/office/drawing/2014/main" id="{3682A8F3-0CE0-814B-AC5D-065F6CD3B4BC}"/>
              </a:ext>
            </a:extLst>
          </p:cNvPr>
          <p:cNvSpPr txBox="1">
            <a:spLocks noChangeArrowheads="1"/>
          </p:cNvSpPr>
          <p:nvPr/>
        </p:nvSpPr>
        <p:spPr bwMode="auto">
          <a:xfrm>
            <a:off x="14749" y="1301882"/>
            <a:ext cx="9120187" cy="10110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تحذير في العبرانيين</a:t>
            </a:r>
            <a:endParaRPr kumimoji="0" lang="en-US" sz="40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D1462203-BDA7-85B3-A7BC-3CAFD6A9A3BD}"/>
              </a:ext>
            </a:extLst>
          </p:cNvPr>
          <p:cNvSpPr txBox="1">
            <a:spLocks noChangeArrowheads="1"/>
          </p:cNvSpPr>
          <p:nvPr/>
        </p:nvSpPr>
        <p:spPr bwMode="auto">
          <a:xfrm>
            <a:off x="0" y="5437420"/>
            <a:ext cx="9144000" cy="6064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علم الخلاص</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 برنامج الله الخلاصي</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69529769"/>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4" name="Picture 3" descr="Epitome: Steadfastness and the Rewards for Faithfulness">
            <a:extLst>
              <a:ext uri="{FF2B5EF4-FFF2-40B4-BE49-F238E27FC236}">
                <a16:creationId xmlns:a16="http://schemas.microsoft.com/office/drawing/2014/main" id="{D634C4F5-FA39-A04C-9124-58FAC2FCCB8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771525"/>
            <a:ext cx="9144000" cy="6086475"/>
          </a:xfrm>
          <a:prstGeom prst="rect">
            <a:avLst/>
          </a:prstGeom>
        </p:spPr>
      </p:pic>
      <p:sp>
        <p:nvSpPr>
          <p:cNvPr id="900098" name="Rectangle 2"/>
          <p:cNvSpPr>
            <a:spLocks noGrp="1" noChangeArrowheads="1"/>
          </p:cNvSpPr>
          <p:nvPr>
            <p:ph type="ctrTitle"/>
          </p:nvPr>
        </p:nvSpPr>
        <p:spPr>
          <a:xfrm>
            <a:off x="0" y="49784"/>
            <a:ext cx="9144000" cy="1654325"/>
          </a:xfrm>
          <a:solidFill>
            <a:schemeClr val="tx1"/>
          </a:solidFill>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الخلاص بالإيمان لكن</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المكافآت بالأعمال</a:t>
            </a:r>
            <a:endParaRPr lang="en-US" sz="4800" dirty="0">
              <a:effectLst>
                <a:glow rad="127000">
                  <a:schemeClr val="tx1"/>
                </a:glow>
              </a:effectLst>
              <a:ea typeface="ＭＳ Ｐゴシック" charset="0"/>
            </a:endParaRPr>
          </a:p>
        </p:txBody>
      </p:sp>
      <p:sp>
        <p:nvSpPr>
          <p:cNvPr id="8" name="Rectangle 2">
            <a:extLst>
              <a:ext uri="{FF2B5EF4-FFF2-40B4-BE49-F238E27FC236}">
                <a16:creationId xmlns:a16="http://schemas.microsoft.com/office/drawing/2014/main" id="{8FF032DB-AC0E-FA4B-8602-CC999AF44A98}"/>
              </a:ext>
            </a:extLst>
          </p:cNvPr>
          <p:cNvSpPr txBox="1">
            <a:spLocks noChangeArrowheads="1"/>
          </p:cNvSpPr>
          <p:nvPr/>
        </p:nvSpPr>
        <p:spPr bwMode="auto">
          <a:xfrm>
            <a:off x="-1" y="5777880"/>
            <a:ext cx="9143999" cy="1080120"/>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48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الفكرة الرئيسية</a:t>
            </a:r>
            <a:endParaRPr kumimoji="0" lang="en-US"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4487427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32226"/>
            <a:ext cx="5974537" cy="6825773"/>
          </a:xfrm>
          <a:effectLst>
            <a:outerShdw blurRad="63500" dist="35921" dir="2700000" algn="ctr" rotWithShape="0">
              <a:schemeClr val="tx2">
                <a:alpha val="74998"/>
              </a:schemeClr>
            </a:outerShdw>
          </a:effectLst>
        </p:spPr>
        <p:txBody>
          <a:bodyPr/>
          <a:lstStyle/>
          <a:p>
            <a:pPr rtl="1">
              <a:defRPr/>
            </a:pPr>
            <a:r>
              <a:rPr lang="en-US" sz="4800" dirty="0">
                <a:effectLst>
                  <a:glow rad="127000">
                    <a:schemeClr val="tx1"/>
                  </a:glow>
                </a:effectLst>
                <a:ea typeface="ＭＳ Ｐゴシック" charset="0"/>
              </a:rPr>
              <a:t> .2 </a:t>
            </a:r>
            <a:r>
              <a:rPr lang="ar-JO" sz="4800" dirty="0">
                <a:effectLst>
                  <a:glow rad="127000">
                    <a:schemeClr val="tx1"/>
                  </a:glow>
                </a:effectLst>
                <a:ea typeface="ＭＳ Ｐゴシック" charset="0"/>
              </a:rPr>
              <a:t>يسوع هو خروجنا الجديد الذي يخلصنا </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من الخطيئة كحمل فصحنا – وهذا يظهر</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 قوته وعنايته . </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2815490984"/>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s Salvation a Reward or a Gift? Yes.">
            <a:extLst>
              <a:ext uri="{FF2B5EF4-FFF2-40B4-BE49-F238E27FC236}">
                <a16:creationId xmlns:a16="http://schemas.microsoft.com/office/drawing/2014/main" id="{D59C91F8-C399-7641-8196-B58DFDA0095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762"/>
          <a:stretch/>
        </p:blipFill>
        <p:spPr bwMode="auto">
          <a:xfrm>
            <a:off x="-3" y="206473"/>
            <a:ext cx="9144004" cy="5777881"/>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654325"/>
          </a:xfrm>
          <a:solidFill>
            <a:schemeClr val="tx1"/>
          </a:solidFill>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خلاصنا مضمون لكن المنشقين يخسرون المكافآت</a:t>
            </a:r>
            <a:endParaRPr lang="en-US" sz="4800" dirty="0">
              <a:effectLst>
                <a:glow rad="127000">
                  <a:schemeClr val="tx1"/>
                </a:glow>
              </a:effectLst>
              <a:ea typeface="ＭＳ Ｐゴシック" charset="0"/>
            </a:endParaRPr>
          </a:p>
        </p:txBody>
      </p:sp>
      <p:sp>
        <p:nvSpPr>
          <p:cNvPr id="8" name="Rectangle 2">
            <a:extLst>
              <a:ext uri="{FF2B5EF4-FFF2-40B4-BE49-F238E27FC236}">
                <a16:creationId xmlns:a16="http://schemas.microsoft.com/office/drawing/2014/main" id="{8FF032DB-AC0E-FA4B-8602-CC999AF44A98}"/>
              </a:ext>
            </a:extLst>
          </p:cNvPr>
          <p:cNvSpPr txBox="1">
            <a:spLocks noChangeArrowheads="1"/>
          </p:cNvSpPr>
          <p:nvPr/>
        </p:nvSpPr>
        <p:spPr bwMode="auto">
          <a:xfrm>
            <a:off x="-1" y="5777880"/>
            <a:ext cx="9143999" cy="1080120"/>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48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الفكرة الرئيسية</a:t>
            </a:r>
            <a:endParaRPr kumimoji="0" lang="en-US"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84959288"/>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grpSp>
        <p:nvGrpSpPr>
          <p:cNvPr id="3" name="Group 2"/>
          <p:cNvGrpSpPr/>
          <p:nvPr/>
        </p:nvGrpSpPr>
        <p:grpSpPr>
          <a:xfrm>
            <a:off x="0" y="0"/>
            <a:ext cx="9144000" cy="6858000"/>
            <a:chOff x="0" y="0"/>
            <a:chExt cx="9144000" cy="6858000"/>
          </a:xfrm>
        </p:grpSpPr>
        <p:pic>
          <p:nvPicPr>
            <p:cNvPr id="2" name="Picture 1"/>
            <p:cNvPicPr>
              <a:picLocks noChangeAspect="1"/>
            </p:cNvPicPr>
            <p:nvPr/>
          </p:nvPicPr>
          <p:blipFill>
            <a:blip r:embed="rId4"/>
            <a:stretch>
              <a:fillRect/>
            </a:stretch>
          </p:blipFill>
          <p:spPr>
            <a:xfrm>
              <a:off x="0" y="0"/>
              <a:ext cx="9144000" cy="6858000"/>
            </a:xfrm>
            <a:prstGeom prst="rect">
              <a:avLst/>
            </a:prstGeom>
          </p:spPr>
        </p:pic>
        <p:pic>
          <p:nvPicPr>
            <p:cNvPr id="4" name="Picture 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21438218">
              <a:off x="771611" y="2120346"/>
              <a:ext cx="5610005" cy="813713"/>
            </a:xfrm>
            <a:prstGeom prst="rect">
              <a:avLst/>
            </a:prstGeom>
          </p:spPr>
        </p:pic>
        <p:pic>
          <p:nvPicPr>
            <p:cNvPr id="6" name="Picture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21438218">
              <a:off x="628359" y="1360739"/>
              <a:ext cx="4229084" cy="813713"/>
            </a:xfrm>
            <a:prstGeom prst="rect">
              <a:avLst/>
            </a:prstGeom>
          </p:spPr>
        </p:pic>
      </p:grpSp>
      <p:sp>
        <p:nvSpPr>
          <p:cNvPr id="40962" name="Rectangle 2"/>
          <p:cNvSpPr>
            <a:spLocks noGrp="1" noChangeArrowheads="1"/>
          </p:cNvSpPr>
          <p:nvPr>
            <p:ph type="ctrTitle" sz="quarter"/>
          </p:nvPr>
        </p:nvSpPr>
        <p:spPr>
          <a:xfrm rot="21430521">
            <a:off x="462865" y="1633279"/>
            <a:ext cx="6062338" cy="1447800"/>
          </a:xfrm>
          <a:effectLst/>
        </p:spPr>
        <p:txBody>
          <a:bodyPr anchor="ctr"/>
          <a:lstStyle/>
          <a:p>
            <a:pPr eaLnBrk="1" hangingPunct="1"/>
            <a:r>
              <a:rPr lang="ar-JO" sz="9600" dirty="0">
                <a:solidFill>
                  <a:srgbClr val="B10000"/>
                </a:solidFill>
                <a:effectLst/>
                <a:ea typeface="ＭＳ Ｐゴシック" charset="0"/>
                <a:cs typeface="Arial" panose="020B0604020202020204" pitchFamily="34" charset="0"/>
              </a:rPr>
              <a:t>العبرانيين</a:t>
            </a:r>
            <a:endParaRPr lang="en-US" sz="8800" dirty="0">
              <a:solidFill>
                <a:srgbClr val="B10000"/>
              </a:solidFill>
              <a:effectLst/>
              <a:ea typeface="ＭＳ Ｐゴシック" charset="0"/>
              <a:cs typeface="Arial" panose="020B0604020202020204" pitchFamily="34" charset="0"/>
            </a:endParaRPr>
          </a:p>
        </p:txBody>
      </p:sp>
      <p:sp>
        <p:nvSpPr>
          <p:cNvPr id="5" name="Rectangle 2"/>
          <p:cNvSpPr txBox="1">
            <a:spLocks noChangeArrowheads="1"/>
          </p:cNvSpPr>
          <p:nvPr/>
        </p:nvSpPr>
        <p:spPr bwMode="auto">
          <a:xfrm rot="21424823">
            <a:off x="463947" y="878410"/>
            <a:ext cx="4983735" cy="1447800"/>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5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الرسالة إلى</a:t>
            </a:r>
            <a:endParaRPr kumimoji="0" lang="en-US" sz="36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65352553"/>
      </p:ext>
    </p:extLst>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0962"/>
                                        </p:tgtEl>
                                        <p:attrNameLst>
                                          <p:attrName>style.visibility</p:attrName>
                                        </p:attrNameLst>
                                      </p:cBhvr>
                                      <p:to>
                                        <p:strVal val="visible"/>
                                      </p:to>
                                    </p:set>
                                    <p:animEffect transition="in" filter="fade">
                                      <p:cBhvr>
                                        <p:cTn id="7" dur="1000"/>
                                        <p:tgtEl>
                                          <p:spTgt spid="40962"/>
                                        </p:tgtEl>
                                      </p:cBhvr>
                                    </p:animEffect>
                                    <p:anim calcmode="lin" valueType="num">
                                      <p:cBhvr>
                                        <p:cTn id="8" dur="1000" fill="hold"/>
                                        <p:tgtEl>
                                          <p:spTgt spid="40962"/>
                                        </p:tgtEl>
                                        <p:attrNameLst>
                                          <p:attrName>ppt_x</p:attrName>
                                        </p:attrNameLst>
                                      </p:cBhvr>
                                      <p:tavLst>
                                        <p:tav tm="0">
                                          <p:val>
                                            <p:strVal val="#ppt_x-.1"/>
                                          </p:val>
                                        </p:tav>
                                        <p:tav tm="100000">
                                          <p:val>
                                            <p:strVal val="#ppt_x"/>
                                          </p:val>
                                        </p:tav>
                                      </p:tavLst>
                                    </p:anim>
                                    <p:anim calcmode="lin" valueType="num">
                                      <p:cBhvr>
                                        <p:cTn id="9" dur="1000" fill="hold"/>
                                        <p:tgtEl>
                                          <p:spTgt spid="40962"/>
                                        </p:tgtEl>
                                        <p:attrNameLst>
                                          <p:attrName>ppt_y</p:attrName>
                                        </p:attrNameLst>
                                      </p:cBhvr>
                                      <p:tavLst>
                                        <p:tav tm="0">
                                          <p:val>
                                            <p:strVal val="#ppt_y"/>
                                          </p:val>
                                        </p:tav>
                                        <p:tav tm="100000">
                                          <p:val>
                                            <p:strVal val="#ppt_y"/>
                                          </p:val>
                                        </p:tav>
                                      </p:tavLst>
                                    </p:anim>
                                  </p:childTnLst>
                                </p:cTn>
                              </p:par>
                              <p:par>
                                <p:cTn id="10" presetID="40" presetClass="entr" presetSubtype="0" fill="hold" grpId="0" nodeType="with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1"/>
                                          </p:val>
                                        </p:tav>
                                        <p:tav tm="100000">
                                          <p:val>
                                            <p:strVal val="#ppt_x"/>
                                          </p:val>
                                        </p:tav>
                                      </p:tavLst>
                                    </p:anim>
                                    <p:anim calcmode="lin" valueType="num">
                                      <p:cBhvr>
                                        <p:cTn id="14"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P spid="5" grpId="0"/>
    </p:bldLst>
  </p:timing>
</p:sld>
</file>

<file path=ppt/slides/slide13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ctrTitle" sz="quarter"/>
          </p:nvPr>
        </p:nvSpPr>
        <p:spPr>
          <a:xfrm>
            <a:off x="239600" y="1"/>
            <a:ext cx="3833711" cy="6858000"/>
          </a:xfrm>
          <a:effectLst/>
        </p:spPr>
        <p:txBody>
          <a:bodyPr anchor="ctr"/>
          <a:lstStyle/>
          <a:p>
            <a:pPr eaLnBrk="1" hangingPunct="1"/>
            <a:r>
              <a:rPr lang="ar-JO" sz="6000" dirty="0">
                <a:solidFill>
                  <a:srgbClr val="FFFFFF"/>
                </a:solidFill>
                <a:effectLst>
                  <a:outerShdw blurRad="50800" dist="88900" dir="2700000" algn="tl" rotWithShape="0">
                    <a:srgbClr val="000000"/>
                  </a:outerShdw>
                </a:effectLst>
                <a:ea typeface="ＭＳ Ｐゴシック" charset="0"/>
                <a:cs typeface="Arial" panose="020B0604020202020204" pitchFamily="34" charset="0"/>
              </a:rPr>
              <a:t>كيف نعرف أن القراء كانوا يهوداً ؟</a:t>
            </a:r>
            <a:endParaRPr lang="en-US" sz="6000" dirty="0">
              <a:solidFill>
                <a:srgbClr val="FFFFFF"/>
              </a:solidFill>
              <a:effectLst>
                <a:outerShdw blurRad="50800" dist="88900" dir="2700000" algn="tl" rotWithShape="0">
                  <a:srgbClr val="000000"/>
                </a:outerShdw>
              </a:effectLst>
              <a:ea typeface="ＭＳ Ｐゴシック" charset="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4565650" y="1574800"/>
            <a:ext cx="4406900" cy="5283200"/>
          </a:xfrm>
          <a:prstGeom prst="rect">
            <a:avLst/>
          </a:prstGeom>
        </p:spPr>
      </p:pic>
    </p:spTree>
    <p:extLst>
      <p:ext uri="{BB962C8B-B14F-4D97-AF65-F5344CB8AC3E}">
        <p14:creationId xmlns:p14="http://schemas.microsoft.com/office/powerpoint/2010/main" val="2247924392"/>
      </p:ext>
    </p:extLst>
  </p:cSld>
  <p:clrMapOvr>
    <a:overrideClrMapping bg1="dk2" tx1="lt1" bg2="dk1" tx2="lt2" accent1="accent1" accent2="accent2" accent3="accent3" accent4="accent4" accent5="accent5" accent6="accent6" hlink="hlink" folHlink="folHlink"/>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2DB01E0C-A6C3-7D88-F3C5-465D181475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540537"/>
            <a:ext cx="7010400" cy="542933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034143"/>
          </a:xfrm>
          <a:effectLst>
            <a:outerShdw blurRad="63500" dist="35921" dir="2700000" algn="ctr" rotWithShape="0">
              <a:schemeClr val="tx2">
                <a:alpha val="74998"/>
              </a:schemeClr>
            </a:outerShdw>
          </a:effectLst>
        </p:spPr>
        <p:txBody>
          <a:bodyPr/>
          <a:lstStyle/>
          <a:p>
            <a:pPr>
              <a:defRPr/>
            </a:pPr>
            <a:r>
              <a:rPr lang="ar-JO" sz="3600" dirty="0">
                <a:effectLst>
                  <a:glow rad="127000">
                    <a:schemeClr val="tx1"/>
                  </a:glow>
                </a:effectLst>
                <a:ea typeface="ＭＳ Ｐゴシック" charset="0"/>
              </a:rPr>
              <a:t>كان القراء يهوداً مسيحيين</a:t>
            </a:r>
            <a:endParaRPr lang="en-US" sz="3600" dirty="0">
              <a:effectLst>
                <a:glow rad="127000">
                  <a:schemeClr val="tx1"/>
                </a:glow>
              </a:effectLst>
              <a:ea typeface="ＭＳ Ｐゴシック" charset="0"/>
            </a:endParaRPr>
          </a:p>
        </p:txBody>
      </p:sp>
      <p:sp>
        <p:nvSpPr>
          <p:cNvPr id="4" name="Rectangle 2"/>
          <p:cNvSpPr txBox="1">
            <a:spLocks noChangeArrowheads="1"/>
          </p:cNvSpPr>
          <p:nvPr/>
        </p:nvSpPr>
        <p:spPr bwMode="auto">
          <a:xfrm>
            <a:off x="0" y="1034143"/>
            <a:ext cx="4318000" cy="187611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من ثم أيها </a:t>
            </a:r>
            <a:r>
              <a:rPr kumimoji="0" lang="ar-JO" sz="32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الإخوة</a:t>
            </a: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القديسون شركاء الدعوة السماوية      (3: 1)</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4826000" y="1034143"/>
            <a:ext cx="4318000" cy="187611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فلنتمسك </a:t>
            </a:r>
            <a:r>
              <a:rPr kumimoji="0" lang="ar-JO" sz="32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بالإقرار</a:t>
            </a: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لأن ليس لنا رئيس كهنة غير قادر أن يرثي لضعفاتنا (4: 14ب-15أ)</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1" y="4475285"/>
            <a:ext cx="4463143" cy="21468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فإذ لنا أيها </a:t>
            </a:r>
            <a:r>
              <a:rPr kumimoji="0" lang="ar-JO" sz="32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الإخوة</a:t>
            </a: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ثقة بالدخول إلى الأقداس بدم يسوع        (10: 19)</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4318001" y="4475285"/>
            <a:ext cx="4826000" cy="21468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 لكن تذكروا الأيام السالفة التي فيها بعدما أنرتم </a:t>
            </a:r>
            <a:r>
              <a:rPr kumimoji="0" lang="ar-JO" sz="32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صبرتم</a:t>
            </a: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على مجاهدة آلام كثيرة (10: 32)</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616777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7394" y="0"/>
            <a:ext cx="4572000" cy="6858000"/>
          </a:xfrm>
          <a:prstGeom prst="rect">
            <a:avLst/>
          </a:prstGeom>
        </p:spPr>
      </p:pic>
      <p:sp>
        <p:nvSpPr>
          <p:cNvPr id="3" name="Right Arrow Callout 2"/>
          <p:cNvSpPr/>
          <p:nvPr/>
        </p:nvSpPr>
        <p:spPr bwMode="auto">
          <a:xfrm rot="10800000">
            <a:off x="1665258" y="692727"/>
            <a:ext cx="6697014" cy="3906019"/>
          </a:xfrm>
          <a:prstGeom prst="rightArrowCallout">
            <a:avLst>
              <a:gd name="adj1" fmla="val 25000"/>
              <a:gd name="adj2" fmla="val 25000"/>
              <a:gd name="adj3" fmla="val 36962"/>
              <a:gd name="adj4" fmla="val 64977"/>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900098" name="Rectangle 2"/>
          <p:cNvSpPr>
            <a:spLocks noGrp="1" noChangeArrowheads="1"/>
          </p:cNvSpPr>
          <p:nvPr>
            <p:ph type="ctrTitle"/>
          </p:nvPr>
        </p:nvSpPr>
        <p:spPr>
          <a:xfrm>
            <a:off x="4288954" y="1267846"/>
            <a:ext cx="4073318" cy="2582892"/>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هل يجب علي أن ارجع ؟</a:t>
            </a:r>
            <a:endParaRPr lang="en-US" sz="5400" dirty="0">
              <a:effectLst>
                <a:glow rad="127000">
                  <a:schemeClr val="tx1"/>
                </a:glow>
              </a:effectLst>
              <a:ea typeface="ＭＳ Ｐゴシック" charset="0"/>
            </a:endParaRPr>
          </a:p>
        </p:txBody>
      </p:sp>
      <p:sp>
        <p:nvSpPr>
          <p:cNvPr id="5" name="Rectangle 2"/>
          <p:cNvSpPr txBox="1">
            <a:spLocks noChangeArrowheads="1"/>
          </p:cNvSpPr>
          <p:nvPr/>
        </p:nvSpPr>
        <p:spPr bwMode="auto">
          <a:xfrm>
            <a:off x="169854" y="5164842"/>
            <a:ext cx="8661573" cy="1586998"/>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5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glow rad="406400">
                    <a:srgbClr val="000000">
                      <a:alpha val="99000"/>
                    </a:srgbClr>
                  </a:glow>
                </a:effectLst>
                <a:uLnTx/>
                <a:uFillTx/>
                <a:latin typeface="Arial" panose="020B0604020202020204" pitchFamily="34" charset="0"/>
                <a:ea typeface="ＭＳ Ｐゴシック" charset="0"/>
                <a:cs typeface="Arial" panose="020B0604020202020204" pitchFamily="34" charset="0"/>
              </a:rPr>
              <a:t>لذلك يجب أن ننتبه أكثر إلى ما سمعنا لئلا نفوته</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glow rad="406400">
                    <a:srgbClr val="000000">
                      <a:alpha val="99000"/>
                    </a:srgbClr>
                  </a:glow>
                </a:effectLst>
                <a:uLnTx/>
                <a:uFillTx/>
                <a:latin typeface="Arial" panose="020B0604020202020204" pitchFamily="34" charset="0"/>
                <a:ea typeface="ＭＳ Ｐゴシック" charset="0"/>
                <a:cs typeface="Arial" panose="020B0604020202020204" pitchFamily="34" charset="0"/>
              </a:rPr>
              <a:t>(2: 1)</a:t>
            </a:r>
            <a:endParaRPr kumimoji="0" lang="en-US" sz="3200" u="none" strike="noStrike" kern="1200" cap="none" spc="0" normalizeH="0" baseline="0" noProof="0" dirty="0">
              <a:ln>
                <a:noFill/>
              </a:ln>
              <a:solidFill>
                <a:srgbClr val="FFFFFF"/>
              </a:solidFill>
              <a:effectLst>
                <a:glow rad="406400">
                  <a:srgbClr val="000000">
                    <a:alpha val="99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65628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blinds(horizontal)">
                                      <p:cBhvr>
                                        <p:cTn id="11"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8192" y="368300"/>
            <a:ext cx="8032683" cy="6115050"/>
          </a:xfrm>
          <a:prstGeom prst="rect">
            <a:avLst/>
          </a:prstGeom>
        </p:spPr>
      </p:pic>
      <p:sp>
        <p:nvSpPr>
          <p:cNvPr id="14339" name="Rectangle 3"/>
          <p:cNvSpPr>
            <a:spLocks noGrp="1" noChangeArrowheads="1"/>
          </p:cNvSpPr>
          <p:nvPr>
            <p:ph type="ctrTitle"/>
          </p:nvPr>
        </p:nvSpPr>
        <p:spPr>
          <a:xfrm>
            <a:off x="523247" y="5748385"/>
            <a:ext cx="8133736" cy="734965"/>
          </a:xfrm>
          <a:solidFill>
            <a:schemeClr val="accent4">
              <a:lumMod val="10000"/>
            </a:schemeClr>
          </a:solidFill>
          <a:effectLst/>
        </p:spPr>
        <p:txBody>
          <a:bodyPr anchor="ctr"/>
          <a:lstStyle/>
          <a:p>
            <a:pPr eaLnBrk="1" hangingPunct="1"/>
            <a:r>
              <a:rPr lang="ar-JO" sz="4400" dirty="0">
                <a:solidFill>
                  <a:schemeClr val="tx1"/>
                </a:solidFill>
                <a:effectLst>
                  <a:glow rad="152400">
                    <a:srgbClr val="000000"/>
                  </a:glow>
                  <a:outerShdw blurRad="44450" dist="88900" dir="2700000" algn="tl" rotWithShape="0">
                    <a:srgbClr val="000000">
                      <a:alpha val="92000"/>
                    </a:srgbClr>
                  </a:outerShdw>
                </a:effectLst>
                <a:ea typeface="ＭＳ Ｐゴシック" charset="0"/>
                <a:cs typeface="Arial" panose="020B0604020202020204" pitchFamily="34" charset="0"/>
              </a:rPr>
              <a:t>سمو المسيح في سفر العبرانيين</a:t>
            </a:r>
            <a:endParaRPr lang="en-US" sz="4400" dirty="0">
              <a:solidFill>
                <a:schemeClr val="tx1"/>
              </a:solidFill>
              <a:effectLst>
                <a:glow rad="152400">
                  <a:srgbClr val="000000"/>
                </a:glow>
                <a:outerShdw blurRad="44450" dist="88900" dir="2700000" algn="tl" rotWithShape="0">
                  <a:srgbClr val="000000">
                    <a:alpha val="92000"/>
                  </a:srgbClr>
                </a:outerShdw>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135300504"/>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58193" cy="6858000"/>
          </a:xfrm>
          <a:prstGeom prst="rect">
            <a:avLst/>
          </a:prstGeom>
        </p:spPr>
      </p:pic>
      <p:sp>
        <p:nvSpPr>
          <p:cNvPr id="14339" name="Rectangle 3"/>
          <p:cNvSpPr>
            <a:spLocks noGrp="1" noChangeArrowheads="1"/>
          </p:cNvSpPr>
          <p:nvPr>
            <p:ph type="ctrTitle"/>
          </p:nvPr>
        </p:nvSpPr>
        <p:spPr>
          <a:xfrm rot="16200000">
            <a:off x="-2959104" y="2944882"/>
            <a:ext cx="6858002" cy="968238"/>
          </a:xfrm>
          <a:solidFill>
            <a:srgbClr val="000000"/>
          </a:solidFill>
          <a:effectLst/>
        </p:spPr>
        <p:txBody>
          <a:bodyPr anchor="ctr"/>
          <a:lstStyle/>
          <a:p>
            <a:pPr eaLnBrk="1" hangingPunct="1"/>
            <a:r>
              <a:rPr lang="ar-JO" sz="4800" dirty="0">
                <a:solidFill>
                  <a:srgbClr val="FFFFFF"/>
                </a:solidFill>
                <a:effectLst>
                  <a:glow rad="152400">
                    <a:srgbClr val="000000"/>
                  </a:glow>
                  <a:outerShdw blurRad="44450" dist="88900" dir="2700000" algn="tl" rotWithShape="0">
                    <a:srgbClr val="000000">
                      <a:alpha val="92000"/>
                    </a:srgbClr>
                  </a:outerShdw>
                </a:effectLst>
                <a:ea typeface="ＭＳ Ｐゴシック" charset="0"/>
                <a:cs typeface="Arial" panose="020B0604020202020204" pitchFamily="34" charset="0"/>
              </a:rPr>
              <a:t>سفر ما هو أفضل</a:t>
            </a:r>
            <a:endParaRPr lang="en-US" sz="4800" dirty="0">
              <a:solidFill>
                <a:srgbClr val="FFFFFF"/>
              </a:solidFill>
              <a:effectLst>
                <a:glow rad="152400">
                  <a:srgbClr val="000000"/>
                </a:glow>
                <a:outerShdw blurRad="44450" dist="88900" dir="2700000" algn="tl" rotWithShape="0">
                  <a:srgbClr val="000000">
                    <a:alpha val="92000"/>
                  </a:srgbClr>
                </a:outerShdw>
              </a:effectLst>
              <a:ea typeface="ＭＳ Ｐゴシック" charset="0"/>
              <a:cs typeface="Arial" panose="020B0604020202020204" pitchFamily="34" charset="0"/>
            </a:endParaRPr>
          </a:p>
        </p:txBody>
      </p:sp>
      <p:sp>
        <p:nvSpPr>
          <p:cNvPr id="14340" name="Rectangle 4"/>
          <p:cNvSpPr>
            <a:spLocks noGrp="1" noChangeArrowheads="1"/>
          </p:cNvSpPr>
          <p:nvPr>
            <p:ph type="subTitle" idx="1"/>
          </p:nvPr>
        </p:nvSpPr>
        <p:spPr>
          <a:xfrm>
            <a:off x="1008112" y="620688"/>
            <a:ext cx="8135888" cy="6180393"/>
          </a:xfrm>
          <a:noFill/>
          <a:ln w="9525">
            <a:noFill/>
            <a:miter lim="800000"/>
            <a:headEnd/>
            <a:tailEnd/>
          </a:ln>
          <a:effectLst/>
        </p:spPr>
        <p:txBody>
          <a:bodyPr vert="horz" wrap="square" lIns="91435" tIns="45718" rIns="91435" bIns="45718" numCol="1" anchor="t" anchorCtr="1" compatLnSpc="1">
            <a:prstTxWarp prst="textNoShape">
              <a:avLst/>
            </a:prstTxWarp>
          </a:bodyPr>
          <a:lstStyle/>
          <a:p>
            <a:pPr algn="r" eaLnBrk="1" hangingPunct="1">
              <a:spcBef>
                <a:spcPct val="0"/>
              </a:spcBef>
            </a:pPr>
            <a:r>
              <a:rPr lang="ar-JO" sz="2400" dirty="0">
                <a:solidFill>
                  <a:srgbClr val="FFFFFF"/>
                </a:solidFill>
                <a:effectLst>
                  <a:glow rad="152400">
                    <a:srgbClr val="000000"/>
                  </a:glow>
                  <a:outerShdw blurRad="44450" dist="88900" dir="2700000" algn="tl" rotWithShape="0">
                    <a:srgbClr val="000000">
                      <a:alpha val="92000"/>
                    </a:srgbClr>
                  </a:outerShdw>
                </a:effectLst>
                <a:ea typeface="ＭＳ Ｐゴシック" charset="0"/>
                <a:cs typeface="Arial" panose="020B0604020202020204" pitchFamily="34" charset="0"/>
              </a:rPr>
              <a:t>1: 4 المسيح </a:t>
            </a:r>
            <a:r>
              <a:rPr lang="ar-JO" sz="2400" dirty="0">
                <a:solidFill>
                  <a:srgbClr val="FFFF00"/>
                </a:solidFill>
                <a:effectLst>
                  <a:glow rad="152400">
                    <a:srgbClr val="000000"/>
                  </a:glow>
                  <a:outerShdw blurRad="44450" dist="88900" dir="2700000" algn="tl" rotWithShape="0">
                    <a:srgbClr val="000000">
                      <a:alpha val="92000"/>
                    </a:srgbClr>
                  </a:outerShdw>
                </a:effectLst>
                <a:ea typeface="ＭＳ Ｐゴシック" charset="0"/>
                <a:cs typeface="Arial" panose="020B0604020202020204" pitchFamily="34" charset="0"/>
              </a:rPr>
              <a:t>أعظم </a:t>
            </a:r>
            <a:r>
              <a:rPr lang="ar-JO" sz="2400" dirty="0">
                <a:solidFill>
                  <a:srgbClr val="FFFFFF"/>
                </a:solidFill>
                <a:effectLst>
                  <a:glow rad="152400">
                    <a:srgbClr val="000000"/>
                  </a:glow>
                  <a:outerShdw blurRad="44450" dist="88900" dir="2700000" algn="tl" rotWithShape="0">
                    <a:srgbClr val="000000">
                      <a:alpha val="92000"/>
                    </a:srgbClr>
                  </a:outerShdw>
                </a:effectLst>
                <a:ea typeface="ＭＳ Ｐゴシック" charset="0"/>
                <a:cs typeface="Arial" panose="020B0604020202020204" pitchFamily="34" charset="0"/>
              </a:rPr>
              <a:t>من الملائكة</a:t>
            </a:r>
            <a:endParaRPr lang="en-US" sz="2400" dirty="0">
              <a:solidFill>
                <a:srgbClr val="FFFFFF"/>
              </a:solidFill>
              <a:effectLst>
                <a:glow rad="152400">
                  <a:srgbClr val="000000"/>
                </a:glow>
                <a:outerShdw blurRad="44450" dist="88900" dir="2700000" algn="tl" rotWithShape="0">
                  <a:srgbClr val="000000">
                    <a:alpha val="92000"/>
                  </a:srgbClr>
                </a:outerShdw>
              </a:effectLst>
              <a:ea typeface="ＭＳ Ｐゴシック" charset="0"/>
              <a:cs typeface="Arial" panose="020B0604020202020204" pitchFamily="34" charset="0"/>
            </a:endParaRPr>
          </a:p>
          <a:p>
            <a:pPr algn="r" eaLnBrk="1" hangingPunct="1">
              <a:spcBef>
                <a:spcPct val="0"/>
              </a:spcBef>
            </a:pPr>
            <a:r>
              <a:rPr lang="ar-JO" sz="2400" dirty="0">
                <a:solidFill>
                  <a:srgbClr val="FFFFFF"/>
                </a:solidFill>
                <a:effectLst>
                  <a:glow rad="152400">
                    <a:srgbClr val="000000"/>
                  </a:glow>
                  <a:outerShdw blurRad="44450" dist="88900" dir="2700000" algn="tl" rotWithShape="0">
                    <a:srgbClr val="000000">
                      <a:alpha val="92000"/>
                    </a:srgbClr>
                  </a:outerShdw>
                </a:effectLst>
                <a:ea typeface="ＭＳ Ｐゴシック" charset="0"/>
                <a:cs typeface="Arial" panose="020B0604020202020204" pitchFamily="34" charset="0"/>
              </a:rPr>
              <a:t>6: 9 و لكننا قد تيقنا من جهتكم أيها ألحباء أموراً </a:t>
            </a:r>
            <a:r>
              <a:rPr lang="ar-JO" sz="2400" dirty="0">
                <a:solidFill>
                  <a:srgbClr val="FFFF00"/>
                </a:solidFill>
                <a:effectLst>
                  <a:glow rad="152400">
                    <a:srgbClr val="000000"/>
                  </a:glow>
                  <a:outerShdw blurRad="44450" dist="88900" dir="2700000" algn="tl" rotWithShape="0">
                    <a:srgbClr val="000000">
                      <a:alpha val="92000"/>
                    </a:srgbClr>
                  </a:outerShdw>
                </a:effectLst>
                <a:ea typeface="ＭＳ Ｐゴシック" charset="0"/>
                <a:cs typeface="Arial" panose="020B0604020202020204" pitchFamily="34" charset="0"/>
              </a:rPr>
              <a:t>أفضل</a:t>
            </a:r>
            <a:endParaRPr lang="en-US" sz="2400" dirty="0">
              <a:solidFill>
                <a:srgbClr val="FFFFFF"/>
              </a:solidFill>
              <a:effectLst>
                <a:glow rad="152400">
                  <a:srgbClr val="000000"/>
                </a:glow>
                <a:outerShdw blurRad="44450" dist="88900" dir="2700000" algn="tl" rotWithShape="0">
                  <a:srgbClr val="000000">
                    <a:alpha val="92000"/>
                  </a:srgbClr>
                </a:outerShdw>
              </a:effectLst>
              <a:ea typeface="ＭＳ Ｐゴシック" charset="0"/>
              <a:cs typeface="Arial" panose="020B0604020202020204" pitchFamily="34" charset="0"/>
            </a:endParaRPr>
          </a:p>
          <a:p>
            <a:pPr algn="r" eaLnBrk="1" hangingPunct="1">
              <a:spcBef>
                <a:spcPct val="0"/>
              </a:spcBef>
            </a:pPr>
            <a:r>
              <a:rPr lang="ar-JO" sz="2400" dirty="0">
                <a:solidFill>
                  <a:srgbClr val="FFFFFF"/>
                </a:solidFill>
                <a:effectLst>
                  <a:glow rad="152400">
                    <a:srgbClr val="000000"/>
                  </a:glow>
                  <a:outerShdw blurRad="44450" dist="88900" dir="2700000" algn="tl" rotWithShape="0">
                    <a:srgbClr val="000000">
                      <a:alpha val="92000"/>
                    </a:srgbClr>
                  </a:outerShdw>
                </a:effectLst>
                <a:ea typeface="ＭＳ Ｐゴシック" charset="0"/>
                <a:cs typeface="Arial" panose="020B0604020202020204" pitchFamily="34" charset="0"/>
              </a:rPr>
              <a:t>7: 7 ملكيصادق أفضل (أعظم) من إبراهيم</a:t>
            </a:r>
            <a:endParaRPr lang="en-US" sz="2400" dirty="0">
              <a:solidFill>
                <a:srgbClr val="FFFFFF"/>
              </a:solidFill>
              <a:effectLst>
                <a:glow rad="152400">
                  <a:srgbClr val="000000"/>
                </a:glow>
                <a:outerShdw blurRad="44450" dist="88900" dir="2700000" algn="tl" rotWithShape="0">
                  <a:srgbClr val="000000">
                    <a:alpha val="92000"/>
                  </a:srgbClr>
                </a:outerShdw>
              </a:effectLst>
              <a:ea typeface="ＭＳ Ｐゴシック" charset="0"/>
              <a:cs typeface="Arial" panose="020B0604020202020204" pitchFamily="34" charset="0"/>
            </a:endParaRPr>
          </a:p>
          <a:p>
            <a:pPr algn="r" eaLnBrk="1" hangingPunct="1">
              <a:spcBef>
                <a:spcPct val="0"/>
              </a:spcBef>
            </a:pPr>
            <a:r>
              <a:rPr lang="ar-JO" sz="2400" dirty="0">
                <a:solidFill>
                  <a:srgbClr val="FFFFFF"/>
                </a:solidFill>
                <a:effectLst>
                  <a:glow rad="152400">
                    <a:srgbClr val="000000"/>
                  </a:glow>
                  <a:outerShdw blurRad="44450" dist="88900" dir="2700000" algn="tl" rotWithShape="0">
                    <a:srgbClr val="000000">
                      <a:alpha val="92000"/>
                    </a:srgbClr>
                  </a:outerShdw>
                </a:effectLst>
                <a:ea typeface="ＭＳ Ｐゴシック" charset="0"/>
                <a:cs typeface="Arial" panose="020B0604020202020204" pitchFamily="34" charset="0"/>
              </a:rPr>
              <a:t>7: 19 يصير إدخال </a:t>
            </a:r>
            <a:r>
              <a:rPr lang="ar-JO" sz="2400" dirty="0">
                <a:solidFill>
                  <a:srgbClr val="FFFF00"/>
                </a:solidFill>
                <a:effectLst>
                  <a:glow rad="152400">
                    <a:srgbClr val="000000"/>
                  </a:glow>
                  <a:outerShdw blurRad="44450" dist="88900" dir="2700000" algn="tl" rotWithShape="0">
                    <a:srgbClr val="000000">
                      <a:alpha val="92000"/>
                    </a:srgbClr>
                  </a:outerShdw>
                </a:effectLst>
                <a:ea typeface="ＭＳ Ｐゴシック" charset="0"/>
                <a:cs typeface="Arial" panose="020B0604020202020204" pitchFamily="34" charset="0"/>
              </a:rPr>
              <a:t>رجاء</a:t>
            </a:r>
            <a:r>
              <a:rPr lang="ar-JO" sz="2400" dirty="0">
                <a:solidFill>
                  <a:srgbClr val="FFFFFF"/>
                </a:solidFill>
                <a:effectLst>
                  <a:glow rad="152400">
                    <a:srgbClr val="000000"/>
                  </a:glow>
                  <a:outerShdw blurRad="44450" dist="88900" dir="2700000" algn="tl" rotWithShape="0">
                    <a:srgbClr val="000000">
                      <a:alpha val="92000"/>
                    </a:srgbClr>
                  </a:outerShdw>
                </a:effectLst>
                <a:ea typeface="ＭＳ Ｐゴシック" charset="0"/>
                <a:cs typeface="Arial" panose="020B0604020202020204" pitchFamily="34" charset="0"/>
              </a:rPr>
              <a:t> أفضل</a:t>
            </a:r>
            <a:endParaRPr lang="en-US" sz="2400" dirty="0">
              <a:solidFill>
                <a:srgbClr val="FFFFFF"/>
              </a:solidFill>
              <a:effectLst>
                <a:glow rad="152400">
                  <a:srgbClr val="000000"/>
                </a:glow>
                <a:outerShdw blurRad="44450" dist="88900" dir="2700000" algn="tl" rotWithShape="0">
                  <a:srgbClr val="000000">
                    <a:alpha val="92000"/>
                  </a:srgbClr>
                </a:outerShdw>
              </a:effectLst>
              <a:ea typeface="ＭＳ Ｐゴシック" charset="0"/>
              <a:cs typeface="Arial" panose="020B0604020202020204" pitchFamily="34" charset="0"/>
            </a:endParaRPr>
          </a:p>
          <a:p>
            <a:pPr algn="r" eaLnBrk="1" hangingPunct="1">
              <a:spcBef>
                <a:spcPct val="0"/>
              </a:spcBef>
            </a:pPr>
            <a:r>
              <a:rPr lang="ar-JO" sz="2400" dirty="0">
                <a:solidFill>
                  <a:srgbClr val="FFFFFF"/>
                </a:solidFill>
                <a:effectLst>
                  <a:glow rad="152400">
                    <a:srgbClr val="000000"/>
                  </a:glow>
                  <a:outerShdw blurRad="44450" dist="88900" dir="2700000" algn="tl" rotWithShape="0">
                    <a:srgbClr val="000000">
                      <a:alpha val="92000"/>
                    </a:srgbClr>
                  </a:outerShdw>
                </a:effectLst>
                <a:ea typeface="ＭＳ Ｐゴシック" charset="0"/>
                <a:cs typeface="Arial" panose="020B0604020202020204" pitchFamily="34" charset="0"/>
              </a:rPr>
              <a:t>7: 22 صار يسوع ضامناً لعهد </a:t>
            </a:r>
            <a:r>
              <a:rPr lang="ar-JO" sz="2400" dirty="0">
                <a:solidFill>
                  <a:srgbClr val="FFFF00"/>
                </a:solidFill>
                <a:effectLst>
                  <a:glow rad="152400">
                    <a:srgbClr val="000000"/>
                  </a:glow>
                  <a:outerShdw blurRad="44450" dist="88900" dir="2700000" algn="tl" rotWithShape="0">
                    <a:srgbClr val="000000">
                      <a:alpha val="92000"/>
                    </a:srgbClr>
                  </a:outerShdw>
                </a:effectLst>
                <a:ea typeface="ＭＳ Ｐゴシック" charset="0"/>
                <a:cs typeface="Arial" panose="020B0604020202020204" pitchFamily="34" charset="0"/>
              </a:rPr>
              <a:t>أفضل</a:t>
            </a:r>
            <a:endParaRPr lang="en-US" sz="2400" dirty="0">
              <a:solidFill>
                <a:srgbClr val="FFFFFF"/>
              </a:solidFill>
              <a:effectLst>
                <a:glow rad="152400">
                  <a:srgbClr val="000000"/>
                </a:glow>
                <a:outerShdw blurRad="44450" dist="88900" dir="2700000" algn="tl" rotWithShape="0">
                  <a:srgbClr val="000000">
                    <a:alpha val="92000"/>
                  </a:srgbClr>
                </a:outerShdw>
              </a:effectLst>
              <a:ea typeface="ＭＳ Ｐゴシック" charset="0"/>
              <a:cs typeface="Arial" panose="020B0604020202020204" pitchFamily="34" charset="0"/>
            </a:endParaRPr>
          </a:p>
          <a:p>
            <a:pPr algn="r" eaLnBrk="1" hangingPunct="1">
              <a:spcBef>
                <a:spcPct val="0"/>
              </a:spcBef>
            </a:pPr>
            <a:r>
              <a:rPr lang="ar-JO" sz="2400" dirty="0">
                <a:solidFill>
                  <a:srgbClr val="FFFFFF"/>
                </a:solidFill>
                <a:effectLst>
                  <a:glow rad="152400">
                    <a:srgbClr val="000000"/>
                  </a:glow>
                  <a:outerShdw blurRad="44450" dist="88900" dir="2700000" algn="tl" rotWithShape="0">
                    <a:srgbClr val="000000">
                      <a:alpha val="92000"/>
                    </a:srgbClr>
                  </a:outerShdw>
                </a:effectLst>
                <a:ea typeface="ＭＳ Ｐゴシック" charset="0"/>
                <a:cs typeface="Arial" panose="020B0604020202020204" pitchFamily="34" charset="0"/>
              </a:rPr>
              <a:t>8: 6 المسيح وسيط عهد </a:t>
            </a:r>
            <a:r>
              <a:rPr lang="ar-JO" sz="2400" dirty="0">
                <a:solidFill>
                  <a:srgbClr val="FFFF00"/>
                </a:solidFill>
                <a:effectLst>
                  <a:glow rad="152400">
                    <a:srgbClr val="000000"/>
                  </a:glow>
                  <a:outerShdw blurRad="44450" dist="88900" dir="2700000" algn="tl" rotWithShape="0">
                    <a:srgbClr val="000000">
                      <a:alpha val="92000"/>
                    </a:srgbClr>
                  </a:outerShdw>
                </a:effectLst>
                <a:ea typeface="ＭＳ Ｐゴシック" charset="0"/>
                <a:cs typeface="Arial" panose="020B0604020202020204" pitchFamily="34" charset="0"/>
              </a:rPr>
              <a:t>أعظم</a:t>
            </a:r>
            <a:endParaRPr lang="en-US" sz="2400" dirty="0">
              <a:solidFill>
                <a:srgbClr val="FFFFFF"/>
              </a:solidFill>
              <a:effectLst>
                <a:glow rad="152400">
                  <a:srgbClr val="000000"/>
                </a:glow>
                <a:outerShdw blurRad="44450" dist="88900" dir="2700000" algn="tl" rotWithShape="0">
                  <a:srgbClr val="000000">
                    <a:alpha val="92000"/>
                  </a:srgbClr>
                </a:outerShdw>
              </a:effectLst>
              <a:ea typeface="ＭＳ Ｐゴシック" charset="0"/>
              <a:cs typeface="Arial" panose="020B0604020202020204" pitchFamily="34" charset="0"/>
            </a:endParaRPr>
          </a:p>
          <a:p>
            <a:pPr algn="r" eaLnBrk="1" hangingPunct="1">
              <a:spcBef>
                <a:spcPct val="0"/>
              </a:spcBef>
            </a:pPr>
            <a:r>
              <a:rPr lang="ar-JO" sz="2400" dirty="0">
                <a:solidFill>
                  <a:srgbClr val="FFFFFF"/>
                </a:solidFill>
                <a:effectLst>
                  <a:glow rad="152400">
                    <a:srgbClr val="000000"/>
                  </a:glow>
                  <a:outerShdw blurRad="44450" dist="88900" dir="2700000" algn="tl" rotWithShape="0">
                    <a:srgbClr val="000000">
                      <a:alpha val="92000"/>
                    </a:srgbClr>
                  </a:outerShdw>
                </a:effectLst>
                <a:ea typeface="ＭＳ Ｐゴシック" charset="0"/>
                <a:cs typeface="Arial" panose="020B0604020202020204" pitchFamily="34" charset="0"/>
              </a:rPr>
              <a:t>8: 6 عهد جديد تثبت على مواعيد </a:t>
            </a:r>
            <a:r>
              <a:rPr lang="ar-JO" sz="2400" dirty="0">
                <a:solidFill>
                  <a:srgbClr val="FFFF00"/>
                </a:solidFill>
                <a:effectLst>
                  <a:glow rad="152400">
                    <a:srgbClr val="000000"/>
                  </a:glow>
                  <a:outerShdw blurRad="44450" dist="88900" dir="2700000" algn="tl" rotWithShape="0">
                    <a:srgbClr val="000000">
                      <a:alpha val="92000"/>
                    </a:srgbClr>
                  </a:outerShdw>
                </a:effectLst>
                <a:ea typeface="ＭＳ Ｐゴシック" charset="0"/>
                <a:cs typeface="Arial" panose="020B0604020202020204" pitchFamily="34" charset="0"/>
              </a:rPr>
              <a:t>أفضل</a:t>
            </a:r>
            <a:endParaRPr lang="en-US" sz="2400" dirty="0">
              <a:solidFill>
                <a:srgbClr val="FFFFFF"/>
              </a:solidFill>
              <a:effectLst>
                <a:glow rad="152400">
                  <a:srgbClr val="000000"/>
                </a:glow>
                <a:outerShdw blurRad="44450" dist="88900" dir="2700000" algn="tl" rotWithShape="0">
                  <a:srgbClr val="000000">
                    <a:alpha val="92000"/>
                  </a:srgbClr>
                </a:outerShdw>
              </a:effectLst>
              <a:ea typeface="ＭＳ Ｐゴシック" charset="0"/>
              <a:cs typeface="Arial" panose="020B0604020202020204" pitchFamily="34" charset="0"/>
            </a:endParaRPr>
          </a:p>
          <a:p>
            <a:pPr algn="r" eaLnBrk="1" hangingPunct="1">
              <a:spcBef>
                <a:spcPct val="0"/>
              </a:spcBef>
            </a:pPr>
            <a:r>
              <a:rPr lang="ar-JO" sz="2400" dirty="0">
                <a:solidFill>
                  <a:srgbClr val="FFFFFF"/>
                </a:solidFill>
                <a:effectLst>
                  <a:glow rad="152400">
                    <a:srgbClr val="000000"/>
                  </a:glow>
                  <a:outerShdw blurRad="44450" dist="88900" dir="2700000" algn="tl" rotWithShape="0">
                    <a:srgbClr val="000000">
                      <a:alpha val="92000"/>
                    </a:srgbClr>
                  </a:outerShdw>
                </a:effectLst>
                <a:ea typeface="ＭＳ Ｐゴシック" charset="0"/>
                <a:cs typeface="Arial" panose="020B0604020202020204" pitchFamily="34" charset="0"/>
              </a:rPr>
              <a:t>9: 23 الملابس الكهنوتية تتطلب ذبائح </a:t>
            </a:r>
            <a:r>
              <a:rPr lang="ar-JO" sz="2400" dirty="0">
                <a:solidFill>
                  <a:srgbClr val="FFFF00"/>
                </a:solidFill>
                <a:effectLst>
                  <a:glow rad="152400">
                    <a:srgbClr val="000000"/>
                  </a:glow>
                  <a:outerShdw blurRad="44450" dist="88900" dir="2700000" algn="tl" rotWithShape="0">
                    <a:srgbClr val="000000">
                      <a:alpha val="92000"/>
                    </a:srgbClr>
                  </a:outerShdw>
                </a:effectLst>
                <a:ea typeface="ＭＳ Ｐゴシック" charset="0"/>
                <a:cs typeface="Arial" panose="020B0604020202020204" pitchFamily="34" charset="0"/>
              </a:rPr>
              <a:t>أفضل</a:t>
            </a:r>
            <a:endParaRPr lang="en-US" sz="2400" dirty="0">
              <a:solidFill>
                <a:srgbClr val="FFFFFF"/>
              </a:solidFill>
              <a:effectLst>
                <a:glow rad="152400">
                  <a:srgbClr val="000000"/>
                </a:glow>
                <a:outerShdw blurRad="44450" dist="88900" dir="2700000" algn="tl" rotWithShape="0">
                  <a:srgbClr val="000000">
                    <a:alpha val="92000"/>
                  </a:srgbClr>
                </a:outerShdw>
              </a:effectLst>
              <a:ea typeface="ＭＳ Ｐゴシック" charset="0"/>
              <a:cs typeface="Arial" panose="020B0604020202020204" pitchFamily="34" charset="0"/>
            </a:endParaRPr>
          </a:p>
          <a:p>
            <a:pPr algn="r" eaLnBrk="1" hangingPunct="1">
              <a:spcBef>
                <a:spcPct val="0"/>
              </a:spcBef>
            </a:pPr>
            <a:r>
              <a:rPr lang="ar-JO" sz="2400" dirty="0">
                <a:solidFill>
                  <a:srgbClr val="FFFFFF"/>
                </a:solidFill>
                <a:effectLst>
                  <a:glow rad="152400">
                    <a:srgbClr val="000000"/>
                  </a:glow>
                  <a:outerShdw blurRad="44450" dist="88900" dir="2700000" algn="tl" rotWithShape="0">
                    <a:srgbClr val="000000">
                      <a:alpha val="92000"/>
                    </a:srgbClr>
                  </a:outerShdw>
                </a:effectLst>
                <a:ea typeface="ＭＳ Ｐゴシック" charset="0"/>
                <a:cs typeface="Arial" panose="020B0604020202020204" pitchFamily="34" charset="0"/>
              </a:rPr>
              <a:t>10: 34 مالاً </a:t>
            </a:r>
            <a:r>
              <a:rPr lang="ar-JO" sz="2400" dirty="0">
                <a:solidFill>
                  <a:srgbClr val="FFFF00"/>
                </a:solidFill>
                <a:effectLst>
                  <a:glow rad="152400">
                    <a:srgbClr val="000000"/>
                  </a:glow>
                  <a:outerShdw blurRad="44450" dist="88900" dir="2700000" algn="tl" rotWithShape="0">
                    <a:srgbClr val="000000">
                      <a:alpha val="92000"/>
                    </a:srgbClr>
                  </a:outerShdw>
                </a:effectLst>
                <a:ea typeface="ＭＳ Ｐゴシック" charset="0"/>
                <a:cs typeface="Arial" panose="020B0604020202020204" pitchFamily="34" charset="0"/>
              </a:rPr>
              <a:t>أفضل</a:t>
            </a:r>
            <a:r>
              <a:rPr lang="ar-JO" sz="2400" dirty="0">
                <a:solidFill>
                  <a:srgbClr val="FFFFFF"/>
                </a:solidFill>
                <a:effectLst>
                  <a:glow rad="152400">
                    <a:srgbClr val="000000"/>
                  </a:glow>
                  <a:outerShdw blurRad="44450" dist="88900" dir="2700000" algn="tl" rotWithShape="0">
                    <a:srgbClr val="000000">
                      <a:alpha val="92000"/>
                    </a:srgbClr>
                  </a:outerShdw>
                </a:effectLst>
                <a:ea typeface="ＭＳ Ｐゴシック" charset="0"/>
                <a:cs typeface="Arial" panose="020B0604020202020204" pitchFamily="34" charset="0"/>
              </a:rPr>
              <a:t> في السماوات و باقياً</a:t>
            </a:r>
            <a:r>
              <a:rPr lang="en-US" sz="2400" dirty="0">
                <a:solidFill>
                  <a:srgbClr val="FFFFFF"/>
                </a:solidFill>
                <a:effectLst>
                  <a:glow rad="152400">
                    <a:srgbClr val="000000"/>
                  </a:glow>
                  <a:outerShdw blurRad="44450" dist="88900" dir="2700000" algn="tl" rotWithShape="0">
                    <a:srgbClr val="000000">
                      <a:alpha val="92000"/>
                    </a:srgbClr>
                  </a:outerShdw>
                </a:effectLst>
                <a:ea typeface="ＭＳ Ｐゴシック" charset="0"/>
                <a:cs typeface="Arial" panose="020B0604020202020204" pitchFamily="34" charset="0"/>
              </a:rPr>
              <a:t> </a:t>
            </a:r>
          </a:p>
          <a:p>
            <a:pPr algn="r" eaLnBrk="1" hangingPunct="1">
              <a:spcBef>
                <a:spcPct val="0"/>
              </a:spcBef>
            </a:pPr>
            <a:r>
              <a:rPr lang="ar-JO" sz="2400" dirty="0">
                <a:solidFill>
                  <a:srgbClr val="FFFFFF"/>
                </a:solidFill>
                <a:effectLst>
                  <a:glow rad="152400">
                    <a:srgbClr val="000000"/>
                  </a:glow>
                  <a:outerShdw blurRad="44450" dist="88900" dir="2700000" algn="tl" rotWithShape="0">
                    <a:srgbClr val="000000">
                      <a:alpha val="92000"/>
                    </a:srgbClr>
                  </a:outerShdw>
                </a:effectLst>
                <a:ea typeface="ＭＳ Ｐゴシック" charset="0"/>
                <a:cs typeface="Arial" panose="020B0604020202020204" pitchFamily="34" charset="0"/>
              </a:rPr>
              <a:t>11: 16 السماء وطناً </a:t>
            </a:r>
            <a:r>
              <a:rPr lang="ar-JO" sz="2400" dirty="0">
                <a:solidFill>
                  <a:srgbClr val="FFFF00"/>
                </a:solidFill>
                <a:effectLst>
                  <a:glow rad="152400">
                    <a:srgbClr val="000000"/>
                  </a:glow>
                  <a:outerShdw blurRad="44450" dist="88900" dir="2700000" algn="tl" rotWithShape="0">
                    <a:srgbClr val="000000">
                      <a:alpha val="92000"/>
                    </a:srgbClr>
                  </a:outerShdw>
                </a:effectLst>
                <a:ea typeface="ＭＳ Ｐゴシック" charset="0"/>
                <a:cs typeface="Arial" panose="020B0604020202020204" pitchFamily="34" charset="0"/>
              </a:rPr>
              <a:t>أفضل</a:t>
            </a:r>
            <a:endParaRPr lang="en-US" sz="2400" dirty="0">
              <a:solidFill>
                <a:srgbClr val="FFFF00"/>
              </a:solidFill>
              <a:effectLst>
                <a:glow rad="152400">
                  <a:srgbClr val="000000"/>
                </a:glow>
                <a:outerShdw blurRad="44450" dist="88900" dir="2700000" algn="tl" rotWithShape="0">
                  <a:srgbClr val="000000">
                    <a:alpha val="92000"/>
                  </a:srgbClr>
                </a:outerShdw>
              </a:effectLst>
              <a:ea typeface="ＭＳ Ｐゴシック" charset="0"/>
              <a:cs typeface="Arial" panose="020B0604020202020204" pitchFamily="34" charset="0"/>
            </a:endParaRPr>
          </a:p>
          <a:p>
            <a:pPr algn="r" eaLnBrk="1" hangingPunct="1">
              <a:spcBef>
                <a:spcPct val="0"/>
              </a:spcBef>
            </a:pPr>
            <a:r>
              <a:rPr lang="ar-JO" sz="2400" dirty="0">
                <a:solidFill>
                  <a:srgbClr val="FFFFFF"/>
                </a:solidFill>
                <a:effectLst>
                  <a:glow rad="152400">
                    <a:srgbClr val="000000"/>
                  </a:glow>
                  <a:outerShdw blurRad="44450" dist="88900" dir="2700000" algn="tl" rotWithShape="0">
                    <a:srgbClr val="000000">
                      <a:alpha val="92000"/>
                    </a:srgbClr>
                  </a:outerShdw>
                </a:effectLst>
                <a:ea typeface="ＭＳ Ｐゴシック" charset="0"/>
                <a:cs typeface="Arial" panose="020B0604020202020204" pitchFamily="34" charset="0"/>
              </a:rPr>
              <a:t>11: 35 لكي ينالوا قيامة </a:t>
            </a:r>
            <a:r>
              <a:rPr lang="ar-JO" sz="2400" dirty="0">
                <a:solidFill>
                  <a:srgbClr val="FFFF00"/>
                </a:solidFill>
                <a:effectLst>
                  <a:glow rad="152400">
                    <a:srgbClr val="000000"/>
                  </a:glow>
                  <a:outerShdw blurRad="44450" dist="88900" dir="2700000" algn="tl" rotWithShape="0">
                    <a:srgbClr val="000000">
                      <a:alpha val="92000"/>
                    </a:srgbClr>
                  </a:outerShdw>
                </a:effectLst>
                <a:ea typeface="ＭＳ Ｐゴシック" charset="0"/>
                <a:cs typeface="Arial" panose="020B0604020202020204" pitchFamily="34" charset="0"/>
              </a:rPr>
              <a:t>أفضل</a:t>
            </a:r>
            <a:endParaRPr lang="en-US" sz="2400" dirty="0">
              <a:solidFill>
                <a:srgbClr val="FFFFFF"/>
              </a:solidFill>
              <a:effectLst>
                <a:glow rad="152400">
                  <a:srgbClr val="000000"/>
                </a:glow>
                <a:outerShdw blurRad="44450" dist="88900" dir="2700000" algn="tl" rotWithShape="0">
                  <a:srgbClr val="000000">
                    <a:alpha val="92000"/>
                  </a:srgbClr>
                </a:outerShdw>
              </a:effectLst>
              <a:ea typeface="ＭＳ Ｐゴシック" charset="0"/>
              <a:cs typeface="Arial" panose="020B0604020202020204" pitchFamily="34" charset="0"/>
            </a:endParaRPr>
          </a:p>
          <a:p>
            <a:pPr algn="r" eaLnBrk="1" hangingPunct="1">
              <a:spcBef>
                <a:spcPct val="0"/>
              </a:spcBef>
            </a:pPr>
            <a:r>
              <a:rPr lang="ar-JO" sz="2400" dirty="0">
                <a:solidFill>
                  <a:srgbClr val="FFFFFF"/>
                </a:solidFill>
                <a:effectLst>
                  <a:glow rad="152400">
                    <a:srgbClr val="000000"/>
                  </a:glow>
                  <a:outerShdw blurRad="44450" dist="88900" dir="2700000" algn="tl" rotWithShape="0">
                    <a:srgbClr val="000000">
                      <a:alpha val="92000"/>
                    </a:srgbClr>
                  </a:outerShdw>
                </a:effectLst>
                <a:ea typeface="ＭＳ Ｐゴシック" charset="0"/>
                <a:cs typeface="Arial" panose="020B0604020202020204" pitchFamily="34" charset="0"/>
              </a:rPr>
              <a:t>11: 40 سبق الله فنظر لنا شيئاً </a:t>
            </a:r>
            <a:r>
              <a:rPr lang="ar-JO" sz="2400" dirty="0">
                <a:solidFill>
                  <a:srgbClr val="FFFF00"/>
                </a:solidFill>
                <a:effectLst>
                  <a:glow rad="152400">
                    <a:srgbClr val="000000"/>
                  </a:glow>
                  <a:outerShdw blurRad="44450" dist="88900" dir="2700000" algn="tl" rotWithShape="0">
                    <a:srgbClr val="000000">
                      <a:alpha val="92000"/>
                    </a:srgbClr>
                  </a:outerShdw>
                </a:effectLst>
                <a:ea typeface="ＭＳ Ｐゴシック" charset="0"/>
                <a:cs typeface="Arial" panose="020B0604020202020204" pitchFamily="34" charset="0"/>
              </a:rPr>
              <a:t>أفضل</a:t>
            </a:r>
            <a:br>
              <a:rPr lang="en-US" sz="2400" dirty="0">
                <a:solidFill>
                  <a:srgbClr val="FFFFFF"/>
                </a:solidFill>
                <a:effectLst>
                  <a:glow rad="152400">
                    <a:srgbClr val="000000"/>
                  </a:glow>
                  <a:outerShdw blurRad="44450" dist="88900" dir="2700000" algn="tl" rotWithShape="0">
                    <a:srgbClr val="000000">
                      <a:alpha val="92000"/>
                    </a:srgbClr>
                  </a:outerShdw>
                </a:effectLst>
                <a:ea typeface="ＭＳ Ｐゴシック" charset="0"/>
                <a:cs typeface="Arial" panose="020B0604020202020204" pitchFamily="34" charset="0"/>
              </a:rPr>
            </a:br>
            <a:r>
              <a:rPr lang="en-US" sz="2400" dirty="0">
                <a:solidFill>
                  <a:srgbClr val="FFFFFF"/>
                </a:solidFill>
                <a:effectLst>
                  <a:glow rad="152400">
                    <a:srgbClr val="000000"/>
                  </a:glow>
                  <a:outerShdw blurRad="44450" dist="88900" dir="2700000" algn="tl" rotWithShape="0">
                    <a:srgbClr val="000000">
                      <a:alpha val="92000"/>
                    </a:srgbClr>
                  </a:outerShdw>
                </a:effectLst>
                <a:ea typeface="ＭＳ Ｐゴシック" charset="0"/>
                <a:cs typeface="Arial" panose="020B0604020202020204" pitchFamily="34" charset="0"/>
              </a:rPr>
              <a:t>12:24 Christ</a:t>
            </a:r>
            <a:r>
              <a:rPr lang="fr-FR" sz="2400" dirty="0">
                <a:solidFill>
                  <a:srgbClr val="FFFFFF"/>
                </a:solidFill>
                <a:effectLst>
                  <a:glow rad="152400">
                    <a:srgbClr val="000000"/>
                  </a:glow>
                  <a:outerShdw blurRad="44450" dist="88900" dir="2700000" algn="tl" rotWithShape="0">
                    <a:srgbClr val="000000">
                      <a:alpha val="92000"/>
                    </a:srgbClr>
                  </a:outerShdw>
                </a:effectLst>
                <a:ea typeface="ＭＳ Ｐゴシック" charset="0"/>
                <a:cs typeface="Arial" panose="020B0604020202020204" pitchFamily="34" charset="0"/>
              </a:rPr>
              <a:t>'</a:t>
            </a:r>
            <a:r>
              <a:rPr lang="en-US" sz="2400" dirty="0">
                <a:solidFill>
                  <a:srgbClr val="FFFFFF"/>
                </a:solidFill>
                <a:effectLst>
                  <a:glow rad="152400">
                    <a:srgbClr val="000000"/>
                  </a:glow>
                  <a:outerShdw blurRad="44450" dist="88900" dir="2700000" algn="tl" rotWithShape="0">
                    <a:srgbClr val="000000">
                      <a:alpha val="92000"/>
                    </a:srgbClr>
                  </a:outerShdw>
                </a:effectLst>
                <a:ea typeface="ＭＳ Ｐゴシック" charset="0"/>
                <a:cs typeface="Arial" panose="020B0604020202020204" pitchFamily="34" charset="0"/>
              </a:rPr>
              <a:t>s blood is "</a:t>
            </a:r>
            <a:r>
              <a:rPr lang="en-US" sz="2400" dirty="0">
                <a:solidFill>
                  <a:srgbClr val="FFFF00"/>
                </a:solidFill>
                <a:effectLst>
                  <a:glow rad="152400">
                    <a:srgbClr val="000000"/>
                  </a:glow>
                  <a:outerShdw blurRad="44450" dist="88900" dir="2700000" algn="tl" rotWithShape="0">
                    <a:srgbClr val="000000">
                      <a:alpha val="92000"/>
                    </a:srgbClr>
                  </a:outerShdw>
                </a:effectLst>
                <a:ea typeface="ＭＳ Ｐゴシック" charset="0"/>
                <a:cs typeface="Arial" panose="020B0604020202020204" pitchFamily="34" charset="0"/>
              </a:rPr>
              <a:t>better</a:t>
            </a:r>
            <a:r>
              <a:rPr lang="en-US" sz="2400" dirty="0">
                <a:solidFill>
                  <a:srgbClr val="FFFFFF"/>
                </a:solidFill>
                <a:effectLst>
                  <a:glow rad="152400">
                    <a:srgbClr val="000000"/>
                  </a:glow>
                  <a:outerShdw blurRad="44450" dist="88900" dir="2700000" algn="tl" rotWithShape="0">
                    <a:srgbClr val="000000">
                      <a:alpha val="92000"/>
                    </a:srgbClr>
                  </a:outerShdw>
                </a:effectLst>
                <a:ea typeface="ＭＳ Ｐゴシック" charset="0"/>
                <a:cs typeface="Arial" panose="020B0604020202020204" pitchFamily="34" charset="0"/>
              </a:rPr>
              <a:t> than the blood of Abel“</a:t>
            </a:r>
          </a:p>
          <a:p>
            <a:pPr algn="r" eaLnBrk="1" hangingPunct="1">
              <a:spcBef>
                <a:spcPct val="0"/>
              </a:spcBef>
            </a:pPr>
            <a:r>
              <a:rPr lang="ar-JO" sz="2400" dirty="0">
                <a:solidFill>
                  <a:srgbClr val="FFFFFF"/>
                </a:solidFill>
                <a:effectLst>
                  <a:glow rad="152400">
                    <a:srgbClr val="000000"/>
                  </a:glow>
                  <a:outerShdw blurRad="44450" dist="88900" dir="2700000" algn="tl" rotWithShape="0">
                    <a:srgbClr val="000000">
                      <a:alpha val="92000"/>
                    </a:srgbClr>
                  </a:outerShdw>
                </a:effectLst>
                <a:ea typeface="ＭＳ Ｐゴシック" charset="0"/>
                <a:cs typeface="Arial" panose="020B0604020202020204" pitchFamily="34" charset="0"/>
              </a:rPr>
              <a:t>12: 24 دم المسيح </a:t>
            </a:r>
            <a:r>
              <a:rPr lang="ar-JO" sz="2400" dirty="0">
                <a:solidFill>
                  <a:srgbClr val="FFFF00"/>
                </a:solidFill>
                <a:effectLst>
                  <a:glow rad="152400">
                    <a:srgbClr val="000000"/>
                  </a:glow>
                  <a:outerShdw blurRad="44450" dist="88900" dir="2700000" algn="tl" rotWithShape="0">
                    <a:srgbClr val="000000">
                      <a:alpha val="92000"/>
                    </a:srgbClr>
                  </a:outerShdw>
                </a:effectLst>
                <a:ea typeface="ＭＳ Ｐゴシック" charset="0"/>
                <a:cs typeface="Arial" panose="020B0604020202020204" pitchFamily="34" charset="0"/>
              </a:rPr>
              <a:t>أفضل</a:t>
            </a:r>
            <a:r>
              <a:rPr lang="ar-JO" sz="2400" dirty="0">
                <a:solidFill>
                  <a:srgbClr val="FFFFFF"/>
                </a:solidFill>
                <a:effectLst>
                  <a:glow rad="152400">
                    <a:srgbClr val="000000"/>
                  </a:glow>
                  <a:outerShdw blurRad="44450" dist="88900" dir="2700000" algn="tl" rotWithShape="0">
                    <a:srgbClr val="000000">
                      <a:alpha val="92000"/>
                    </a:srgbClr>
                  </a:outerShdw>
                </a:effectLst>
                <a:ea typeface="ＭＳ Ｐゴシック" charset="0"/>
                <a:cs typeface="Arial" panose="020B0604020202020204" pitchFamily="34" charset="0"/>
              </a:rPr>
              <a:t> من دم هابيل</a:t>
            </a:r>
            <a:endParaRPr lang="en-US" sz="2400" dirty="0">
              <a:solidFill>
                <a:srgbClr val="FFFFFF"/>
              </a:solidFill>
              <a:effectLst>
                <a:glow rad="152400">
                  <a:srgbClr val="000000"/>
                </a:glow>
                <a:outerShdw blurRad="44450" dist="88900" dir="2700000" algn="tl" rotWithShape="0">
                  <a:srgbClr val="000000">
                    <a:alpha val="92000"/>
                  </a:srgbClr>
                </a:outerShdw>
              </a:effectLst>
              <a:ea typeface="ＭＳ Ｐゴシック" charset="0"/>
              <a:cs typeface="Arial" panose="020B0604020202020204" pitchFamily="34" charset="0"/>
            </a:endParaRPr>
          </a:p>
          <a:p>
            <a:pPr algn="r" eaLnBrk="1" hangingPunct="1">
              <a:spcBef>
                <a:spcPct val="0"/>
              </a:spcBef>
            </a:pPr>
            <a:r>
              <a:rPr lang="ar-JO" sz="1800" dirty="0">
                <a:solidFill>
                  <a:srgbClr val="FFFFFF"/>
                </a:solidFill>
                <a:effectLst>
                  <a:glow rad="152400">
                    <a:srgbClr val="000000"/>
                  </a:glow>
                  <a:outerShdw blurRad="44450" dist="88900" dir="2700000" algn="tl" rotWithShape="0">
                    <a:srgbClr val="000000">
                      <a:alpha val="92000"/>
                    </a:srgbClr>
                  </a:outerShdw>
                </a:effectLst>
                <a:ea typeface="ＭＳ Ｐゴシック" charset="0"/>
                <a:cs typeface="Arial" panose="020B0604020202020204" pitchFamily="34" charset="0"/>
              </a:rPr>
              <a:t>ملاحظة :</a:t>
            </a:r>
            <a:endParaRPr lang="en-US" sz="2400" dirty="0">
              <a:solidFill>
                <a:srgbClr val="FFFFFF"/>
              </a:solidFill>
              <a:effectLst>
                <a:glow rad="152400">
                  <a:srgbClr val="000000"/>
                </a:glow>
                <a:outerShdw blurRad="44450" dist="88900" dir="2700000" algn="tl" rotWithShape="0">
                  <a:srgbClr val="000000">
                    <a:alpha val="92000"/>
                  </a:srgbClr>
                </a:outerShdw>
              </a:effectLst>
              <a:ea typeface="ＭＳ Ｐゴシック" charset="0"/>
              <a:cs typeface="Arial" panose="020B0604020202020204" pitchFamily="34" charset="0"/>
            </a:endParaRPr>
          </a:p>
          <a:p>
            <a:pPr algn="r" eaLnBrk="1" hangingPunct="1">
              <a:spcBef>
                <a:spcPct val="0"/>
              </a:spcBef>
            </a:pPr>
            <a:r>
              <a:rPr lang="ar-JO" sz="2400" dirty="0">
                <a:solidFill>
                  <a:srgbClr val="FFFFFF"/>
                </a:solidFill>
                <a:effectLst>
                  <a:glow rad="152400">
                    <a:srgbClr val="000000"/>
                  </a:glow>
                  <a:outerShdw blurRad="44450" dist="88900" dir="2700000" algn="tl" rotWithShape="0">
                    <a:srgbClr val="000000">
                      <a:alpha val="92000"/>
                    </a:srgbClr>
                  </a:outerShdw>
                </a:effectLst>
                <a:ea typeface="ＭＳ Ｐゴシック" charset="0"/>
                <a:cs typeface="Arial" panose="020B0604020202020204" pitchFamily="34" charset="0"/>
              </a:rPr>
              <a:t>11: 4 قدم هابيل ذبيحة </a:t>
            </a:r>
            <a:r>
              <a:rPr lang="ar-JO" sz="2400" dirty="0">
                <a:solidFill>
                  <a:srgbClr val="FFFF00"/>
                </a:solidFill>
                <a:effectLst>
                  <a:glow rad="152400">
                    <a:srgbClr val="000000"/>
                  </a:glow>
                  <a:outerShdw blurRad="44450" dist="88900" dir="2700000" algn="tl" rotWithShape="0">
                    <a:srgbClr val="000000">
                      <a:alpha val="92000"/>
                    </a:srgbClr>
                  </a:outerShdw>
                </a:effectLst>
                <a:ea typeface="ＭＳ Ｐゴシック" charset="0"/>
                <a:cs typeface="Arial" panose="020B0604020202020204" pitchFamily="34" charset="0"/>
              </a:rPr>
              <a:t>أفضل</a:t>
            </a:r>
            <a:r>
              <a:rPr lang="ar-JO" sz="2400" dirty="0">
                <a:solidFill>
                  <a:srgbClr val="FFFFFF"/>
                </a:solidFill>
                <a:effectLst>
                  <a:glow rad="152400">
                    <a:srgbClr val="000000"/>
                  </a:glow>
                  <a:outerShdw blurRad="44450" dist="88900" dir="2700000" algn="tl" rotWithShape="0">
                    <a:srgbClr val="000000">
                      <a:alpha val="92000"/>
                    </a:srgbClr>
                  </a:outerShdw>
                </a:effectLst>
                <a:ea typeface="ＭＳ Ｐゴシック" charset="0"/>
                <a:cs typeface="Arial" panose="020B0604020202020204" pitchFamily="34" charset="0"/>
              </a:rPr>
              <a:t> استخدمت كلمة يونانية مختلفة عادة ما تترجم أفضل</a:t>
            </a:r>
            <a:endParaRPr lang="en-US" sz="2400" dirty="0">
              <a:solidFill>
                <a:srgbClr val="FFFFFF"/>
              </a:solidFill>
              <a:effectLst>
                <a:glow rad="152400">
                  <a:srgbClr val="000000"/>
                </a:glow>
                <a:outerShdw blurRad="44450" dist="88900" dir="2700000" algn="tl" rotWithShape="0">
                  <a:srgbClr val="000000">
                    <a:alpha val="92000"/>
                  </a:srgbClr>
                </a:outerShdw>
              </a:effectLst>
              <a:ea typeface="ＭＳ Ｐゴシック" charset="0"/>
              <a:cs typeface="Arial" panose="020B0604020202020204" pitchFamily="34" charset="0"/>
            </a:endParaRPr>
          </a:p>
        </p:txBody>
      </p:sp>
      <p:sp>
        <p:nvSpPr>
          <p:cNvPr id="6" name="Rectangle 4"/>
          <p:cNvSpPr txBox="1">
            <a:spLocks noChangeArrowheads="1"/>
          </p:cNvSpPr>
          <p:nvPr/>
        </p:nvSpPr>
        <p:spPr bwMode="auto">
          <a:xfrm>
            <a:off x="0" y="44624"/>
            <a:ext cx="8388424" cy="576064"/>
          </a:xfrm>
          <a:prstGeom prst="rect">
            <a:avLst/>
          </a:prstGeom>
          <a:noFill/>
          <a:ln w="9525">
            <a:noFill/>
            <a:miter lim="800000"/>
            <a:headEnd/>
            <a:tailEnd/>
          </a:ln>
          <a:effectLst/>
        </p:spPr>
        <p:txBody>
          <a:bodyPr vert="horz" wrap="square" lIns="91435" tIns="45718" rIns="91435" bIns="45718" numCol="1" anchor="t" anchorCtr="1" compatLnSpc="1">
            <a:prstTxWarp prst="textNoShape">
              <a:avLst/>
            </a:prstTxWarp>
          </a:bodyPr>
          <a:lstStyle>
            <a:lvl1pPr marL="0" indent="0" algn="ctr" rtl="0" eaLnBrk="0" fontAlgn="base" hangingPunct="0">
              <a:spcBef>
                <a:spcPct val="20000"/>
              </a:spcBef>
              <a:spcAft>
                <a:spcPct val="0"/>
              </a:spcAft>
              <a:buClr>
                <a:schemeClr val="hlink"/>
              </a:buClr>
              <a:buSzPct val="80000"/>
              <a:buFont typeface="Wingdings" pitchFamily="-111" charset="2"/>
              <a:buNone/>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a:lstStyle>
          <a:p>
            <a:pPr marL="0" marR="0" lvl="0" indent="0" algn="l" defTabSz="914400" rtl="0" eaLnBrk="1" fontAlgn="base" latinLnBrk="0" hangingPunct="1">
              <a:lnSpc>
                <a:spcPct val="100000"/>
              </a:lnSpc>
              <a:spcBef>
                <a:spcPct val="0"/>
              </a:spcBef>
              <a:spcAft>
                <a:spcPct val="0"/>
              </a:spcAft>
              <a:buClr>
                <a:srgbClr val="99FF99"/>
              </a:buClr>
              <a:buSzPct val="80000"/>
              <a:buFont typeface="Wingdings" pitchFamily="-111" charset="2"/>
              <a:buNone/>
              <a:tabLst/>
              <a:defRPr/>
            </a:pPr>
            <a:r>
              <a:rPr kumimoji="0" lang="ar-JO" sz="2800" b="1" u="none" strike="noStrike" kern="120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panose="020B0604020202020204" pitchFamily="34" charset="0"/>
                <a:ea typeface="ＭＳ Ｐゴシック" charset="0"/>
                <a:cs typeface="Arial" panose="020B0604020202020204" pitchFamily="34" charset="0"/>
              </a:rPr>
              <a:t>استخدم سفر العبرانيين كلمة أفضل 13 مرة</a:t>
            </a:r>
            <a:endParaRPr kumimoji="0" lang="en-US" sz="2800" b="1" u="none" strike="noStrike" kern="120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 name="Text Box 5"/>
          <p:cNvSpPr txBox="1">
            <a:spLocks noChangeArrowheads="1"/>
          </p:cNvSpPr>
          <p:nvPr/>
        </p:nvSpPr>
        <p:spPr bwMode="auto">
          <a:xfrm>
            <a:off x="8031480" y="60325"/>
            <a:ext cx="1128553" cy="523216"/>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35" tIns="45718" rIns="91435" bIns="45718" numCol="1" anchor="t" anchorCtr="1" compatLnSpc="1">
            <a:prstTxWarp prst="textNoShape">
              <a:avLst/>
            </a:prstTxWarp>
          </a:bodyPr>
          <a:lstStyle>
            <a:defPPr>
              <a:defRPr lang="en-US"/>
            </a:defPPr>
            <a:lvl1pPr marL="0" indent="0" eaLnBrk="1" hangingPunct="1">
              <a:buClr>
                <a:schemeClr val="hlink"/>
              </a:buClr>
              <a:buSzPct val="80000"/>
              <a:buFont typeface="Wingdings" pitchFamily="-111" charset="2"/>
              <a:buNone/>
              <a:defRPr sz="2800" b="1">
                <a:solidFill>
                  <a:srgbClr val="FFFFFF"/>
                </a:solidFill>
                <a:effectLst>
                  <a:glow rad="152400">
                    <a:srgbClr val="000000"/>
                  </a:glow>
                  <a:outerShdw blurRad="44450" dist="88900" dir="2700000" algn="tl" rotWithShape="0">
                    <a:srgbClr val="000000">
                      <a:alpha val="92000"/>
                    </a:srgbClr>
                  </a:outerShdw>
                </a:effectLst>
              </a:defRPr>
            </a:lvl1pPr>
            <a:lvl2pPr marL="742912" indent="-285736">
              <a:spcBef>
                <a:spcPct val="20000"/>
              </a:spcBef>
              <a:buClr>
                <a:schemeClr val="tx2"/>
              </a:buClr>
              <a:buSzPct val="50000"/>
              <a:buFont typeface="Wingdings" charset="0"/>
              <a:buChar char="l"/>
              <a:defRPr sz="2800">
                <a:effectLst>
                  <a:outerShdw blurRad="38100" dist="38100" dir="2700000" algn="tl">
                    <a:srgbClr val="000000"/>
                  </a:outerShdw>
                </a:effectLst>
                <a:latin typeface="+mn-lt"/>
                <a:ea typeface="ＭＳ Ｐゴシック" pitchFamily="-111" charset="-128"/>
              </a:defRPr>
            </a:lvl2pPr>
            <a:lvl3pPr marL="1142942" indent="-228588">
              <a:spcBef>
                <a:spcPct val="20000"/>
              </a:spcBef>
              <a:buClr>
                <a:schemeClr val="accent2"/>
              </a:buClr>
              <a:buChar char="•"/>
              <a:defRPr>
                <a:effectLst>
                  <a:outerShdw blurRad="38100" dist="38100" dir="2700000" algn="tl">
                    <a:srgbClr val="000000"/>
                  </a:outerShdw>
                </a:effectLst>
                <a:latin typeface="+mn-lt"/>
                <a:ea typeface="ＭＳ Ｐゴシック" pitchFamily="-111" charset="-128"/>
              </a:defRPr>
            </a:lvl3pPr>
            <a:lvl4pPr marL="1600118" indent="-228588">
              <a:spcBef>
                <a:spcPct val="20000"/>
              </a:spcBef>
              <a:buClr>
                <a:schemeClr val="folHlink"/>
              </a:buClr>
              <a:buSzPct val="50000"/>
              <a:buFont typeface="Wingdings" charset="0"/>
              <a:buChar char="l"/>
              <a:defRPr sz="2000">
                <a:effectLst>
                  <a:outerShdw blurRad="38100" dist="38100" dir="2700000" algn="tl">
                    <a:srgbClr val="000000"/>
                  </a:outerShdw>
                </a:effectLst>
                <a:latin typeface="+mn-lt"/>
                <a:ea typeface="ＭＳ Ｐゴシック" pitchFamily="-111" charset="-128"/>
              </a:defRPr>
            </a:lvl4pPr>
            <a:lvl5pPr marL="2057295" indent="-228588">
              <a:spcBef>
                <a:spcPct val="20000"/>
              </a:spcBef>
              <a:buClr>
                <a:schemeClr val="hlink"/>
              </a:buClr>
              <a:buChar char="•"/>
              <a:defRPr sz="2000">
                <a:effectLst>
                  <a:outerShdw blurRad="38100" dist="38100" dir="2700000" algn="tl">
                    <a:srgbClr val="000000"/>
                  </a:outerShdw>
                </a:effectLst>
                <a:latin typeface="+mn-lt"/>
                <a:ea typeface="ＭＳ Ｐゴシック" pitchFamily="-111" charset="-128"/>
              </a:defRPr>
            </a:lvl5pPr>
            <a:lvl6pPr marL="2514471" indent="-228588" fontAlgn="base">
              <a:spcBef>
                <a:spcPct val="20000"/>
              </a:spcBef>
              <a:spcAft>
                <a:spcPct val="0"/>
              </a:spcAft>
              <a:buClr>
                <a:schemeClr val="hlink"/>
              </a:buClr>
              <a:buChar char="•"/>
              <a:defRPr sz="2000">
                <a:effectLst>
                  <a:outerShdw blurRad="38100" dist="38100" dir="2700000" algn="tl">
                    <a:srgbClr val="000000"/>
                  </a:outerShdw>
                </a:effectLst>
                <a:latin typeface="+mn-lt"/>
                <a:ea typeface="ＭＳ Ｐゴシック" pitchFamily="-111" charset="-128"/>
              </a:defRPr>
            </a:lvl6pPr>
            <a:lvl7pPr marL="2971648" indent="-228588" fontAlgn="base">
              <a:spcBef>
                <a:spcPct val="20000"/>
              </a:spcBef>
              <a:spcAft>
                <a:spcPct val="0"/>
              </a:spcAft>
              <a:buClr>
                <a:schemeClr val="hlink"/>
              </a:buClr>
              <a:buChar char="•"/>
              <a:defRPr sz="2000">
                <a:effectLst>
                  <a:outerShdw blurRad="38100" dist="38100" dir="2700000" algn="tl">
                    <a:srgbClr val="000000"/>
                  </a:outerShdw>
                </a:effectLst>
                <a:latin typeface="+mn-lt"/>
                <a:ea typeface="ＭＳ Ｐゴシック" pitchFamily="-111" charset="-128"/>
              </a:defRPr>
            </a:lvl7pPr>
            <a:lvl8pPr marL="3428825" indent="-228588" fontAlgn="base">
              <a:spcBef>
                <a:spcPct val="20000"/>
              </a:spcBef>
              <a:spcAft>
                <a:spcPct val="0"/>
              </a:spcAft>
              <a:buClr>
                <a:schemeClr val="hlink"/>
              </a:buClr>
              <a:buChar char="•"/>
              <a:defRPr sz="2000">
                <a:effectLst>
                  <a:outerShdw blurRad="38100" dist="38100" dir="2700000" algn="tl">
                    <a:srgbClr val="000000"/>
                  </a:outerShdw>
                </a:effectLst>
                <a:latin typeface="+mn-lt"/>
                <a:ea typeface="ＭＳ Ｐゴシック" pitchFamily="-111" charset="-128"/>
              </a:defRPr>
            </a:lvl8pPr>
            <a:lvl9pPr marL="3886001" indent="-228588" fontAlgn="base">
              <a:spcBef>
                <a:spcPct val="20000"/>
              </a:spcBef>
              <a:spcAft>
                <a:spcPct val="0"/>
              </a:spcAft>
              <a:buClr>
                <a:schemeClr val="hlink"/>
              </a:buClr>
              <a:buChar char="•"/>
              <a:defRPr sz="2000">
                <a:effectLst>
                  <a:outerShdw blurRad="38100" dist="38100" dir="2700000" algn="tl">
                    <a:srgbClr val="000000"/>
                  </a:outerShdw>
                </a:effectLst>
                <a:latin typeface="+mn-lt"/>
                <a:ea typeface="ＭＳ Ｐゴシック" pitchFamily="-111" charset="-128"/>
              </a:defRPr>
            </a:lvl9pPr>
          </a:lstStyle>
          <a:p>
            <a:pPr marL="0" marR="0" lvl="0" indent="0" algn="l" defTabSz="914400" rtl="0" eaLnBrk="1" fontAlgn="base" latinLnBrk="0" hangingPunct="1">
              <a:lnSpc>
                <a:spcPct val="100000"/>
              </a:lnSpc>
              <a:spcBef>
                <a:spcPct val="0"/>
              </a:spcBef>
              <a:spcAft>
                <a:spcPct val="0"/>
              </a:spcAft>
              <a:buClr>
                <a:srgbClr val="99FF99"/>
              </a:buClr>
              <a:buSzPct val="80000"/>
              <a:buFont typeface="Wingdings" pitchFamily="-111" charset="2"/>
              <a:buNone/>
              <a:tabLst/>
              <a:defRPr/>
            </a:pPr>
            <a:r>
              <a:rPr kumimoji="0" lang="ar-JO" sz="2400" u="none" strike="noStrike" kern="120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panose="020B0604020202020204" pitchFamily="34" charset="0"/>
                <a:ea typeface="ＭＳ Ｐゴシック" charset="0"/>
                <a:cs typeface="Arial" panose="020B0604020202020204" pitchFamily="34" charset="0"/>
              </a:rPr>
              <a:t>266ف</a:t>
            </a:r>
            <a:endParaRPr kumimoji="0" lang="en-US" sz="2400" u="none" strike="noStrike" kern="120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32839629"/>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267266" name="Picture 2" descr="j022938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52401"/>
            <a:ext cx="8839200" cy="563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1" name="Rectangle 3"/>
          <p:cNvSpPr>
            <a:spLocks noGrp="1" noChangeArrowheads="1"/>
          </p:cNvSpPr>
          <p:nvPr>
            <p:ph type="title"/>
          </p:nvPr>
        </p:nvSpPr>
        <p:spPr>
          <a:xfrm>
            <a:off x="829816" y="1987826"/>
            <a:ext cx="3958208" cy="3241374"/>
          </a:xfrm>
        </p:spPr>
        <p:txBody>
          <a:bodyPr/>
          <a:lstStyle/>
          <a:p>
            <a:pPr eaLnBrk="1" hangingPunct="1">
              <a:lnSpc>
                <a:spcPct val="130000"/>
              </a:lnSpc>
            </a:pPr>
            <a:r>
              <a:rPr lang="ar-JO" sz="4800" dirty="0">
                <a:solidFill>
                  <a:schemeClr val="accent2"/>
                </a:solidFill>
                <a:ea typeface="ＭＳ Ｐゴシック" charset="0"/>
                <a:cs typeface="Arial" panose="020B0604020202020204" pitchFamily="34" charset="0"/>
              </a:rPr>
              <a:t>المسيح متفوق </a:t>
            </a:r>
            <a:br>
              <a:rPr lang="ar-JO" sz="4800" dirty="0">
                <a:solidFill>
                  <a:schemeClr val="accent2"/>
                </a:solidFill>
                <a:ea typeface="ＭＳ Ｐゴシック" charset="0"/>
                <a:cs typeface="Arial" panose="020B0604020202020204" pitchFamily="34" charset="0"/>
              </a:rPr>
            </a:br>
            <a:r>
              <a:rPr lang="ar-JO" sz="4800" dirty="0">
                <a:solidFill>
                  <a:schemeClr val="accent2"/>
                </a:solidFill>
                <a:ea typeface="ＭＳ Ｐゴシック" charset="0"/>
                <a:cs typeface="Arial" panose="020B0604020202020204" pitchFamily="34" charset="0"/>
              </a:rPr>
              <a:t>في شخصه </a:t>
            </a:r>
            <a:br>
              <a:rPr lang="ar-JO" sz="4800" dirty="0">
                <a:solidFill>
                  <a:schemeClr val="accent2"/>
                </a:solidFill>
                <a:ea typeface="ＭＳ Ｐゴシック" charset="0"/>
                <a:cs typeface="Arial" panose="020B0604020202020204" pitchFamily="34" charset="0"/>
              </a:rPr>
            </a:br>
            <a:r>
              <a:rPr lang="ar-JO" sz="4800" dirty="0">
                <a:solidFill>
                  <a:schemeClr val="accent2"/>
                </a:solidFill>
                <a:ea typeface="ＭＳ Ｐゴシック" charset="0"/>
                <a:cs typeface="Arial" panose="020B0604020202020204" pitchFamily="34" charset="0"/>
              </a:rPr>
              <a:t>(1: 1-4: 13)</a:t>
            </a:r>
            <a:endParaRPr lang="en-US" sz="4800" dirty="0">
              <a:solidFill>
                <a:schemeClr val="accent2"/>
              </a:solidFill>
              <a:ea typeface="ＭＳ Ｐゴシック" charset="0"/>
              <a:cs typeface="Arial" panose="020B0604020202020204" pitchFamily="34" charset="0"/>
            </a:endParaRPr>
          </a:p>
        </p:txBody>
      </p:sp>
      <p:pic>
        <p:nvPicPr>
          <p:cNvPr id="3" name="Picture 2" descr="Jesus Close Up.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16016" y="620688"/>
            <a:ext cx="4114800" cy="5486400"/>
          </a:xfrm>
          <a:prstGeom prst="rect">
            <a:avLst/>
          </a:prstGeom>
        </p:spPr>
      </p:pic>
    </p:spTree>
    <p:extLst>
      <p:ext uri="{BB962C8B-B14F-4D97-AF65-F5344CB8AC3E}">
        <p14:creationId xmlns:p14="http://schemas.microsoft.com/office/powerpoint/2010/main" val="2143220997"/>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17411"/>
                                        </p:tgtEl>
                                        <p:attrNameLst>
                                          <p:attrName>style.visibility</p:attrName>
                                        </p:attrNameLst>
                                      </p:cBhvr>
                                      <p:to>
                                        <p:strVal val="visible"/>
                                      </p:to>
                                    </p:set>
                                    <p:anim calcmode="lin" valueType="num">
                                      <p:cBhvr additive="base">
                                        <p:cTn id="7" dur="500" fill="hold"/>
                                        <p:tgtEl>
                                          <p:spTgt spid="17411"/>
                                        </p:tgtEl>
                                        <p:attrNameLst>
                                          <p:attrName>ppt_x</p:attrName>
                                        </p:attrNameLst>
                                      </p:cBhvr>
                                      <p:tavLst>
                                        <p:tav tm="0">
                                          <p:val>
                                            <p:strVal val="1+#ppt_w/2"/>
                                          </p:val>
                                        </p:tav>
                                        <p:tav tm="100000">
                                          <p:val>
                                            <p:strVal val="#ppt_x"/>
                                          </p:val>
                                        </p:tav>
                                      </p:tavLst>
                                    </p:anim>
                                    <p:anim calcmode="lin" valueType="num">
                                      <p:cBhvr additive="base">
                                        <p:cTn id="8" dur="500" fill="hold"/>
                                        <p:tgtEl>
                                          <p:spTgt spid="174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p:bld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67618" name="Rectangle 5"/>
          <p:cNvSpPr>
            <a:spLocks noChangeArrowheads="1"/>
          </p:cNvSpPr>
          <p:nvPr/>
        </p:nvSpPr>
        <p:spPr bwMode="auto">
          <a:xfrm>
            <a:off x="914400" y="781124"/>
            <a:ext cx="6934200" cy="712788"/>
          </a:xfrm>
          <a:prstGeom prst="rect">
            <a:avLst/>
          </a:prstGeom>
          <a:solidFill>
            <a:srgbClr val="000000"/>
          </a:solidFill>
          <a:ln w="19050">
            <a:solidFill>
              <a:schemeClr val="tx1"/>
            </a:solidFill>
            <a:miter lim="800000"/>
            <a:headEnd/>
            <a:tailEnd/>
          </a:ln>
        </p:spPr>
        <p:txBody>
          <a:bodyPr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26630" name="Text Box 6"/>
          <p:cNvSpPr txBox="1">
            <a:spLocks noChangeArrowheads="1"/>
          </p:cNvSpPr>
          <p:nvPr/>
        </p:nvSpPr>
        <p:spPr bwMode="auto">
          <a:xfrm>
            <a:off x="-51537" y="1772816"/>
            <a:ext cx="9144000" cy="33055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628650" marR="0" lvl="0" indent="-628650" algn="r" defTabSz="914400" rtl="0" eaLnBrk="0" fontAlgn="base" latinLnBrk="0" hangingPunct="0">
              <a:lnSpc>
                <a:spcPct val="100000"/>
              </a:lnSpc>
              <a:spcBef>
                <a:spcPct val="2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52400">
                    <a:srgbClr val="000000">
                      <a:alpha val="90000"/>
                    </a:srgbClr>
                  </a:glow>
                </a:effectLst>
                <a:uLnTx/>
                <a:uFillTx/>
                <a:latin typeface="Arial" panose="020B0604020202020204" pitchFamily="34" charset="0"/>
                <a:ea typeface="ＭＳ Ｐゴシック" charset="0"/>
                <a:cs typeface="Arial" panose="020B0604020202020204" pitchFamily="34" charset="0"/>
              </a:rPr>
              <a:t>1. </a:t>
            </a:r>
            <a:r>
              <a:rPr kumimoji="0" lang="ar-JO" sz="3600" b="1" u="none" strike="noStrike" kern="1200" cap="none" spc="0" normalizeH="0" baseline="0" noProof="0" dirty="0">
                <a:ln>
                  <a:noFill/>
                </a:ln>
                <a:solidFill>
                  <a:srgbClr val="FFFF00"/>
                </a:solidFill>
                <a:effectLst>
                  <a:glow rad="152400">
                    <a:srgbClr val="000000">
                      <a:alpha val="90000"/>
                    </a:srgbClr>
                  </a:glow>
                </a:effectLst>
                <a:uLnTx/>
                <a:uFillTx/>
                <a:latin typeface="Arial" panose="020B0604020202020204" pitchFamily="34" charset="0"/>
                <a:ea typeface="ＭＳ Ｐゴシック" charset="0"/>
                <a:cs typeface="Arial" panose="020B0604020202020204" pitchFamily="34" charset="0"/>
              </a:rPr>
              <a:t>تحذير</a:t>
            </a:r>
            <a:r>
              <a:rPr kumimoji="0" lang="ar-JO" sz="3600" b="1" u="none" strike="noStrike" kern="1200" cap="none" spc="0" normalizeH="0" baseline="0" noProof="0" dirty="0">
                <a:ln>
                  <a:noFill/>
                </a:ln>
                <a:solidFill>
                  <a:srgbClr val="FFFFFF"/>
                </a:solidFill>
                <a:effectLst>
                  <a:glow rad="152400">
                    <a:srgbClr val="000000">
                      <a:alpha val="90000"/>
                    </a:srgbClr>
                  </a:glow>
                </a:effectLst>
                <a:uLnTx/>
                <a:uFillTx/>
                <a:latin typeface="Arial" panose="020B0604020202020204" pitchFamily="34" charset="0"/>
                <a:ea typeface="ＭＳ Ｐゴシック" charset="0"/>
                <a:cs typeface="Arial" panose="020B0604020202020204" pitchFamily="34" charset="0"/>
              </a:rPr>
              <a:t> من الإنجراف بعيداً عن الحق (2: 1-4)</a:t>
            </a:r>
          </a:p>
          <a:p>
            <a:pPr marL="628650" marR="0" lvl="0" indent="-628650" algn="r" defTabSz="914400" rtl="0" eaLnBrk="0" fontAlgn="base" latinLnBrk="0" hangingPunct="0">
              <a:lnSpc>
                <a:spcPct val="100000"/>
              </a:lnSpc>
              <a:spcBef>
                <a:spcPct val="2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52400">
                    <a:srgbClr val="000000">
                      <a:alpha val="90000"/>
                    </a:srgbClr>
                  </a:glow>
                </a:effectLst>
                <a:uLnTx/>
                <a:uFillTx/>
                <a:latin typeface="Arial" panose="020B0604020202020204" pitchFamily="34" charset="0"/>
                <a:ea typeface="ＭＳ Ｐゴシック" charset="0"/>
                <a:cs typeface="Arial" panose="020B0604020202020204" pitchFamily="34" charset="0"/>
              </a:rPr>
              <a:t>2. </a:t>
            </a:r>
            <a:r>
              <a:rPr kumimoji="0" lang="ar-JO" sz="3600" b="1" u="none" strike="noStrike" kern="1200" cap="none" spc="0" normalizeH="0" baseline="0" noProof="0" dirty="0">
                <a:ln>
                  <a:noFill/>
                </a:ln>
                <a:solidFill>
                  <a:srgbClr val="FFFF00"/>
                </a:solidFill>
                <a:effectLst>
                  <a:glow rad="152400">
                    <a:srgbClr val="000000">
                      <a:alpha val="90000"/>
                    </a:srgbClr>
                  </a:glow>
                </a:effectLst>
                <a:uLnTx/>
                <a:uFillTx/>
                <a:latin typeface="Arial" panose="020B0604020202020204" pitchFamily="34" charset="0"/>
                <a:ea typeface="ＭＳ Ｐゴシック" charset="0"/>
                <a:cs typeface="Arial" panose="020B0604020202020204" pitchFamily="34" charset="0"/>
              </a:rPr>
              <a:t>تحذير</a:t>
            </a:r>
            <a:r>
              <a:rPr kumimoji="0" lang="ar-JO" sz="3600" b="1" u="none" strike="noStrike" kern="1200" cap="none" spc="0" normalizeH="0" baseline="0" noProof="0" dirty="0">
                <a:ln>
                  <a:noFill/>
                </a:ln>
                <a:solidFill>
                  <a:srgbClr val="FFFFFF"/>
                </a:solidFill>
                <a:effectLst>
                  <a:glow rad="152400">
                    <a:srgbClr val="000000">
                      <a:alpha val="90000"/>
                    </a:srgbClr>
                  </a:glow>
                </a:effectLst>
                <a:uLnTx/>
                <a:uFillTx/>
                <a:latin typeface="Arial" panose="020B0604020202020204" pitchFamily="34" charset="0"/>
                <a:ea typeface="ＭＳ Ｐゴシック" charset="0"/>
                <a:cs typeface="Arial" panose="020B0604020202020204" pitchFamily="34" charset="0"/>
              </a:rPr>
              <a:t> من عدم الإيمان (3: 7-19)</a:t>
            </a:r>
          </a:p>
          <a:p>
            <a:pPr marL="628650" marR="0" lvl="0" indent="-628650" algn="r" defTabSz="914400" rtl="0" eaLnBrk="0" fontAlgn="base" latinLnBrk="0" hangingPunct="0">
              <a:lnSpc>
                <a:spcPct val="100000"/>
              </a:lnSpc>
              <a:spcBef>
                <a:spcPct val="20000"/>
              </a:spcBef>
              <a:spcAft>
                <a:spcPct val="0"/>
              </a:spcAft>
              <a:buClrTx/>
              <a:buSzTx/>
              <a:buFontTx/>
              <a:buNone/>
              <a:tabLst/>
              <a:defRPr/>
            </a:pPr>
            <a:r>
              <a:rPr kumimoji="0" lang="en-US" sz="3600" b="1" u="none" strike="noStrike" kern="1200" cap="none" spc="0" normalizeH="0" baseline="0" noProof="0" dirty="0">
                <a:ln>
                  <a:noFill/>
                </a:ln>
                <a:solidFill>
                  <a:srgbClr val="FFFFFF"/>
                </a:solidFill>
                <a:effectLst>
                  <a:glow rad="152400">
                    <a:srgbClr val="000000">
                      <a:alpha val="90000"/>
                    </a:srgbClr>
                  </a:glow>
                </a:effectLst>
                <a:uLnTx/>
                <a:uFillTx/>
                <a:latin typeface="Arial" panose="020B0604020202020204" pitchFamily="34" charset="0"/>
                <a:ea typeface="ＭＳ Ｐゴシック" charset="0"/>
                <a:cs typeface="Arial" panose="020B0604020202020204" pitchFamily="34" charset="0"/>
              </a:rPr>
              <a:t> </a:t>
            </a:r>
            <a:r>
              <a:rPr kumimoji="0" lang="ar-JO" sz="3600" b="1" u="none" strike="noStrike" kern="1200" cap="none" spc="0" normalizeH="0" baseline="0" noProof="0" dirty="0">
                <a:ln>
                  <a:noFill/>
                </a:ln>
                <a:solidFill>
                  <a:srgbClr val="FFFFFF"/>
                </a:solidFill>
                <a:effectLst>
                  <a:glow rad="152400">
                    <a:srgbClr val="000000">
                      <a:alpha val="90000"/>
                    </a:srgbClr>
                  </a:glow>
                </a:effectLst>
                <a:uLnTx/>
                <a:uFillTx/>
                <a:latin typeface="Arial" panose="020B0604020202020204" pitchFamily="34" charset="0"/>
                <a:ea typeface="ＭＳ Ｐゴシック" charset="0"/>
                <a:cs typeface="Arial" panose="020B0604020202020204" pitchFamily="34" charset="0"/>
              </a:rPr>
              <a:t>3. </a:t>
            </a:r>
            <a:r>
              <a:rPr kumimoji="0" lang="ar-JO" sz="3600" b="1" u="none" strike="noStrike" kern="1200" cap="none" spc="0" normalizeH="0" baseline="0" noProof="0" dirty="0">
                <a:ln>
                  <a:noFill/>
                </a:ln>
                <a:solidFill>
                  <a:srgbClr val="FFFF00"/>
                </a:solidFill>
                <a:effectLst>
                  <a:glow rad="152400">
                    <a:srgbClr val="000000">
                      <a:alpha val="90000"/>
                    </a:srgbClr>
                  </a:glow>
                </a:effectLst>
                <a:uLnTx/>
                <a:uFillTx/>
                <a:latin typeface="Arial" panose="020B0604020202020204" pitchFamily="34" charset="0"/>
                <a:ea typeface="ＭＳ Ｐゴシック" charset="0"/>
                <a:cs typeface="Arial" panose="020B0604020202020204" pitchFamily="34" charset="0"/>
              </a:rPr>
              <a:t>تحذير</a:t>
            </a:r>
            <a:r>
              <a:rPr kumimoji="0" lang="ar-JO" sz="3600" b="1" u="none" strike="noStrike" kern="1200" cap="none" spc="0" normalizeH="0" baseline="0" noProof="0" dirty="0">
                <a:ln>
                  <a:noFill/>
                </a:ln>
                <a:solidFill>
                  <a:srgbClr val="FFFFFF"/>
                </a:solidFill>
                <a:effectLst>
                  <a:glow rad="152400">
                    <a:srgbClr val="000000">
                      <a:alpha val="90000"/>
                    </a:srgbClr>
                  </a:glow>
                </a:effectLst>
                <a:uLnTx/>
                <a:uFillTx/>
                <a:latin typeface="Arial" panose="020B0604020202020204" pitchFamily="34" charset="0"/>
                <a:ea typeface="ＭＳ Ｐゴシック" charset="0"/>
                <a:cs typeface="Arial" panose="020B0604020202020204" pitchFamily="34" charset="0"/>
              </a:rPr>
              <a:t> من عدم النضج (5: 11-6: 12)</a:t>
            </a:r>
          </a:p>
          <a:p>
            <a:pPr marL="628650" marR="0" lvl="0" indent="-628650" algn="r" defTabSz="914400" rtl="0" eaLnBrk="0" fontAlgn="base" latinLnBrk="0" hangingPunct="0">
              <a:lnSpc>
                <a:spcPct val="100000"/>
              </a:lnSpc>
              <a:spcBef>
                <a:spcPct val="2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52400">
                    <a:srgbClr val="000000">
                      <a:alpha val="90000"/>
                    </a:srgbClr>
                  </a:glow>
                </a:effectLst>
                <a:uLnTx/>
                <a:uFillTx/>
                <a:latin typeface="Arial" panose="020B0604020202020204" pitchFamily="34" charset="0"/>
                <a:ea typeface="ＭＳ Ｐゴシック" charset="0"/>
                <a:cs typeface="Arial" panose="020B0604020202020204" pitchFamily="34" charset="0"/>
              </a:rPr>
              <a:t>4. </a:t>
            </a:r>
            <a:r>
              <a:rPr kumimoji="0" lang="ar-JO" sz="3600" b="1" u="none" strike="noStrike" kern="1200" cap="none" spc="0" normalizeH="0" baseline="0" noProof="0" dirty="0">
                <a:ln>
                  <a:noFill/>
                </a:ln>
                <a:solidFill>
                  <a:srgbClr val="FFFF00"/>
                </a:solidFill>
                <a:effectLst>
                  <a:glow rad="152400">
                    <a:srgbClr val="000000">
                      <a:alpha val="90000"/>
                    </a:srgbClr>
                  </a:glow>
                </a:effectLst>
                <a:uLnTx/>
                <a:uFillTx/>
                <a:latin typeface="Arial" panose="020B0604020202020204" pitchFamily="34" charset="0"/>
                <a:ea typeface="ＭＳ Ｐゴシック" charset="0"/>
                <a:cs typeface="Arial" panose="020B0604020202020204" pitchFamily="34" charset="0"/>
              </a:rPr>
              <a:t>تحذير</a:t>
            </a:r>
            <a:r>
              <a:rPr kumimoji="0" lang="ar-JO" sz="3600" b="1" u="none" strike="noStrike" kern="1200" cap="none" spc="0" normalizeH="0" baseline="0" noProof="0" dirty="0">
                <a:ln>
                  <a:noFill/>
                </a:ln>
                <a:solidFill>
                  <a:srgbClr val="FFFFFF"/>
                </a:solidFill>
                <a:effectLst>
                  <a:glow rad="152400">
                    <a:srgbClr val="000000">
                      <a:alpha val="90000"/>
                    </a:srgbClr>
                  </a:glow>
                </a:effectLst>
                <a:uLnTx/>
                <a:uFillTx/>
                <a:latin typeface="Arial" panose="020B0604020202020204" pitchFamily="34" charset="0"/>
                <a:ea typeface="ＭＳ Ｐゴシック" charset="0"/>
                <a:cs typeface="Arial" panose="020B0604020202020204" pitchFamily="34" charset="0"/>
              </a:rPr>
              <a:t> من الخطايا المتعمدة (10: 19-39)</a:t>
            </a:r>
          </a:p>
          <a:p>
            <a:pPr marL="628650" marR="0" lvl="0" indent="-628650" algn="r" defTabSz="914400" rtl="0" eaLnBrk="0" fontAlgn="base" latinLnBrk="0" hangingPunct="0">
              <a:lnSpc>
                <a:spcPct val="100000"/>
              </a:lnSpc>
              <a:spcBef>
                <a:spcPct val="2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52400">
                    <a:srgbClr val="000000">
                      <a:alpha val="90000"/>
                    </a:srgbClr>
                  </a:glow>
                </a:effectLst>
                <a:uLnTx/>
                <a:uFillTx/>
                <a:latin typeface="Arial" panose="020B0604020202020204" pitchFamily="34" charset="0"/>
                <a:ea typeface="ＭＳ Ｐゴシック" charset="0"/>
                <a:cs typeface="Arial" panose="020B0604020202020204" pitchFamily="34" charset="0"/>
              </a:rPr>
              <a:t>5. </a:t>
            </a:r>
            <a:r>
              <a:rPr kumimoji="0" lang="ar-JO" sz="3600" b="1" u="none" strike="noStrike" kern="1200" cap="none" spc="0" normalizeH="0" baseline="0" noProof="0" dirty="0">
                <a:ln>
                  <a:noFill/>
                </a:ln>
                <a:solidFill>
                  <a:srgbClr val="FFFF00"/>
                </a:solidFill>
                <a:effectLst>
                  <a:glow rad="152400">
                    <a:srgbClr val="000000">
                      <a:alpha val="90000"/>
                    </a:srgbClr>
                  </a:glow>
                </a:effectLst>
                <a:uLnTx/>
                <a:uFillTx/>
                <a:latin typeface="Arial" panose="020B0604020202020204" pitchFamily="34" charset="0"/>
                <a:ea typeface="ＭＳ Ｐゴシック" charset="0"/>
                <a:cs typeface="Arial" panose="020B0604020202020204" pitchFamily="34" charset="0"/>
              </a:rPr>
              <a:t>تحذير</a:t>
            </a:r>
            <a:r>
              <a:rPr kumimoji="0" lang="ar-JO" sz="3600" b="1" u="none" strike="noStrike" kern="1200" cap="none" spc="0" normalizeH="0" baseline="0" noProof="0" dirty="0">
                <a:ln>
                  <a:noFill/>
                </a:ln>
                <a:solidFill>
                  <a:srgbClr val="FFFFFF"/>
                </a:solidFill>
                <a:effectLst>
                  <a:glow rad="152400">
                    <a:srgbClr val="000000">
                      <a:alpha val="90000"/>
                    </a:srgbClr>
                  </a:glow>
                </a:effectLst>
                <a:uLnTx/>
                <a:uFillTx/>
                <a:latin typeface="Arial" panose="020B0604020202020204" pitchFamily="34" charset="0"/>
                <a:ea typeface="ＭＳ Ｐゴシック" charset="0"/>
                <a:cs typeface="Arial" panose="020B0604020202020204" pitchFamily="34" charset="0"/>
              </a:rPr>
              <a:t> من اللامبالاة (12: 14-29)</a:t>
            </a:r>
            <a:endParaRPr kumimoji="0" lang="en-GB" sz="3600" b="1" u="none" strike="noStrike" kern="1200" cap="none" spc="0" normalizeH="0" baseline="0" noProof="0" dirty="0">
              <a:ln>
                <a:noFill/>
              </a:ln>
              <a:solidFill>
                <a:srgbClr val="FFFFFF"/>
              </a:solidFill>
              <a:effectLst>
                <a:glow rad="152400">
                  <a:srgbClr val="000000">
                    <a:alpha val="90000"/>
                  </a:srgbClr>
                </a:glow>
              </a:effectLst>
              <a:uLnTx/>
              <a:uFillTx/>
              <a:latin typeface="Arial" panose="020B0604020202020204" pitchFamily="34" charset="0"/>
              <a:ea typeface="ＭＳ Ｐゴシック" charset="0"/>
              <a:cs typeface="Arial" panose="020B0604020202020204" pitchFamily="34" charset="0"/>
            </a:endParaRPr>
          </a:p>
        </p:txBody>
      </p:sp>
      <p:sp>
        <p:nvSpPr>
          <p:cNvPr id="367622" name="Text Box 19"/>
          <p:cNvSpPr txBox="1">
            <a:spLocks noChangeArrowheads="1"/>
          </p:cNvSpPr>
          <p:nvPr/>
        </p:nvSpPr>
        <p:spPr bwMode="auto">
          <a:xfrm>
            <a:off x="8388424" y="87015"/>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258</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7623" name="Title 1"/>
          <p:cNvSpPr>
            <a:spLocks noGrp="1"/>
          </p:cNvSpPr>
          <p:nvPr>
            <p:ph type="title"/>
          </p:nvPr>
        </p:nvSpPr>
        <p:spPr>
          <a:xfrm>
            <a:off x="971550" y="548680"/>
            <a:ext cx="7560890" cy="916657"/>
          </a:xfrm>
          <a:ln w="57150" cmpd="sng">
            <a:solidFill>
              <a:srgbClr val="FFFFFF"/>
            </a:solidFill>
          </a:ln>
        </p:spPr>
        <p:txBody>
          <a:bodyPr/>
          <a:lstStyle/>
          <a:p>
            <a:pPr algn="ctr"/>
            <a:r>
              <a:rPr lang="ar-JO" dirty="0">
                <a:solidFill>
                  <a:srgbClr val="FFFF00"/>
                </a:solidFill>
                <a:ea typeface="ＭＳ Ｐゴシック" charset="0"/>
              </a:rPr>
              <a:t>5 تحذيرات في العبرانيين</a:t>
            </a:r>
            <a:endParaRPr lang="en-US" sz="4800" dirty="0">
              <a:solidFill>
                <a:srgbClr val="FFFF00"/>
              </a:solidFill>
              <a:ea typeface="ＭＳ Ｐゴシック" charset="0"/>
            </a:endParaRPr>
          </a:p>
        </p:txBody>
      </p:sp>
      <p:pic>
        <p:nvPicPr>
          <p:cNvPr id="2" name="Picture 1"/>
          <p:cNvPicPr>
            <a:picLocks noChangeAspect="1"/>
          </p:cNvPicPr>
          <p:nvPr/>
        </p:nvPicPr>
        <p:blipFill>
          <a:blip r:embed="rId4"/>
          <a:stretch>
            <a:fillRect/>
          </a:stretch>
        </p:blipFill>
        <p:spPr>
          <a:xfrm>
            <a:off x="0" y="369168"/>
            <a:ext cx="1403648" cy="1403648"/>
          </a:xfrm>
          <a:prstGeom prst="rect">
            <a:avLst/>
          </a:prstGeom>
        </p:spPr>
      </p:pic>
      <p:sp>
        <p:nvSpPr>
          <p:cNvPr id="7" name="Pentagon 6">
            <a:extLst>
              <a:ext uri="{FF2B5EF4-FFF2-40B4-BE49-F238E27FC236}">
                <a16:creationId xmlns:a16="http://schemas.microsoft.com/office/drawing/2014/main" id="{D8279146-696D-9A49-93AB-1B09C4093391}"/>
              </a:ext>
            </a:extLst>
          </p:cNvPr>
          <p:cNvSpPr/>
          <p:nvPr/>
        </p:nvSpPr>
        <p:spPr bwMode="auto">
          <a:xfrm>
            <a:off x="1044724" y="3225551"/>
            <a:ext cx="6902289" cy="1079399"/>
          </a:xfrm>
          <a:prstGeom prst="homePlate">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سنرى اليوم تحذيرين أساسيين في العبرانيين عن الإرتداد</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33959319"/>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630"/>
                                        </p:tgtEl>
                                        <p:attrNameLst>
                                          <p:attrName>style.visibility</p:attrName>
                                        </p:attrNameLst>
                                      </p:cBhvr>
                                      <p:to>
                                        <p:strVal val="visible"/>
                                      </p:to>
                                    </p:set>
                                    <p:anim calcmode="lin" valueType="num">
                                      <p:cBhvr additive="base">
                                        <p:cTn id="7" dur="500" fill="hold"/>
                                        <p:tgtEl>
                                          <p:spTgt spid="26630"/>
                                        </p:tgtEl>
                                        <p:attrNameLst>
                                          <p:attrName>ppt_x</p:attrName>
                                        </p:attrNameLst>
                                      </p:cBhvr>
                                      <p:tavLst>
                                        <p:tav tm="0">
                                          <p:val>
                                            <p:strVal val="0-#ppt_w/2"/>
                                          </p:val>
                                        </p:tav>
                                        <p:tav tm="100000">
                                          <p:val>
                                            <p:strVal val="#ppt_x"/>
                                          </p:val>
                                        </p:tav>
                                      </p:tavLst>
                                    </p:anim>
                                    <p:anim calcmode="lin" valueType="num">
                                      <p:cBhvr additive="base">
                                        <p:cTn id="8" dur="500" fill="hold"/>
                                        <p:tgtEl>
                                          <p:spTgt spid="2663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0" grpId="0" autoUpdateAnimBg="0"/>
      <p:bldP spid="7"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499684"/>
            <a:ext cx="9082853" cy="5835733"/>
            <a:chOff x="-1" y="604436"/>
            <a:chExt cx="9082853" cy="5835733"/>
          </a:xfrm>
        </p:grpSpPr>
        <p:pic>
          <p:nvPicPr>
            <p:cNvPr id="3" name="Picture 2"/>
            <p:cNvPicPr>
              <a:picLocks noChangeAspect="1"/>
            </p:cNvPicPr>
            <p:nvPr/>
          </p:nvPicPr>
          <p:blipFill>
            <a:blip r:embed="rId3"/>
            <a:stretch>
              <a:fillRect/>
            </a:stretch>
          </p:blipFill>
          <p:spPr>
            <a:xfrm>
              <a:off x="-1" y="604436"/>
              <a:ext cx="9082853" cy="5835733"/>
            </a:xfrm>
            <a:prstGeom prst="rect">
              <a:avLst/>
            </a:prstGeom>
          </p:spPr>
        </p:pic>
        <p:sp>
          <p:nvSpPr>
            <p:cNvPr id="4" name="Rectangle 3"/>
            <p:cNvSpPr/>
            <p:nvPr/>
          </p:nvSpPr>
          <p:spPr bwMode="auto">
            <a:xfrm>
              <a:off x="2173480" y="1348685"/>
              <a:ext cx="4883783" cy="46384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Comic Sans MS" pitchFamily="-112" charset="0"/>
                <a:ea typeface="ＭＳ Ｐゴシック" charset="0"/>
                <a:cs typeface="Arial" panose="020B0604020202020204" pitchFamily="34" charset="0"/>
              </a:endParaRPr>
            </a:p>
          </p:txBody>
        </p:sp>
      </p:grpSp>
      <p:sp>
        <p:nvSpPr>
          <p:cNvPr id="900098" name="Rectangle 2"/>
          <p:cNvSpPr>
            <a:spLocks noGrp="1" noChangeArrowheads="1"/>
          </p:cNvSpPr>
          <p:nvPr>
            <p:ph type="ctrTitle"/>
          </p:nvPr>
        </p:nvSpPr>
        <p:spPr>
          <a:xfrm>
            <a:off x="1872334" y="1243933"/>
            <a:ext cx="6891051" cy="1191557"/>
          </a:xfrm>
          <a:effectLst/>
        </p:spPr>
        <p:txBody>
          <a:bodyPr/>
          <a:lstStyle/>
          <a:p>
            <a:pPr>
              <a:defRPr/>
            </a:pPr>
            <a:r>
              <a:rPr lang="ar-JO" sz="8800" dirty="0">
                <a:solidFill>
                  <a:srgbClr val="FFFF00"/>
                </a:solidFill>
                <a:effectLst/>
                <a:ea typeface="ＭＳ Ｐゴシック" charset="0"/>
              </a:rPr>
              <a:t>تحذير 1</a:t>
            </a:r>
            <a:endParaRPr lang="en-US" sz="8800" dirty="0">
              <a:solidFill>
                <a:srgbClr val="FFFF00"/>
              </a:solidFill>
              <a:effectLst/>
              <a:ea typeface="ＭＳ Ｐゴシック" charset="0"/>
            </a:endParaRPr>
          </a:p>
        </p:txBody>
      </p:sp>
      <p:sp>
        <p:nvSpPr>
          <p:cNvPr id="5" name="Rectangle 2"/>
          <p:cNvSpPr txBox="1">
            <a:spLocks noChangeArrowheads="1"/>
          </p:cNvSpPr>
          <p:nvPr/>
        </p:nvSpPr>
        <p:spPr bwMode="auto">
          <a:xfrm>
            <a:off x="378795" y="3158807"/>
            <a:ext cx="8222562" cy="285135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التخلي عن المسيح</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ياتي بالتأديب</a:t>
            </a:r>
            <a:br>
              <a:rPr kumimoji="0" lang="en-US" sz="6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en-US" sz="6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JO" sz="6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1-4</a:t>
            </a:r>
            <a:r>
              <a:rPr kumimoji="0" lang="en-US" sz="6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263601431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8033" name="Picture 7"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44000" cy="7002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2"/>
          <p:cNvSpPr txBox="1">
            <a:spLocks noChangeArrowheads="1"/>
          </p:cNvSpPr>
          <p:nvPr/>
        </p:nvSpPr>
        <p:spPr bwMode="auto">
          <a:xfrm>
            <a:off x="4344556" y="980728"/>
            <a:ext cx="4835956" cy="3168352"/>
          </a:xfrm>
          <a:prstGeom prst="rect">
            <a:avLst/>
          </a:prstGeom>
          <a:solidFill>
            <a:srgbClr val="000000"/>
          </a:solid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00CC99">
                    <a:lumMod val="20000"/>
                    <a:lumOff val="80000"/>
                  </a:srgbClr>
                </a:solidFill>
                <a:effectLst>
                  <a:glow rad="774700">
                    <a:srgbClr val="FF0000">
                      <a:alpha val="28000"/>
                    </a:srgbClr>
                  </a:glow>
                </a:effectLst>
                <a:uLnTx/>
                <a:uFillTx/>
                <a:latin typeface="Arial" panose="020B0604020202020204" pitchFamily="34" charset="0"/>
                <a:ea typeface="ＭＳ Ｐゴシック" charset="0"/>
                <a:cs typeface="Arial" panose="020B0604020202020204" pitchFamily="34" charset="0"/>
              </a:rPr>
              <a:t>"هَذَا هُوَ حَمَلُ اللهِ</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00CC99">
                    <a:lumMod val="20000"/>
                    <a:lumOff val="80000"/>
                  </a:srgbClr>
                </a:solidFill>
                <a:effectLst>
                  <a:glow rad="774700">
                    <a:srgbClr val="FF0000">
                      <a:alpha val="28000"/>
                    </a:srgbClr>
                  </a:glow>
                </a:effectLst>
                <a:uLnTx/>
                <a:uFillTx/>
                <a:latin typeface="Arial" panose="020B0604020202020204" pitchFamily="34" charset="0"/>
                <a:ea typeface="ＭＳ Ｐゴシック" charset="0"/>
                <a:cs typeface="Arial" panose="020B0604020202020204" pitchFamily="34" charset="0"/>
              </a:rPr>
              <a:t> </a:t>
            </a:r>
            <a:r>
              <a:rPr kumimoji="0" lang="ar-JO" sz="3600" b="1" u="none" strike="noStrike" kern="0" cap="none" spc="0" normalizeH="0" baseline="0" noProof="0" dirty="0">
                <a:ln>
                  <a:noFill/>
                </a:ln>
                <a:solidFill>
                  <a:srgbClr val="00CC99">
                    <a:lumMod val="20000"/>
                    <a:lumOff val="80000"/>
                  </a:srgbClr>
                </a:solidFill>
                <a:effectLst>
                  <a:glow rad="774700">
                    <a:srgbClr val="FF0000">
                      <a:alpha val="28000"/>
                    </a:srgbClr>
                  </a:glow>
                </a:effectLst>
                <a:uLnTx/>
                <a:uFillTx/>
                <a:latin typeface="Arial" panose="020B0604020202020204" pitchFamily="34" charset="0"/>
                <a:ea typeface="ＭＳ Ｐゴシック" charset="0"/>
                <a:cs typeface="Arial" panose="020B0604020202020204" pitchFamily="34" charset="0"/>
              </a:rPr>
              <a:t>الَّذِي يرفع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00CC99">
                    <a:lumMod val="20000"/>
                    <a:lumOff val="80000"/>
                  </a:srgbClr>
                </a:solidFill>
                <a:effectLst>
                  <a:glow rad="774700">
                    <a:srgbClr val="FF0000">
                      <a:alpha val="28000"/>
                    </a:srgbClr>
                  </a:glow>
                </a:effectLst>
                <a:uLnTx/>
                <a:uFillTx/>
                <a:latin typeface="Arial" panose="020B0604020202020204" pitchFamily="34" charset="0"/>
                <a:ea typeface="ＭＳ Ｐゴシック" charset="0"/>
                <a:cs typeface="Arial" panose="020B0604020202020204" pitchFamily="34" charset="0"/>
              </a:rPr>
              <a:t>خَطِيئَةَ الْعَالَمِ!"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00CC99">
                    <a:lumMod val="20000"/>
                    <a:lumOff val="80000"/>
                  </a:srgbClr>
                </a:solidFill>
                <a:effectLst>
                  <a:glow rad="774700">
                    <a:srgbClr val="FF0000">
                      <a:alpha val="28000"/>
                    </a:srgbClr>
                  </a:glow>
                </a:effectLst>
                <a:uLnTx/>
                <a:uFillTx/>
                <a:latin typeface="Arial" panose="020B0604020202020204" pitchFamily="34" charset="0"/>
                <a:ea typeface="ＭＳ Ｐゴシック" charset="0"/>
                <a:cs typeface="Arial" panose="020B0604020202020204" pitchFamily="34" charset="0"/>
              </a:rPr>
              <a:t>(يوحنا 1: 29)</a:t>
            </a:r>
            <a:endParaRPr kumimoji="0" lang="en-US" sz="2800" b="1" u="none" strike="noStrike" kern="0" cap="none" spc="0" normalizeH="0" baseline="0" noProof="0" dirty="0">
              <a:ln>
                <a:noFill/>
              </a:ln>
              <a:solidFill>
                <a:srgbClr val="00CC99">
                  <a:lumMod val="20000"/>
                  <a:lumOff val="80000"/>
                </a:srgbClr>
              </a:solidFill>
              <a:effectLst>
                <a:glow rad="774700">
                  <a:srgbClr val="FF0000">
                    <a:alpha val="28000"/>
                  </a:srgbClr>
                </a:glow>
              </a:effectLst>
              <a:uLnTx/>
              <a:uFillTx/>
              <a:latin typeface="Arial" panose="020B0604020202020204" pitchFamily="34" charset="0"/>
              <a:ea typeface="ＭＳ Ｐゴシック" charset="0"/>
              <a:cs typeface="Arial" panose="020B0604020202020204" pitchFamily="34" charset="0"/>
            </a:endParaRPr>
          </a:p>
        </p:txBody>
      </p:sp>
      <p:pic>
        <p:nvPicPr>
          <p:cNvPr id="428035" name="Picture 3" descr="John Baptist Look Lamb of God.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44988" y="3644900"/>
            <a:ext cx="4835525" cy="3384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322" name="Rectangle 2"/>
          <p:cNvSpPr>
            <a:spLocks noGrp="1" noChangeArrowheads="1"/>
          </p:cNvSpPr>
          <p:nvPr>
            <p:ph type="title"/>
          </p:nvPr>
        </p:nvSpPr>
        <p:spPr>
          <a:solidFill>
            <a:srgbClr val="0000FF"/>
          </a:solidFill>
        </p:spPr>
        <p:txBody>
          <a:bodyPr/>
          <a:lstStyle/>
          <a:p>
            <a:pPr eaLnBrk="1" hangingPunct="1">
              <a:defRPr/>
            </a:pPr>
            <a:r>
              <a:rPr lang="ar-JO" dirty="0">
                <a:solidFill>
                  <a:schemeClr val="tx1"/>
                </a:solidFill>
                <a:cs typeface="Arial" panose="020B0604020202020204" pitchFamily="34" charset="0"/>
              </a:rPr>
              <a:t>حَمَل الفِصح</a:t>
            </a:r>
            <a:endParaRPr lang="en-US" dirty="0">
              <a:solidFill>
                <a:schemeClr val="tx1"/>
              </a:solidFill>
              <a:cs typeface="Arial" panose="020B0604020202020204" pitchFamily="34" charset="0"/>
            </a:endParaRPr>
          </a:p>
        </p:txBody>
      </p:sp>
      <p:pic>
        <p:nvPicPr>
          <p:cNvPr id="428037" name="Picture 11" descr="lamb">
            <a:hlinkClick r:id="rId5"/>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62000" y="381000"/>
            <a:ext cx="1028700" cy="828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8038" name="Picture 1" descr="lamb.jpg"/>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12700" y="1573213"/>
            <a:ext cx="4368800" cy="5475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34315060"/>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499684"/>
            <a:ext cx="9082853" cy="5835733"/>
            <a:chOff x="-1" y="604436"/>
            <a:chExt cx="9082853" cy="5835733"/>
          </a:xfrm>
        </p:grpSpPr>
        <p:pic>
          <p:nvPicPr>
            <p:cNvPr id="3" name="Picture 2"/>
            <p:cNvPicPr>
              <a:picLocks noChangeAspect="1"/>
            </p:cNvPicPr>
            <p:nvPr/>
          </p:nvPicPr>
          <p:blipFill>
            <a:blip r:embed="rId3"/>
            <a:stretch>
              <a:fillRect/>
            </a:stretch>
          </p:blipFill>
          <p:spPr>
            <a:xfrm>
              <a:off x="-1" y="604436"/>
              <a:ext cx="9082853" cy="5835733"/>
            </a:xfrm>
            <a:prstGeom prst="rect">
              <a:avLst/>
            </a:prstGeom>
          </p:spPr>
        </p:pic>
        <p:sp>
          <p:nvSpPr>
            <p:cNvPr id="4" name="Rectangle 3"/>
            <p:cNvSpPr/>
            <p:nvPr/>
          </p:nvSpPr>
          <p:spPr bwMode="auto">
            <a:xfrm>
              <a:off x="2173480" y="1348685"/>
              <a:ext cx="4883783" cy="1309404"/>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grpSp>
      <p:sp>
        <p:nvSpPr>
          <p:cNvPr id="900098" name="Rectangle 2"/>
          <p:cNvSpPr>
            <a:spLocks noGrp="1" noChangeArrowheads="1"/>
          </p:cNvSpPr>
          <p:nvPr>
            <p:ph type="ctrTitle"/>
          </p:nvPr>
        </p:nvSpPr>
        <p:spPr>
          <a:xfrm>
            <a:off x="1872334" y="1243933"/>
            <a:ext cx="6891051" cy="1191557"/>
          </a:xfrm>
          <a:effectLst/>
        </p:spPr>
        <p:txBody>
          <a:bodyPr/>
          <a:lstStyle/>
          <a:p>
            <a:pPr>
              <a:defRPr/>
            </a:pPr>
            <a:r>
              <a:rPr lang="ar-JO" sz="8800" dirty="0">
                <a:solidFill>
                  <a:srgbClr val="FFFF00"/>
                </a:solidFill>
                <a:effectLst/>
                <a:ea typeface="ＭＳ Ｐゴシック" charset="0"/>
              </a:rPr>
              <a:t>تحذير 2</a:t>
            </a:r>
            <a:endParaRPr lang="en-US" sz="8800" dirty="0">
              <a:solidFill>
                <a:srgbClr val="FFFF00"/>
              </a:solidFill>
              <a:effectLst/>
              <a:ea typeface="ＭＳ Ｐゴシック" charset="0"/>
            </a:endParaRPr>
          </a:p>
        </p:txBody>
      </p:sp>
      <p:sp>
        <p:nvSpPr>
          <p:cNvPr id="5" name="Rectangle 2"/>
          <p:cNvSpPr txBox="1">
            <a:spLocks noChangeArrowheads="1"/>
          </p:cNvSpPr>
          <p:nvPr/>
        </p:nvSpPr>
        <p:spPr bwMode="auto">
          <a:xfrm>
            <a:off x="378795" y="3158807"/>
            <a:ext cx="8222562" cy="285135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التخلي عن يسوع</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يجلب </a:t>
            </a:r>
            <a:r>
              <a:rPr kumimoji="0" lang="ar-JO" sz="6000" b="1"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التأديب</a:t>
            </a:r>
            <a:br>
              <a:rPr kumimoji="0" lang="en-US" sz="6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en-US" sz="6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JO" sz="6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1-4</a:t>
            </a:r>
            <a:r>
              <a:rPr kumimoji="0" lang="en-US" sz="6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470405900"/>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499684"/>
            <a:ext cx="9082853" cy="5835733"/>
            <a:chOff x="-1" y="604436"/>
            <a:chExt cx="9082853" cy="5835733"/>
          </a:xfrm>
        </p:grpSpPr>
        <p:pic>
          <p:nvPicPr>
            <p:cNvPr id="3" name="Picture 2"/>
            <p:cNvPicPr>
              <a:picLocks noChangeAspect="1"/>
            </p:cNvPicPr>
            <p:nvPr/>
          </p:nvPicPr>
          <p:blipFill>
            <a:blip r:embed="rId3"/>
            <a:stretch>
              <a:fillRect/>
            </a:stretch>
          </p:blipFill>
          <p:spPr>
            <a:xfrm>
              <a:off x="-1" y="604436"/>
              <a:ext cx="9082853" cy="5835733"/>
            </a:xfrm>
            <a:prstGeom prst="rect">
              <a:avLst/>
            </a:prstGeom>
          </p:spPr>
        </p:pic>
        <p:sp>
          <p:nvSpPr>
            <p:cNvPr id="4" name="Rectangle 3"/>
            <p:cNvSpPr/>
            <p:nvPr/>
          </p:nvSpPr>
          <p:spPr bwMode="auto">
            <a:xfrm>
              <a:off x="2173480" y="1348685"/>
              <a:ext cx="4883783" cy="1309404"/>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grpSp>
      <p:sp>
        <p:nvSpPr>
          <p:cNvPr id="900098" name="Rectangle 2"/>
          <p:cNvSpPr>
            <a:spLocks noGrp="1" noChangeArrowheads="1"/>
          </p:cNvSpPr>
          <p:nvPr>
            <p:ph type="ctrTitle"/>
          </p:nvPr>
        </p:nvSpPr>
        <p:spPr>
          <a:xfrm>
            <a:off x="1872334" y="1243933"/>
            <a:ext cx="6891051" cy="1191557"/>
          </a:xfrm>
          <a:effectLst/>
        </p:spPr>
        <p:txBody>
          <a:bodyPr/>
          <a:lstStyle/>
          <a:p>
            <a:pPr>
              <a:defRPr/>
            </a:pPr>
            <a:r>
              <a:rPr lang="ar-JO" sz="8800" dirty="0">
                <a:solidFill>
                  <a:srgbClr val="FFFF00"/>
                </a:solidFill>
                <a:effectLst/>
                <a:ea typeface="ＭＳ Ｐゴシック" charset="0"/>
              </a:rPr>
              <a:t>تحذير 3</a:t>
            </a:r>
            <a:endParaRPr lang="en-US" sz="8800" dirty="0">
              <a:solidFill>
                <a:srgbClr val="FFFF00"/>
              </a:solidFill>
              <a:effectLst/>
              <a:ea typeface="ＭＳ Ｐゴシック" charset="0"/>
            </a:endParaRPr>
          </a:p>
        </p:txBody>
      </p:sp>
      <p:sp>
        <p:nvSpPr>
          <p:cNvPr id="5" name="Rectangle 2"/>
          <p:cNvSpPr txBox="1">
            <a:spLocks noChangeArrowheads="1"/>
          </p:cNvSpPr>
          <p:nvPr/>
        </p:nvSpPr>
        <p:spPr bwMode="auto">
          <a:xfrm>
            <a:off x="-1" y="3114239"/>
            <a:ext cx="9144001" cy="285135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رفض المسيح قد يؤدي إلى</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الموت الجسدي</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6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JO" sz="6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5: 11-6: 20</a:t>
            </a:r>
            <a:r>
              <a:rPr kumimoji="0" lang="en-US" sz="6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2002144336"/>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499684"/>
            <a:ext cx="9082853" cy="5835733"/>
            <a:chOff x="-1" y="604436"/>
            <a:chExt cx="9082853" cy="5835733"/>
          </a:xfrm>
        </p:grpSpPr>
        <p:pic>
          <p:nvPicPr>
            <p:cNvPr id="3" name="Picture 2"/>
            <p:cNvPicPr>
              <a:picLocks noChangeAspect="1"/>
            </p:cNvPicPr>
            <p:nvPr/>
          </p:nvPicPr>
          <p:blipFill>
            <a:blip r:embed="rId3"/>
            <a:stretch>
              <a:fillRect/>
            </a:stretch>
          </p:blipFill>
          <p:spPr>
            <a:xfrm>
              <a:off x="-1" y="604436"/>
              <a:ext cx="9082853" cy="5835733"/>
            </a:xfrm>
            <a:prstGeom prst="rect">
              <a:avLst/>
            </a:prstGeom>
          </p:spPr>
        </p:pic>
        <p:sp>
          <p:nvSpPr>
            <p:cNvPr id="4" name="Rectangle 3"/>
            <p:cNvSpPr/>
            <p:nvPr/>
          </p:nvSpPr>
          <p:spPr bwMode="auto">
            <a:xfrm>
              <a:off x="2173480" y="1348685"/>
              <a:ext cx="4883783" cy="1309404"/>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900098" name="Rectangle 2"/>
          <p:cNvSpPr>
            <a:spLocks noGrp="1" noChangeArrowheads="1"/>
          </p:cNvSpPr>
          <p:nvPr>
            <p:ph type="ctrTitle"/>
          </p:nvPr>
        </p:nvSpPr>
        <p:spPr>
          <a:xfrm>
            <a:off x="1872334" y="1243933"/>
            <a:ext cx="6891051" cy="1191557"/>
          </a:xfrm>
          <a:effectLst/>
        </p:spPr>
        <p:txBody>
          <a:bodyPr/>
          <a:lstStyle/>
          <a:p>
            <a:pPr>
              <a:defRPr/>
            </a:pPr>
            <a:r>
              <a:rPr lang="ar-JO" sz="8800" dirty="0">
                <a:solidFill>
                  <a:srgbClr val="FFFF00"/>
                </a:solidFill>
                <a:effectLst/>
                <a:ea typeface="ＭＳ Ｐゴシック" charset="0"/>
              </a:rPr>
              <a:t>تحذير 4</a:t>
            </a:r>
            <a:endParaRPr lang="en-US" sz="8800" dirty="0">
              <a:solidFill>
                <a:srgbClr val="FFFF00"/>
              </a:solidFill>
              <a:effectLst/>
              <a:ea typeface="ＭＳ Ｐゴシック" charset="0"/>
            </a:endParaRPr>
          </a:p>
        </p:txBody>
      </p:sp>
      <p:sp>
        <p:nvSpPr>
          <p:cNvPr id="5" name="Rectangle 2"/>
          <p:cNvSpPr txBox="1">
            <a:spLocks noChangeArrowheads="1"/>
          </p:cNvSpPr>
          <p:nvPr/>
        </p:nvSpPr>
        <p:spPr bwMode="auto">
          <a:xfrm>
            <a:off x="-1" y="3114239"/>
            <a:ext cx="9144001" cy="285135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خطايا العمد قد تؤدي إلى</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الموت الجسدي</a:t>
            </a:r>
            <a:br>
              <a:rPr kumimoji="0" lang="en-US" sz="6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en-US" sz="6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JO" sz="6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10: 26-31</a:t>
            </a:r>
            <a:r>
              <a:rPr kumimoji="0" lang="en-US" sz="6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3849833556"/>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499684"/>
            <a:ext cx="9082853" cy="5835733"/>
            <a:chOff x="-1" y="604436"/>
            <a:chExt cx="9082853" cy="5835733"/>
          </a:xfrm>
        </p:grpSpPr>
        <p:pic>
          <p:nvPicPr>
            <p:cNvPr id="3" name="Picture 2"/>
            <p:cNvPicPr>
              <a:picLocks noChangeAspect="1"/>
            </p:cNvPicPr>
            <p:nvPr/>
          </p:nvPicPr>
          <p:blipFill>
            <a:blip r:embed="rId3"/>
            <a:stretch>
              <a:fillRect/>
            </a:stretch>
          </p:blipFill>
          <p:spPr>
            <a:xfrm>
              <a:off x="-1" y="604436"/>
              <a:ext cx="9082853" cy="5835733"/>
            </a:xfrm>
            <a:prstGeom prst="rect">
              <a:avLst/>
            </a:prstGeom>
          </p:spPr>
        </p:pic>
        <p:sp>
          <p:nvSpPr>
            <p:cNvPr id="4" name="Rectangle 3"/>
            <p:cNvSpPr/>
            <p:nvPr/>
          </p:nvSpPr>
          <p:spPr bwMode="auto">
            <a:xfrm>
              <a:off x="2173480" y="1348685"/>
              <a:ext cx="4883783" cy="1309404"/>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900098" name="Rectangle 2"/>
          <p:cNvSpPr>
            <a:spLocks noGrp="1" noChangeArrowheads="1"/>
          </p:cNvSpPr>
          <p:nvPr>
            <p:ph type="ctrTitle"/>
          </p:nvPr>
        </p:nvSpPr>
        <p:spPr>
          <a:xfrm>
            <a:off x="1872334" y="1243933"/>
            <a:ext cx="6891051" cy="1191557"/>
          </a:xfrm>
          <a:effectLst/>
        </p:spPr>
        <p:txBody>
          <a:bodyPr/>
          <a:lstStyle/>
          <a:p>
            <a:pPr>
              <a:defRPr/>
            </a:pPr>
            <a:r>
              <a:rPr lang="ar-JO" sz="8800" dirty="0">
                <a:solidFill>
                  <a:srgbClr val="FFFF00"/>
                </a:solidFill>
                <a:effectLst/>
                <a:ea typeface="ＭＳ Ｐゴシック" charset="0"/>
              </a:rPr>
              <a:t>تحذير 5</a:t>
            </a:r>
            <a:endParaRPr lang="en-US" sz="8800" dirty="0">
              <a:solidFill>
                <a:srgbClr val="FFFF00"/>
              </a:solidFill>
              <a:effectLst/>
              <a:ea typeface="ＭＳ Ｐゴシック" charset="0"/>
            </a:endParaRPr>
          </a:p>
        </p:txBody>
      </p:sp>
      <p:sp>
        <p:nvSpPr>
          <p:cNvPr id="5" name="Rectangle 2"/>
          <p:cNvSpPr txBox="1">
            <a:spLocks noChangeArrowheads="1"/>
          </p:cNvSpPr>
          <p:nvPr/>
        </p:nvSpPr>
        <p:spPr bwMode="auto">
          <a:xfrm>
            <a:off x="-1" y="3114239"/>
            <a:ext cx="9144001" cy="285135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رفض الله له</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عواقب</a:t>
            </a:r>
            <a:r>
              <a:rPr kumimoji="0" lang="en-US" sz="6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br>
              <a:rPr kumimoji="0" lang="en-US" sz="6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en-US" sz="6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JO" sz="6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12: 25-29</a:t>
            </a:r>
            <a:r>
              <a:rPr kumimoji="0" lang="en-US" sz="6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854977189"/>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499684"/>
            <a:ext cx="9082853" cy="5835733"/>
            <a:chOff x="-1" y="604436"/>
            <a:chExt cx="9082853" cy="5835733"/>
          </a:xfrm>
        </p:grpSpPr>
        <p:pic>
          <p:nvPicPr>
            <p:cNvPr id="3" name="Picture 2"/>
            <p:cNvPicPr>
              <a:picLocks noChangeAspect="1"/>
            </p:cNvPicPr>
            <p:nvPr/>
          </p:nvPicPr>
          <p:blipFill>
            <a:blip r:embed="rId3"/>
            <a:stretch>
              <a:fillRect/>
            </a:stretch>
          </p:blipFill>
          <p:spPr>
            <a:xfrm>
              <a:off x="-1" y="604436"/>
              <a:ext cx="9082853" cy="5835733"/>
            </a:xfrm>
            <a:prstGeom prst="rect">
              <a:avLst/>
            </a:prstGeom>
          </p:spPr>
        </p:pic>
        <p:sp>
          <p:nvSpPr>
            <p:cNvPr id="4" name="Rectangle 3"/>
            <p:cNvSpPr/>
            <p:nvPr/>
          </p:nvSpPr>
          <p:spPr bwMode="auto">
            <a:xfrm>
              <a:off x="2173480" y="1348685"/>
              <a:ext cx="4883783" cy="1309404"/>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grpSp>
      <p:sp>
        <p:nvSpPr>
          <p:cNvPr id="900098" name="Rectangle 2"/>
          <p:cNvSpPr>
            <a:spLocks noGrp="1" noChangeArrowheads="1"/>
          </p:cNvSpPr>
          <p:nvPr>
            <p:ph type="ctrTitle"/>
          </p:nvPr>
        </p:nvSpPr>
        <p:spPr>
          <a:xfrm>
            <a:off x="1872334" y="1243933"/>
            <a:ext cx="6891051" cy="1191557"/>
          </a:xfrm>
          <a:effectLst/>
        </p:spPr>
        <p:txBody>
          <a:bodyPr/>
          <a:lstStyle/>
          <a:p>
            <a:pPr>
              <a:defRPr/>
            </a:pPr>
            <a:r>
              <a:rPr lang="ar-JO" sz="8800" dirty="0">
                <a:solidFill>
                  <a:srgbClr val="FFFF00"/>
                </a:solidFill>
                <a:effectLst/>
                <a:ea typeface="ＭＳ Ｐゴシック" charset="0"/>
              </a:rPr>
              <a:t>تحذير 3</a:t>
            </a:r>
            <a:endParaRPr lang="en-US" sz="8800" dirty="0">
              <a:solidFill>
                <a:srgbClr val="FFFF00"/>
              </a:solidFill>
              <a:effectLst/>
              <a:ea typeface="ＭＳ Ｐゴシック" charset="0"/>
            </a:endParaRPr>
          </a:p>
        </p:txBody>
      </p:sp>
      <p:sp>
        <p:nvSpPr>
          <p:cNvPr id="5" name="Rectangle 2"/>
          <p:cNvSpPr txBox="1">
            <a:spLocks noChangeArrowheads="1"/>
          </p:cNvSpPr>
          <p:nvPr/>
        </p:nvSpPr>
        <p:spPr bwMode="auto">
          <a:xfrm>
            <a:off x="-1" y="3114239"/>
            <a:ext cx="9144001" cy="285135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رفض المسيح قد يؤدي إلى</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الموت الجسدي</a:t>
            </a:r>
            <a:endParaRPr kumimoji="0" lang="en-US" sz="6000" b="1"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6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6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5: 11-6: 20</a:t>
            </a:r>
            <a:r>
              <a:rPr kumimoji="0" lang="en-US" sz="6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2423765115"/>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14" name="Picture 5" descr="persecution"/>
          <p:cNvPicPr>
            <a:picLocks noChangeAspect="1" noChangeArrowheads="1"/>
          </p:cNvPicPr>
          <p:nvPr/>
        </p:nvPicPr>
        <p:blipFill>
          <a:blip r:embed="rId3">
            <a:lum bright="-26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6512" y="-27384"/>
            <a:ext cx="9289032" cy="868362"/>
          </a:xfrm>
          <a:solidFill>
            <a:schemeClr val="bg2"/>
          </a:solidFill>
          <a:ln>
            <a:solidFill>
              <a:schemeClr val="tx1"/>
            </a:solidFill>
          </a:ln>
        </p:spPr>
        <p:txBody>
          <a:bodyPr/>
          <a:lstStyle/>
          <a:p>
            <a:r>
              <a:rPr lang="ar-JO" dirty="0">
                <a:solidFill>
                  <a:srgbClr val="FFFF00"/>
                </a:solidFill>
                <a:effectLst/>
                <a:ea typeface="ＭＳ Ｐゴシック" charset="0"/>
              </a:rPr>
              <a:t>استحالة (عب 6: 4-6)</a:t>
            </a:r>
            <a:endParaRPr lang="en-US" dirty="0">
              <a:solidFill>
                <a:srgbClr val="FFFF00"/>
              </a:solidFill>
              <a:effectLst/>
              <a:ea typeface="ＭＳ Ｐゴシック" charset="0"/>
            </a:endParaRPr>
          </a:p>
        </p:txBody>
      </p:sp>
      <p:sp>
        <p:nvSpPr>
          <p:cNvPr id="5" name="Content Placeholder 2"/>
          <p:cNvSpPr txBox="1">
            <a:spLocks/>
          </p:cNvSpPr>
          <p:nvPr/>
        </p:nvSpPr>
        <p:spPr bwMode="auto">
          <a:xfrm>
            <a:off x="240692" y="1047440"/>
            <a:ext cx="8734624" cy="5661248"/>
          </a:xfrm>
          <a:prstGeom prst="rect">
            <a:avLst/>
          </a:prstGeom>
          <a:noFill/>
          <a:ln w="9525">
            <a:noFill/>
            <a:miter lim="800000"/>
            <a:headEnd/>
            <a:tailEnd/>
          </a:ln>
          <a:effectLst/>
        </p:spPr>
        <p:txBody>
          <a:bodyPr lIns="91435" tIns="45718" rIns="91435" bIns="45718"/>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
                <a:srgbClr val="00FFFF"/>
              </a:buClr>
              <a:buSzPct val="70000"/>
              <a:buFontTx/>
              <a:buNone/>
              <a:tabLst/>
              <a:defRPr/>
            </a:pPr>
            <a:r>
              <a:rPr kumimoji="0" lang="ar-JO"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لأن الذين استنيروا مرة و ذاقوا الموهبة السماوية و صاروا شركاء الروح القدس و ذاقوا كلمة الله الصالحة و قوات الدهر الآتي و سقطوا </a:t>
            </a:r>
            <a:r>
              <a:rPr kumimoji="0" lang="ar-JO" sz="40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لا يمكن تجديدهم أيضاً للتوبة </a:t>
            </a:r>
            <a:r>
              <a:rPr kumimoji="0" lang="ar-JO"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إذ هم يصلبون لأنفسهم ابن الله ثانية و يشهرونه</a:t>
            </a:r>
            <a:endParaRPr kumimoji="0" 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1137518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53261"/>
            <a:ext cx="9144000" cy="3569368"/>
          </a:xfrm>
          <a:prstGeom prst="rect">
            <a:avLst/>
          </a:prstGeom>
        </p:spPr>
      </p:pic>
      <p:sp>
        <p:nvSpPr>
          <p:cNvPr id="900098" name="Rectangle 2"/>
          <p:cNvSpPr>
            <a:spLocks noGrp="1" noChangeArrowheads="1"/>
          </p:cNvSpPr>
          <p:nvPr>
            <p:ph type="ctrTitle"/>
          </p:nvPr>
        </p:nvSpPr>
        <p:spPr>
          <a:xfrm>
            <a:off x="0" y="3622629"/>
            <a:ext cx="9144000" cy="3235371"/>
          </a:xfrm>
          <a:effectLst>
            <a:outerShdw blurRad="63500" dist="35921" dir="2700000" algn="ctr" rotWithShape="0">
              <a:schemeClr val="tx2">
                <a:alpha val="74998"/>
              </a:schemeClr>
            </a:outerShdw>
          </a:effectLst>
        </p:spPr>
        <p:txBody>
          <a:bodyPr/>
          <a:lstStyle/>
          <a:p>
            <a:pPr>
              <a:defRPr/>
            </a:pPr>
            <a:r>
              <a:rPr lang="ar-JO" sz="4000" dirty="0"/>
              <a:t>لا يمكن التوبة عن الإرتداد لأنك ستكون ميتاً </a:t>
            </a:r>
            <a:br>
              <a:rPr lang="ar-JO" sz="4000" dirty="0"/>
            </a:br>
            <a:r>
              <a:rPr lang="ar-JO" sz="4000" dirty="0"/>
              <a:t>(عب 6: 4-8)</a:t>
            </a:r>
            <a:endParaRPr lang="en-US" sz="4000" dirty="0">
              <a:effectLst>
                <a:glow rad="127000">
                  <a:schemeClr val="tx1"/>
                </a:glow>
              </a:effectLst>
              <a:ea typeface="ＭＳ Ｐゴシック" charset="0"/>
              <a:cs typeface="ＭＳ Ｐゴシック" charset="0"/>
            </a:endParaRPr>
          </a:p>
        </p:txBody>
      </p:sp>
    </p:spTree>
    <p:extLst>
      <p:ext uri="{BB962C8B-B14F-4D97-AF65-F5344CB8AC3E}">
        <p14:creationId xmlns:p14="http://schemas.microsoft.com/office/powerpoint/2010/main" val="1518657900"/>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187" y="-27402"/>
            <a:ext cx="4595731" cy="694219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569544" y="116632"/>
            <a:ext cx="4574456" cy="6639889"/>
          </a:xfrm>
          <a:effectLst>
            <a:outerShdw blurRad="63500" dist="35921" dir="2700000" algn="ctr" rotWithShape="0">
              <a:schemeClr val="tx2">
                <a:alpha val="74998"/>
              </a:schemeClr>
            </a:outerShdw>
          </a:effectLst>
        </p:spPr>
        <p:txBody>
          <a:bodyPr anchor="t"/>
          <a:lstStyle/>
          <a:p>
            <a:pPr>
              <a:defRPr/>
            </a:pPr>
            <a:r>
              <a:rPr lang="ar-JO" sz="6000" dirty="0">
                <a:effectLst>
                  <a:glow rad="127000">
                    <a:schemeClr val="tx1"/>
                  </a:glow>
                </a:effectLst>
                <a:ea typeface="ＭＳ Ｐゴシック" charset="0"/>
              </a:rPr>
              <a:t>هل سيذهب بعض المؤمنين إلى جهنم ؟</a:t>
            </a:r>
            <a:endParaRPr lang="en-US" sz="6000" dirty="0">
              <a:effectLst>
                <a:glow rad="127000">
                  <a:schemeClr val="tx1"/>
                </a:glow>
              </a:effectLst>
              <a:ea typeface="ＭＳ Ｐゴシック" charset="0"/>
            </a:endParaRPr>
          </a:p>
        </p:txBody>
      </p:sp>
    </p:spTree>
    <p:extLst>
      <p:ext uri="{BB962C8B-B14F-4D97-AF65-F5344CB8AC3E}">
        <p14:creationId xmlns:p14="http://schemas.microsoft.com/office/powerpoint/2010/main" val="3399903366"/>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0"/>
            <a:ext cx="8967859"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3"/>
            <a:ext cx="9036496" cy="819310"/>
          </a:xfrm>
          <a:effectLst>
            <a:outerShdw blurRad="63500" dist="35921" dir="2700000" algn="ctr" rotWithShape="0">
              <a:schemeClr val="tx2">
                <a:alpha val="74998"/>
              </a:schemeClr>
            </a:outerShdw>
          </a:effectLst>
        </p:spPr>
        <p:txBody>
          <a:bodyPr anchor="t"/>
          <a:lstStyle/>
          <a:p>
            <a:pPr>
              <a:defRPr/>
            </a:pPr>
            <a:r>
              <a:rPr lang="ar-JO" dirty="0">
                <a:effectLst>
                  <a:glow rad="127000">
                    <a:schemeClr val="tx1"/>
                  </a:glow>
                </a:effectLst>
                <a:ea typeface="ＭＳ Ｐゴシック" charset="0"/>
              </a:rPr>
              <a:t>ما هو الخطر في 6: 4-8 ؟</a:t>
            </a:r>
            <a:endParaRPr lang="en-US" dirty="0">
              <a:effectLst>
                <a:glow rad="127000">
                  <a:schemeClr val="tx1"/>
                </a:glow>
              </a:effectLst>
              <a:ea typeface="ＭＳ Ｐゴシック" charset="0"/>
            </a:endParaRPr>
          </a:p>
        </p:txBody>
      </p:sp>
      <p:sp>
        <p:nvSpPr>
          <p:cNvPr id="5" name="Rectangle 2"/>
          <p:cNvSpPr txBox="1">
            <a:spLocks noChangeArrowheads="1"/>
          </p:cNvSpPr>
          <p:nvPr/>
        </p:nvSpPr>
        <p:spPr bwMode="auto">
          <a:xfrm>
            <a:off x="7563" y="1141712"/>
            <a:ext cx="9036496" cy="57162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63550" marR="0" lvl="0" indent="-463550" algn="r" defTabSz="457200"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المؤمن المسيحي الذي </a:t>
            </a:r>
            <a:r>
              <a:rPr kumimoji="0" lang="ar-JO" sz="36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يفقد</a:t>
            </a: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خلاصه ؟</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463550" marR="0" lvl="0" indent="-463550" algn="r" defTabSz="457200"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a:t>
            </a:r>
            <a:r>
              <a:rPr kumimoji="0" lang="ar-JO" sz="36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فرضية</a:t>
            </a: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حالة مستحيلة لا يمكن أن تحدث </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463550" marR="0" lvl="0" indent="-463550" algn="r" defTabSz="457200"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3. </a:t>
            </a:r>
            <a:r>
              <a:rPr kumimoji="0" lang="ar-JO" sz="36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اعتراف</a:t>
            </a: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غير أصيل من البداية يؤدي إلى جهنم </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463550" marR="0" lvl="0" indent="-463550" algn="r" defTabSz="457200"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4. مؤمن غير مؤهل للخدمة المسيحية و لن يعود مطلقاً للإلتزام الروحي و </a:t>
            </a:r>
            <a:r>
              <a:rPr kumimoji="0" lang="ar-JO" sz="36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الموت</a:t>
            </a: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هو الدليل القاطع</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448943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xmlns="">
                <a:solidFill>
                  <a:srgbClr val="FFFFFF"/>
                </a:solidFill>
              </a14:hiddenFill>
            </a:ext>
          </a:extLst>
        </p:spPr>
      </p:pic>
      <p:sp>
        <p:nvSpPr>
          <p:cNvPr id="1555497" name="Oval 41"/>
          <p:cNvSpPr>
            <a:spLocks noChangeArrowheads="1"/>
          </p:cNvSpPr>
          <p:nvPr/>
        </p:nvSpPr>
        <p:spPr bwMode="auto">
          <a:xfrm>
            <a:off x="1094608" y="4572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1555514" name="Oval 58"/>
          <p:cNvSpPr>
            <a:spLocks noChangeArrowheads="1"/>
          </p:cNvSpPr>
          <p:nvPr/>
        </p:nvSpPr>
        <p:spPr bwMode="auto">
          <a:xfrm>
            <a:off x="7766050" y="428466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1555532" name="Text Box 76"/>
          <p:cNvSpPr txBox="1">
            <a:spLocks noChangeArrowheads="1"/>
          </p:cNvSpPr>
          <p:nvPr/>
        </p:nvSpPr>
        <p:spPr bwMode="auto">
          <a:xfrm>
            <a:off x="7107472" y="3637470"/>
            <a:ext cx="1680747" cy="646331"/>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إسرائيل</a:t>
            </a:r>
            <a:endParaRPr kumimoji="0" lang="en-US" sz="36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555533" name="Text Box 77"/>
          <p:cNvSpPr txBox="1">
            <a:spLocks noChangeArrowheads="1"/>
          </p:cNvSpPr>
          <p:nvPr/>
        </p:nvSpPr>
        <p:spPr bwMode="auto">
          <a:xfrm>
            <a:off x="362815" y="609600"/>
            <a:ext cx="1496886" cy="646331"/>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رومية</a:t>
            </a:r>
            <a:endParaRPr kumimoji="0" lang="en-US" sz="36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idx="4294967295"/>
          </p:nvPr>
        </p:nvSpPr>
        <p:spPr>
          <a:xfrm>
            <a:off x="169854" y="4910185"/>
            <a:ext cx="6530090" cy="1947815"/>
          </a:xfrm>
          <a:effectLst/>
        </p:spPr>
        <p:txBody>
          <a:bodyPr/>
          <a:lstStyle/>
          <a:p>
            <a:pPr algn="ctr"/>
            <a:r>
              <a:rPr lang="ar-JO" sz="5400" b="1" dirty="0">
                <a:solidFill>
                  <a:srgbClr val="FFFFFF"/>
                </a:solidFill>
                <a:effectLst>
                  <a:outerShdw blurRad="50800" dist="88900" dir="2700000" algn="tl" rotWithShape="0">
                    <a:srgbClr val="000000"/>
                  </a:outerShdw>
                </a:effectLst>
                <a:latin typeface="Arial" panose="020B0604020202020204" pitchFamily="34" charset="0"/>
                <a:cs typeface="Arial" panose="020B0604020202020204" pitchFamily="34" charset="0"/>
              </a:rPr>
              <a:t>أعتقد أن القراء               عاشوا في إسرائيل</a:t>
            </a:r>
            <a:endParaRPr lang="en-US" sz="5400" b="1" dirty="0">
              <a:solidFill>
                <a:srgbClr val="FFFFFF"/>
              </a:solidFill>
              <a:effectLst>
                <a:outerShdw blurRad="50800" dist="88900" dir="2700000" algn="tl" rotWithShape="0">
                  <a:srgbClr val="000000"/>
                </a:outerShdw>
              </a:effectLst>
              <a:latin typeface="Arial" panose="020B0604020202020204" pitchFamily="34" charset="0"/>
              <a:cs typeface="Arial" panose="020B0604020202020204" pitchFamily="34" charset="0"/>
            </a:endParaRPr>
          </a:p>
        </p:txBody>
      </p:sp>
      <p:sp>
        <p:nvSpPr>
          <p:cNvPr id="19" name="Text Box 76"/>
          <p:cNvSpPr txBox="1">
            <a:spLocks noChangeArrowheads="1"/>
          </p:cNvSpPr>
          <p:nvPr/>
        </p:nvSpPr>
        <p:spPr bwMode="auto">
          <a:xfrm>
            <a:off x="8001000" y="-9997"/>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256</a:t>
            </a:r>
            <a:endPar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p:txBody>
      </p:sp>
      <p:sp>
        <p:nvSpPr>
          <p:cNvPr id="21" name="Right Arrow 20"/>
          <p:cNvSpPr/>
          <p:nvPr/>
        </p:nvSpPr>
        <p:spPr bwMode="auto">
          <a:xfrm rot="1855015">
            <a:off x="1987338" y="2252567"/>
            <a:ext cx="5198763"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Tree>
    <p:extLst>
      <p:ext uri="{BB962C8B-B14F-4D97-AF65-F5344CB8AC3E}">
        <p14:creationId xmlns:p14="http://schemas.microsoft.com/office/powerpoint/2010/main" val="373670279"/>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1555497"/>
                                        </p:tgtEl>
                                        <p:attrNameLst>
                                          <p:attrName>style.visibility</p:attrName>
                                        </p:attrNameLst>
                                      </p:cBhvr>
                                      <p:to>
                                        <p:strVal val="visible"/>
                                      </p:to>
                                    </p:set>
                                    <p:anim calcmode="lin" valueType="num">
                                      <p:cBhvr>
                                        <p:cTn id="7" dur="500" fill="hold"/>
                                        <p:tgtEl>
                                          <p:spTgt spid="1555497"/>
                                        </p:tgtEl>
                                        <p:attrNameLst>
                                          <p:attrName>ppt_w</p:attrName>
                                        </p:attrNameLst>
                                      </p:cBhvr>
                                      <p:tavLst>
                                        <p:tav tm="0">
                                          <p:val>
                                            <p:strVal val="(6*min(max(#ppt_w*#ppt_h,.3),1)-7.4)/-.7*#ppt_w"/>
                                          </p:val>
                                        </p:tav>
                                        <p:tav tm="100000">
                                          <p:val>
                                            <p:strVal val="#ppt_w"/>
                                          </p:val>
                                        </p:tav>
                                      </p:tavLst>
                                    </p:anim>
                                    <p:anim calcmode="lin" valueType="num">
                                      <p:cBhvr>
                                        <p:cTn id="8" dur="500" fill="hold"/>
                                        <p:tgtEl>
                                          <p:spTgt spid="1555497"/>
                                        </p:tgtEl>
                                        <p:attrNameLst>
                                          <p:attrName>ppt_h</p:attrName>
                                        </p:attrNameLst>
                                      </p:cBhvr>
                                      <p:tavLst>
                                        <p:tav tm="0">
                                          <p:val>
                                            <p:strVal val="(6*min(max(#ppt_w*#ppt_h,.3),1)-7.4)/-.7*#ppt_h"/>
                                          </p:val>
                                        </p:tav>
                                        <p:tav tm="100000">
                                          <p:val>
                                            <p:strVal val="#ppt_h"/>
                                          </p:val>
                                        </p:tav>
                                      </p:tavLst>
                                    </p:anim>
                                    <p:anim calcmode="lin" valueType="num">
                                      <p:cBhvr>
                                        <p:cTn id="9" dur="500" fill="hold"/>
                                        <p:tgtEl>
                                          <p:spTgt spid="1555497"/>
                                        </p:tgtEl>
                                        <p:attrNameLst>
                                          <p:attrName>ppt_x</p:attrName>
                                        </p:attrNameLst>
                                      </p:cBhvr>
                                      <p:tavLst>
                                        <p:tav tm="0">
                                          <p:val>
                                            <p:fltVal val="0.5"/>
                                          </p:val>
                                        </p:tav>
                                        <p:tav tm="100000">
                                          <p:val>
                                            <p:strVal val="#ppt_x"/>
                                          </p:val>
                                        </p:tav>
                                      </p:tavLst>
                                    </p:anim>
                                    <p:anim calcmode="lin" valueType="num">
                                      <p:cBhvr>
                                        <p:cTn id="10" dur="500" fill="hold"/>
                                        <p:tgtEl>
                                          <p:spTgt spid="1555497"/>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1555533"/>
                                        </p:tgtEl>
                                        <p:attrNameLst>
                                          <p:attrName>style.visibility</p:attrName>
                                        </p:attrNameLst>
                                      </p:cBhvr>
                                      <p:to>
                                        <p:strVal val="visible"/>
                                      </p:to>
                                    </p:set>
                                  </p:childTnLst>
                                </p:cTn>
                              </p:par>
                            </p:childTnLst>
                          </p:cTn>
                        </p:par>
                        <p:par>
                          <p:cTn id="14" fill="hold" nodeType="withGroup">
                            <p:stCondLst>
                              <p:cond delay="500"/>
                            </p:stCondLst>
                            <p:childTnLst>
                              <p:par>
                                <p:cTn id="15" presetID="23" presetClass="entr" presetSubtype="36" fill="hold" grpId="0" nodeType="afterEffect">
                                  <p:stCondLst>
                                    <p:cond delay="0"/>
                                  </p:stCondLst>
                                  <p:childTnLst>
                                    <p:set>
                                      <p:cBhvr>
                                        <p:cTn id="16" dur="1" fill="hold">
                                          <p:stCondLst>
                                            <p:cond delay="0"/>
                                          </p:stCondLst>
                                        </p:cTn>
                                        <p:tgtEl>
                                          <p:spTgt spid="1555514"/>
                                        </p:tgtEl>
                                        <p:attrNameLst>
                                          <p:attrName>style.visibility</p:attrName>
                                        </p:attrNameLst>
                                      </p:cBhvr>
                                      <p:to>
                                        <p:strVal val="visible"/>
                                      </p:to>
                                    </p:set>
                                    <p:anim calcmode="lin" valueType="num">
                                      <p:cBhvr>
                                        <p:cTn id="17" dur="1000" fill="hold"/>
                                        <p:tgtEl>
                                          <p:spTgt spid="1555514"/>
                                        </p:tgtEl>
                                        <p:attrNameLst>
                                          <p:attrName>ppt_w</p:attrName>
                                        </p:attrNameLst>
                                      </p:cBhvr>
                                      <p:tavLst>
                                        <p:tav tm="0">
                                          <p:val>
                                            <p:strVal val="(6*min(max(#ppt_w*#ppt_h,.3),1)-7.4)/-.7*#ppt_w"/>
                                          </p:val>
                                        </p:tav>
                                        <p:tav tm="100000">
                                          <p:val>
                                            <p:strVal val="#ppt_w"/>
                                          </p:val>
                                        </p:tav>
                                      </p:tavLst>
                                    </p:anim>
                                    <p:anim calcmode="lin" valueType="num">
                                      <p:cBhvr>
                                        <p:cTn id="18" dur="1000" fill="hold"/>
                                        <p:tgtEl>
                                          <p:spTgt spid="1555514"/>
                                        </p:tgtEl>
                                        <p:attrNameLst>
                                          <p:attrName>ppt_h</p:attrName>
                                        </p:attrNameLst>
                                      </p:cBhvr>
                                      <p:tavLst>
                                        <p:tav tm="0">
                                          <p:val>
                                            <p:strVal val="(6*min(max(#ppt_w*#ppt_h,.3),1)-7.4)/-.7*#ppt_h"/>
                                          </p:val>
                                        </p:tav>
                                        <p:tav tm="100000">
                                          <p:val>
                                            <p:strVal val="#ppt_h"/>
                                          </p:val>
                                        </p:tav>
                                      </p:tavLst>
                                    </p:anim>
                                    <p:anim calcmode="lin" valueType="num">
                                      <p:cBhvr>
                                        <p:cTn id="19" dur="1000" fill="hold"/>
                                        <p:tgtEl>
                                          <p:spTgt spid="1555514"/>
                                        </p:tgtEl>
                                        <p:attrNameLst>
                                          <p:attrName>ppt_x</p:attrName>
                                        </p:attrNameLst>
                                      </p:cBhvr>
                                      <p:tavLst>
                                        <p:tav tm="0">
                                          <p:val>
                                            <p:fltVal val="0.5"/>
                                          </p:val>
                                        </p:tav>
                                        <p:tav tm="100000">
                                          <p:val>
                                            <p:strVal val="#ppt_x"/>
                                          </p:val>
                                        </p:tav>
                                      </p:tavLst>
                                    </p:anim>
                                    <p:anim calcmode="lin" valueType="num">
                                      <p:cBhvr>
                                        <p:cTn id="20" dur="1000" fill="hold"/>
                                        <p:tgtEl>
                                          <p:spTgt spid="1555514"/>
                                        </p:tgtEl>
                                        <p:attrNameLst>
                                          <p:attrName>ppt_y</p:attrName>
                                        </p:attrNameLst>
                                      </p:cBhvr>
                                      <p:tavLst>
                                        <p:tav tm="0">
                                          <p:val>
                                            <p:strVal val="1+(6*min(max(#ppt_w*#ppt_h,.3),1)-7.4)/-.7*#ppt_h/2"/>
                                          </p:val>
                                        </p:tav>
                                        <p:tav tm="100000">
                                          <p:val>
                                            <p:strVal val="#ppt_y"/>
                                          </p:val>
                                        </p:tav>
                                      </p:tavLst>
                                    </p:anim>
                                  </p:childTnLst>
                                </p:cTn>
                              </p:par>
                              <p:par>
                                <p:cTn id="21" presetID="1" presetClass="entr" presetSubtype="0" fill="hold" grpId="0" nodeType="withEffect">
                                  <p:stCondLst>
                                    <p:cond delay="0"/>
                                  </p:stCondLst>
                                  <p:childTnLst>
                                    <p:set>
                                      <p:cBhvr>
                                        <p:cTn id="22" dur="1" fill="hold">
                                          <p:stCondLst>
                                            <p:cond delay="0"/>
                                          </p:stCondLst>
                                        </p:cTn>
                                        <p:tgtEl>
                                          <p:spTgt spid="15555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5497" grpId="0" animBg="1"/>
      <p:bldP spid="1555514" grpId="0" animBg="1"/>
      <p:bldP spid="1555532" grpId="0"/>
      <p:bldP spid="1555533"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5"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6226" name="Freeform 3"/>
          <p:cNvSpPr>
            <a:spLocks/>
          </p:cNvSpPr>
          <p:nvPr/>
        </p:nvSpPr>
        <p:spPr bwMode="auto">
          <a:xfrm>
            <a:off x="7800975" y="2032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6227" name="Line 4"/>
          <p:cNvSpPr>
            <a:spLocks noChangeShapeType="1"/>
          </p:cNvSpPr>
          <p:nvPr/>
        </p:nvSpPr>
        <p:spPr bwMode="auto">
          <a:xfrm>
            <a:off x="8077200" y="381000"/>
            <a:ext cx="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436228" name="Picture 5" descr="OMSSO036"/>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4572000" y="0"/>
            <a:ext cx="46291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6229" name="Freeform 6"/>
          <p:cNvSpPr>
            <a:spLocks/>
          </p:cNvSpPr>
          <p:nvPr/>
        </p:nvSpPr>
        <p:spPr bwMode="auto">
          <a:xfrm>
            <a:off x="7877175" y="2286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6230" name="Freeform 7"/>
          <p:cNvSpPr>
            <a:spLocks/>
          </p:cNvSpPr>
          <p:nvPr/>
        </p:nvSpPr>
        <p:spPr bwMode="auto">
          <a:xfrm>
            <a:off x="8686800" y="1016000"/>
            <a:ext cx="393700" cy="5334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6231" name="Freeform 8"/>
          <p:cNvSpPr>
            <a:spLocks/>
          </p:cNvSpPr>
          <p:nvPr/>
        </p:nvSpPr>
        <p:spPr bwMode="auto">
          <a:xfrm>
            <a:off x="7315200" y="1168400"/>
            <a:ext cx="304800" cy="3810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0105" name="Text Box 9"/>
          <p:cNvSpPr txBox="1">
            <a:spLocks noChangeArrowheads="1"/>
          </p:cNvSpPr>
          <p:nvPr/>
        </p:nvSpPr>
        <p:spPr bwMode="auto">
          <a:xfrm>
            <a:off x="381000" y="331788"/>
            <a:ext cx="4114800" cy="206210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لأن فصحنا أيضاً</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المسيح</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قد ذبح لأجلنا</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0106" name="Text Box 10"/>
          <p:cNvSpPr txBox="1">
            <a:spLocks noChangeArrowheads="1"/>
          </p:cNvSpPr>
          <p:nvPr/>
        </p:nvSpPr>
        <p:spPr bwMode="auto">
          <a:xfrm>
            <a:off x="-76200" y="5943600"/>
            <a:ext cx="4648200" cy="52322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square">
            <a:spAutoFit/>
          </a:bodyPr>
          <a:lstStyle>
            <a:defPPr>
              <a:defRPr lang="en-US"/>
            </a:defPPr>
            <a:lvl1pPr algn="ctr" eaLnBrk="1" hangingPunct="1">
              <a:spcBef>
                <a:spcPct val="50000"/>
              </a:spcBef>
              <a:defRPr sz="2800" b="1">
                <a:solidFill>
                  <a:srgbClr val="FFFFFF"/>
                </a:solidFill>
                <a:latin typeface="Arial"/>
                <a:cs typeface="Arial"/>
              </a:defRPr>
            </a:lvl1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كورنثوس 5: 7</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436234" name="Group 11"/>
          <p:cNvGrpSpPr>
            <a:grpSpLocks/>
          </p:cNvGrpSpPr>
          <p:nvPr/>
        </p:nvGrpSpPr>
        <p:grpSpPr bwMode="auto">
          <a:xfrm>
            <a:off x="6899275" y="381000"/>
            <a:ext cx="2244725" cy="3867150"/>
            <a:chOff x="3037" y="674"/>
            <a:chExt cx="1414" cy="2436"/>
          </a:xfrm>
        </p:grpSpPr>
        <p:sp>
          <p:nvSpPr>
            <p:cNvPr id="436236" name="Freeform 12"/>
            <p:cNvSpPr>
              <a:spLocks/>
            </p:cNvSpPr>
            <p:nvPr/>
          </p:nvSpPr>
          <p:spPr bwMode="auto">
            <a:xfrm>
              <a:off x="3607" y="674"/>
              <a:ext cx="274" cy="2436"/>
            </a:xfrm>
            <a:custGeom>
              <a:avLst/>
              <a:gdLst>
                <a:gd name="T0" fmla="*/ 0 w 274"/>
                <a:gd name="T1" fmla="*/ 0 h 2436"/>
                <a:gd name="T2" fmla="*/ 1 w 274"/>
                <a:gd name="T3" fmla="*/ 2436 h 2436"/>
                <a:gd name="T4" fmla="*/ 274 w 274"/>
                <a:gd name="T5" fmla="*/ 2436 h 2436"/>
                <a:gd name="T6" fmla="*/ 274 w 274"/>
                <a:gd name="T7" fmla="*/ 1 h 2436"/>
                <a:gd name="T8" fmla="*/ 1 w 274"/>
                <a:gd name="T9" fmla="*/ 1 h 2436"/>
                <a:gd name="T10" fmla="*/ 1 w 274"/>
                <a:gd name="T11" fmla="*/ 1 h 2436"/>
                <a:gd name="T12" fmla="*/ 0 w 274"/>
                <a:gd name="T13" fmla="*/ 0 h 2436"/>
                <a:gd name="T14" fmla="*/ 0 60000 65536"/>
                <a:gd name="T15" fmla="*/ 0 60000 65536"/>
                <a:gd name="T16" fmla="*/ 0 60000 65536"/>
                <a:gd name="T17" fmla="*/ 0 60000 65536"/>
                <a:gd name="T18" fmla="*/ 0 60000 65536"/>
                <a:gd name="T19" fmla="*/ 0 60000 65536"/>
                <a:gd name="T20" fmla="*/ 0 60000 65536"/>
                <a:gd name="T21" fmla="*/ 0 w 274"/>
                <a:gd name="T22" fmla="*/ 0 h 2436"/>
                <a:gd name="T23" fmla="*/ 274 w 274"/>
                <a:gd name="T24" fmla="*/ 2436 h 24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4" h="2436">
                  <a:moveTo>
                    <a:pt x="0" y="0"/>
                  </a:moveTo>
                  <a:lnTo>
                    <a:pt x="1" y="2436"/>
                  </a:lnTo>
                  <a:lnTo>
                    <a:pt x="274" y="2436"/>
                  </a:lnTo>
                  <a:lnTo>
                    <a:pt x="274" y="1"/>
                  </a:lnTo>
                  <a:lnTo>
                    <a:pt x="1" y="1"/>
                  </a:lnTo>
                  <a:lnTo>
                    <a:pt x="0" y="0"/>
                  </a:lnTo>
                  <a:close/>
                </a:path>
              </a:pathLst>
            </a:cu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6237" name="Freeform 13"/>
            <p:cNvSpPr>
              <a:spLocks/>
            </p:cNvSpPr>
            <p:nvPr/>
          </p:nvSpPr>
          <p:spPr bwMode="auto">
            <a:xfrm rot="-434653">
              <a:off x="3037" y="1101"/>
              <a:ext cx="1414" cy="251"/>
            </a:xfrm>
            <a:custGeom>
              <a:avLst/>
              <a:gdLst>
                <a:gd name="T0" fmla="*/ 0 w 1414"/>
                <a:gd name="T1" fmla="*/ 0 h 251"/>
                <a:gd name="T2" fmla="*/ 1 w 1414"/>
                <a:gd name="T3" fmla="*/ 251 h 251"/>
                <a:gd name="T4" fmla="*/ 1414 w 1414"/>
                <a:gd name="T5" fmla="*/ 251 h 251"/>
                <a:gd name="T6" fmla="*/ 1414 w 1414"/>
                <a:gd name="T7" fmla="*/ 2 h 251"/>
                <a:gd name="T8" fmla="*/ 1 w 1414"/>
                <a:gd name="T9" fmla="*/ 2 h 251"/>
                <a:gd name="T10" fmla="*/ 1 w 1414"/>
                <a:gd name="T11" fmla="*/ 2 h 251"/>
                <a:gd name="T12" fmla="*/ 0 w 1414"/>
                <a:gd name="T13" fmla="*/ 0 h 251"/>
                <a:gd name="T14" fmla="*/ 0 60000 65536"/>
                <a:gd name="T15" fmla="*/ 0 60000 65536"/>
                <a:gd name="T16" fmla="*/ 0 60000 65536"/>
                <a:gd name="T17" fmla="*/ 0 60000 65536"/>
                <a:gd name="T18" fmla="*/ 0 60000 65536"/>
                <a:gd name="T19" fmla="*/ 0 60000 65536"/>
                <a:gd name="T20" fmla="*/ 0 60000 65536"/>
                <a:gd name="T21" fmla="*/ 0 w 1414"/>
                <a:gd name="T22" fmla="*/ 0 h 251"/>
                <a:gd name="T23" fmla="*/ 1414 w 1414"/>
                <a:gd name="T24" fmla="*/ 251 h 2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14" h="251">
                  <a:moveTo>
                    <a:pt x="0" y="0"/>
                  </a:moveTo>
                  <a:lnTo>
                    <a:pt x="1" y="251"/>
                  </a:lnTo>
                  <a:lnTo>
                    <a:pt x="1414" y="251"/>
                  </a:lnTo>
                  <a:lnTo>
                    <a:pt x="1414" y="2"/>
                  </a:lnTo>
                  <a:lnTo>
                    <a:pt x="1" y="2"/>
                  </a:lnTo>
                  <a:lnTo>
                    <a:pt x="0" y="0"/>
                  </a:lnTo>
                  <a:close/>
                </a:path>
              </a:pathLst>
            </a:cu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6238" name="Freeform 14"/>
            <p:cNvSpPr>
              <a:spLocks/>
            </p:cNvSpPr>
            <p:nvPr/>
          </p:nvSpPr>
          <p:spPr bwMode="auto">
            <a:xfrm rot="-440840">
              <a:off x="3082" y="1211"/>
              <a:ext cx="508" cy="106"/>
            </a:xfrm>
            <a:custGeom>
              <a:avLst/>
              <a:gdLst>
                <a:gd name="T0" fmla="*/ 0 w 508"/>
                <a:gd name="T1" fmla="*/ 104 h 106"/>
                <a:gd name="T2" fmla="*/ 508 w 508"/>
                <a:gd name="T3" fmla="*/ 106 h 106"/>
                <a:gd name="T4" fmla="*/ 439 w 508"/>
                <a:gd name="T5" fmla="*/ 5 h 106"/>
                <a:gd name="T6" fmla="*/ 397 w 508"/>
                <a:gd name="T7" fmla="*/ 79 h 106"/>
                <a:gd name="T8" fmla="*/ 349 w 508"/>
                <a:gd name="T9" fmla="*/ 0 h 106"/>
                <a:gd name="T10" fmla="*/ 296 w 508"/>
                <a:gd name="T11" fmla="*/ 79 h 106"/>
                <a:gd name="T12" fmla="*/ 265 w 508"/>
                <a:gd name="T13" fmla="*/ 5 h 106"/>
                <a:gd name="T14" fmla="*/ 228 w 508"/>
                <a:gd name="T15" fmla="*/ 74 h 106"/>
                <a:gd name="T16" fmla="*/ 196 w 508"/>
                <a:gd name="T17" fmla="*/ 10 h 106"/>
                <a:gd name="T18" fmla="*/ 165 w 508"/>
                <a:gd name="T19" fmla="*/ 84 h 106"/>
                <a:gd name="T20" fmla="*/ 122 w 508"/>
                <a:gd name="T21" fmla="*/ 5 h 106"/>
                <a:gd name="T22" fmla="*/ 80 w 508"/>
                <a:gd name="T23" fmla="*/ 90 h 106"/>
                <a:gd name="T24" fmla="*/ 43 w 508"/>
                <a:gd name="T25" fmla="*/ 10 h 106"/>
                <a:gd name="T26" fmla="*/ 1 w 508"/>
                <a:gd name="T27" fmla="*/ 106 h 106"/>
                <a:gd name="T28" fmla="*/ 1 w 508"/>
                <a:gd name="T29" fmla="*/ 106 h 106"/>
                <a:gd name="T30" fmla="*/ 0 w 508"/>
                <a:gd name="T31" fmla="*/ 104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8"/>
                <a:gd name="T49" fmla="*/ 0 h 106"/>
                <a:gd name="T50" fmla="*/ 508 w 508"/>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8" h="106">
                  <a:moveTo>
                    <a:pt x="0" y="104"/>
                  </a:moveTo>
                  <a:lnTo>
                    <a:pt x="508" y="106"/>
                  </a:lnTo>
                  <a:lnTo>
                    <a:pt x="439" y="5"/>
                  </a:lnTo>
                  <a:lnTo>
                    <a:pt x="397" y="79"/>
                  </a:lnTo>
                  <a:lnTo>
                    <a:pt x="349" y="0"/>
                  </a:lnTo>
                  <a:lnTo>
                    <a:pt x="296" y="79"/>
                  </a:lnTo>
                  <a:lnTo>
                    <a:pt x="265" y="5"/>
                  </a:lnTo>
                  <a:lnTo>
                    <a:pt x="228" y="74"/>
                  </a:lnTo>
                  <a:lnTo>
                    <a:pt x="196" y="10"/>
                  </a:lnTo>
                  <a:lnTo>
                    <a:pt x="165" y="84"/>
                  </a:lnTo>
                  <a:lnTo>
                    <a:pt x="122" y="5"/>
                  </a:lnTo>
                  <a:lnTo>
                    <a:pt x="80" y="90"/>
                  </a:lnTo>
                  <a:lnTo>
                    <a:pt x="43" y="10"/>
                  </a:lnTo>
                  <a:lnTo>
                    <a:pt x="1" y="106"/>
                  </a:lnTo>
                  <a:lnTo>
                    <a:pt x="0" y="10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6239" name="Freeform 15"/>
            <p:cNvSpPr>
              <a:spLocks/>
            </p:cNvSpPr>
            <p:nvPr/>
          </p:nvSpPr>
          <p:spPr bwMode="auto">
            <a:xfrm rot="-442485">
              <a:off x="3917" y="1211"/>
              <a:ext cx="507" cy="106"/>
            </a:xfrm>
            <a:custGeom>
              <a:avLst/>
              <a:gdLst>
                <a:gd name="T0" fmla="*/ 507 w 507"/>
                <a:gd name="T1" fmla="*/ 104 h 106"/>
                <a:gd name="T2" fmla="*/ 0 w 507"/>
                <a:gd name="T3" fmla="*/ 106 h 106"/>
                <a:gd name="T4" fmla="*/ 69 w 507"/>
                <a:gd name="T5" fmla="*/ 5 h 106"/>
                <a:gd name="T6" fmla="*/ 111 w 507"/>
                <a:gd name="T7" fmla="*/ 79 h 106"/>
                <a:gd name="T8" fmla="*/ 158 w 507"/>
                <a:gd name="T9" fmla="*/ 0 h 106"/>
                <a:gd name="T10" fmla="*/ 195 w 507"/>
                <a:gd name="T11" fmla="*/ 84 h 106"/>
                <a:gd name="T12" fmla="*/ 216 w 507"/>
                <a:gd name="T13" fmla="*/ 10 h 106"/>
                <a:gd name="T14" fmla="*/ 259 w 507"/>
                <a:gd name="T15" fmla="*/ 84 h 106"/>
                <a:gd name="T16" fmla="*/ 301 w 507"/>
                <a:gd name="T17" fmla="*/ 0 h 106"/>
                <a:gd name="T18" fmla="*/ 348 w 507"/>
                <a:gd name="T19" fmla="*/ 84 h 106"/>
                <a:gd name="T20" fmla="*/ 385 w 507"/>
                <a:gd name="T21" fmla="*/ 5 h 106"/>
                <a:gd name="T22" fmla="*/ 427 w 507"/>
                <a:gd name="T23" fmla="*/ 84 h 106"/>
                <a:gd name="T24" fmla="*/ 464 w 507"/>
                <a:gd name="T25" fmla="*/ 10 h 106"/>
                <a:gd name="T26" fmla="*/ 507 w 507"/>
                <a:gd name="T27" fmla="*/ 106 h 106"/>
                <a:gd name="T28" fmla="*/ 507 w 507"/>
                <a:gd name="T29" fmla="*/ 106 h 106"/>
                <a:gd name="T30" fmla="*/ 507 w 507"/>
                <a:gd name="T31" fmla="*/ 104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7"/>
                <a:gd name="T49" fmla="*/ 0 h 106"/>
                <a:gd name="T50" fmla="*/ 507 w 507"/>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7" h="106">
                  <a:moveTo>
                    <a:pt x="507" y="104"/>
                  </a:moveTo>
                  <a:lnTo>
                    <a:pt x="0" y="106"/>
                  </a:lnTo>
                  <a:lnTo>
                    <a:pt x="69" y="5"/>
                  </a:lnTo>
                  <a:lnTo>
                    <a:pt x="111" y="79"/>
                  </a:lnTo>
                  <a:lnTo>
                    <a:pt x="158" y="0"/>
                  </a:lnTo>
                  <a:lnTo>
                    <a:pt x="195" y="84"/>
                  </a:lnTo>
                  <a:lnTo>
                    <a:pt x="216" y="10"/>
                  </a:lnTo>
                  <a:lnTo>
                    <a:pt x="259" y="84"/>
                  </a:lnTo>
                  <a:lnTo>
                    <a:pt x="301" y="0"/>
                  </a:lnTo>
                  <a:lnTo>
                    <a:pt x="348" y="84"/>
                  </a:lnTo>
                  <a:lnTo>
                    <a:pt x="385" y="5"/>
                  </a:lnTo>
                  <a:lnTo>
                    <a:pt x="427" y="84"/>
                  </a:lnTo>
                  <a:lnTo>
                    <a:pt x="464" y="10"/>
                  </a:lnTo>
                  <a:lnTo>
                    <a:pt x="507" y="106"/>
                  </a:lnTo>
                  <a:lnTo>
                    <a:pt x="507" y="10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6240" name="Freeform 16"/>
            <p:cNvSpPr>
              <a:spLocks/>
            </p:cNvSpPr>
            <p:nvPr/>
          </p:nvSpPr>
          <p:spPr bwMode="auto">
            <a:xfrm>
              <a:off x="3646" y="740"/>
              <a:ext cx="192" cy="2314"/>
            </a:xfrm>
            <a:custGeom>
              <a:avLst/>
              <a:gdLst>
                <a:gd name="T0" fmla="*/ 0 w 192"/>
                <a:gd name="T1" fmla="*/ 0 h 2314"/>
                <a:gd name="T2" fmla="*/ 2 w 192"/>
                <a:gd name="T3" fmla="*/ 2314 h 2314"/>
                <a:gd name="T4" fmla="*/ 192 w 192"/>
                <a:gd name="T5" fmla="*/ 2314 h 2314"/>
                <a:gd name="T6" fmla="*/ 33 w 192"/>
                <a:gd name="T7" fmla="*/ 2240 h 2314"/>
                <a:gd name="T8" fmla="*/ 155 w 192"/>
                <a:gd name="T9" fmla="*/ 2161 h 2314"/>
                <a:gd name="T10" fmla="*/ 23 w 192"/>
                <a:gd name="T11" fmla="*/ 2118 h 2314"/>
                <a:gd name="T12" fmla="*/ 155 w 192"/>
                <a:gd name="T13" fmla="*/ 2029 h 2314"/>
                <a:gd name="T14" fmla="*/ 28 w 192"/>
                <a:gd name="T15" fmla="*/ 1955 h 2314"/>
                <a:gd name="T16" fmla="*/ 155 w 192"/>
                <a:gd name="T17" fmla="*/ 1886 h 2314"/>
                <a:gd name="T18" fmla="*/ 39 w 192"/>
                <a:gd name="T19" fmla="*/ 1823 h 2314"/>
                <a:gd name="T20" fmla="*/ 155 w 192"/>
                <a:gd name="T21" fmla="*/ 1749 h 2314"/>
                <a:gd name="T22" fmla="*/ 39 w 192"/>
                <a:gd name="T23" fmla="*/ 1691 h 2314"/>
                <a:gd name="T24" fmla="*/ 155 w 192"/>
                <a:gd name="T25" fmla="*/ 1611 h 2314"/>
                <a:gd name="T26" fmla="*/ 28 w 192"/>
                <a:gd name="T27" fmla="*/ 1553 h 2314"/>
                <a:gd name="T28" fmla="*/ 150 w 192"/>
                <a:gd name="T29" fmla="*/ 1485 h 2314"/>
                <a:gd name="T30" fmla="*/ 33 w 192"/>
                <a:gd name="T31" fmla="*/ 1416 h 2314"/>
                <a:gd name="T32" fmla="*/ 144 w 192"/>
                <a:gd name="T33" fmla="*/ 1337 h 2314"/>
                <a:gd name="T34" fmla="*/ 33 w 192"/>
                <a:gd name="T35" fmla="*/ 1268 h 2314"/>
                <a:gd name="T36" fmla="*/ 171 w 192"/>
                <a:gd name="T37" fmla="*/ 1184 h 2314"/>
                <a:gd name="T38" fmla="*/ 33 w 192"/>
                <a:gd name="T39" fmla="*/ 1136 h 2314"/>
                <a:gd name="T40" fmla="*/ 171 w 192"/>
                <a:gd name="T41" fmla="*/ 1036 h 2314"/>
                <a:gd name="T42" fmla="*/ 39 w 192"/>
                <a:gd name="T43" fmla="*/ 973 h 2314"/>
                <a:gd name="T44" fmla="*/ 171 w 192"/>
                <a:gd name="T45" fmla="*/ 883 h 2314"/>
                <a:gd name="T46" fmla="*/ 33 w 192"/>
                <a:gd name="T47" fmla="*/ 846 h 2314"/>
                <a:gd name="T48" fmla="*/ 171 w 192"/>
                <a:gd name="T49" fmla="*/ 761 h 2314"/>
                <a:gd name="T50" fmla="*/ 39 w 192"/>
                <a:gd name="T51" fmla="*/ 703 h 2314"/>
                <a:gd name="T52" fmla="*/ 160 w 192"/>
                <a:gd name="T53" fmla="*/ 608 h 2314"/>
                <a:gd name="T54" fmla="*/ 28 w 192"/>
                <a:gd name="T55" fmla="*/ 550 h 2314"/>
                <a:gd name="T56" fmla="*/ 171 w 192"/>
                <a:gd name="T57" fmla="*/ 481 h 2314"/>
                <a:gd name="T58" fmla="*/ 39 w 192"/>
                <a:gd name="T59" fmla="*/ 413 h 2314"/>
                <a:gd name="T60" fmla="*/ 171 w 192"/>
                <a:gd name="T61" fmla="*/ 339 h 2314"/>
                <a:gd name="T62" fmla="*/ 44 w 192"/>
                <a:gd name="T63" fmla="*/ 254 h 2314"/>
                <a:gd name="T64" fmla="*/ 176 w 192"/>
                <a:gd name="T65" fmla="*/ 191 h 2314"/>
                <a:gd name="T66" fmla="*/ 49 w 192"/>
                <a:gd name="T67" fmla="*/ 107 h 2314"/>
                <a:gd name="T68" fmla="*/ 192 w 192"/>
                <a:gd name="T69" fmla="*/ 1 h 2314"/>
                <a:gd name="T70" fmla="*/ 2 w 192"/>
                <a:gd name="T71" fmla="*/ 1 h 2314"/>
                <a:gd name="T72" fmla="*/ 2 w 192"/>
                <a:gd name="T73" fmla="*/ 1 h 2314"/>
                <a:gd name="T74" fmla="*/ 0 w 192"/>
                <a:gd name="T75" fmla="*/ 0 h 23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2"/>
                <a:gd name="T115" fmla="*/ 0 h 2314"/>
                <a:gd name="T116" fmla="*/ 192 w 192"/>
                <a:gd name="T117" fmla="*/ 2314 h 231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2" h="2314">
                  <a:moveTo>
                    <a:pt x="0" y="0"/>
                  </a:moveTo>
                  <a:lnTo>
                    <a:pt x="2" y="2314"/>
                  </a:lnTo>
                  <a:lnTo>
                    <a:pt x="192" y="2314"/>
                  </a:lnTo>
                  <a:lnTo>
                    <a:pt x="33" y="2240"/>
                  </a:lnTo>
                  <a:lnTo>
                    <a:pt x="155" y="2161"/>
                  </a:lnTo>
                  <a:lnTo>
                    <a:pt x="23" y="2118"/>
                  </a:lnTo>
                  <a:lnTo>
                    <a:pt x="155" y="2029"/>
                  </a:lnTo>
                  <a:lnTo>
                    <a:pt x="28" y="1955"/>
                  </a:lnTo>
                  <a:lnTo>
                    <a:pt x="155" y="1886"/>
                  </a:lnTo>
                  <a:lnTo>
                    <a:pt x="39" y="1823"/>
                  </a:lnTo>
                  <a:lnTo>
                    <a:pt x="155" y="1749"/>
                  </a:lnTo>
                  <a:lnTo>
                    <a:pt x="39" y="1691"/>
                  </a:lnTo>
                  <a:lnTo>
                    <a:pt x="155" y="1611"/>
                  </a:lnTo>
                  <a:lnTo>
                    <a:pt x="28" y="1553"/>
                  </a:lnTo>
                  <a:lnTo>
                    <a:pt x="150" y="1485"/>
                  </a:lnTo>
                  <a:lnTo>
                    <a:pt x="33" y="1416"/>
                  </a:lnTo>
                  <a:lnTo>
                    <a:pt x="144" y="1337"/>
                  </a:lnTo>
                  <a:lnTo>
                    <a:pt x="33" y="1268"/>
                  </a:lnTo>
                  <a:lnTo>
                    <a:pt x="171" y="1184"/>
                  </a:lnTo>
                  <a:lnTo>
                    <a:pt x="33" y="1136"/>
                  </a:lnTo>
                  <a:lnTo>
                    <a:pt x="171" y="1036"/>
                  </a:lnTo>
                  <a:lnTo>
                    <a:pt x="39" y="973"/>
                  </a:lnTo>
                  <a:lnTo>
                    <a:pt x="171" y="883"/>
                  </a:lnTo>
                  <a:lnTo>
                    <a:pt x="33" y="846"/>
                  </a:lnTo>
                  <a:lnTo>
                    <a:pt x="171" y="761"/>
                  </a:lnTo>
                  <a:lnTo>
                    <a:pt x="39" y="703"/>
                  </a:lnTo>
                  <a:lnTo>
                    <a:pt x="160" y="608"/>
                  </a:lnTo>
                  <a:lnTo>
                    <a:pt x="28" y="550"/>
                  </a:lnTo>
                  <a:lnTo>
                    <a:pt x="171" y="481"/>
                  </a:lnTo>
                  <a:lnTo>
                    <a:pt x="39" y="413"/>
                  </a:lnTo>
                  <a:lnTo>
                    <a:pt x="171" y="339"/>
                  </a:lnTo>
                  <a:lnTo>
                    <a:pt x="44" y="254"/>
                  </a:lnTo>
                  <a:lnTo>
                    <a:pt x="176" y="191"/>
                  </a:lnTo>
                  <a:lnTo>
                    <a:pt x="49" y="107"/>
                  </a:lnTo>
                  <a:lnTo>
                    <a:pt x="192" y="1"/>
                  </a:lnTo>
                  <a:lnTo>
                    <a:pt x="2" y="1"/>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436235" name="Rectangle 17"/>
          <p:cNvSpPr>
            <a:spLocks noGrp="1" noChangeArrowheads="1"/>
          </p:cNvSpPr>
          <p:nvPr>
            <p:ph type="title" idx="4294967295"/>
          </p:nvPr>
        </p:nvSpPr>
        <p:spPr>
          <a:xfrm>
            <a:off x="4572000" y="5867400"/>
            <a:ext cx="4572000" cy="762000"/>
          </a:xfrm>
          <a:solidFill>
            <a:srgbClr val="000000"/>
          </a:solidFill>
        </p:spPr>
        <p:txBody>
          <a:bodyPr/>
          <a:lstStyle/>
          <a:p>
            <a:pPr eaLnBrk="1" hangingPunct="1"/>
            <a:r>
              <a:rPr lang="ar-JO" altLang="zh-CN" sz="3200" dirty="0">
                <a:solidFill>
                  <a:schemeClr val="bg1"/>
                </a:solidFill>
                <a:cs typeface="Arial" panose="020B0604020202020204" pitchFamily="34" charset="0"/>
              </a:rPr>
              <a:t>الصَليب مصوّرًا</a:t>
            </a:r>
            <a:endParaRPr lang="en-US" altLang="zh-CN" sz="3200" dirty="0">
              <a:solidFill>
                <a:schemeClr val="bg1"/>
              </a:solidFill>
              <a:cs typeface="Arial" panose="020B0604020202020204" pitchFamily="34" charset="0"/>
            </a:endParaRPr>
          </a:p>
        </p:txBody>
      </p:sp>
    </p:spTree>
    <p:extLst>
      <p:ext uri="{BB962C8B-B14F-4D97-AF65-F5344CB8AC3E}">
        <p14:creationId xmlns:p14="http://schemas.microsoft.com/office/powerpoint/2010/main" val="1057564910"/>
      </p:ext>
    </p:extLst>
  </p:cSld>
  <p:clrMapOvr>
    <a:masterClrMapping/>
  </p:clrMapOvr>
  <p:transition spd="med">
    <p:randomBar dir="vert"/>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9" descr="scroll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78050" y="1571625"/>
            <a:ext cx="4791075" cy="3713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0354" name="Picture 10" descr="Qumra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8116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355" name="Rectangle 5" descr="Green marble"/>
          <p:cNvSpPr>
            <a:spLocks noGrp="1" noRot="1" noChangeArrowheads="1"/>
          </p:cNvSpPr>
          <p:nvPr>
            <p:ph type="title"/>
          </p:nvPr>
        </p:nvSpPr>
        <p:spPr>
          <a:xfrm>
            <a:off x="3657600" y="274638"/>
            <a:ext cx="5029200" cy="715962"/>
          </a:xfrm>
          <a:blipFill dpi="0" rotWithShape="1">
            <a:blip r:embed="rId5"/>
            <a:srcRect/>
            <a:tile tx="0" ty="0" sx="100000" sy="100000" flip="none" algn="tl"/>
          </a:blipFill>
        </p:spPr>
        <p:txBody>
          <a:bodyPr/>
          <a:lstStyle/>
          <a:p>
            <a:pPr eaLnBrk="1" hangingPunct="1"/>
            <a:r>
              <a:rPr lang="ar-JO" sz="4000" dirty="0">
                <a:effectLst/>
                <a:ea typeface="ＭＳ Ｐゴシック" charset="0"/>
              </a:rPr>
              <a:t>أطلال قمران</a:t>
            </a:r>
            <a:endParaRPr lang="en-US" sz="4000" dirty="0">
              <a:effectLst/>
              <a:ea typeface="ＭＳ Ｐゴシック" charset="0"/>
            </a:endParaRPr>
          </a:p>
        </p:txBody>
      </p:sp>
      <p:grpSp>
        <p:nvGrpSpPr>
          <p:cNvPr id="2" name="Group 14"/>
          <p:cNvGrpSpPr>
            <a:grpSpLocks/>
          </p:cNvGrpSpPr>
          <p:nvPr/>
        </p:nvGrpSpPr>
        <p:grpSpPr bwMode="auto">
          <a:xfrm>
            <a:off x="0" y="2667000"/>
            <a:ext cx="2286000" cy="4191000"/>
            <a:chOff x="0" y="1680"/>
            <a:chExt cx="1440" cy="2640"/>
          </a:xfrm>
        </p:grpSpPr>
        <p:pic>
          <p:nvPicPr>
            <p:cNvPr id="100357" name="Picture 12" descr="de Vaux"/>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1680"/>
              <a:ext cx="1440" cy="26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917" name="Text Box 13"/>
            <p:cNvSpPr txBox="1">
              <a:spLocks noChangeArrowheads="1"/>
            </p:cNvSpPr>
            <p:nvPr/>
          </p:nvSpPr>
          <p:spPr bwMode="auto">
            <a:xfrm>
              <a:off x="263" y="4052"/>
              <a:ext cx="708" cy="250"/>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E5E5FF"/>
                  </a:solidFill>
                  <a:effectLst>
                    <a:outerShdw blurRad="38100" dist="38100" dir="2700000" algn="tl">
                      <a:srgbClr val="000000"/>
                    </a:outerShdw>
                  </a:effectLst>
                  <a:uLnTx/>
                  <a:uFillTx/>
                  <a:latin typeface="Garamond" charset="0"/>
                  <a:ea typeface="ＭＳ Ｐゴシック" charset="0"/>
                </a:rPr>
                <a:t>De Vaux</a:t>
              </a:r>
            </a:p>
          </p:txBody>
        </p:sp>
      </p:grpSp>
    </p:spTree>
    <p:extLst>
      <p:ext uri="{BB962C8B-B14F-4D97-AF65-F5344CB8AC3E}">
        <p14:creationId xmlns:p14="http://schemas.microsoft.com/office/powerpoint/2010/main" val="19902576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rael Map No Highways.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4343" y="-75311"/>
            <a:ext cx="9428343" cy="693331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012"/>
            <a:ext cx="4467817" cy="1442557"/>
          </a:xfrm>
          <a:effectLst>
            <a:outerShdw blurRad="63500" dist="35921" dir="2700000" algn="ctr" rotWithShape="0">
              <a:schemeClr val="tx2">
                <a:alpha val="74998"/>
              </a:schemeClr>
            </a:outerShdw>
          </a:effectLst>
        </p:spPr>
        <p:txBody>
          <a:bodyPr anchor="ctr"/>
          <a:lstStyle/>
          <a:p>
            <a:pPr algn="l">
              <a:defRPr/>
            </a:pPr>
            <a:r>
              <a:rPr lang="ar-JO" sz="7200" dirty="0">
                <a:effectLst>
                  <a:glow rad="127000">
                    <a:schemeClr val="tx1"/>
                  </a:glow>
                </a:effectLst>
                <a:ea typeface="ＭＳ Ｐゴシック" charset="0"/>
              </a:rPr>
              <a:t>إسرائيل</a:t>
            </a:r>
            <a:r>
              <a:rPr lang="en-US" sz="7200" dirty="0">
                <a:effectLst>
                  <a:glow rad="127000">
                    <a:schemeClr val="tx1"/>
                  </a:glow>
                </a:effectLst>
                <a:ea typeface="ＭＳ Ｐゴシック" charset="0"/>
              </a:rPr>
              <a:t> </a:t>
            </a:r>
            <a:br>
              <a:rPr lang="en-US" sz="6000" dirty="0">
                <a:effectLst>
                  <a:glow rad="127000">
                    <a:schemeClr val="tx1"/>
                  </a:glow>
                </a:effectLst>
                <a:ea typeface="ＭＳ Ｐゴシック" charset="0"/>
              </a:rPr>
            </a:br>
            <a:r>
              <a:rPr lang="en-US" sz="4000" dirty="0">
                <a:effectLst>
                  <a:glow rad="127000">
                    <a:schemeClr val="tx1"/>
                  </a:glow>
                </a:effectLst>
                <a:ea typeface="ＭＳ Ｐゴシック" charset="0"/>
              </a:rPr>
              <a:t>(</a:t>
            </a:r>
            <a:r>
              <a:rPr lang="ar-JO" sz="4000" dirty="0">
                <a:effectLst>
                  <a:glow rad="127000">
                    <a:schemeClr val="tx1"/>
                  </a:glow>
                </a:effectLst>
                <a:ea typeface="ＭＳ Ｐゴシック" charset="0"/>
              </a:rPr>
              <a:t>67-68 م</a:t>
            </a:r>
            <a:r>
              <a:rPr lang="en-US" sz="4000" dirty="0">
                <a:effectLst>
                  <a:glow rad="127000">
                    <a:schemeClr val="tx1"/>
                  </a:glow>
                </a:effectLst>
                <a:ea typeface="ＭＳ Ｐゴシック" charset="0"/>
              </a:rPr>
              <a:t>)</a:t>
            </a:r>
            <a:endParaRPr lang="en-US" dirty="0">
              <a:effectLst>
                <a:glow rad="127000">
                  <a:schemeClr val="tx1"/>
                </a:glow>
              </a:effectLst>
              <a:ea typeface="ＭＳ Ｐゴシック" charset="0"/>
            </a:endParaRPr>
          </a:p>
        </p:txBody>
      </p:sp>
      <p:sp>
        <p:nvSpPr>
          <p:cNvPr id="5" name="Rectangle 2"/>
          <p:cNvSpPr txBox="1">
            <a:spLocks noChangeArrowheads="1"/>
          </p:cNvSpPr>
          <p:nvPr/>
        </p:nvSpPr>
        <p:spPr bwMode="auto">
          <a:xfrm>
            <a:off x="1991185" y="2978595"/>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أورشليم</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 name="Oval 58"/>
          <p:cNvSpPr>
            <a:spLocks noChangeArrowheads="1"/>
          </p:cNvSpPr>
          <p:nvPr/>
        </p:nvSpPr>
        <p:spPr bwMode="auto">
          <a:xfrm>
            <a:off x="4693201" y="2835955"/>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11" name="Right Arrow 10"/>
          <p:cNvSpPr/>
          <p:nvPr/>
        </p:nvSpPr>
        <p:spPr bwMode="auto">
          <a:xfrm rot="1381308">
            <a:off x="3734910" y="2570223"/>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12" name="Right Arrow 11"/>
          <p:cNvSpPr/>
          <p:nvPr/>
        </p:nvSpPr>
        <p:spPr bwMode="auto">
          <a:xfrm rot="4036888">
            <a:off x="3884484" y="1956078"/>
            <a:ext cx="1143985"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13" name="Right Arrow 12"/>
          <p:cNvSpPr/>
          <p:nvPr/>
        </p:nvSpPr>
        <p:spPr bwMode="auto">
          <a:xfrm rot="5652466">
            <a:off x="4009187" y="1346083"/>
            <a:ext cx="2171568"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14" name="Right Arrow 13"/>
          <p:cNvSpPr/>
          <p:nvPr/>
        </p:nvSpPr>
        <p:spPr bwMode="auto">
          <a:xfrm rot="7569010">
            <a:off x="4929790" y="2276706"/>
            <a:ext cx="1143985"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Tree>
    <p:extLst>
      <p:ext uri="{BB962C8B-B14F-4D97-AF65-F5344CB8AC3E}">
        <p14:creationId xmlns:p14="http://schemas.microsoft.com/office/powerpoint/2010/main" val="30381473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6*min(max(#ppt_w*#ppt_h,.3),1)-7.4)/-.7*#ppt_w"/>
                                          </p:val>
                                        </p:tav>
                                        <p:tav tm="100000">
                                          <p:val>
                                            <p:strVal val="#ppt_w"/>
                                          </p:val>
                                        </p:tav>
                                      </p:tavLst>
                                    </p:anim>
                                    <p:anim calcmode="lin" valueType="num">
                                      <p:cBhvr>
                                        <p:cTn id="8" dur="500" fill="hold"/>
                                        <p:tgtEl>
                                          <p:spTgt spid="9"/>
                                        </p:tgtEl>
                                        <p:attrNameLst>
                                          <p:attrName>ppt_h</p:attrName>
                                        </p:attrNameLst>
                                      </p:cBhvr>
                                      <p:tavLst>
                                        <p:tav tm="0">
                                          <p:val>
                                            <p:strVal val="(6*min(max(#ppt_w*#ppt_h,.3),1)-7.4)/-.7*#ppt_h"/>
                                          </p:val>
                                        </p:tav>
                                        <p:tav tm="100000">
                                          <p:val>
                                            <p:strVal val="#ppt_h"/>
                                          </p:val>
                                        </p:tav>
                                      </p:tavLst>
                                    </p:anim>
                                    <p:anim calcmode="lin" valueType="num">
                                      <p:cBhvr>
                                        <p:cTn id="9" dur="500" fill="hold"/>
                                        <p:tgtEl>
                                          <p:spTgt spid="9"/>
                                        </p:tgtEl>
                                        <p:attrNameLst>
                                          <p:attrName>ppt_x</p:attrName>
                                        </p:attrNameLst>
                                      </p:cBhvr>
                                      <p:tavLst>
                                        <p:tav tm="0">
                                          <p:val>
                                            <p:fltVal val="0.5"/>
                                          </p:val>
                                        </p:tav>
                                        <p:tav tm="100000">
                                          <p:val>
                                            <p:strVal val="#ppt_x"/>
                                          </p:val>
                                        </p:tav>
                                      </p:tavLst>
                                    </p:anim>
                                    <p:anim calcmode="lin" valueType="num">
                                      <p:cBhvr>
                                        <p:cTn id="10" dur="500" fill="hold"/>
                                        <p:tgtEl>
                                          <p:spTgt spid="9"/>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500"/>
                                        <p:tgtEl>
                                          <p:spTgt spid="11"/>
                                        </p:tgtEl>
                                      </p:cBhvr>
                                    </p:animEffect>
                                  </p:childTnLst>
                                </p:cTn>
                              </p:par>
                            </p:childTnLst>
                          </p:cTn>
                        </p:par>
                        <p:par>
                          <p:cTn id="16" fill="hold">
                            <p:stCondLst>
                              <p:cond delay="500"/>
                            </p:stCondLst>
                            <p:childTnLst>
                              <p:par>
                                <p:cTn id="17" presetID="22" presetClass="entr" presetSubtype="1"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childTnLst>
                          </p:cTn>
                        </p:par>
                        <p:par>
                          <p:cTn id="20" fill="hold">
                            <p:stCondLst>
                              <p:cond delay="1000"/>
                            </p:stCondLst>
                            <p:childTnLst>
                              <p:par>
                                <p:cTn id="21" presetID="22" presetClass="entr" presetSubtype="1"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up)">
                                      <p:cBhvr>
                                        <p:cTn id="23" dur="500"/>
                                        <p:tgtEl>
                                          <p:spTgt spid="13"/>
                                        </p:tgtEl>
                                      </p:cBhvr>
                                    </p:animEffect>
                                  </p:childTnLst>
                                </p:cTn>
                              </p:par>
                            </p:childTnLst>
                          </p:cTn>
                        </p:par>
                        <p:par>
                          <p:cTn id="24" fill="hold">
                            <p:stCondLst>
                              <p:cond delay="1500"/>
                            </p:stCondLst>
                            <p:childTnLst>
                              <p:par>
                                <p:cTn id="25" presetID="22" presetClass="entr" presetSubtype="1"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up)">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4"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body" idx="1"/>
          </p:nvPr>
        </p:nvSpPr>
        <p:spPr>
          <a:xfrm>
            <a:off x="5105400" y="908050"/>
            <a:ext cx="4038600" cy="5949950"/>
          </a:xfrm>
        </p:spPr>
        <p:txBody>
          <a:bodyPr/>
          <a:lstStyle/>
          <a:p>
            <a:pPr algn="r" rtl="1" eaLnBrk="1" hangingPunct="1"/>
            <a:r>
              <a:rPr lang="ar-JO" sz="2800" dirty="0">
                <a:ea typeface="ＭＳ Ｐゴシック" charset="0"/>
              </a:rPr>
              <a:t>تدنيس قيصرية</a:t>
            </a:r>
            <a:endParaRPr lang="en-US" sz="2800" dirty="0">
              <a:ea typeface="ＭＳ Ｐゴシック" charset="0"/>
            </a:endParaRPr>
          </a:p>
          <a:p>
            <a:pPr algn="r" rtl="1" eaLnBrk="1" hangingPunct="1"/>
            <a:r>
              <a:rPr lang="ar-JO" sz="2800" dirty="0">
                <a:ea typeface="ＭＳ Ｐゴシック" charset="0"/>
              </a:rPr>
              <a:t>تمرد أورشليم</a:t>
            </a:r>
            <a:endParaRPr lang="en-US" sz="2800" dirty="0">
              <a:ea typeface="ＭＳ Ｐゴシック" charset="0"/>
            </a:endParaRPr>
          </a:p>
          <a:p>
            <a:pPr algn="r" rtl="1" eaLnBrk="1" hangingPunct="1"/>
            <a:r>
              <a:rPr lang="ar-JO" sz="2800" dirty="0">
                <a:ea typeface="ＭＳ Ｐゴシック" charset="0"/>
              </a:rPr>
              <a:t>توةقف تقديم الذبائح لنيرون في الهيكل</a:t>
            </a:r>
            <a:endParaRPr lang="en-US" sz="2800" dirty="0">
              <a:ea typeface="ＭＳ Ｐゴシック" charset="0"/>
            </a:endParaRPr>
          </a:p>
          <a:p>
            <a:pPr algn="r" rtl="1" eaLnBrk="1" hangingPunct="1"/>
            <a:r>
              <a:rPr lang="ar-JO" sz="2800" dirty="0">
                <a:ea typeface="ＭＳ Ｐゴシック" charset="0"/>
              </a:rPr>
              <a:t>روما ترسل فاسباسيان</a:t>
            </a:r>
            <a:endParaRPr lang="en-US" sz="2800" dirty="0">
              <a:ea typeface="ＭＳ Ｐゴシック" charset="0"/>
            </a:endParaRPr>
          </a:p>
          <a:p>
            <a:pPr algn="r" rtl="1" eaLnBrk="1" hangingPunct="1"/>
            <a:r>
              <a:rPr lang="ar-JO" sz="2800" dirty="0">
                <a:ea typeface="ＭＳ Ｐゴシック" charset="0"/>
              </a:rPr>
              <a:t>موت نيرون</a:t>
            </a:r>
            <a:endParaRPr lang="en-US" sz="2800" dirty="0">
              <a:ea typeface="ＭＳ Ｐゴシック" charset="0"/>
            </a:endParaRPr>
          </a:p>
          <a:p>
            <a:pPr algn="r" rtl="1" eaLnBrk="1" hangingPunct="1"/>
            <a:r>
              <a:rPr lang="ar-JO" sz="2800" dirty="0">
                <a:ea typeface="ＭＳ Ｐゴシック" charset="0"/>
              </a:rPr>
              <a:t>حصار أورشليم من قبل تيطس (نيسان-أيلول 70)</a:t>
            </a:r>
            <a:endParaRPr lang="en-US" sz="2800" dirty="0">
              <a:ea typeface="ＭＳ Ｐゴシック" charset="0"/>
            </a:endParaRPr>
          </a:p>
        </p:txBody>
      </p:sp>
      <p:sp>
        <p:nvSpPr>
          <p:cNvPr id="260098" name="Text Box 3"/>
          <p:cNvSpPr txBox="1">
            <a:spLocks noChangeArrowheads="1"/>
          </p:cNvSpPr>
          <p:nvPr/>
        </p:nvSpPr>
        <p:spPr bwMode="auto">
          <a:xfrm>
            <a:off x="8313350" y="44450"/>
            <a:ext cx="704039" cy="461665"/>
          </a:xfrm>
          <a:prstGeom prst="rect">
            <a:avLst/>
          </a:prstGeom>
          <a:no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257</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pic>
        <p:nvPicPr>
          <p:cNvPr id="380932" name="Picture 4" descr="Jewish revolt against Rom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0482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565" name="Picture 5" descr="Nero"/>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5181600"/>
            <a:ext cx="123825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566" name="Rectangle 6"/>
          <p:cNvSpPr>
            <a:spLocks noGrp="1" noRot="1" noChangeArrowheads="1"/>
          </p:cNvSpPr>
          <p:nvPr>
            <p:ph type="title"/>
          </p:nvPr>
        </p:nvSpPr>
        <p:spPr>
          <a:xfrm>
            <a:off x="0" y="0"/>
            <a:ext cx="8305800" cy="762000"/>
          </a:xfrm>
          <a:solidFill>
            <a:schemeClr val="bg2"/>
          </a:solidFill>
        </p:spPr>
        <p:txBody>
          <a:bodyPr/>
          <a:lstStyle/>
          <a:p>
            <a:pPr eaLnBrk="1" hangingPunct="1"/>
            <a:r>
              <a:rPr lang="ar-JO" dirty="0">
                <a:effectLst/>
                <a:ea typeface="ＭＳ Ｐゴシック" charset="0"/>
              </a:rPr>
              <a:t>الحرب اليهودية (66-73 م)</a:t>
            </a:r>
            <a:endParaRPr lang="en-US" dirty="0">
              <a:effectLst/>
              <a:ea typeface="ＭＳ Ｐゴシック" charset="0"/>
            </a:endParaRPr>
          </a:p>
        </p:txBody>
      </p:sp>
    </p:spTree>
    <p:extLst>
      <p:ext uri="{BB962C8B-B14F-4D97-AF65-F5344CB8AC3E}">
        <p14:creationId xmlns:p14="http://schemas.microsoft.com/office/powerpoint/2010/main" val="42867477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8" presetClass="entr" presetSubtype="0" accel="100000" fill="hold" nodeType="clickEffect">
                                  <p:stCondLst>
                                    <p:cond delay="0"/>
                                  </p:stCondLst>
                                  <p:childTnLst>
                                    <p:set>
                                      <p:cBhvr>
                                        <p:cTn id="6" dur="1" fill="hold">
                                          <p:stCondLst>
                                            <p:cond delay="0"/>
                                          </p:stCondLst>
                                        </p:cTn>
                                        <p:tgtEl>
                                          <p:spTgt spid="66562">
                                            <p:txEl>
                                              <p:pRg st="0" end="0"/>
                                            </p:txEl>
                                          </p:spTgt>
                                        </p:tgtEl>
                                        <p:attrNameLst>
                                          <p:attrName>style.visibility</p:attrName>
                                        </p:attrNameLst>
                                      </p:cBhvr>
                                      <p:to>
                                        <p:strVal val="visible"/>
                                      </p:to>
                                    </p:set>
                                    <p:anim calcmode="lin" valueType="num">
                                      <p:cBhvr>
                                        <p:cTn id="7" dur="500" fill="hold"/>
                                        <p:tgtEl>
                                          <p:spTgt spid="66562">
                                            <p:txEl>
                                              <p:pRg st="0" end="0"/>
                                            </p:txEl>
                                          </p:spTgt>
                                        </p:tgtEl>
                                        <p:attrNameLst>
                                          <p:attrName>ppt_w</p:attrName>
                                        </p:attrNameLst>
                                      </p:cBhvr>
                                      <p:tavLst>
                                        <p:tav tm="0">
                                          <p:val>
                                            <p:strVal val="#ppt_w*2.5"/>
                                          </p:val>
                                        </p:tav>
                                        <p:tav tm="100000">
                                          <p:val>
                                            <p:strVal val="#ppt_w"/>
                                          </p:val>
                                        </p:tav>
                                      </p:tavLst>
                                    </p:anim>
                                    <p:anim calcmode="lin" valueType="num">
                                      <p:cBhvr>
                                        <p:cTn id="8" dur="500" fill="hold"/>
                                        <p:tgtEl>
                                          <p:spTgt spid="66562">
                                            <p:txEl>
                                              <p:pRg st="0" end="0"/>
                                            </p:txEl>
                                          </p:spTgt>
                                        </p:tgtEl>
                                        <p:attrNameLst>
                                          <p:attrName>ppt_h</p:attrName>
                                        </p:attrNameLst>
                                      </p:cBhvr>
                                      <p:tavLst>
                                        <p:tav tm="0">
                                          <p:val>
                                            <p:strVal val="#ppt_h*0.01"/>
                                          </p:val>
                                        </p:tav>
                                        <p:tav tm="100000">
                                          <p:val>
                                            <p:strVal val="#ppt_h"/>
                                          </p:val>
                                        </p:tav>
                                      </p:tavLst>
                                    </p:anim>
                                    <p:anim calcmode="lin" valueType="num">
                                      <p:cBhvr>
                                        <p:cTn id="9" dur="500" fill="hold"/>
                                        <p:tgtEl>
                                          <p:spTgt spid="66562">
                                            <p:txEl>
                                              <p:pRg st="0" end="0"/>
                                            </p:txEl>
                                          </p:spTgt>
                                        </p:tgtEl>
                                        <p:attrNameLst>
                                          <p:attrName>ppt_x</p:attrName>
                                        </p:attrNameLst>
                                      </p:cBhvr>
                                      <p:tavLst>
                                        <p:tav tm="0">
                                          <p:val>
                                            <p:strVal val="#ppt_x"/>
                                          </p:val>
                                        </p:tav>
                                        <p:tav tm="100000">
                                          <p:val>
                                            <p:strVal val="#ppt_x"/>
                                          </p:val>
                                        </p:tav>
                                      </p:tavLst>
                                    </p:anim>
                                    <p:anim calcmode="lin" valueType="num">
                                      <p:cBhvr>
                                        <p:cTn id="10" dur="500" fill="hold"/>
                                        <p:tgtEl>
                                          <p:spTgt spid="66562">
                                            <p:txEl>
                                              <p:pRg st="0" end="0"/>
                                            </p:txEl>
                                          </p:spTgt>
                                        </p:tgtEl>
                                        <p:attrNameLst>
                                          <p:attrName>ppt_y</p:attrName>
                                        </p:attrNameLst>
                                      </p:cBhvr>
                                      <p:tavLst>
                                        <p:tav tm="0">
                                          <p:val>
                                            <p:strVal val="#ppt_h+1"/>
                                          </p:val>
                                        </p:tav>
                                        <p:tav tm="100000">
                                          <p:val>
                                            <p:strVal val="#ppt_y"/>
                                          </p:val>
                                        </p:tav>
                                      </p:tavLst>
                                    </p:anim>
                                    <p:animEffect transition="in" filter="fade">
                                      <p:cBhvr>
                                        <p:cTn id="11" dur="500"/>
                                        <p:tgtEl>
                                          <p:spTgt spid="66562">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8" presetClass="entr" presetSubtype="0" accel="100000" fill="hold" nodeType="clickEffect">
                                  <p:stCondLst>
                                    <p:cond delay="0"/>
                                  </p:stCondLst>
                                  <p:childTnLst>
                                    <p:set>
                                      <p:cBhvr>
                                        <p:cTn id="15" dur="1" fill="hold">
                                          <p:stCondLst>
                                            <p:cond delay="0"/>
                                          </p:stCondLst>
                                        </p:cTn>
                                        <p:tgtEl>
                                          <p:spTgt spid="66562">
                                            <p:txEl>
                                              <p:pRg st="1" end="1"/>
                                            </p:txEl>
                                          </p:spTgt>
                                        </p:tgtEl>
                                        <p:attrNameLst>
                                          <p:attrName>style.visibility</p:attrName>
                                        </p:attrNameLst>
                                      </p:cBhvr>
                                      <p:to>
                                        <p:strVal val="visible"/>
                                      </p:to>
                                    </p:set>
                                    <p:anim calcmode="lin" valueType="num">
                                      <p:cBhvr>
                                        <p:cTn id="16" dur="500" fill="hold"/>
                                        <p:tgtEl>
                                          <p:spTgt spid="66562">
                                            <p:txEl>
                                              <p:pRg st="1" end="1"/>
                                            </p:txEl>
                                          </p:spTgt>
                                        </p:tgtEl>
                                        <p:attrNameLst>
                                          <p:attrName>ppt_w</p:attrName>
                                        </p:attrNameLst>
                                      </p:cBhvr>
                                      <p:tavLst>
                                        <p:tav tm="0">
                                          <p:val>
                                            <p:strVal val="#ppt_w*2.5"/>
                                          </p:val>
                                        </p:tav>
                                        <p:tav tm="100000">
                                          <p:val>
                                            <p:strVal val="#ppt_w"/>
                                          </p:val>
                                        </p:tav>
                                      </p:tavLst>
                                    </p:anim>
                                    <p:anim calcmode="lin" valueType="num">
                                      <p:cBhvr>
                                        <p:cTn id="17" dur="500" fill="hold"/>
                                        <p:tgtEl>
                                          <p:spTgt spid="66562">
                                            <p:txEl>
                                              <p:pRg st="1" end="1"/>
                                            </p:txEl>
                                          </p:spTgt>
                                        </p:tgtEl>
                                        <p:attrNameLst>
                                          <p:attrName>ppt_h</p:attrName>
                                        </p:attrNameLst>
                                      </p:cBhvr>
                                      <p:tavLst>
                                        <p:tav tm="0">
                                          <p:val>
                                            <p:strVal val="#ppt_h*0.01"/>
                                          </p:val>
                                        </p:tav>
                                        <p:tav tm="100000">
                                          <p:val>
                                            <p:strVal val="#ppt_h"/>
                                          </p:val>
                                        </p:tav>
                                      </p:tavLst>
                                    </p:anim>
                                    <p:anim calcmode="lin" valueType="num">
                                      <p:cBhvr>
                                        <p:cTn id="18" dur="500" fill="hold"/>
                                        <p:tgtEl>
                                          <p:spTgt spid="66562">
                                            <p:txEl>
                                              <p:pRg st="1" end="1"/>
                                            </p:txEl>
                                          </p:spTgt>
                                        </p:tgtEl>
                                        <p:attrNameLst>
                                          <p:attrName>ppt_x</p:attrName>
                                        </p:attrNameLst>
                                      </p:cBhvr>
                                      <p:tavLst>
                                        <p:tav tm="0">
                                          <p:val>
                                            <p:strVal val="#ppt_x"/>
                                          </p:val>
                                        </p:tav>
                                        <p:tav tm="100000">
                                          <p:val>
                                            <p:strVal val="#ppt_x"/>
                                          </p:val>
                                        </p:tav>
                                      </p:tavLst>
                                    </p:anim>
                                    <p:anim calcmode="lin" valueType="num">
                                      <p:cBhvr>
                                        <p:cTn id="19" dur="500" fill="hold"/>
                                        <p:tgtEl>
                                          <p:spTgt spid="66562">
                                            <p:txEl>
                                              <p:pRg st="1" end="1"/>
                                            </p:txEl>
                                          </p:spTgt>
                                        </p:tgtEl>
                                        <p:attrNameLst>
                                          <p:attrName>ppt_y</p:attrName>
                                        </p:attrNameLst>
                                      </p:cBhvr>
                                      <p:tavLst>
                                        <p:tav tm="0">
                                          <p:val>
                                            <p:strVal val="#ppt_h+1"/>
                                          </p:val>
                                        </p:tav>
                                        <p:tav tm="100000">
                                          <p:val>
                                            <p:strVal val="#ppt_y"/>
                                          </p:val>
                                        </p:tav>
                                      </p:tavLst>
                                    </p:anim>
                                    <p:animEffect transition="in" filter="fade">
                                      <p:cBhvr>
                                        <p:cTn id="20" dur="500"/>
                                        <p:tgtEl>
                                          <p:spTgt spid="66562">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8" presetClass="entr" presetSubtype="0" accel="100000" fill="hold" nodeType="clickEffect">
                                  <p:stCondLst>
                                    <p:cond delay="0"/>
                                  </p:stCondLst>
                                  <p:childTnLst>
                                    <p:set>
                                      <p:cBhvr>
                                        <p:cTn id="24" dur="1" fill="hold">
                                          <p:stCondLst>
                                            <p:cond delay="0"/>
                                          </p:stCondLst>
                                        </p:cTn>
                                        <p:tgtEl>
                                          <p:spTgt spid="66562">
                                            <p:txEl>
                                              <p:pRg st="2" end="2"/>
                                            </p:txEl>
                                          </p:spTgt>
                                        </p:tgtEl>
                                        <p:attrNameLst>
                                          <p:attrName>style.visibility</p:attrName>
                                        </p:attrNameLst>
                                      </p:cBhvr>
                                      <p:to>
                                        <p:strVal val="visible"/>
                                      </p:to>
                                    </p:set>
                                    <p:anim calcmode="lin" valueType="num">
                                      <p:cBhvr>
                                        <p:cTn id="25" dur="500" fill="hold"/>
                                        <p:tgtEl>
                                          <p:spTgt spid="66562">
                                            <p:txEl>
                                              <p:pRg st="2" end="2"/>
                                            </p:txEl>
                                          </p:spTgt>
                                        </p:tgtEl>
                                        <p:attrNameLst>
                                          <p:attrName>ppt_w</p:attrName>
                                        </p:attrNameLst>
                                      </p:cBhvr>
                                      <p:tavLst>
                                        <p:tav tm="0">
                                          <p:val>
                                            <p:strVal val="#ppt_w*2.5"/>
                                          </p:val>
                                        </p:tav>
                                        <p:tav tm="100000">
                                          <p:val>
                                            <p:strVal val="#ppt_w"/>
                                          </p:val>
                                        </p:tav>
                                      </p:tavLst>
                                    </p:anim>
                                    <p:anim calcmode="lin" valueType="num">
                                      <p:cBhvr>
                                        <p:cTn id="26" dur="500" fill="hold"/>
                                        <p:tgtEl>
                                          <p:spTgt spid="66562">
                                            <p:txEl>
                                              <p:pRg st="2" end="2"/>
                                            </p:txEl>
                                          </p:spTgt>
                                        </p:tgtEl>
                                        <p:attrNameLst>
                                          <p:attrName>ppt_h</p:attrName>
                                        </p:attrNameLst>
                                      </p:cBhvr>
                                      <p:tavLst>
                                        <p:tav tm="0">
                                          <p:val>
                                            <p:strVal val="#ppt_h*0.01"/>
                                          </p:val>
                                        </p:tav>
                                        <p:tav tm="100000">
                                          <p:val>
                                            <p:strVal val="#ppt_h"/>
                                          </p:val>
                                        </p:tav>
                                      </p:tavLst>
                                    </p:anim>
                                    <p:anim calcmode="lin" valueType="num">
                                      <p:cBhvr>
                                        <p:cTn id="27" dur="500" fill="hold"/>
                                        <p:tgtEl>
                                          <p:spTgt spid="66562">
                                            <p:txEl>
                                              <p:pRg st="2" end="2"/>
                                            </p:txEl>
                                          </p:spTgt>
                                        </p:tgtEl>
                                        <p:attrNameLst>
                                          <p:attrName>ppt_x</p:attrName>
                                        </p:attrNameLst>
                                      </p:cBhvr>
                                      <p:tavLst>
                                        <p:tav tm="0">
                                          <p:val>
                                            <p:strVal val="#ppt_x"/>
                                          </p:val>
                                        </p:tav>
                                        <p:tav tm="100000">
                                          <p:val>
                                            <p:strVal val="#ppt_x"/>
                                          </p:val>
                                        </p:tav>
                                      </p:tavLst>
                                    </p:anim>
                                    <p:anim calcmode="lin" valueType="num">
                                      <p:cBhvr>
                                        <p:cTn id="28" dur="500" fill="hold"/>
                                        <p:tgtEl>
                                          <p:spTgt spid="66562">
                                            <p:txEl>
                                              <p:pRg st="2" end="2"/>
                                            </p:txEl>
                                          </p:spTgt>
                                        </p:tgtEl>
                                        <p:attrNameLst>
                                          <p:attrName>ppt_y</p:attrName>
                                        </p:attrNameLst>
                                      </p:cBhvr>
                                      <p:tavLst>
                                        <p:tav tm="0">
                                          <p:val>
                                            <p:strVal val="#ppt_h+1"/>
                                          </p:val>
                                        </p:tav>
                                        <p:tav tm="100000">
                                          <p:val>
                                            <p:strVal val="#ppt_y"/>
                                          </p:val>
                                        </p:tav>
                                      </p:tavLst>
                                    </p:anim>
                                    <p:animEffect transition="in" filter="fade">
                                      <p:cBhvr>
                                        <p:cTn id="29" dur="500"/>
                                        <p:tgtEl>
                                          <p:spTgt spid="66562">
                                            <p:txEl>
                                              <p:pRg st="2" end="2"/>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8" presetClass="entr" presetSubtype="0" accel="100000" fill="hold" nodeType="clickEffect">
                                  <p:stCondLst>
                                    <p:cond delay="0"/>
                                  </p:stCondLst>
                                  <p:childTnLst>
                                    <p:set>
                                      <p:cBhvr>
                                        <p:cTn id="33" dur="1" fill="hold">
                                          <p:stCondLst>
                                            <p:cond delay="0"/>
                                          </p:stCondLst>
                                        </p:cTn>
                                        <p:tgtEl>
                                          <p:spTgt spid="66562">
                                            <p:txEl>
                                              <p:pRg st="3" end="3"/>
                                            </p:txEl>
                                          </p:spTgt>
                                        </p:tgtEl>
                                        <p:attrNameLst>
                                          <p:attrName>style.visibility</p:attrName>
                                        </p:attrNameLst>
                                      </p:cBhvr>
                                      <p:to>
                                        <p:strVal val="visible"/>
                                      </p:to>
                                    </p:set>
                                    <p:anim calcmode="lin" valueType="num">
                                      <p:cBhvr>
                                        <p:cTn id="34" dur="500" fill="hold"/>
                                        <p:tgtEl>
                                          <p:spTgt spid="66562">
                                            <p:txEl>
                                              <p:pRg st="3" end="3"/>
                                            </p:txEl>
                                          </p:spTgt>
                                        </p:tgtEl>
                                        <p:attrNameLst>
                                          <p:attrName>ppt_w</p:attrName>
                                        </p:attrNameLst>
                                      </p:cBhvr>
                                      <p:tavLst>
                                        <p:tav tm="0">
                                          <p:val>
                                            <p:strVal val="#ppt_w*2.5"/>
                                          </p:val>
                                        </p:tav>
                                        <p:tav tm="100000">
                                          <p:val>
                                            <p:strVal val="#ppt_w"/>
                                          </p:val>
                                        </p:tav>
                                      </p:tavLst>
                                    </p:anim>
                                    <p:anim calcmode="lin" valueType="num">
                                      <p:cBhvr>
                                        <p:cTn id="35" dur="500" fill="hold"/>
                                        <p:tgtEl>
                                          <p:spTgt spid="66562">
                                            <p:txEl>
                                              <p:pRg st="3" end="3"/>
                                            </p:txEl>
                                          </p:spTgt>
                                        </p:tgtEl>
                                        <p:attrNameLst>
                                          <p:attrName>ppt_h</p:attrName>
                                        </p:attrNameLst>
                                      </p:cBhvr>
                                      <p:tavLst>
                                        <p:tav tm="0">
                                          <p:val>
                                            <p:strVal val="#ppt_h*0.01"/>
                                          </p:val>
                                        </p:tav>
                                        <p:tav tm="100000">
                                          <p:val>
                                            <p:strVal val="#ppt_h"/>
                                          </p:val>
                                        </p:tav>
                                      </p:tavLst>
                                    </p:anim>
                                    <p:anim calcmode="lin" valueType="num">
                                      <p:cBhvr>
                                        <p:cTn id="36" dur="500" fill="hold"/>
                                        <p:tgtEl>
                                          <p:spTgt spid="66562">
                                            <p:txEl>
                                              <p:pRg st="3" end="3"/>
                                            </p:txEl>
                                          </p:spTgt>
                                        </p:tgtEl>
                                        <p:attrNameLst>
                                          <p:attrName>ppt_x</p:attrName>
                                        </p:attrNameLst>
                                      </p:cBhvr>
                                      <p:tavLst>
                                        <p:tav tm="0">
                                          <p:val>
                                            <p:strVal val="#ppt_x"/>
                                          </p:val>
                                        </p:tav>
                                        <p:tav tm="100000">
                                          <p:val>
                                            <p:strVal val="#ppt_x"/>
                                          </p:val>
                                        </p:tav>
                                      </p:tavLst>
                                    </p:anim>
                                    <p:anim calcmode="lin" valueType="num">
                                      <p:cBhvr>
                                        <p:cTn id="37" dur="500" fill="hold"/>
                                        <p:tgtEl>
                                          <p:spTgt spid="66562">
                                            <p:txEl>
                                              <p:pRg st="3" end="3"/>
                                            </p:txEl>
                                          </p:spTgt>
                                        </p:tgtEl>
                                        <p:attrNameLst>
                                          <p:attrName>ppt_y</p:attrName>
                                        </p:attrNameLst>
                                      </p:cBhvr>
                                      <p:tavLst>
                                        <p:tav tm="0">
                                          <p:val>
                                            <p:strVal val="#ppt_h+1"/>
                                          </p:val>
                                        </p:tav>
                                        <p:tav tm="100000">
                                          <p:val>
                                            <p:strVal val="#ppt_y"/>
                                          </p:val>
                                        </p:tav>
                                      </p:tavLst>
                                    </p:anim>
                                    <p:animEffect transition="in" filter="fade">
                                      <p:cBhvr>
                                        <p:cTn id="38" dur="500"/>
                                        <p:tgtEl>
                                          <p:spTgt spid="66562">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8" presetClass="entr" presetSubtype="0" accel="100000" fill="hold" nodeType="clickEffect">
                                  <p:stCondLst>
                                    <p:cond delay="0"/>
                                  </p:stCondLst>
                                  <p:childTnLst>
                                    <p:set>
                                      <p:cBhvr>
                                        <p:cTn id="42" dur="1" fill="hold">
                                          <p:stCondLst>
                                            <p:cond delay="0"/>
                                          </p:stCondLst>
                                        </p:cTn>
                                        <p:tgtEl>
                                          <p:spTgt spid="66562">
                                            <p:txEl>
                                              <p:pRg st="4" end="4"/>
                                            </p:txEl>
                                          </p:spTgt>
                                        </p:tgtEl>
                                        <p:attrNameLst>
                                          <p:attrName>style.visibility</p:attrName>
                                        </p:attrNameLst>
                                      </p:cBhvr>
                                      <p:to>
                                        <p:strVal val="visible"/>
                                      </p:to>
                                    </p:set>
                                    <p:anim calcmode="lin" valueType="num">
                                      <p:cBhvr>
                                        <p:cTn id="43" dur="500" fill="hold"/>
                                        <p:tgtEl>
                                          <p:spTgt spid="66562">
                                            <p:txEl>
                                              <p:pRg st="4" end="4"/>
                                            </p:txEl>
                                          </p:spTgt>
                                        </p:tgtEl>
                                        <p:attrNameLst>
                                          <p:attrName>ppt_w</p:attrName>
                                        </p:attrNameLst>
                                      </p:cBhvr>
                                      <p:tavLst>
                                        <p:tav tm="0">
                                          <p:val>
                                            <p:strVal val="#ppt_w*2.5"/>
                                          </p:val>
                                        </p:tav>
                                        <p:tav tm="100000">
                                          <p:val>
                                            <p:strVal val="#ppt_w"/>
                                          </p:val>
                                        </p:tav>
                                      </p:tavLst>
                                    </p:anim>
                                    <p:anim calcmode="lin" valueType="num">
                                      <p:cBhvr>
                                        <p:cTn id="44" dur="500" fill="hold"/>
                                        <p:tgtEl>
                                          <p:spTgt spid="66562">
                                            <p:txEl>
                                              <p:pRg st="4" end="4"/>
                                            </p:txEl>
                                          </p:spTgt>
                                        </p:tgtEl>
                                        <p:attrNameLst>
                                          <p:attrName>ppt_h</p:attrName>
                                        </p:attrNameLst>
                                      </p:cBhvr>
                                      <p:tavLst>
                                        <p:tav tm="0">
                                          <p:val>
                                            <p:strVal val="#ppt_h*0.01"/>
                                          </p:val>
                                        </p:tav>
                                        <p:tav tm="100000">
                                          <p:val>
                                            <p:strVal val="#ppt_h"/>
                                          </p:val>
                                        </p:tav>
                                      </p:tavLst>
                                    </p:anim>
                                    <p:anim calcmode="lin" valueType="num">
                                      <p:cBhvr>
                                        <p:cTn id="45" dur="500" fill="hold"/>
                                        <p:tgtEl>
                                          <p:spTgt spid="66562">
                                            <p:txEl>
                                              <p:pRg st="4" end="4"/>
                                            </p:txEl>
                                          </p:spTgt>
                                        </p:tgtEl>
                                        <p:attrNameLst>
                                          <p:attrName>ppt_x</p:attrName>
                                        </p:attrNameLst>
                                      </p:cBhvr>
                                      <p:tavLst>
                                        <p:tav tm="0">
                                          <p:val>
                                            <p:strVal val="#ppt_x"/>
                                          </p:val>
                                        </p:tav>
                                        <p:tav tm="100000">
                                          <p:val>
                                            <p:strVal val="#ppt_x"/>
                                          </p:val>
                                        </p:tav>
                                      </p:tavLst>
                                    </p:anim>
                                    <p:anim calcmode="lin" valueType="num">
                                      <p:cBhvr>
                                        <p:cTn id="46" dur="500" fill="hold"/>
                                        <p:tgtEl>
                                          <p:spTgt spid="66562">
                                            <p:txEl>
                                              <p:pRg st="4" end="4"/>
                                            </p:txEl>
                                          </p:spTgt>
                                        </p:tgtEl>
                                        <p:attrNameLst>
                                          <p:attrName>ppt_y</p:attrName>
                                        </p:attrNameLst>
                                      </p:cBhvr>
                                      <p:tavLst>
                                        <p:tav tm="0">
                                          <p:val>
                                            <p:strVal val="#ppt_h+1"/>
                                          </p:val>
                                        </p:tav>
                                        <p:tav tm="100000">
                                          <p:val>
                                            <p:strVal val="#ppt_y"/>
                                          </p:val>
                                        </p:tav>
                                      </p:tavLst>
                                    </p:anim>
                                    <p:animEffect transition="in" filter="fade">
                                      <p:cBhvr>
                                        <p:cTn id="47" dur="500"/>
                                        <p:tgtEl>
                                          <p:spTgt spid="66562">
                                            <p:txEl>
                                              <p:pRg st="4" end="4"/>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5" presetClass="entr" presetSubtype="0" fill="hold" nodeType="clickEffect">
                                  <p:stCondLst>
                                    <p:cond delay="0"/>
                                  </p:stCondLst>
                                  <p:childTnLst>
                                    <p:set>
                                      <p:cBhvr>
                                        <p:cTn id="51" dur="1" fill="hold">
                                          <p:stCondLst>
                                            <p:cond delay="0"/>
                                          </p:stCondLst>
                                        </p:cTn>
                                        <p:tgtEl>
                                          <p:spTgt spid="66565"/>
                                        </p:tgtEl>
                                        <p:attrNameLst>
                                          <p:attrName>style.visibility</p:attrName>
                                        </p:attrNameLst>
                                      </p:cBhvr>
                                      <p:to>
                                        <p:strVal val="visible"/>
                                      </p:to>
                                    </p:set>
                                    <p:anim calcmode="lin" valueType="num">
                                      <p:cBhvr>
                                        <p:cTn id="52" dur="3000" fill="hold"/>
                                        <p:tgtEl>
                                          <p:spTgt spid="66565"/>
                                        </p:tgtEl>
                                        <p:attrNameLst>
                                          <p:attrName>ppt_w</p:attrName>
                                        </p:attrNameLst>
                                      </p:cBhvr>
                                      <p:tavLst>
                                        <p:tav tm="0">
                                          <p:val>
                                            <p:fltVal val="0"/>
                                          </p:val>
                                        </p:tav>
                                        <p:tav tm="100000">
                                          <p:val>
                                            <p:strVal val="#ppt_w"/>
                                          </p:val>
                                        </p:tav>
                                      </p:tavLst>
                                    </p:anim>
                                    <p:anim calcmode="lin" valueType="num">
                                      <p:cBhvr>
                                        <p:cTn id="53" dur="3000" fill="hold"/>
                                        <p:tgtEl>
                                          <p:spTgt spid="66565"/>
                                        </p:tgtEl>
                                        <p:attrNameLst>
                                          <p:attrName>ppt_h</p:attrName>
                                        </p:attrNameLst>
                                      </p:cBhvr>
                                      <p:tavLst>
                                        <p:tav tm="0">
                                          <p:val>
                                            <p:fltVal val="0"/>
                                          </p:val>
                                        </p:tav>
                                        <p:tav tm="100000">
                                          <p:val>
                                            <p:strVal val="#ppt_h"/>
                                          </p:val>
                                        </p:tav>
                                      </p:tavLst>
                                    </p:anim>
                                    <p:anim calcmode="lin" valueType="num">
                                      <p:cBhvr>
                                        <p:cTn id="54" dur="3000" fill="hold"/>
                                        <p:tgtEl>
                                          <p:spTgt spid="66565"/>
                                        </p:tgtEl>
                                        <p:attrNameLst>
                                          <p:attrName>ppt_x</p:attrName>
                                        </p:attrNameLst>
                                      </p:cBhvr>
                                      <p:tavLst>
                                        <p:tav tm="0" fmla="#ppt_x+(cos(-2*pi*(1-$))*-#ppt_x-sin(-2*pi*(1-$))*(1-#ppt_y))*(1-$)">
                                          <p:val>
                                            <p:fltVal val="0"/>
                                          </p:val>
                                        </p:tav>
                                        <p:tav tm="100000">
                                          <p:val>
                                            <p:fltVal val="1"/>
                                          </p:val>
                                        </p:tav>
                                      </p:tavLst>
                                    </p:anim>
                                    <p:anim calcmode="lin" valueType="num">
                                      <p:cBhvr>
                                        <p:cTn id="55" dur="3000" fill="hold"/>
                                        <p:tgtEl>
                                          <p:spTgt spid="66565"/>
                                        </p:tgtEl>
                                        <p:attrNameLst>
                                          <p:attrName>ppt_y</p:attrName>
                                        </p:attrNameLst>
                                      </p:cBhvr>
                                      <p:tavLst>
                                        <p:tav tm="0" fmla="#ppt_y+(sin(-2*pi*(1-$))*-#ppt_x+cos(-2*pi*(1-$))*(1-#ppt_y))*(1-$)">
                                          <p:val>
                                            <p:fltVal val="0"/>
                                          </p:val>
                                        </p:tav>
                                        <p:tav tm="100000">
                                          <p:val>
                                            <p:fltVal val="1"/>
                                          </p:val>
                                        </p:tav>
                                      </p:tavLst>
                                    </p:anim>
                                  </p:childTnLst>
                                </p:cTn>
                              </p:par>
                              <p:par>
                                <p:cTn id="56" presetID="0" presetClass="path" presetSubtype="0" accel="50000" decel="50000" fill="hold" nodeType="withEffect">
                                  <p:stCondLst>
                                    <p:cond delay="0"/>
                                  </p:stCondLst>
                                  <p:childTnLst>
                                    <p:animMotion origin="layout" path="M -3.05556E-6 -2.35226E-6 C 0.06337 -0.00301 0.0408 0.00163 0.07917 -0.01506 C 0.08108 -0.01668 0.08281 -0.019 0.0849 -0.02016 C 0.08854 -0.02224 0.09618 -0.02526 0.09618 -0.02526 C 0.10243 -0.02433 0.10903 -0.02526 0.11511 -0.02271 C 0.11945 -0.02085 0.12639 -0.01274 0.12639 -0.01274 C 0.12969 -0.00602 0.13004 -0.00347 0.13577 -2.35226E-6 C 0.13941 0.00209 0.14722 0.0051 0.14722 0.0051 C 0.15278 0.00417 0.15868 0.0051 0.16406 0.00255 C 0.1658 0.00163 0.17136 -0.01437 0.1717 -0.01506 C 0.17448 -0.0197 0.17813 -0.0234 0.18108 -0.02781 C 0.18264 -0.03012 0.18368 -0.03267 0.1849 -0.03522 C 0.18611 -0.04032 0.19097 -0.04611 0.18872 -0.05052 C 0.18195 -0.0635 0.17379 -0.07439 0.16406 -0.08319 C 0.15729 -0.0971 0.16268 -0.08389 0.15851 -0.10591 C 0.1559 -0.11981 0.15156 -0.12978 0.14531 -0.14113 C 0.14132 -0.15643 0.14688 -0.14136 0.13403 -0.15365 C 0.13212 -0.1555 0.13229 -0.16014 0.13021 -0.16129 C 0.12552 -0.16384 0.12014 -0.16292 0.11511 -0.16384 C 0.09497 -0.16778 0.07518 -0.17172 0.05469 -0.17381 C 0.03941 -0.17729 0.03594 -0.17729 0.02639 -0.19397 C 0.01788 -0.22781 0.00573 -0.2438 0.02083 -0.28968 C 0.02952 -0.3161 0.06129 -0.33233 0.08108 -0.34252 C 0.10347 -0.33881 0.11563 -0.34206 0.1283 -0.31749 C 0.13073 -0.30428 0.13559 -0.29223 0.13958 -0.27972 C 0.14254 -0.27068 0.14288 -0.2628 0.14722 -0.25446 C 0.14531 -0.2234 0.14514 -0.19212 0.14149 -0.16129 C 0.13993 -0.14808 0.12136 -0.1161 0.11511 -0.10591 C 0.11146 -0.09339 0.10747 -0.08621 0.10573 -0.073 C 0.10833 -0.05492 0.10816 -0.05956 0.12083 -0.05538 C 0.1566 -0.05631 0.19254 -0.05793 0.2283 -0.05793 C 0.23646 -0.05793 0.24844 -0.06465 0.25278 -0.05538 C 0.25886 -0.04264 0.2533 -0.02503 0.25087 -0.01019 C 0.24809 0.00649 0.225 0.05284 0.2132 0.06281 C 0.20469 0.07996 0.21563 0.06026 0.2 0.0781 C 0.19827 0.07996 0.19792 0.08343 0.19618 0.08552 C 0.19271 0.08946 0.1849 0.09572 0.1849 0.09572 C 0.18281 0.09966 0.17917 0.10545 0.17917 0.11078 C 0.17917 0.11866 0.18403 0.13187 0.19063 0.13349 C 0.19861 0.13558 0.20695 0.13511 0.21511 0.13604 C 0.21962 0.13813 0.22292 0.13882 0.22639 0.14346 C 0.23021 0.14855 0.23333 0.15968 0.23577 0.16617 C 0.23663 0.16849 0.23646 0.17173 0.23768 0.17382 C 0.23906 0.17613 0.24149 0.17706 0.2434 0.17868 C 0.25035 0.19351 0.25486 0.21136 0.26597 0.22156 C 0.26823 0.23036 0.26649 0.22735 0.26979 0.23175 " pathEditMode="relative" ptsTypes="fffffffffffffffffffffffffffffffffffffffffffffA">
                                      <p:cBhvr>
                                        <p:cTn id="57" dur="3000" fill="hold"/>
                                        <p:tgtEl>
                                          <p:spTgt spid="66565"/>
                                        </p:tgtEl>
                                        <p:attrNameLst>
                                          <p:attrName>ppt_x</p:attrName>
                                          <p:attrName>ppt_y</p:attrName>
                                        </p:attrNameLst>
                                      </p:cBhvr>
                                    </p:animMotion>
                                  </p:childTnLst>
                                </p:cTn>
                              </p:par>
                            </p:childTnLst>
                          </p:cTn>
                        </p:par>
                      </p:childTnLst>
                    </p:cTn>
                  </p:par>
                  <p:par>
                    <p:cTn id="58" fill="hold">
                      <p:stCondLst>
                        <p:cond delay="indefinite"/>
                      </p:stCondLst>
                      <p:childTnLst>
                        <p:par>
                          <p:cTn id="59" fill="hold">
                            <p:stCondLst>
                              <p:cond delay="0"/>
                            </p:stCondLst>
                            <p:childTnLst>
                              <p:par>
                                <p:cTn id="60" presetID="58" presetClass="entr" presetSubtype="0" accel="100000" fill="hold" nodeType="clickEffect">
                                  <p:stCondLst>
                                    <p:cond delay="0"/>
                                  </p:stCondLst>
                                  <p:childTnLst>
                                    <p:set>
                                      <p:cBhvr>
                                        <p:cTn id="61" dur="1" fill="hold">
                                          <p:stCondLst>
                                            <p:cond delay="0"/>
                                          </p:stCondLst>
                                        </p:cTn>
                                        <p:tgtEl>
                                          <p:spTgt spid="66562">
                                            <p:txEl>
                                              <p:pRg st="5" end="5"/>
                                            </p:txEl>
                                          </p:spTgt>
                                        </p:tgtEl>
                                        <p:attrNameLst>
                                          <p:attrName>style.visibility</p:attrName>
                                        </p:attrNameLst>
                                      </p:cBhvr>
                                      <p:to>
                                        <p:strVal val="visible"/>
                                      </p:to>
                                    </p:set>
                                    <p:anim calcmode="lin" valueType="num">
                                      <p:cBhvr>
                                        <p:cTn id="62" dur="500" fill="hold"/>
                                        <p:tgtEl>
                                          <p:spTgt spid="66562">
                                            <p:txEl>
                                              <p:pRg st="5" end="5"/>
                                            </p:txEl>
                                          </p:spTgt>
                                        </p:tgtEl>
                                        <p:attrNameLst>
                                          <p:attrName>ppt_w</p:attrName>
                                        </p:attrNameLst>
                                      </p:cBhvr>
                                      <p:tavLst>
                                        <p:tav tm="0">
                                          <p:val>
                                            <p:strVal val="#ppt_w*2.5"/>
                                          </p:val>
                                        </p:tav>
                                        <p:tav tm="100000">
                                          <p:val>
                                            <p:strVal val="#ppt_w"/>
                                          </p:val>
                                        </p:tav>
                                      </p:tavLst>
                                    </p:anim>
                                    <p:anim calcmode="lin" valueType="num">
                                      <p:cBhvr>
                                        <p:cTn id="63" dur="500" fill="hold"/>
                                        <p:tgtEl>
                                          <p:spTgt spid="66562">
                                            <p:txEl>
                                              <p:pRg st="5" end="5"/>
                                            </p:txEl>
                                          </p:spTgt>
                                        </p:tgtEl>
                                        <p:attrNameLst>
                                          <p:attrName>ppt_h</p:attrName>
                                        </p:attrNameLst>
                                      </p:cBhvr>
                                      <p:tavLst>
                                        <p:tav tm="0">
                                          <p:val>
                                            <p:strVal val="#ppt_h*0.01"/>
                                          </p:val>
                                        </p:tav>
                                        <p:tav tm="100000">
                                          <p:val>
                                            <p:strVal val="#ppt_h"/>
                                          </p:val>
                                        </p:tav>
                                      </p:tavLst>
                                    </p:anim>
                                    <p:anim calcmode="lin" valueType="num">
                                      <p:cBhvr>
                                        <p:cTn id="64" dur="500" fill="hold"/>
                                        <p:tgtEl>
                                          <p:spTgt spid="66562">
                                            <p:txEl>
                                              <p:pRg st="5" end="5"/>
                                            </p:txEl>
                                          </p:spTgt>
                                        </p:tgtEl>
                                        <p:attrNameLst>
                                          <p:attrName>ppt_x</p:attrName>
                                        </p:attrNameLst>
                                      </p:cBhvr>
                                      <p:tavLst>
                                        <p:tav tm="0">
                                          <p:val>
                                            <p:strVal val="#ppt_x"/>
                                          </p:val>
                                        </p:tav>
                                        <p:tav tm="100000">
                                          <p:val>
                                            <p:strVal val="#ppt_x"/>
                                          </p:val>
                                        </p:tav>
                                      </p:tavLst>
                                    </p:anim>
                                    <p:anim calcmode="lin" valueType="num">
                                      <p:cBhvr>
                                        <p:cTn id="65" dur="500" fill="hold"/>
                                        <p:tgtEl>
                                          <p:spTgt spid="66562">
                                            <p:txEl>
                                              <p:pRg st="5" end="5"/>
                                            </p:txEl>
                                          </p:spTgt>
                                        </p:tgtEl>
                                        <p:attrNameLst>
                                          <p:attrName>ppt_y</p:attrName>
                                        </p:attrNameLst>
                                      </p:cBhvr>
                                      <p:tavLst>
                                        <p:tav tm="0">
                                          <p:val>
                                            <p:strVal val="#ppt_h+1"/>
                                          </p:val>
                                        </p:tav>
                                        <p:tav tm="100000">
                                          <p:val>
                                            <p:strVal val="#ppt_y"/>
                                          </p:val>
                                        </p:tav>
                                      </p:tavLst>
                                    </p:anim>
                                    <p:animEffect transition="in" filter="fade">
                                      <p:cBhvr>
                                        <p:cTn id="66" dur="500"/>
                                        <p:tgtEl>
                                          <p:spTgt spid="6656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rrowheads="1"/>
          </p:cNvSpPr>
          <p:nvPr>
            <p:ph type="title"/>
          </p:nvPr>
        </p:nvSpPr>
        <p:spPr>
          <a:xfrm>
            <a:off x="189186" y="152400"/>
            <a:ext cx="8726214" cy="990600"/>
          </a:xfrm>
        </p:spPr>
        <p:txBody>
          <a:bodyPr/>
          <a:lstStyle/>
          <a:p>
            <a:pPr eaLnBrk="1" hangingPunct="1"/>
            <a:r>
              <a:rPr lang="ar-JO" sz="4000" dirty="0">
                <a:ea typeface="ＭＳ Ｐゴシック" charset="0"/>
              </a:rPr>
              <a:t>حصار سور أورشليم (70 م)</a:t>
            </a:r>
            <a:endParaRPr lang="en-US" sz="4000" dirty="0">
              <a:ea typeface="ＭＳ Ｐゴシック" charset="0"/>
            </a:endParaRPr>
          </a:p>
        </p:txBody>
      </p:sp>
      <p:pic>
        <p:nvPicPr>
          <p:cNvPr id="382979" name="Picture 3" descr="Jerusalem AD 70"/>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1016000"/>
            <a:ext cx="5562600" cy="553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2980" name="Picture 4" descr="Jerusalem AD 7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65775" y="2057400"/>
            <a:ext cx="3578225"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2981" name="Text Box 5"/>
          <p:cNvSpPr txBox="1">
            <a:spLocks noChangeArrowheads="1"/>
          </p:cNvSpPr>
          <p:nvPr/>
        </p:nvSpPr>
        <p:spPr bwMode="auto">
          <a:xfrm>
            <a:off x="0" y="6553200"/>
            <a:ext cx="9144000" cy="3048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u="none" strike="noStrike" kern="1200" cap="none" spc="0" normalizeH="0" baseline="0" noProof="0" dirty="0" err="1">
                <a:ln>
                  <a:noFill/>
                </a:ln>
                <a:solidFill>
                  <a:srgbClr val="DDDDDD"/>
                </a:solidFill>
                <a:effectLst/>
                <a:uLnTx/>
                <a:uFillTx/>
                <a:latin typeface="Arial" panose="020B0604020202020204" pitchFamily="34" charset="0"/>
                <a:ea typeface="ＭＳ Ｐゴシック" charset="0"/>
                <a:cs typeface="Arial" panose="020B0604020202020204" pitchFamily="34" charset="0"/>
              </a:rPr>
              <a:t>Leen</a:t>
            </a:r>
            <a:r>
              <a:rPr kumimoji="0" lang="en-US" sz="1400" b="1" u="none" strike="noStrike" kern="1200" cap="none" spc="0" normalizeH="0" baseline="0" noProof="0" dirty="0">
                <a:ln>
                  <a:noFill/>
                </a:ln>
                <a:solidFill>
                  <a:srgbClr val="DDDDDD"/>
                </a:solidFill>
                <a:effectLst/>
                <a:uLnTx/>
                <a:uFillTx/>
                <a:latin typeface="Arial" panose="020B0604020202020204" pitchFamily="34" charset="0"/>
                <a:ea typeface="ＭＳ Ｐゴシック" charset="0"/>
                <a:cs typeface="Arial" panose="020B0604020202020204" pitchFamily="34" charset="0"/>
              </a:rPr>
              <a:t> &amp; Kathleen </a:t>
            </a:r>
            <a:r>
              <a:rPr kumimoji="0" lang="en-US" sz="1400" b="1" u="none" strike="noStrike" kern="1200" cap="none" spc="0" normalizeH="0" baseline="0" noProof="0" dirty="0" err="1">
                <a:ln>
                  <a:noFill/>
                </a:ln>
                <a:solidFill>
                  <a:srgbClr val="DDDDDD"/>
                </a:solidFill>
                <a:effectLst/>
                <a:uLnTx/>
                <a:uFillTx/>
                <a:latin typeface="Arial" panose="020B0604020202020204" pitchFamily="34" charset="0"/>
                <a:ea typeface="ＭＳ Ｐゴシック" charset="0"/>
                <a:cs typeface="Arial" panose="020B0604020202020204" pitchFamily="34" charset="0"/>
              </a:rPr>
              <a:t>Ritmeyer</a:t>
            </a:r>
            <a:r>
              <a:rPr kumimoji="0" lang="en-US" sz="1400" b="1" u="none" strike="noStrike" kern="1200" cap="none" spc="0" normalizeH="0" baseline="0" noProof="0" dirty="0">
                <a:ln>
                  <a:noFill/>
                </a:ln>
                <a:solidFill>
                  <a:srgbClr val="DDDDDD"/>
                </a:solidFill>
                <a:effectLst/>
                <a:uLnTx/>
                <a:uFillTx/>
                <a:latin typeface="Arial" panose="020B0604020202020204" pitchFamily="34" charset="0"/>
                <a:ea typeface="ＭＳ Ｐゴシック" charset="0"/>
                <a:cs typeface="Arial" panose="020B0604020202020204" pitchFamily="34" charset="0"/>
              </a:rPr>
              <a:t>, </a:t>
            </a:r>
            <a:r>
              <a:rPr kumimoji="0" lang="en-US" altLang="ja-JP" sz="1400" b="1" u="none" strike="noStrike" kern="1200" cap="none" spc="0" normalizeH="0" baseline="0" noProof="0" dirty="0">
                <a:ln>
                  <a:noFill/>
                </a:ln>
                <a:solidFill>
                  <a:srgbClr val="DDDDDD"/>
                </a:solidFill>
                <a:effectLst/>
                <a:uLnTx/>
                <a:uFillTx/>
                <a:latin typeface="Arial" panose="020B0604020202020204" pitchFamily="34" charset="0"/>
                <a:ea typeface="ＭＳ Ｐゴシック" charset="0"/>
                <a:cs typeface="Arial" panose="020B0604020202020204" pitchFamily="34" charset="0"/>
              </a:rPr>
              <a:t>"</a:t>
            </a:r>
            <a:r>
              <a:rPr kumimoji="0" lang="en-US" altLang="ja-JP" sz="1400" b="1" u="none" strike="noStrike" kern="1200" cap="none" spc="0" normalizeH="0" baseline="0" noProof="0" dirty="0" err="1">
                <a:ln>
                  <a:noFill/>
                </a:ln>
                <a:solidFill>
                  <a:srgbClr val="DDDDDD"/>
                </a:solidFill>
                <a:effectLst/>
                <a:uLnTx/>
                <a:uFillTx/>
                <a:latin typeface="Arial" panose="020B0604020202020204" pitchFamily="34" charset="0"/>
                <a:ea typeface="ＭＳ Ｐゴシック" charset="0"/>
                <a:cs typeface="Arial" panose="020B0604020202020204" pitchFamily="34" charset="0"/>
              </a:rPr>
              <a:t>Akeldama</a:t>
            </a:r>
            <a:r>
              <a:rPr kumimoji="0" lang="en-US" altLang="ja-JP" sz="1400" b="1" u="none" strike="noStrike" kern="1200" cap="none" spc="0" normalizeH="0" baseline="0" noProof="0" dirty="0">
                <a:ln>
                  <a:noFill/>
                </a:ln>
                <a:solidFill>
                  <a:srgbClr val="DDDDDD"/>
                </a:solidFill>
                <a:effectLst/>
                <a:uLnTx/>
                <a:uFillTx/>
                <a:latin typeface="Arial" panose="020B0604020202020204" pitchFamily="34" charset="0"/>
                <a:ea typeface="ＭＳ Ｐゴシック" charset="0"/>
                <a:cs typeface="Arial" panose="020B0604020202020204" pitchFamily="34" charset="0"/>
              </a:rPr>
              <a:t>: Potter</a:t>
            </a:r>
            <a:r>
              <a:rPr kumimoji="0" lang="fr-FR" altLang="ja-JP" sz="1400" b="1" u="none" strike="noStrike" kern="1200" cap="none" spc="0" normalizeH="0" baseline="0" noProof="0" dirty="0">
                <a:ln>
                  <a:noFill/>
                </a:ln>
                <a:solidFill>
                  <a:srgbClr val="DDDDDD"/>
                </a:solidFill>
                <a:effectLst/>
                <a:uLnTx/>
                <a:uFillTx/>
                <a:latin typeface="Arial" panose="020B0604020202020204" pitchFamily="34" charset="0"/>
                <a:ea typeface="ＭＳ Ｐゴシック" charset="0"/>
                <a:cs typeface="Arial" panose="020B0604020202020204" pitchFamily="34" charset="0"/>
              </a:rPr>
              <a:t>'</a:t>
            </a:r>
            <a:r>
              <a:rPr kumimoji="0" lang="en-US" altLang="ja-JP" sz="1400" b="1" u="none" strike="noStrike" kern="1200" cap="none" spc="0" normalizeH="0" baseline="0" noProof="0" dirty="0">
                <a:ln>
                  <a:noFill/>
                </a:ln>
                <a:solidFill>
                  <a:srgbClr val="DDDDDD"/>
                </a:solidFill>
                <a:effectLst/>
                <a:uLnTx/>
                <a:uFillTx/>
                <a:latin typeface="Arial" panose="020B0604020202020204" pitchFamily="34" charset="0"/>
                <a:ea typeface="ＭＳ Ｐゴシック" charset="0"/>
                <a:cs typeface="Arial" panose="020B0604020202020204" pitchFamily="34" charset="0"/>
              </a:rPr>
              <a:t>s Field or High Priest</a:t>
            </a:r>
            <a:r>
              <a:rPr kumimoji="0" lang="fr-FR" altLang="ja-JP" sz="1400" b="1" u="none" strike="noStrike" kern="1200" cap="none" spc="0" normalizeH="0" baseline="0" noProof="0" dirty="0">
                <a:ln>
                  <a:noFill/>
                </a:ln>
                <a:solidFill>
                  <a:srgbClr val="DDDDDD"/>
                </a:solidFill>
                <a:effectLst/>
                <a:uLnTx/>
                <a:uFillTx/>
                <a:latin typeface="Arial" panose="020B0604020202020204" pitchFamily="34" charset="0"/>
                <a:ea typeface="ＭＳ Ｐゴシック" charset="0"/>
                <a:cs typeface="Arial" panose="020B0604020202020204" pitchFamily="34" charset="0"/>
              </a:rPr>
              <a:t>'</a:t>
            </a:r>
            <a:r>
              <a:rPr kumimoji="0" lang="en-US" altLang="ja-JP" sz="1400" b="1" u="none" strike="noStrike" kern="1200" cap="none" spc="0" normalizeH="0" baseline="0" noProof="0" dirty="0">
                <a:ln>
                  <a:noFill/>
                </a:ln>
                <a:solidFill>
                  <a:srgbClr val="DDDDDD"/>
                </a:solidFill>
                <a:effectLst/>
                <a:uLnTx/>
                <a:uFillTx/>
                <a:latin typeface="Arial" panose="020B0604020202020204" pitchFamily="34" charset="0"/>
                <a:ea typeface="ＭＳ Ｐゴシック" charset="0"/>
                <a:cs typeface="Arial" panose="020B0604020202020204" pitchFamily="34" charset="0"/>
              </a:rPr>
              <a:t>s Tomb?" BAR 20 (Nov/Dec 94): 34</a:t>
            </a:r>
            <a:endParaRPr kumimoji="0" lang="en-US" sz="1400" b="1" u="none" strike="noStrike" kern="1200" cap="none" spc="0" normalizeH="0" baseline="0" noProof="0" dirty="0">
              <a:ln>
                <a:noFill/>
              </a:ln>
              <a:solidFill>
                <a:srgbClr val="DDDDDD"/>
              </a:solidFill>
              <a:effectLst/>
              <a:uLnTx/>
              <a:uFillTx/>
              <a:latin typeface="Arial" panose="020B0604020202020204" pitchFamily="34" charset="0"/>
              <a:ea typeface="ＭＳ Ｐゴシック" charset="0"/>
              <a:cs typeface="Arial" panose="020B0604020202020204" pitchFamily="34" charset="0"/>
            </a:endParaRPr>
          </a:p>
        </p:txBody>
      </p:sp>
      <p:grpSp>
        <p:nvGrpSpPr>
          <p:cNvPr id="2" name="Group 8"/>
          <p:cNvGrpSpPr>
            <a:grpSpLocks/>
          </p:cNvGrpSpPr>
          <p:nvPr/>
        </p:nvGrpSpPr>
        <p:grpSpPr bwMode="auto">
          <a:xfrm>
            <a:off x="4191000" y="1763713"/>
            <a:ext cx="4953000" cy="4770437"/>
            <a:chOff x="2640" y="1111"/>
            <a:chExt cx="3120" cy="3005"/>
          </a:xfrm>
        </p:grpSpPr>
        <p:sp>
          <p:nvSpPr>
            <p:cNvPr id="382983" name="Text Box 6"/>
            <p:cNvSpPr txBox="1">
              <a:spLocks noChangeArrowheads="1"/>
            </p:cNvSpPr>
            <p:nvPr/>
          </p:nvSpPr>
          <p:spPr bwMode="auto">
            <a:xfrm>
              <a:off x="3504" y="1111"/>
              <a:ext cx="2256" cy="3005"/>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يشير يوسيفوس إلى أن جدار الحصار أحاط بالمدينة بأكملها بما في ذلك قبر حنان الواقع بين مقابر اكيلداما. هذا يدعم كونها مكان دفن ثري (وليس حقل الفخاري)</a:t>
              </a:r>
              <a:endParaRPr kumimoji="0" lang="en-US" sz="3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2984" name="Oval 7"/>
            <p:cNvSpPr>
              <a:spLocks noChangeArrowheads="1"/>
            </p:cNvSpPr>
            <p:nvPr/>
          </p:nvSpPr>
          <p:spPr bwMode="auto">
            <a:xfrm>
              <a:off x="2640" y="2784"/>
              <a:ext cx="864" cy="624"/>
            </a:xfrm>
            <a:prstGeom prst="ellipse">
              <a:avLst/>
            </a:prstGeom>
            <a:noFill/>
            <a:ln w="762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960654674"/>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2"/>
          <p:cNvSpPr>
            <a:spLocks noGrp="1" noChangeArrowheads="1"/>
          </p:cNvSpPr>
          <p:nvPr>
            <p:ph type="title"/>
          </p:nvPr>
        </p:nvSpPr>
        <p:spPr>
          <a:xfrm>
            <a:off x="4800600" y="274638"/>
            <a:ext cx="3886200" cy="6278562"/>
          </a:xfrm>
        </p:spPr>
        <p:txBody>
          <a:bodyPr/>
          <a:lstStyle/>
          <a:p>
            <a:pPr eaLnBrk="1" hangingPunct="1"/>
            <a:r>
              <a:rPr lang="ar-JO" dirty="0">
                <a:solidFill>
                  <a:schemeClr val="bg1"/>
                </a:solidFill>
                <a:ea typeface="ＭＳ Ｐゴシック" charset="0"/>
                <a:cs typeface="Arial" panose="020B0604020202020204" pitchFamily="34" charset="0"/>
              </a:rPr>
              <a:t>حرم الهيكل</a:t>
            </a:r>
            <a:endParaRPr lang="en-US" dirty="0">
              <a:solidFill>
                <a:schemeClr val="bg1"/>
              </a:solidFill>
              <a:ea typeface="ＭＳ Ｐゴシック" charset="0"/>
              <a:cs typeface="Arial" panose="020B0604020202020204" pitchFamily="34" charset="0"/>
            </a:endParaRPr>
          </a:p>
        </p:txBody>
      </p:sp>
      <p:pic>
        <p:nvPicPr>
          <p:cNvPr id="385027" name="Picture 3" descr="sanctuar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381000"/>
            <a:ext cx="4329113"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77761637"/>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2"/>
          <p:cNvSpPr>
            <a:spLocks noGrp="1" noChangeArrowheads="1"/>
          </p:cNvSpPr>
          <p:nvPr>
            <p:ph type="title"/>
          </p:nvPr>
        </p:nvSpPr>
        <p:spPr>
          <a:xfrm>
            <a:off x="0" y="5181600"/>
            <a:ext cx="9144000" cy="1143000"/>
          </a:xfrm>
        </p:spPr>
        <p:txBody>
          <a:bodyPr/>
          <a:lstStyle/>
          <a:p>
            <a:pPr eaLnBrk="1" hangingPunct="1"/>
            <a:r>
              <a:rPr lang="ar-JO" dirty="0">
                <a:solidFill>
                  <a:schemeClr val="bg1"/>
                </a:solidFill>
                <a:ea typeface="ＭＳ Ｐゴシック" charset="0"/>
                <a:cs typeface="Arial" panose="020B0604020202020204" pitchFamily="34" charset="0"/>
              </a:rPr>
              <a:t>الهيكل من الشرق</a:t>
            </a:r>
            <a:endParaRPr lang="en-US" dirty="0">
              <a:solidFill>
                <a:schemeClr val="bg1"/>
              </a:solidFill>
              <a:ea typeface="ＭＳ Ｐゴシック" charset="0"/>
              <a:cs typeface="Arial" panose="020B0604020202020204" pitchFamily="34" charset="0"/>
            </a:endParaRPr>
          </a:p>
        </p:txBody>
      </p:sp>
      <p:pic>
        <p:nvPicPr>
          <p:cNvPr id="387075" name="Picture 3" descr="View of the Temple From the Eas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557213"/>
            <a:ext cx="8305800" cy="4243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14953227"/>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22" name="Group 2"/>
          <p:cNvGrpSpPr>
            <a:grpSpLocks/>
          </p:cNvGrpSpPr>
          <p:nvPr/>
        </p:nvGrpSpPr>
        <p:grpSpPr bwMode="auto">
          <a:xfrm>
            <a:off x="-1295400" y="0"/>
            <a:ext cx="10439400" cy="7543800"/>
            <a:chOff x="-816" y="0"/>
            <a:chExt cx="6576" cy="4752"/>
          </a:xfrm>
        </p:grpSpPr>
        <p:pic>
          <p:nvPicPr>
            <p:cNvPr id="389124"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4"/>
              <a:ext cx="5760" cy="438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389125" name="Rectangle 4"/>
            <p:cNvSpPr>
              <a:spLocks noChangeArrowheads="1"/>
            </p:cNvSpPr>
            <p:nvPr/>
          </p:nvSpPr>
          <p:spPr bwMode="auto">
            <a:xfrm rot="-2737338">
              <a:off x="-418" y="3017"/>
              <a:ext cx="1337" cy="213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389126" name="Rectangle 5"/>
            <p:cNvSpPr>
              <a:spLocks noChangeArrowheads="1"/>
            </p:cNvSpPr>
            <p:nvPr/>
          </p:nvSpPr>
          <p:spPr bwMode="auto">
            <a:xfrm>
              <a:off x="2832" y="0"/>
              <a:ext cx="2928" cy="48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grpSp>
      <p:sp>
        <p:nvSpPr>
          <p:cNvPr id="75782" name="Rectangle 6"/>
          <p:cNvSpPr>
            <a:spLocks noGrp="1" noRot="1" noChangeArrowheads="1"/>
          </p:cNvSpPr>
          <p:nvPr>
            <p:ph type="title" idx="4294967295"/>
          </p:nvPr>
        </p:nvSpPr>
        <p:spPr>
          <a:xfrm>
            <a:off x="4495800" y="0"/>
            <a:ext cx="4648200" cy="914400"/>
          </a:xfrm>
          <a:solidFill>
            <a:srgbClr val="FF0000"/>
          </a:solidFill>
        </p:spPr>
        <p:txBody>
          <a:bodyPr/>
          <a:lstStyle/>
          <a:p>
            <a:pPr eaLnBrk="1" hangingPunct="1"/>
            <a:r>
              <a:rPr lang="ar-JO" sz="4000" dirty="0">
                <a:solidFill>
                  <a:schemeClr val="tx1"/>
                </a:solidFill>
                <a:ea typeface="ＭＳ Ｐゴシック" charset="0"/>
              </a:rPr>
              <a:t>قلعة أنطونيا</a:t>
            </a:r>
            <a:endParaRPr lang="en-US" sz="4000" dirty="0">
              <a:solidFill>
                <a:schemeClr val="tx1"/>
              </a:solidFill>
              <a:ea typeface="ＭＳ Ｐゴシック" charset="0"/>
            </a:endParaRPr>
          </a:p>
        </p:txBody>
      </p:sp>
    </p:spTree>
    <p:extLst>
      <p:ext uri="{BB962C8B-B14F-4D97-AF65-F5344CB8AC3E}">
        <p14:creationId xmlns:p14="http://schemas.microsoft.com/office/powerpoint/2010/main" val="2311699216"/>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9" name="Rectangle 5"/>
          <p:cNvSpPr>
            <a:spLocks noGrp="1" noRot="1" noChangeArrowheads="1"/>
          </p:cNvSpPr>
          <p:nvPr>
            <p:ph type="title"/>
          </p:nvPr>
        </p:nvSpPr>
        <p:spPr>
          <a:xfrm>
            <a:off x="0" y="4237038"/>
            <a:ext cx="2895600" cy="2620962"/>
          </a:xfrm>
          <a:effectLst>
            <a:outerShdw blurRad="63500" dist="38099" dir="2700000" algn="ctr" rotWithShape="0">
              <a:schemeClr val="hlink">
                <a:alpha val="74998"/>
              </a:schemeClr>
            </a:outerShdw>
          </a:effectLst>
        </p:spPr>
        <p:txBody>
          <a:bodyPr/>
          <a:lstStyle/>
          <a:p>
            <a:pPr eaLnBrk="1" hangingPunct="1"/>
            <a:r>
              <a:rPr lang="en-US" dirty="0">
                <a:solidFill>
                  <a:schemeClr val="bg2"/>
                </a:solidFill>
                <a:effectLst>
                  <a:outerShdw blurRad="38100" dist="38100" dir="2700000" algn="tl">
                    <a:srgbClr val="FFFFFF"/>
                  </a:outerShdw>
                </a:effectLst>
                <a:ea typeface="ＭＳ Ｐゴシック" charset="0"/>
              </a:rPr>
              <a:t>Antonia Fortress Leveled</a:t>
            </a:r>
          </a:p>
        </p:txBody>
      </p:sp>
      <p:pic>
        <p:nvPicPr>
          <p:cNvPr id="2" name="Picture 1"/>
          <p:cNvPicPr>
            <a:picLocks noChangeAspect="1"/>
          </p:cNvPicPr>
          <p:nvPr/>
        </p:nvPicPr>
        <p:blipFill>
          <a:blip r:embed="rId3"/>
          <a:stretch>
            <a:fillRect/>
          </a:stretch>
        </p:blipFill>
        <p:spPr>
          <a:xfrm>
            <a:off x="-20615" y="0"/>
            <a:ext cx="10656837" cy="6957392"/>
          </a:xfrm>
          <a:prstGeom prst="rect">
            <a:avLst/>
          </a:prstGeom>
        </p:spPr>
      </p:pic>
    </p:spTree>
    <p:extLst>
      <p:ext uri="{BB962C8B-B14F-4D97-AF65-F5344CB8AC3E}">
        <p14:creationId xmlns:p14="http://schemas.microsoft.com/office/powerpoint/2010/main" val="276308972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1170" name="Group 2"/>
          <p:cNvGrpSpPr>
            <a:grpSpLocks/>
          </p:cNvGrpSpPr>
          <p:nvPr/>
        </p:nvGrpSpPr>
        <p:grpSpPr bwMode="auto">
          <a:xfrm>
            <a:off x="-152400" y="0"/>
            <a:ext cx="9372600" cy="7543800"/>
            <a:chOff x="432" y="-192"/>
            <a:chExt cx="5904" cy="4752"/>
          </a:xfrm>
        </p:grpSpPr>
        <p:pic>
          <p:nvPicPr>
            <p:cNvPr id="391172" name="Picture 3" descr="Siege Lef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2" y="-192"/>
              <a:ext cx="3020" cy="47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1173" name="Picture 4" descr="Siege Righ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39" y="-192"/>
              <a:ext cx="3597" cy="4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77829" name="Rectangle 5"/>
          <p:cNvSpPr>
            <a:spLocks noGrp="1" noRot="1" noChangeArrowheads="1"/>
          </p:cNvSpPr>
          <p:nvPr>
            <p:ph type="title"/>
          </p:nvPr>
        </p:nvSpPr>
        <p:spPr>
          <a:xfrm>
            <a:off x="-332823" y="4664765"/>
            <a:ext cx="2577548" cy="2193235"/>
          </a:xfrm>
          <a:effectLst>
            <a:outerShdw blurRad="63500" dist="38099" dir="2700000" algn="ctr" rotWithShape="0">
              <a:schemeClr val="hlink">
                <a:alpha val="74998"/>
              </a:schemeClr>
            </a:outerShdw>
          </a:effectLst>
        </p:spPr>
        <p:txBody>
          <a:bodyPr/>
          <a:lstStyle/>
          <a:p>
            <a:pPr eaLnBrk="1" hangingPunct="1"/>
            <a:r>
              <a:rPr lang="ar-JO" dirty="0">
                <a:solidFill>
                  <a:schemeClr val="bg2"/>
                </a:solidFill>
                <a:effectLst>
                  <a:outerShdw blurRad="38100" dist="38100" dir="2700000" algn="tl">
                    <a:srgbClr val="FFFFFF"/>
                  </a:outerShdw>
                </a:effectLst>
                <a:ea typeface="ＭＳ Ｐゴシック" charset="0"/>
              </a:rPr>
              <a:t>تسوية      قلعة     أنطونيا</a:t>
            </a:r>
            <a:endParaRPr lang="en-US" dirty="0">
              <a:solidFill>
                <a:schemeClr val="bg2"/>
              </a:solidFill>
              <a:effectLst>
                <a:outerShdw blurRad="38100" dist="38100" dir="2700000" algn="tl">
                  <a:srgbClr val="FFFFFF"/>
                </a:outerShdw>
              </a:effectLst>
              <a:ea typeface="ＭＳ Ｐゴシック" charset="0"/>
            </a:endParaRPr>
          </a:p>
        </p:txBody>
      </p:sp>
    </p:spTree>
    <p:extLst>
      <p:ext uri="{BB962C8B-B14F-4D97-AF65-F5344CB8AC3E}">
        <p14:creationId xmlns:p14="http://schemas.microsoft.com/office/powerpoint/2010/main" val="1670665643"/>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Temple Destruction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81600" y="3208338"/>
            <a:ext cx="4191000" cy="3649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9875" name="Picture 3" descr="Temple Destructi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2263" y="2209800"/>
            <a:ext cx="5275263"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3220" name="Rectangle 4"/>
          <p:cNvSpPr>
            <a:spLocks noChangeArrowheads="1"/>
          </p:cNvSpPr>
          <p:nvPr/>
        </p:nvSpPr>
        <p:spPr bwMode="auto">
          <a:xfrm>
            <a:off x="2133600" y="2209800"/>
            <a:ext cx="7010400" cy="1143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79877" name="Rectangle 5"/>
          <p:cNvSpPr>
            <a:spLocks noGrp="1" noRot="1" noChangeArrowheads="1"/>
          </p:cNvSpPr>
          <p:nvPr>
            <p:ph type="title"/>
          </p:nvPr>
        </p:nvSpPr>
        <p:spPr>
          <a:xfrm>
            <a:off x="2438400" y="2286000"/>
            <a:ext cx="6096000" cy="762000"/>
          </a:xfrm>
          <a:effectLst>
            <a:outerShdw blurRad="63500" dist="38099" dir="2700000" algn="ctr" rotWithShape="0">
              <a:schemeClr val="hlink">
                <a:alpha val="74998"/>
              </a:schemeClr>
            </a:outerShdw>
          </a:effectLst>
        </p:spPr>
        <p:txBody>
          <a:bodyPr/>
          <a:lstStyle/>
          <a:p>
            <a:pPr eaLnBrk="1" hangingPunct="1"/>
            <a:r>
              <a:rPr lang="ar-JO" dirty="0">
                <a:solidFill>
                  <a:schemeClr val="bg2"/>
                </a:solidFill>
                <a:effectLst>
                  <a:outerShdw blurRad="38100" dist="38100" dir="2700000" algn="tl">
                    <a:srgbClr val="FFFFFF"/>
                  </a:outerShdw>
                </a:effectLst>
                <a:ea typeface="ＭＳ Ｐゴシック" charset="0"/>
              </a:rPr>
              <a:t>الهجوم على الهيكل</a:t>
            </a:r>
            <a:endParaRPr lang="en-US" dirty="0">
              <a:solidFill>
                <a:schemeClr val="bg2"/>
              </a:solidFill>
              <a:effectLst>
                <a:outerShdw blurRad="38100" dist="38100" dir="2700000" algn="tl">
                  <a:srgbClr val="FFFFFF"/>
                </a:outerShdw>
              </a:effectLst>
              <a:ea typeface="ＭＳ Ｐゴシック" charset="0"/>
            </a:endParaRPr>
          </a:p>
        </p:txBody>
      </p:sp>
    </p:spTree>
    <p:extLst>
      <p:ext uri="{BB962C8B-B14F-4D97-AF65-F5344CB8AC3E}">
        <p14:creationId xmlns:p14="http://schemas.microsoft.com/office/powerpoint/2010/main" val="223881315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79875"/>
                                        </p:tgtEl>
                                        <p:attrNameLst>
                                          <p:attrName>style.visibility</p:attrName>
                                        </p:attrNameLst>
                                      </p:cBhvr>
                                      <p:to>
                                        <p:strVal val="visible"/>
                                      </p:to>
                                    </p:set>
                                    <p:animEffect transition="in" filter="dissolve">
                                      <p:cBhvr>
                                        <p:cTn id="7" dur="3000"/>
                                        <p:tgtEl>
                                          <p:spTgt spid="798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nodeType="clickEffect">
                                  <p:stCondLst>
                                    <p:cond delay="0"/>
                                  </p:stCondLst>
                                  <p:childTnLst>
                                    <p:set>
                                      <p:cBhvr>
                                        <p:cTn id="11" dur="1" fill="hold">
                                          <p:stCondLst>
                                            <p:cond delay="0"/>
                                          </p:stCondLst>
                                        </p:cTn>
                                        <p:tgtEl>
                                          <p:spTgt spid="79874"/>
                                        </p:tgtEl>
                                        <p:attrNameLst>
                                          <p:attrName>style.visibility</p:attrName>
                                        </p:attrNameLst>
                                      </p:cBhvr>
                                      <p:to>
                                        <p:strVal val="visible"/>
                                      </p:to>
                                    </p:set>
                                    <p:anim calcmode="lin" valueType="num">
                                      <p:cBhvr additive="base">
                                        <p:cTn id="12" dur="500" fill="hold"/>
                                        <p:tgtEl>
                                          <p:spTgt spid="79874"/>
                                        </p:tgtEl>
                                        <p:attrNameLst>
                                          <p:attrName>ppt_x</p:attrName>
                                        </p:attrNameLst>
                                      </p:cBhvr>
                                      <p:tavLst>
                                        <p:tav tm="0">
                                          <p:val>
                                            <p:strVal val="1+#ppt_w/2"/>
                                          </p:val>
                                        </p:tav>
                                        <p:tav tm="100000">
                                          <p:val>
                                            <p:strVal val="#ppt_x"/>
                                          </p:val>
                                        </p:tav>
                                      </p:tavLst>
                                    </p:anim>
                                    <p:anim calcmode="lin" valueType="num">
                                      <p:cBhvr additive="base">
                                        <p:cTn id="13" dur="500" fill="hold"/>
                                        <p:tgtEl>
                                          <p:spTgt spid="798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3"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438274" name="Picture 3" descr="OMSSO08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71625" y="0"/>
            <a:ext cx="58197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3475" name="Rectangle 4"/>
          <p:cNvSpPr>
            <a:spLocks noGrp="1" noChangeArrowheads="1"/>
          </p:cNvSpPr>
          <p:nvPr>
            <p:ph type="title" idx="4294967295"/>
          </p:nvPr>
        </p:nvSpPr>
        <p:spPr>
          <a:xfrm>
            <a:off x="762000" y="0"/>
            <a:ext cx="7772400" cy="620688"/>
          </a:xfrm>
        </p:spPr>
        <p:txBody>
          <a:bodyPr/>
          <a:lstStyle/>
          <a:p>
            <a:pPr eaLnBrk="1" hangingPunct="1">
              <a:defRPr/>
            </a:pPr>
            <a:r>
              <a:rPr lang="ar-JO" dirty="0">
                <a:effectLst>
                  <a:glow rad="152400">
                    <a:srgbClr val="EFE8AD">
                      <a:alpha val="47000"/>
                    </a:srgbClr>
                  </a:glow>
                </a:effectLst>
                <a:cs typeface="Arial" panose="020B0604020202020204" pitchFamily="34" charset="0"/>
              </a:rPr>
              <a:t>الإيمان بالحَمَل</a:t>
            </a:r>
            <a:endParaRPr lang="en-US" dirty="0">
              <a:effectLst>
                <a:glow rad="152400">
                  <a:srgbClr val="EFE8AD">
                    <a:alpha val="47000"/>
                  </a:srgbClr>
                </a:glow>
              </a:effectLst>
              <a:cs typeface="Arial" panose="020B0604020202020204" pitchFamily="34" charset="0"/>
            </a:endParaRPr>
          </a:p>
        </p:txBody>
      </p:sp>
    </p:spTree>
    <p:extLst>
      <p:ext uri="{BB962C8B-B14F-4D97-AF65-F5344CB8AC3E}">
        <p14:creationId xmlns:p14="http://schemas.microsoft.com/office/powerpoint/2010/main" val="1035016996"/>
      </p:ext>
    </p:extLst>
  </p:cSld>
  <p:clrMapOvr>
    <a:masterClrMapping/>
  </p:clrMapOvr>
  <p:transition spd="med">
    <p:randomBar dir="vert"/>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6878514" cy="6878514"/>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مؤمنو أورشليم</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1021295944"/>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957392"/>
          </a:xfrm>
          <a:prstGeom prst="rect">
            <a:avLst/>
          </a:prstGeom>
        </p:spPr>
      </p:pic>
      <p:sp>
        <p:nvSpPr>
          <p:cNvPr id="900098" name="Rectangle 2"/>
          <p:cNvSpPr>
            <a:spLocks noGrp="1" noChangeArrowheads="1"/>
          </p:cNvSpPr>
          <p:nvPr>
            <p:ph type="ctrTitle"/>
          </p:nvPr>
        </p:nvSpPr>
        <p:spPr>
          <a:xfrm>
            <a:off x="0" y="5062443"/>
            <a:ext cx="9144000" cy="1678082"/>
          </a:xfrm>
          <a:effectLst>
            <a:outerShdw blurRad="63500" dist="35921" dir="2700000" algn="ctr" rotWithShape="0">
              <a:schemeClr val="tx2">
                <a:alpha val="74998"/>
              </a:schemeClr>
            </a:outerShdw>
          </a:effectLst>
        </p:spPr>
        <p:txBody>
          <a:bodyPr/>
          <a:lstStyle/>
          <a:p>
            <a:pPr>
              <a:defRPr/>
            </a:pPr>
            <a:r>
              <a:rPr lang="ar-JO" sz="5400" dirty="0">
                <a:effectLst>
                  <a:glow rad="254000">
                    <a:schemeClr val="tx1"/>
                  </a:glow>
                </a:effectLst>
                <a:ea typeface="ＭＳ Ｐゴシック" charset="0"/>
              </a:rPr>
              <a:t>هل يجب على المؤمنين                   أن يبقوا و يحاربوا ؟</a:t>
            </a:r>
            <a:endParaRPr lang="en-US" sz="5400" dirty="0">
              <a:effectLst>
                <a:glow rad="254000">
                  <a:schemeClr val="tx1"/>
                </a:glow>
              </a:effectLst>
              <a:ea typeface="ＭＳ Ｐゴシック" charset="0"/>
            </a:endParaRPr>
          </a:p>
        </p:txBody>
      </p:sp>
    </p:spTree>
    <p:extLst>
      <p:ext uri="{BB962C8B-B14F-4D97-AF65-F5344CB8AC3E}">
        <p14:creationId xmlns:p14="http://schemas.microsoft.com/office/powerpoint/2010/main" val="549812509"/>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45720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هروب مؤمني أورشليم</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2776333073"/>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97908" y="41670"/>
            <a:ext cx="4452483" cy="527951"/>
          </a:xfrm>
          <a:prstGeom prst="rect">
            <a:avLst/>
          </a:prstGeom>
        </p:spPr>
      </p:pic>
      <p:sp>
        <p:nvSpPr>
          <p:cNvPr id="900098" name="Rectangle 2"/>
          <p:cNvSpPr>
            <a:spLocks noGrp="1" noChangeArrowheads="1"/>
          </p:cNvSpPr>
          <p:nvPr>
            <p:ph type="ctrTitle"/>
          </p:nvPr>
        </p:nvSpPr>
        <p:spPr>
          <a:xfrm>
            <a:off x="262225" y="415450"/>
            <a:ext cx="8619549" cy="861723"/>
          </a:xfrm>
          <a:noFill/>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rPr>
              <a:t>أورشليم في القرن الأول</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1290652031"/>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266" name="Picture 2" descr="Jewish revolt against Rom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0482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23" name="Rectangle 3"/>
          <p:cNvSpPr>
            <a:spLocks noGrp="1" noChangeArrowheads="1"/>
          </p:cNvSpPr>
          <p:nvPr>
            <p:ph type="ctrTitle"/>
          </p:nvPr>
        </p:nvSpPr>
        <p:spPr>
          <a:xfrm>
            <a:off x="0" y="152400"/>
            <a:ext cx="7848600" cy="1447800"/>
          </a:xfrm>
          <a:solidFill>
            <a:schemeClr val="bg2">
              <a:lumMod val="85000"/>
              <a:lumOff val="15000"/>
            </a:schemeClr>
          </a:solidFill>
        </p:spPr>
        <p:txBody>
          <a:bodyPr/>
          <a:lstStyle/>
          <a:p>
            <a:pPr eaLnBrk="1" hangingPunct="1"/>
            <a:r>
              <a:rPr lang="ar-JO" sz="4800" dirty="0">
                <a:ea typeface="ＭＳ Ｐゴシック" charset="0"/>
              </a:rPr>
              <a:t>ما الذي حدث للمؤمنين في أورشليم ؟</a:t>
            </a:r>
            <a:endParaRPr lang="en-US" sz="4800" dirty="0">
              <a:ea typeface="ＭＳ Ｐゴシック" charset="0"/>
            </a:endParaRPr>
          </a:p>
        </p:txBody>
      </p:sp>
      <p:sp>
        <p:nvSpPr>
          <p:cNvPr id="81924" name="Rectangle 4"/>
          <p:cNvSpPr>
            <a:spLocks noGrp="1" noChangeArrowheads="1"/>
          </p:cNvSpPr>
          <p:nvPr>
            <p:ph type="subTitle" idx="1"/>
          </p:nvPr>
        </p:nvSpPr>
        <p:spPr>
          <a:xfrm>
            <a:off x="5105400" y="1600200"/>
            <a:ext cx="4038600" cy="1524000"/>
          </a:xfrm>
        </p:spPr>
        <p:txBody>
          <a:bodyPr/>
          <a:lstStyle/>
          <a:p>
            <a:pPr eaLnBrk="1" hangingPunct="1">
              <a:buFont typeface="Wingdings" charset="0"/>
              <a:buNone/>
            </a:pPr>
            <a:r>
              <a:rPr lang="ar-JO" dirty="0">
                <a:ea typeface="ＭＳ Ｐゴシック" charset="0"/>
              </a:rPr>
              <a:t>حصلوا على رؤيا تخبرهم أن يحتموا في طبقة فحل</a:t>
            </a:r>
            <a:endParaRPr lang="en-US" dirty="0">
              <a:ea typeface="ＭＳ Ｐゴシック" charset="0"/>
            </a:endParaRPr>
          </a:p>
        </p:txBody>
      </p:sp>
      <p:sp>
        <p:nvSpPr>
          <p:cNvPr id="81925" name="AutoShape 5"/>
          <p:cNvSpPr>
            <a:spLocks noChangeArrowheads="1"/>
          </p:cNvSpPr>
          <p:nvPr/>
        </p:nvSpPr>
        <p:spPr bwMode="auto">
          <a:xfrm rot="-3812160">
            <a:off x="2390775" y="3429000"/>
            <a:ext cx="2819400" cy="1143000"/>
          </a:xfrm>
          <a:prstGeom prst="curvedUpArrow">
            <a:avLst>
              <a:gd name="adj1" fmla="val 49333"/>
              <a:gd name="adj2" fmla="val 98667"/>
              <a:gd name="adj3" fmla="val 33333"/>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81926" name="Rectangle 6"/>
          <p:cNvSpPr>
            <a:spLocks noChangeArrowheads="1"/>
          </p:cNvSpPr>
          <p:nvPr/>
        </p:nvSpPr>
        <p:spPr bwMode="auto">
          <a:xfrm>
            <a:off x="3352800" y="2286000"/>
            <a:ext cx="1295400" cy="381000"/>
          </a:xfrm>
          <a:prstGeom prst="rect">
            <a:avLst/>
          </a:prstGeom>
          <a:noFill/>
          <a:ln w="9525">
            <a:noFill/>
            <a:miter lim="800000"/>
            <a:headEnd/>
            <a:tailEnd/>
          </a:ln>
          <a:effectLst>
            <a:outerShdw blurRad="63500" dist="38099" dir="2700000" algn="ctr" rotWithShape="0">
              <a:schemeClr val="tx2">
                <a:alpha val="74998"/>
              </a:schemeClr>
            </a:outerShdw>
          </a:effectLst>
        </p:spPr>
        <p:txBody>
          <a:bodyPr/>
          <a:lstStyle/>
          <a:p>
            <a:pPr marL="0" marR="0" lvl="0" indent="0" algn="ctr" defTabSz="914400" rtl="0" eaLnBrk="0" fontAlgn="base" latinLnBrk="0" hangingPunct="0">
              <a:lnSpc>
                <a:spcPct val="100000"/>
              </a:lnSpc>
              <a:spcBef>
                <a:spcPct val="20000"/>
              </a:spcBef>
              <a:spcAft>
                <a:spcPct val="0"/>
              </a:spcAft>
              <a:buClr>
                <a:srgbClr val="00FFFF"/>
              </a:buClr>
              <a:buSzPct val="70000"/>
              <a:buFont typeface="Wingdings" charset="0"/>
              <a:buNone/>
              <a:tabLst/>
              <a:defRPr/>
            </a:pPr>
            <a:r>
              <a:rPr kumimoji="0" lang="ar-JO" sz="2800" b="1" u="none" strike="noStrike" kern="1200" cap="none" spc="0" normalizeH="0" baseline="0" noProof="0" dirty="0">
                <a:ln>
                  <a:noFill/>
                </a:ln>
                <a:solidFill>
                  <a:srgbClr val="51596D"/>
                </a:solidFill>
                <a:effectLst>
                  <a:glow rad="139700">
                    <a:srgbClr val="FFFFFF">
                      <a:alpha val="91000"/>
                    </a:srgbClr>
                  </a:glow>
                </a:effectLst>
                <a:uLnTx/>
                <a:uFillTx/>
                <a:latin typeface="Arial" panose="020B0604020202020204" pitchFamily="34" charset="0"/>
                <a:ea typeface="ＭＳ Ｐゴシック" charset="0"/>
                <a:cs typeface="Arial" panose="020B0604020202020204" pitchFamily="34" charset="0"/>
              </a:rPr>
              <a:t>طبقة فحل</a:t>
            </a:r>
            <a:endParaRPr kumimoji="0" lang="en-US" sz="2800" b="1" u="none" strike="noStrike" kern="1200" cap="none" spc="0" normalizeH="0" baseline="0" noProof="0" dirty="0">
              <a:ln>
                <a:noFill/>
              </a:ln>
              <a:solidFill>
                <a:srgbClr val="51596D"/>
              </a:solidFill>
              <a:effectLst>
                <a:glow rad="139700">
                  <a:srgbClr val="FFFFFF">
                    <a:alpha val="91000"/>
                  </a:srgbClr>
                </a:glow>
              </a:effectLst>
              <a:uLnTx/>
              <a:uFillTx/>
              <a:latin typeface="Arial" panose="020B0604020202020204" pitchFamily="34" charset="0"/>
              <a:ea typeface="ＭＳ Ｐゴシック" charset="0"/>
              <a:cs typeface="Arial" panose="020B0604020202020204" pitchFamily="34" charset="0"/>
            </a:endParaRPr>
          </a:p>
        </p:txBody>
      </p:sp>
      <p:sp>
        <p:nvSpPr>
          <p:cNvPr id="81927" name="Rectangle 7"/>
          <p:cNvSpPr>
            <a:spLocks noChangeArrowheads="1"/>
          </p:cNvSpPr>
          <p:nvPr/>
        </p:nvSpPr>
        <p:spPr bwMode="auto">
          <a:xfrm>
            <a:off x="914400" y="4572000"/>
            <a:ext cx="2057400" cy="533400"/>
          </a:xfrm>
          <a:prstGeom prst="rect">
            <a:avLst/>
          </a:prstGeom>
          <a:noFill/>
          <a:ln w="9525">
            <a:noFill/>
            <a:miter lim="800000"/>
            <a:headEnd/>
            <a:tailEnd/>
          </a:ln>
          <a:effectLst/>
        </p:spPr>
        <p:txBody>
          <a:bodyPr/>
          <a:lstStyle/>
          <a:p>
            <a:pPr marL="0" marR="0" lvl="0" indent="0" algn="ctr" defTabSz="914400" rtl="0" eaLnBrk="0" fontAlgn="base" latinLnBrk="0" hangingPunct="0">
              <a:lnSpc>
                <a:spcPct val="100000"/>
              </a:lnSpc>
              <a:spcBef>
                <a:spcPct val="20000"/>
              </a:spcBef>
              <a:spcAft>
                <a:spcPct val="0"/>
              </a:spcAft>
              <a:buClr>
                <a:srgbClr val="00FFFF"/>
              </a:buClr>
              <a:buSzPct val="70000"/>
              <a:buFontTx/>
              <a:buNone/>
              <a:tabLst/>
              <a:defRPr/>
            </a:pPr>
            <a:r>
              <a:rPr kumimoji="0" lang="ar-SA" sz="2800" b="1" u="none" strike="noStrike" kern="1200" cap="none" spc="0" normalizeH="0" baseline="0" noProof="0" dirty="0">
                <a:ln>
                  <a:noFill/>
                </a:ln>
                <a:solidFill>
                  <a:srgbClr val="FF0000"/>
                </a:solidFill>
                <a:effectLst>
                  <a:glow rad="139700">
                    <a:srgbClr val="FFFFFF">
                      <a:alpha val="91000"/>
                    </a:srgbClr>
                  </a:glow>
                </a:effectLst>
                <a:uLnTx/>
                <a:uFillTx/>
                <a:latin typeface="Arial" panose="020B0604020202020204" pitchFamily="34" charset="0"/>
                <a:ea typeface="ＭＳ Ｐゴシック" charset="0"/>
                <a:cs typeface="Arial" panose="020B0604020202020204" pitchFamily="34" charset="0"/>
              </a:rPr>
              <a:t>أورشليم</a:t>
            </a:r>
            <a:endParaRPr kumimoji="0" lang="en-US" sz="2800" b="1" u="none" strike="noStrike" kern="1200" cap="none" spc="0" normalizeH="0" baseline="0" noProof="0" dirty="0">
              <a:ln>
                <a:noFill/>
              </a:ln>
              <a:solidFill>
                <a:srgbClr val="FF0000"/>
              </a:solidFill>
              <a:effectLst>
                <a:glow rad="139700">
                  <a:srgbClr val="FFFFFF">
                    <a:alpha val="91000"/>
                  </a:srgbClr>
                </a:glow>
              </a:effectLst>
              <a:uLnTx/>
              <a:uFillTx/>
              <a:latin typeface="Arial" panose="020B0604020202020204" pitchFamily="34" charset="0"/>
              <a:ea typeface="ＭＳ Ｐゴシック" charset="0"/>
              <a:cs typeface="Arial" panose="020B0604020202020204" pitchFamily="34" charset="0"/>
            </a:endParaRPr>
          </a:p>
        </p:txBody>
      </p:sp>
      <p:pic>
        <p:nvPicPr>
          <p:cNvPr id="81928" name="Picture 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200400"/>
            <a:ext cx="914400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994817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924">
                                            <p:txEl>
                                              <p:pRg st="0" end="0"/>
                                            </p:txEl>
                                          </p:spTgt>
                                        </p:tgtEl>
                                        <p:attrNameLst>
                                          <p:attrName>style.visibility</p:attrName>
                                        </p:attrNameLst>
                                      </p:cBhvr>
                                      <p:to>
                                        <p:strVal val="visible"/>
                                      </p:to>
                                    </p:set>
                                    <p:animEffect transition="in" filter="fade">
                                      <p:cBhvr>
                                        <p:cTn id="7" dur="500"/>
                                        <p:tgtEl>
                                          <p:spTgt spid="8192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1925"/>
                                        </p:tgtEl>
                                        <p:attrNameLst>
                                          <p:attrName>style.visibility</p:attrName>
                                        </p:attrNameLst>
                                      </p:cBhvr>
                                      <p:to>
                                        <p:strVal val="visible"/>
                                      </p:to>
                                    </p:set>
                                    <p:animEffect transition="in" filter="wipe(down)">
                                      <p:cBhvr>
                                        <p:cTn id="12" dur="500"/>
                                        <p:tgtEl>
                                          <p:spTgt spid="81925"/>
                                        </p:tgtEl>
                                      </p:cBhvr>
                                    </p:animEffect>
                                  </p:childTnLst>
                                </p:cTn>
                              </p:par>
                            </p:childTnLst>
                          </p:cTn>
                        </p:par>
                        <p:par>
                          <p:cTn id="13" fill="hold" nodeType="afterGroup">
                            <p:stCondLst>
                              <p:cond delay="500"/>
                            </p:stCondLst>
                            <p:childTnLst>
                              <p:par>
                                <p:cTn id="14" presetID="15" presetClass="entr" presetSubtype="0" fill="hold" grpId="0" nodeType="afterEffect">
                                  <p:stCondLst>
                                    <p:cond delay="1000"/>
                                  </p:stCondLst>
                                  <p:childTnLst>
                                    <p:set>
                                      <p:cBhvr>
                                        <p:cTn id="15" dur="1" fill="hold">
                                          <p:stCondLst>
                                            <p:cond delay="0"/>
                                          </p:stCondLst>
                                        </p:cTn>
                                        <p:tgtEl>
                                          <p:spTgt spid="81926"/>
                                        </p:tgtEl>
                                        <p:attrNameLst>
                                          <p:attrName>style.visibility</p:attrName>
                                        </p:attrNameLst>
                                      </p:cBhvr>
                                      <p:to>
                                        <p:strVal val="visible"/>
                                      </p:to>
                                    </p:set>
                                    <p:anim calcmode="lin" valueType="num">
                                      <p:cBhvr>
                                        <p:cTn id="16" dur="1000" fill="hold"/>
                                        <p:tgtEl>
                                          <p:spTgt spid="81926"/>
                                        </p:tgtEl>
                                        <p:attrNameLst>
                                          <p:attrName>ppt_w</p:attrName>
                                        </p:attrNameLst>
                                      </p:cBhvr>
                                      <p:tavLst>
                                        <p:tav tm="0">
                                          <p:val>
                                            <p:fltVal val="0"/>
                                          </p:val>
                                        </p:tav>
                                        <p:tav tm="100000">
                                          <p:val>
                                            <p:strVal val="#ppt_w"/>
                                          </p:val>
                                        </p:tav>
                                      </p:tavLst>
                                    </p:anim>
                                    <p:anim calcmode="lin" valueType="num">
                                      <p:cBhvr>
                                        <p:cTn id="17" dur="1000" fill="hold"/>
                                        <p:tgtEl>
                                          <p:spTgt spid="81926"/>
                                        </p:tgtEl>
                                        <p:attrNameLst>
                                          <p:attrName>ppt_h</p:attrName>
                                        </p:attrNameLst>
                                      </p:cBhvr>
                                      <p:tavLst>
                                        <p:tav tm="0">
                                          <p:val>
                                            <p:fltVal val="0"/>
                                          </p:val>
                                        </p:tav>
                                        <p:tav tm="100000">
                                          <p:val>
                                            <p:strVal val="#ppt_h"/>
                                          </p:val>
                                        </p:tav>
                                      </p:tavLst>
                                    </p:anim>
                                    <p:anim calcmode="lin" valueType="num">
                                      <p:cBhvr>
                                        <p:cTn id="18" dur="1000" fill="hold"/>
                                        <p:tgtEl>
                                          <p:spTgt spid="81926"/>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8192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 presetClass="entr" presetSubtype="5" fill="hold" nodeType="clickEffect">
                                  <p:stCondLst>
                                    <p:cond delay="0"/>
                                  </p:stCondLst>
                                  <p:childTnLst>
                                    <p:set>
                                      <p:cBhvr>
                                        <p:cTn id="23" dur="1" fill="hold">
                                          <p:stCondLst>
                                            <p:cond delay="0"/>
                                          </p:stCondLst>
                                        </p:cTn>
                                        <p:tgtEl>
                                          <p:spTgt spid="81928"/>
                                        </p:tgtEl>
                                        <p:attrNameLst>
                                          <p:attrName>style.visibility</p:attrName>
                                        </p:attrNameLst>
                                      </p:cBhvr>
                                      <p:to>
                                        <p:strVal val="visible"/>
                                      </p:to>
                                    </p:set>
                                    <p:animEffect transition="in" filter="checkerboard(down)">
                                      <p:cBhvr>
                                        <p:cTn id="24" dur="500"/>
                                        <p:tgtEl>
                                          <p:spTgt spid="819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4" grpId="0" build="p" autoUpdateAnimBg="0"/>
      <p:bldP spid="81925" grpId="0" animBg="1"/>
      <p:bldP spid="81926" grpId="0" autoUpdateAnimBg="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499684"/>
            <a:ext cx="9082853" cy="5835733"/>
            <a:chOff x="-1" y="604436"/>
            <a:chExt cx="9082853" cy="5835733"/>
          </a:xfrm>
        </p:grpSpPr>
        <p:pic>
          <p:nvPicPr>
            <p:cNvPr id="3" name="Picture 2"/>
            <p:cNvPicPr>
              <a:picLocks noChangeAspect="1"/>
            </p:cNvPicPr>
            <p:nvPr/>
          </p:nvPicPr>
          <p:blipFill>
            <a:blip r:embed="rId3"/>
            <a:stretch>
              <a:fillRect/>
            </a:stretch>
          </p:blipFill>
          <p:spPr>
            <a:xfrm>
              <a:off x="-1" y="604436"/>
              <a:ext cx="9082853" cy="5835733"/>
            </a:xfrm>
            <a:prstGeom prst="rect">
              <a:avLst/>
            </a:prstGeom>
          </p:spPr>
        </p:pic>
        <p:sp>
          <p:nvSpPr>
            <p:cNvPr id="4" name="Rectangle 3"/>
            <p:cNvSpPr/>
            <p:nvPr/>
          </p:nvSpPr>
          <p:spPr bwMode="auto">
            <a:xfrm>
              <a:off x="2173480" y="1348685"/>
              <a:ext cx="4883783" cy="1309404"/>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grpSp>
      <p:sp>
        <p:nvSpPr>
          <p:cNvPr id="900098" name="Rectangle 2"/>
          <p:cNvSpPr>
            <a:spLocks noGrp="1" noChangeArrowheads="1"/>
          </p:cNvSpPr>
          <p:nvPr>
            <p:ph type="ctrTitle"/>
          </p:nvPr>
        </p:nvSpPr>
        <p:spPr>
          <a:xfrm>
            <a:off x="1872334" y="1243933"/>
            <a:ext cx="6891051" cy="1191557"/>
          </a:xfrm>
          <a:effectLst/>
        </p:spPr>
        <p:txBody>
          <a:bodyPr/>
          <a:lstStyle/>
          <a:p>
            <a:pPr>
              <a:defRPr/>
            </a:pPr>
            <a:r>
              <a:rPr lang="ar-JO" sz="8800" dirty="0">
                <a:solidFill>
                  <a:srgbClr val="FFFF00"/>
                </a:solidFill>
                <a:effectLst/>
                <a:ea typeface="ＭＳ Ｐゴシック" charset="0"/>
              </a:rPr>
              <a:t>تحذير 3</a:t>
            </a:r>
            <a:endParaRPr lang="en-US" sz="8800" dirty="0">
              <a:solidFill>
                <a:srgbClr val="FFFF00"/>
              </a:solidFill>
              <a:effectLst/>
              <a:ea typeface="ＭＳ Ｐゴシック" charset="0"/>
            </a:endParaRPr>
          </a:p>
        </p:txBody>
      </p:sp>
      <p:sp>
        <p:nvSpPr>
          <p:cNvPr id="5" name="Rectangle 2"/>
          <p:cNvSpPr txBox="1">
            <a:spLocks noChangeArrowheads="1"/>
          </p:cNvSpPr>
          <p:nvPr/>
        </p:nvSpPr>
        <p:spPr bwMode="auto">
          <a:xfrm>
            <a:off x="-1" y="3114239"/>
            <a:ext cx="9144001" cy="285135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رفض المسيح قد يؤدي إلى</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الموت الجسدي</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6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JO" sz="6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5: 11-6: 20</a:t>
            </a:r>
            <a:r>
              <a:rPr kumimoji="0" lang="en-US" sz="6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1743329823"/>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499684"/>
            <a:ext cx="9082853" cy="5835733"/>
            <a:chOff x="-1" y="604436"/>
            <a:chExt cx="9082853" cy="5835733"/>
          </a:xfrm>
        </p:grpSpPr>
        <p:pic>
          <p:nvPicPr>
            <p:cNvPr id="3" name="Picture 2"/>
            <p:cNvPicPr>
              <a:picLocks noChangeAspect="1"/>
            </p:cNvPicPr>
            <p:nvPr/>
          </p:nvPicPr>
          <p:blipFill>
            <a:blip r:embed="rId3"/>
            <a:stretch>
              <a:fillRect/>
            </a:stretch>
          </p:blipFill>
          <p:spPr>
            <a:xfrm>
              <a:off x="-1" y="604436"/>
              <a:ext cx="9082853" cy="5835733"/>
            </a:xfrm>
            <a:prstGeom prst="rect">
              <a:avLst/>
            </a:prstGeom>
          </p:spPr>
        </p:pic>
        <p:sp>
          <p:nvSpPr>
            <p:cNvPr id="4" name="Rectangle 3"/>
            <p:cNvSpPr/>
            <p:nvPr/>
          </p:nvSpPr>
          <p:spPr bwMode="auto">
            <a:xfrm>
              <a:off x="2173480" y="1348685"/>
              <a:ext cx="4883783" cy="1309404"/>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900098" name="Rectangle 2"/>
          <p:cNvSpPr>
            <a:spLocks noGrp="1" noChangeArrowheads="1"/>
          </p:cNvSpPr>
          <p:nvPr>
            <p:ph type="ctrTitle"/>
          </p:nvPr>
        </p:nvSpPr>
        <p:spPr>
          <a:xfrm>
            <a:off x="1872334" y="1243933"/>
            <a:ext cx="6891051" cy="1191557"/>
          </a:xfrm>
          <a:effectLst/>
        </p:spPr>
        <p:txBody>
          <a:bodyPr/>
          <a:lstStyle/>
          <a:p>
            <a:pPr>
              <a:defRPr/>
            </a:pPr>
            <a:r>
              <a:rPr lang="ar-JO" sz="8800" dirty="0">
                <a:solidFill>
                  <a:srgbClr val="FFFF00"/>
                </a:solidFill>
                <a:effectLst/>
                <a:ea typeface="ＭＳ Ｐゴシック" charset="0"/>
              </a:rPr>
              <a:t>تحذير 4</a:t>
            </a:r>
            <a:endParaRPr lang="en-US" sz="8800" dirty="0">
              <a:solidFill>
                <a:srgbClr val="FFFF00"/>
              </a:solidFill>
              <a:effectLst/>
              <a:ea typeface="ＭＳ Ｐゴシック" charset="0"/>
            </a:endParaRPr>
          </a:p>
        </p:txBody>
      </p:sp>
      <p:sp>
        <p:nvSpPr>
          <p:cNvPr id="5" name="Rectangle 2"/>
          <p:cNvSpPr txBox="1">
            <a:spLocks noChangeArrowheads="1"/>
          </p:cNvSpPr>
          <p:nvPr/>
        </p:nvSpPr>
        <p:spPr bwMode="auto">
          <a:xfrm>
            <a:off x="-1" y="3114239"/>
            <a:ext cx="9144001" cy="285135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خطايا العمد قد تؤدي إلى</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الموت الجسدي</a:t>
            </a:r>
            <a:br>
              <a:rPr kumimoji="0" lang="en-US" sz="6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en-US" sz="6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JO" sz="6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10: 26-31</a:t>
            </a:r>
            <a:r>
              <a:rPr kumimoji="0" lang="en-US" sz="6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3412838156"/>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re Free Stock Photo - Public Domain Pictures">
            <a:extLst>
              <a:ext uri="{FF2B5EF4-FFF2-40B4-BE49-F238E27FC236}">
                <a16:creationId xmlns:a16="http://schemas.microsoft.com/office/drawing/2014/main" id="{97F68C1F-F825-4B35-0672-30F7516941C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982343" y="44062"/>
            <a:ext cx="51435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44062"/>
            <a:ext cx="4587766" cy="6813937"/>
          </a:xfrm>
          <a:noFill/>
          <a:effectLst>
            <a:outerShdw blurRad="63500" dist="35921" dir="2700000" algn="ctr" rotWithShape="0">
              <a:schemeClr val="tx2">
                <a:alpha val="74998"/>
              </a:schemeClr>
            </a:outerShdw>
          </a:effectLst>
        </p:spPr>
        <p:txBody>
          <a:bodyPr anchor="t"/>
          <a:lstStyle/>
          <a:p>
            <a:pPr>
              <a:defRPr/>
            </a:pPr>
            <a:r>
              <a:rPr lang="ar-JO" sz="3600" dirty="0">
                <a:effectLst>
                  <a:glow rad="381000">
                    <a:schemeClr val="tx1"/>
                  </a:glow>
                </a:effectLst>
                <a:ea typeface="ＭＳ Ｐゴシック" charset="0"/>
              </a:rPr>
              <a:t>فإنه إن أخطأنا باختيارنا بعدما أخذنا معرفة الحق لا تبقى بعد ذبيحة عن الخطايا بل قبول دينونة مخيف و غيرة نار عتيدة أن تأكل المضادين </a:t>
            </a:r>
            <a:br>
              <a:rPr lang="ar-JO" sz="3600" dirty="0">
                <a:effectLst>
                  <a:glow rad="381000">
                    <a:schemeClr val="tx1"/>
                  </a:glow>
                </a:effectLst>
                <a:ea typeface="ＭＳ Ｐゴシック" charset="0"/>
              </a:rPr>
            </a:br>
            <a:r>
              <a:rPr lang="ar-JO" sz="3600" dirty="0">
                <a:effectLst>
                  <a:glow rad="381000">
                    <a:schemeClr val="tx1"/>
                  </a:glow>
                </a:effectLst>
                <a:ea typeface="ＭＳ Ｐゴシック" charset="0"/>
              </a:rPr>
              <a:t>(عب 10: 26-27)</a:t>
            </a:r>
            <a:endParaRPr lang="en-US" sz="3600" dirty="0">
              <a:effectLst>
                <a:glow rad="381000">
                  <a:schemeClr val="tx1"/>
                </a:glow>
              </a:effectLst>
              <a:ea typeface="ＭＳ Ｐゴシック" charset="0"/>
            </a:endParaRPr>
          </a:p>
        </p:txBody>
      </p:sp>
      <p:sp>
        <p:nvSpPr>
          <p:cNvPr id="5" name="Rectangle 2"/>
          <p:cNvSpPr txBox="1">
            <a:spLocks noChangeArrowheads="1"/>
          </p:cNvSpPr>
          <p:nvPr/>
        </p:nvSpPr>
        <p:spPr bwMode="auto">
          <a:xfrm rot="20895119">
            <a:off x="5003518" y="749065"/>
            <a:ext cx="4128044" cy="37700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FFFFFF"/>
                </a:solidFill>
                <a:effectLst>
                  <a:glow rad="381000">
                    <a:srgbClr val="000000"/>
                  </a:glow>
                </a:effectLst>
                <a:uLnTx/>
                <a:uFillTx/>
                <a:latin typeface="Arial" panose="020B0604020202020204" pitchFamily="34" charset="0"/>
                <a:ea typeface="ＭＳ Ｐゴシック" charset="0"/>
                <a:cs typeface="Arial" panose="020B0604020202020204" pitchFamily="34" charset="0"/>
              </a:rPr>
              <a:t>هل هؤلاء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FFFFFF"/>
                </a:solidFill>
                <a:effectLst>
                  <a:glow rad="381000">
                    <a:srgbClr val="000000"/>
                  </a:glow>
                </a:effectLst>
                <a:uLnTx/>
                <a:uFillTx/>
                <a:latin typeface="Arial" panose="020B0604020202020204" pitchFamily="34" charset="0"/>
                <a:ea typeface="ＭＳ Ｐゴシック" charset="0"/>
                <a:cs typeface="Arial" panose="020B0604020202020204" pitchFamily="34" charset="0"/>
              </a:rPr>
              <a:t>الأشخاص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FFFF00"/>
                </a:solidFill>
                <a:effectLst>
                  <a:glow rad="381000">
                    <a:srgbClr val="000000"/>
                  </a:glow>
                </a:effectLst>
                <a:uLnTx/>
                <a:uFillTx/>
                <a:latin typeface="Arial" panose="020B0604020202020204" pitchFamily="34" charset="0"/>
                <a:ea typeface="ＭＳ Ｐゴシック" charset="0"/>
                <a:cs typeface="Arial" panose="020B0604020202020204" pitchFamily="34" charset="0"/>
              </a:rPr>
              <a:t>مؤمنون ؟</a:t>
            </a:r>
            <a:endParaRPr kumimoji="0" lang="en-US" sz="6000" b="1" u="none" strike="noStrike" kern="1200" cap="none" spc="0" normalizeH="0" baseline="0" noProof="0" dirty="0">
              <a:ln>
                <a:noFill/>
              </a:ln>
              <a:solidFill>
                <a:srgbClr val="FFFF00"/>
              </a:solidFill>
              <a:effectLst>
                <a:glow rad="381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770872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5"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136065"/>
            <a:ext cx="9144000" cy="977080"/>
          </a:xfrm>
          <a:noFill/>
          <a:ln>
            <a:solidFill>
              <a:schemeClr val="bg1"/>
            </a:solidFill>
          </a:ln>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لماذا المؤمنون ؟</a:t>
            </a:r>
            <a:endParaRPr lang="en-US" sz="4800" dirty="0">
              <a:effectLst>
                <a:glow rad="127000">
                  <a:schemeClr val="tx1"/>
                </a:glow>
              </a:effectLst>
              <a:ea typeface="ＭＳ Ｐゴシック" charset="0"/>
            </a:endParaRPr>
          </a:p>
        </p:txBody>
      </p:sp>
      <p:sp>
        <p:nvSpPr>
          <p:cNvPr id="4" name="Rectangle 2"/>
          <p:cNvSpPr txBox="1">
            <a:spLocks noChangeArrowheads="1"/>
          </p:cNvSpPr>
          <p:nvPr/>
        </p:nvSpPr>
        <p:spPr bwMode="auto">
          <a:xfrm>
            <a:off x="0" y="1587413"/>
            <a:ext cx="9144000" cy="52705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10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تشير الرسالة بشكل متكرر إلى القراء كمؤمنين</a:t>
            </a:r>
            <a:endParaRPr kumimoji="0" lang="en-US" sz="2800" b="1" u="none" strike="noStrike" kern="1200" cap="none" spc="-10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10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تمسكوا بإقرار الرجاء في المسيح (10: 23)</a:t>
            </a:r>
            <a:endParaRPr kumimoji="0" lang="en-US" sz="2800" b="1" u="none" strike="noStrike" kern="1200" cap="none" spc="-10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10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عليهم أن يبنوا بعضهم بعضاً في الإيمان (10: 24-25)</a:t>
            </a:r>
            <a:endParaRPr kumimoji="0" lang="en-US" sz="2800" b="1" u="none" strike="noStrike" kern="1200" cap="none" spc="-10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10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حصلوا على معرفة الحق (10: 26)</a:t>
            </a:r>
            <a:endParaRPr kumimoji="0" lang="en-US" sz="2800" b="1" u="none" strike="noStrike" kern="1200" cap="none" spc="-10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10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قد يخطئ الكاتب نفس هذه الخطايا (10: 26)</a:t>
            </a:r>
            <a:endParaRPr kumimoji="0" lang="en-US" sz="2800" b="1" u="none" strike="noStrike" kern="1200" cap="none" spc="-10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10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لقد تقدسوا (10: 29)</a:t>
            </a:r>
            <a:endParaRPr kumimoji="0" lang="en-US" sz="2800" b="1" u="none" strike="noStrike" kern="1200" cap="none" spc="-10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10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تألموا بأمانة لأجل المسيح (10: 32-34)</a:t>
            </a:r>
            <a:endParaRPr kumimoji="0" lang="en-US" sz="2800" b="1" u="none" strike="noStrike" kern="1200" cap="none" spc="-10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10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كان لهم ثقة بالرب (10: 35)</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10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احتاجوا أن يثبتوا في الإيمان (10: 36)</a:t>
            </a:r>
            <a:r>
              <a:rPr kumimoji="0" lang="en-SG" sz="2800" b="1" u="none" strike="noStrike" kern="1200" cap="none" spc="-10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 </a:t>
            </a:r>
            <a:endParaRPr kumimoji="0" lang="en-US" sz="2800" b="1" u="none" strike="noStrike" kern="1200" cap="none" spc="-10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10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اعتبروا من الأبرار (10: 38)</a:t>
            </a:r>
            <a:endParaRPr kumimoji="0" lang="en-SG" sz="2800" b="1" u="none" strike="noStrike" kern="1200" cap="none" spc="-10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3222846612"/>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14" name="Picture 5" descr="persecution"/>
          <p:cNvPicPr>
            <a:picLocks noChangeAspect="1" noChangeArrowheads="1"/>
          </p:cNvPicPr>
          <p:nvPr/>
        </p:nvPicPr>
        <p:blipFill>
          <a:blip r:embed="rId3">
            <a:lum bright="-26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57200" y="116632"/>
            <a:ext cx="8229600" cy="868362"/>
          </a:xfrm>
          <a:solidFill>
            <a:schemeClr val="bg2"/>
          </a:solidFill>
          <a:ln>
            <a:solidFill>
              <a:schemeClr val="tx1"/>
            </a:solidFill>
          </a:ln>
        </p:spPr>
        <p:txBody>
          <a:bodyPr/>
          <a:lstStyle/>
          <a:p>
            <a:r>
              <a:rPr lang="ar-JO" dirty="0">
                <a:effectLst/>
                <a:ea typeface="ＭＳ Ｐゴシック" charset="0"/>
              </a:rPr>
              <a:t>النار</a:t>
            </a:r>
            <a:endParaRPr lang="en-US" dirty="0">
              <a:effectLst/>
              <a:ea typeface="ＭＳ Ｐゴシック" charset="0"/>
            </a:endParaRPr>
          </a:p>
        </p:txBody>
      </p:sp>
      <p:sp>
        <p:nvSpPr>
          <p:cNvPr id="5" name="Content Placeholder 2"/>
          <p:cNvSpPr txBox="1">
            <a:spLocks/>
          </p:cNvSpPr>
          <p:nvPr/>
        </p:nvSpPr>
        <p:spPr bwMode="auto">
          <a:xfrm>
            <a:off x="0" y="1052736"/>
            <a:ext cx="9144000" cy="3505200"/>
          </a:xfrm>
          <a:prstGeom prst="rect">
            <a:avLst/>
          </a:prstGeom>
          <a:noFill/>
          <a:ln w="9525">
            <a:noFill/>
            <a:miter lim="800000"/>
            <a:headEnd/>
            <a:tailEnd/>
          </a:ln>
          <a:effec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
                <a:srgbClr val="00FFFF"/>
              </a:buClr>
              <a:buSzPct val="70000"/>
              <a:buFontTx/>
              <a:buNone/>
              <a:tabLst/>
              <a:defRPr/>
            </a:pPr>
            <a:r>
              <a:rPr kumimoji="0" lang="ar-JO"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26 فإنه إن أخطأنا باختيارنا بعدما أخذنا معرفة الحق لا تبقى بعد ذبيحة عن الخطايا 27 بل قبول دينونة مخيف و </a:t>
            </a:r>
            <a:r>
              <a:rPr kumimoji="0" lang="ar-JO" sz="40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غيرة نار عتيدة أن تأكل المضادين</a:t>
            </a:r>
            <a:r>
              <a:rPr kumimoji="0" lang="ar-JO"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(عب 10: 26-27)</a:t>
            </a:r>
            <a:endParaRPr kumimoji="0" 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
                <a:srgbClr val="00FFFF"/>
              </a:buClr>
              <a:buSzPct val="70000"/>
              <a:buFontTx/>
              <a:buNone/>
              <a:tabLst/>
              <a:defRPr/>
            </a:pPr>
            <a:endParaRPr kumimoji="0" 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7" name="Title 1"/>
          <p:cNvSpPr txBox="1">
            <a:spLocks/>
          </p:cNvSpPr>
          <p:nvPr/>
        </p:nvSpPr>
        <p:spPr bwMode="auto">
          <a:xfrm>
            <a:off x="76200" y="4509120"/>
            <a:ext cx="3733800" cy="1143000"/>
          </a:xfrm>
          <a:prstGeom prst="rect">
            <a:avLst/>
          </a:prstGeom>
          <a:no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DDDDDD"/>
                </a:solidFill>
                <a:effectLst>
                  <a:glow rad="355600">
                    <a:srgbClr val="FF0000"/>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نار جهنم ؟</a:t>
            </a:r>
            <a:endParaRPr kumimoji="0" lang="en-US" sz="4000" b="1" u="none" strike="noStrike" kern="1200" cap="none" spc="0" normalizeH="0" baseline="0" noProof="0" dirty="0">
              <a:ln>
                <a:noFill/>
              </a:ln>
              <a:solidFill>
                <a:srgbClr val="DDDDDD"/>
              </a:solidFill>
              <a:effectLst>
                <a:glow rad="355600">
                  <a:srgbClr val="FF0000"/>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8" name="Title 1"/>
          <p:cNvSpPr txBox="1">
            <a:spLocks/>
          </p:cNvSpPr>
          <p:nvPr/>
        </p:nvSpPr>
        <p:spPr bwMode="auto">
          <a:xfrm>
            <a:off x="3733800" y="4509120"/>
            <a:ext cx="5410200" cy="1143000"/>
          </a:xfrm>
          <a:prstGeom prst="rect">
            <a:avLst/>
          </a:prstGeom>
          <a:no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DDDDDD"/>
                </a:solidFill>
                <a:effectLst>
                  <a:glow rad="355600">
                    <a:srgbClr val="FF0000"/>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لا، نار أورشليم</a:t>
            </a:r>
            <a:endParaRPr kumimoji="0" lang="en-US" sz="4000" b="1" u="none" strike="noStrike" kern="1200" cap="none" spc="0" normalizeH="0" baseline="0" noProof="0" dirty="0">
              <a:ln>
                <a:noFill/>
              </a:ln>
              <a:solidFill>
                <a:srgbClr val="DDDDDD"/>
              </a:solidFill>
              <a:effectLst>
                <a:glow rad="355600">
                  <a:srgbClr val="FF0000"/>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7004279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21" name="Picture 2" descr="NPSST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533400"/>
            <a:ext cx="9220200" cy="579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2147" name="Rectangle 3"/>
          <p:cNvSpPr>
            <a:spLocks noGrp="1" noChangeArrowheads="1"/>
          </p:cNvSpPr>
          <p:nvPr>
            <p:ph type="title" idx="4294967295"/>
          </p:nvPr>
        </p:nvSpPr>
        <p:spPr>
          <a:effectLst>
            <a:outerShdw blurRad="63500" dist="35921" dir="2700000" algn="ctr" rotWithShape="0">
              <a:srgbClr val="000000">
                <a:alpha val="74998"/>
              </a:srgbClr>
            </a:outerShdw>
          </a:effectLst>
        </p:spPr>
        <p:txBody>
          <a:bodyPr/>
          <a:lstStyle/>
          <a:p>
            <a:pPr eaLnBrk="1" hangingPunct="1">
              <a:defRPr/>
            </a:pPr>
            <a:r>
              <a:rPr lang="ar-JO" altLang="ja-JP" dirty="0">
                <a:solidFill>
                  <a:schemeClr val="bg1"/>
                </a:solidFill>
                <a:cs typeface="Arial" panose="020B0604020202020204" pitchFamily="34" charset="0"/>
              </a:rPr>
              <a:t>"هذا هو جَسدي..."</a:t>
            </a:r>
            <a:endParaRPr lang="en-US" dirty="0">
              <a:cs typeface="Arial" panose="020B0604020202020204" pitchFamily="34" charset="0"/>
            </a:endParaRPr>
          </a:p>
        </p:txBody>
      </p:sp>
    </p:spTree>
    <p:extLst>
      <p:ext uri="{BB962C8B-B14F-4D97-AF65-F5344CB8AC3E}">
        <p14:creationId xmlns:p14="http://schemas.microsoft.com/office/powerpoint/2010/main" val="3494435564"/>
      </p:ext>
    </p:extLst>
  </p:cSld>
  <p:clrMapOvr>
    <a:masterClrMapping/>
  </p:clrMapOvr>
  <p:transition spd="med">
    <p:randomBar dir="vert"/>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338" name="Picture 2" descr="JEWOT007"/>
          <p:cNvPicPr>
            <a:picLocks noChangeAspect="1" noChangeArrowheads="1"/>
          </p:cNvPicPr>
          <p:nvPr/>
        </p:nvPicPr>
        <p:blipFill>
          <a:blip r:embed="rId3">
            <a:lum bright="-38000"/>
            <a:extLst>
              <a:ext uri="{28A0092B-C50C-407E-A947-70E740481C1C}">
                <a14:useLocalDpi xmlns:a14="http://schemas.microsoft.com/office/drawing/2010/main"/>
              </a:ext>
            </a:extLst>
          </a:blip>
          <a:srcRect/>
          <a:stretch>
            <a:fillRect/>
          </a:stretch>
        </p:blipFill>
        <p:spPr bwMode="auto">
          <a:xfrm>
            <a:off x="-457200" y="-152400"/>
            <a:ext cx="10210800" cy="723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971" name="Rectangle 3"/>
          <p:cNvSpPr>
            <a:spLocks noRot="1" noChangeArrowheads="1"/>
          </p:cNvSpPr>
          <p:nvPr/>
        </p:nvSpPr>
        <p:spPr bwMode="auto">
          <a:xfrm>
            <a:off x="1691680" y="1128523"/>
            <a:ext cx="5873777" cy="177561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فإذ قال جديداً </a:t>
            </a:r>
            <a:r>
              <a:rPr kumimoji="0" lang="ar-JO" sz="40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عتق</a:t>
            </a:r>
            <a:r>
              <a:rPr kumimoji="0" lang="ar-JO"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الأول و أما ما عتق و شاخ فهو قريب من </a:t>
            </a:r>
            <a:r>
              <a:rPr kumimoji="0" lang="ar-JO" sz="40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الإضمحلال</a:t>
            </a:r>
            <a:endParaRPr kumimoji="0" lang="en-US" sz="4000" b="1" u="none" strike="noStrike" kern="1200" cap="none" spc="0" normalizeH="0" baseline="3000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83972" name="Rectangle 4"/>
          <p:cNvSpPr>
            <a:spLocks noRot="1" noChangeArrowheads="1"/>
          </p:cNvSpPr>
          <p:nvPr/>
        </p:nvSpPr>
        <p:spPr bwMode="auto">
          <a:xfrm>
            <a:off x="179512" y="3501008"/>
            <a:ext cx="2286000" cy="1523379"/>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30000"/>
              </a:lnSpc>
              <a:spcBef>
                <a:spcPct val="0"/>
              </a:spcBef>
              <a:spcAft>
                <a:spcPct val="0"/>
              </a:spcAft>
              <a:buClrTx/>
              <a:buSzTx/>
              <a:buFontTx/>
              <a:buNone/>
              <a:tabLst/>
              <a:defRPr/>
            </a:pPr>
            <a:r>
              <a:rPr kumimoji="0" lang="ar-JO" altLang="zh-CN" sz="40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العتيق</a:t>
            </a:r>
            <a:br>
              <a:rPr kumimoji="0" lang="en-US" altLang="zh-CN"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altLang="zh-CN"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33 م</a:t>
            </a:r>
            <a:endParaRPr kumimoji="0" lang="en-US" sz="4000" b="1" u="none" strike="noStrike" kern="1200" cap="none" spc="0" normalizeH="0" baseline="3000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83973" name="Rectangle 5"/>
          <p:cNvSpPr>
            <a:spLocks noRot="1" noChangeArrowheads="1"/>
          </p:cNvSpPr>
          <p:nvPr/>
        </p:nvSpPr>
        <p:spPr bwMode="auto">
          <a:xfrm>
            <a:off x="2770312" y="3501008"/>
            <a:ext cx="3429000" cy="1523379"/>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30000"/>
              </a:lnSpc>
              <a:spcBef>
                <a:spcPct val="0"/>
              </a:spcBef>
              <a:spcAft>
                <a:spcPct val="0"/>
              </a:spcAft>
              <a:buClrTx/>
              <a:buSzTx/>
              <a:buFontTx/>
              <a:buNone/>
              <a:tabLst/>
              <a:defRPr/>
            </a:pPr>
            <a:r>
              <a:rPr kumimoji="0" lang="ar-JO" altLang="zh-CN"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كتابة العبرانيين</a:t>
            </a:r>
            <a:br>
              <a:rPr kumimoji="0" lang="en-US" altLang="zh-CN"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altLang="zh-CN"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67-68 م</a:t>
            </a:r>
            <a:endParaRPr kumimoji="0" lang="en-US" sz="4000" b="1" u="none" strike="noStrike" kern="1200" cap="none" spc="0" normalizeH="0" baseline="3000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83974" name="Rectangle 6"/>
          <p:cNvSpPr>
            <a:spLocks noRot="1" noChangeArrowheads="1"/>
          </p:cNvSpPr>
          <p:nvPr/>
        </p:nvSpPr>
        <p:spPr bwMode="auto">
          <a:xfrm>
            <a:off x="6427912" y="3501008"/>
            <a:ext cx="2743200" cy="1523379"/>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30000"/>
              </a:lnSpc>
              <a:spcBef>
                <a:spcPct val="0"/>
              </a:spcBef>
              <a:spcAft>
                <a:spcPct val="0"/>
              </a:spcAft>
              <a:buClrTx/>
              <a:buSzTx/>
              <a:buFontTx/>
              <a:buNone/>
              <a:tabLst/>
              <a:defRPr/>
            </a:pPr>
            <a:r>
              <a:rPr kumimoji="0" lang="ar-JO" altLang="zh-CN" sz="40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الإضمحلال</a:t>
            </a:r>
            <a:br>
              <a:rPr kumimoji="0" lang="en-US" altLang="zh-CN"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altLang="zh-CN"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70 م</a:t>
            </a:r>
            <a:endParaRPr kumimoji="0" lang="en-US" sz="4000" b="1" u="none" strike="noStrike" kern="1200" cap="none" spc="0" normalizeH="0" baseline="3000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83975" name="AutoShape 7"/>
          <p:cNvSpPr>
            <a:spLocks noChangeArrowheads="1"/>
          </p:cNvSpPr>
          <p:nvPr/>
        </p:nvSpPr>
        <p:spPr bwMode="auto">
          <a:xfrm rot="10800000">
            <a:off x="2236912" y="3871344"/>
            <a:ext cx="685800" cy="544064"/>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83976" name="AutoShape 8"/>
          <p:cNvSpPr>
            <a:spLocks noChangeArrowheads="1"/>
          </p:cNvSpPr>
          <p:nvPr/>
        </p:nvSpPr>
        <p:spPr bwMode="auto">
          <a:xfrm>
            <a:off x="5894512" y="3871344"/>
            <a:ext cx="685800" cy="544064"/>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83977" name="Rectangle 9"/>
          <p:cNvSpPr>
            <a:spLocks noGrp="1" noRot="1" noChangeArrowheads="1"/>
          </p:cNvSpPr>
          <p:nvPr>
            <p:ph type="title" idx="4294967295"/>
          </p:nvPr>
        </p:nvSpPr>
        <p:spPr>
          <a:xfrm>
            <a:off x="228600" y="-27384"/>
            <a:ext cx="8229600" cy="685800"/>
          </a:xfrm>
        </p:spPr>
        <p:txBody>
          <a:bodyPr anchor="t"/>
          <a:lstStyle/>
          <a:p>
            <a:pPr eaLnBrk="1" hangingPunct="1"/>
            <a:r>
              <a:rPr lang="ar-JO" altLang="zh-CN" sz="4000" u="sng" dirty="0">
                <a:solidFill>
                  <a:schemeClr val="tx1"/>
                </a:solidFill>
                <a:ea typeface="ＭＳ Ｐゴシック" charset="0"/>
              </a:rPr>
              <a:t>عبرانيين 8: 13</a:t>
            </a:r>
            <a:endParaRPr lang="en-US" dirty="0">
              <a:ea typeface="ＭＳ Ｐゴシック" charset="0"/>
            </a:endParaRPr>
          </a:p>
        </p:txBody>
      </p:sp>
      <p:sp>
        <p:nvSpPr>
          <p:cNvPr id="2" name="Down Arrow 1"/>
          <p:cNvSpPr/>
          <p:nvPr/>
        </p:nvSpPr>
        <p:spPr bwMode="auto">
          <a:xfrm rot="2291666">
            <a:off x="1696789" y="2707051"/>
            <a:ext cx="504056" cy="864096"/>
          </a:xfrm>
          <a:prstGeom prst="downArrow">
            <a:avLst/>
          </a:prstGeom>
          <a:solidFill>
            <a:srgbClr val="FFFF00"/>
          </a:solidFill>
          <a:ln w="28575" cap="flat" cmpd="sng" algn="ctr">
            <a:solidFill>
              <a:schemeClr val="tx2">
                <a:lumMod val="1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ＭＳ Ｐゴシック" pitchFamily="-111" charset="-128"/>
            </a:endParaRPr>
          </a:p>
        </p:txBody>
      </p:sp>
      <p:sp>
        <p:nvSpPr>
          <p:cNvPr id="11" name="Down Arrow 10"/>
          <p:cNvSpPr/>
          <p:nvPr/>
        </p:nvSpPr>
        <p:spPr bwMode="auto">
          <a:xfrm rot="18814447">
            <a:off x="6843894" y="2692058"/>
            <a:ext cx="504056" cy="864096"/>
          </a:xfrm>
          <a:prstGeom prst="downArrow">
            <a:avLst/>
          </a:prstGeom>
          <a:solidFill>
            <a:srgbClr val="FFFF00"/>
          </a:solidFill>
          <a:ln w="28575" cap="flat" cmpd="sng" algn="ctr">
            <a:solidFill>
              <a:schemeClr val="tx2">
                <a:lumMod val="1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ＭＳ Ｐゴシック" pitchFamily="-111" charset="-128"/>
            </a:endParaRPr>
          </a:p>
        </p:txBody>
      </p:sp>
    </p:spTree>
    <p:extLst>
      <p:ext uri="{BB962C8B-B14F-4D97-AF65-F5344CB8AC3E}">
        <p14:creationId xmlns:p14="http://schemas.microsoft.com/office/powerpoint/2010/main" val="134557725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iterate type="wd">
                                    <p:tmAbs val="300"/>
                                  </p:iterate>
                                  <p:childTnLst>
                                    <p:set>
                                      <p:cBhvr>
                                        <p:cTn id="10" dur="1" fill="hold">
                                          <p:stCondLst>
                                            <p:cond delay="299"/>
                                          </p:stCondLst>
                                        </p:cTn>
                                        <p:tgtEl>
                                          <p:spTgt spid="839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83975"/>
                                        </p:tgtEl>
                                        <p:attrNameLst>
                                          <p:attrName>style.visibility</p:attrName>
                                        </p:attrNameLst>
                                      </p:cBhvr>
                                      <p:to>
                                        <p:strVal val="visible"/>
                                      </p:to>
                                    </p:set>
                                    <p:animEffect transition="in" filter="wipe(right)">
                                      <p:cBhvr>
                                        <p:cTn id="15" dur="500"/>
                                        <p:tgtEl>
                                          <p:spTgt spid="83975"/>
                                        </p:tgtEl>
                                      </p:cBhvr>
                                    </p:animEffect>
                                  </p:childTnLst>
                                </p:cTn>
                              </p:par>
                            </p:childTnLst>
                          </p:cTn>
                        </p:par>
                        <p:par>
                          <p:cTn id="16" fill="hold">
                            <p:stCondLst>
                              <p:cond delay="500"/>
                            </p:stCondLst>
                            <p:childTnLst>
                              <p:par>
                                <p:cTn id="17" presetID="1" presetClass="entr" presetSubtype="0" fill="hold" grpId="0" nodeType="afterEffect">
                                  <p:stCondLst>
                                    <p:cond delay="0"/>
                                  </p:stCondLst>
                                  <p:iterate type="wd">
                                    <p:tmAbs val="300"/>
                                  </p:iterate>
                                  <p:childTnLst>
                                    <p:set>
                                      <p:cBhvr>
                                        <p:cTn id="18" dur="1" fill="hold">
                                          <p:stCondLst>
                                            <p:cond delay="299"/>
                                          </p:stCondLst>
                                        </p:cTn>
                                        <p:tgtEl>
                                          <p:spTgt spid="8397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3976"/>
                                        </p:tgtEl>
                                        <p:attrNameLst>
                                          <p:attrName>style.visibility</p:attrName>
                                        </p:attrNameLst>
                                      </p:cBhvr>
                                      <p:to>
                                        <p:strVal val="visible"/>
                                      </p:to>
                                    </p:set>
                                    <p:animEffect transition="in" filter="wipe(left)">
                                      <p:cBhvr>
                                        <p:cTn id="23" dur="500"/>
                                        <p:tgtEl>
                                          <p:spTgt spid="83976"/>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up)">
                                      <p:cBhvr>
                                        <p:cTn id="26" dur="500"/>
                                        <p:tgtEl>
                                          <p:spTgt spid="11"/>
                                        </p:tgtEl>
                                      </p:cBhvr>
                                    </p:animEffect>
                                  </p:childTnLst>
                                </p:cTn>
                              </p:par>
                            </p:childTnLst>
                          </p:cTn>
                        </p:par>
                        <p:par>
                          <p:cTn id="27" fill="hold">
                            <p:stCondLst>
                              <p:cond delay="500"/>
                            </p:stCondLst>
                            <p:childTnLst>
                              <p:par>
                                <p:cTn id="28" presetID="1" presetClass="entr" presetSubtype="0" fill="hold" grpId="0" nodeType="afterEffect">
                                  <p:stCondLst>
                                    <p:cond delay="0"/>
                                  </p:stCondLst>
                                  <p:iterate type="wd">
                                    <p:tmAbs val="300"/>
                                  </p:iterate>
                                  <p:childTnLst>
                                    <p:set>
                                      <p:cBhvr>
                                        <p:cTn id="29" dur="1" fill="hold">
                                          <p:stCondLst>
                                            <p:cond delay="299"/>
                                          </p:stCondLst>
                                        </p:cTn>
                                        <p:tgtEl>
                                          <p:spTgt spid="839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2" grpId="0" autoUpdateAnimBg="0"/>
      <p:bldP spid="83973" grpId="0" autoUpdateAnimBg="0"/>
      <p:bldP spid="83974" grpId="0" autoUpdateAnimBg="0"/>
      <p:bldP spid="83975" grpId="0" animBg="1"/>
      <p:bldP spid="83976" grpId="0" animBg="1"/>
      <p:bldP spid="2" grpId="0" animBg="1"/>
      <p:bldP spid="11"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766963" y="0"/>
            <a:ext cx="5377037" cy="6858000"/>
          </a:xfrm>
          <a:prstGeom prst="rect">
            <a:avLst/>
          </a:prstGeom>
        </p:spPr>
      </p:pic>
      <p:sp>
        <p:nvSpPr>
          <p:cNvPr id="900098" name="Rectangle 2"/>
          <p:cNvSpPr>
            <a:spLocks noGrp="1" noChangeArrowheads="1"/>
          </p:cNvSpPr>
          <p:nvPr>
            <p:ph type="ctrTitle"/>
          </p:nvPr>
        </p:nvSpPr>
        <p:spPr>
          <a:xfrm>
            <a:off x="0" y="0"/>
            <a:ext cx="3933123" cy="6858000"/>
          </a:xfrm>
          <a:effectLst>
            <a:outerShdw blurRad="63500" dist="35921" dir="2700000" algn="ctr" rotWithShape="0">
              <a:schemeClr val="tx2">
                <a:alpha val="74998"/>
              </a:schemeClr>
            </a:outerShdw>
          </a:effectLst>
        </p:spPr>
        <p:txBody>
          <a:bodyPr/>
          <a:lstStyle/>
          <a:p>
            <a:pPr>
              <a:defRPr/>
            </a:pPr>
            <a:r>
              <a:rPr lang="ar-JO" sz="5400" dirty="0"/>
              <a:t>لا تقنع الله أن يأتي بك إلى السماء باكراً</a:t>
            </a:r>
            <a:endParaRPr lang="en-US" sz="5400" dirty="0">
              <a:effectLst>
                <a:glow rad="127000">
                  <a:schemeClr val="tx1"/>
                </a:glow>
              </a:effectLst>
              <a:ea typeface="ＭＳ Ｐゴシック" charset="0"/>
              <a:cs typeface="ＭＳ Ｐゴシック" charset="0"/>
            </a:endParaRPr>
          </a:p>
        </p:txBody>
      </p:sp>
      <p:sp>
        <p:nvSpPr>
          <p:cNvPr id="5" name="Rectangle 2">
            <a:extLst>
              <a:ext uri="{FF2B5EF4-FFF2-40B4-BE49-F238E27FC236}">
                <a16:creationId xmlns:a16="http://schemas.microsoft.com/office/drawing/2014/main" id="{6FF94250-62F2-B84E-B417-19E1853089BC}"/>
              </a:ext>
            </a:extLst>
          </p:cNvPr>
          <p:cNvSpPr txBox="1">
            <a:spLocks noChangeArrowheads="1"/>
          </p:cNvSpPr>
          <p:nvPr/>
        </p:nvSpPr>
        <p:spPr bwMode="auto">
          <a:xfrm>
            <a:off x="3766964" y="5869259"/>
            <a:ext cx="5377036" cy="831954"/>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الفكرة الرئيسية</a:t>
            </a:r>
            <a:endParaRPr kumimoji="0" lang="en-US" sz="5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9301770"/>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499684"/>
            <a:ext cx="9082853" cy="5835733"/>
            <a:chOff x="-1" y="604436"/>
            <a:chExt cx="9082853" cy="5835733"/>
          </a:xfrm>
        </p:grpSpPr>
        <p:pic>
          <p:nvPicPr>
            <p:cNvPr id="3" name="Picture 2"/>
            <p:cNvPicPr>
              <a:picLocks noChangeAspect="1"/>
            </p:cNvPicPr>
            <p:nvPr/>
          </p:nvPicPr>
          <p:blipFill>
            <a:blip r:embed="rId3"/>
            <a:stretch>
              <a:fillRect/>
            </a:stretch>
          </p:blipFill>
          <p:spPr>
            <a:xfrm>
              <a:off x="-1" y="604436"/>
              <a:ext cx="9082853" cy="5835733"/>
            </a:xfrm>
            <a:prstGeom prst="rect">
              <a:avLst/>
            </a:prstGeom>
          </p:spPr>
        </p:pic>
        <p:sp>
          <p:nvSpPr>
            <p:cNvPr id="4" name="Rectangle 3"/>
            <p:cNvSpPr/>
            <p:nvPr/>
          </p:nvSpPr>
          <p:spPr bwMode="auto">
            <a:xfrm>
              <a:off x="2173480" y="1348685"/>
              <a:ext cx="4883783" cy="1309404"/>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grpSp>
      <p:sp>
        <p:nvSpPr>
          <p:cNvPr id="900098" name="Rectangle 2"/>
          <p:cNvSpPr>
            <a:spLocks noGrp="1" noChangeArrowheads="1"/>
          </p:cNvSpPr>
          <p:nvPr>
            <p:ph type="ctrTitle"/>
          </p:nvPr>
        </p:nvSpPr>
        <p:spPr>
          <a:xfrm>
            <a:off x="1872334" y="1243933"/>
            <a:ext cx="6891051" cy="1191557"/>
          </a:xfrm>
          <a:effectLst/>
        </p:spPr>
        <p:txBody>
          <a:bodyPr/>
          <a:lstStyle/>
          <a:p>
            <a:pPr>
              <a:defRPr/>
            </a:pPr>
            <a:r>
              <a:rPr lang="ar-JO" sz="8800" dirty="0">
                <a:solidFill>
                  <a:srgbClr val="FFFF00"/>
                </a:solidFill>
                <a:effectLst/>
                <a:ea typeface="ＭＳ Ｐゴシック" charset="0"/>
              </a:rPr>
              <a:t>تحذير 3</a:t>
            </a:r>
            <a:endParaRPr lang="en-US" sz="8800" dirty="0">
              <a:solidFill>
                <a:srgbClr val="FFFF00"/>
              </a:solidFill>
              <a:effectLst/>
              <a:ea typeface="ＭＳ Ｐゴシック" charset="0"/>
            </a:endParaRPr>
          </a:p>
        </p:txBody>
      </p:sp>
      <p:sp>
        <p:nvSpPr>
          <p:cNvPr id="5" name="Rectangle 2"/>
          <p:cNvSpPr txBox="1">
            <a:spLocks noChangeArrowheads="1"/>
          </p:cNvSpPr>
          <p:nvPr/>
        </p:nvSpPr>
        <p:spPr bwMode="auto">
          <a:xfrm>
            <a:off x="-1" y="3114239"/>
            <a:ext cx="9144001" cy="285135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رفض المسيح قد يؤدي إلى</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الموت الجسدي</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6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JO" sz="6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5: 11-6: 20</a:t>
            </a:r>
            <a:r>
              <a:rPr kumimoji="0" lang="en-US" sz="6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2117125633"/>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499684"/>
            <a:ext cx="9082853" cy="5835733"/>
            <a:chOff x="-1" y="604436"/>
            <a:chExt cx="9082853" cy="5835733"/>
          </a:xfrm>
        </p:grpSpPr>
        <p:pic>
          <p:nvPicPr>
            <p:cNvPr id="3" name="Picture 2"/>
            <p:cNvPicPr>
              <a:picLocks noChangeAspect="1"/>
            </p:cNvPicPr>
            <p:nvPr/>
          </p:nvPicPr>
          <p:blipFill>
            <a:blip r:embed="rId3"/>
            <a:stretch>
              <a:fillRect/>
            </a:stretch>
          </p:blipFill>
          <p:spPr>
            <a:xfrm>
              <a:off x="-1" y="604436"/>
              <a:ext cx="9082853" cy="5835733"/>
            </a:xfrm>
            <a:prstGeom prst="rect">
              <a:avLst/>
            </a:prstGeom>
          </p:spPr>
        </p:pic>
        <p:sp>
          <p:nvSpPr>
            <p:cNvPr id="4" name="Rectangle 3"/>
            <p:cNvSpPr/>
            <p:nvPr/>
          </p:nvSpPr>
          <p:spPr bwMode="auto">
            <a:xfrm>
              <a:off x="2173480" y="1348685"/>
              <a:ext cx="4883783" cy="1309404"/>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900098" name="Rectangle 2"/>
          <p:cNvSpPr>
            <a:spLocks noGrp="1" noChangeArrowheads="1"/>
          </p:cNvSpPr>
          <p:nvPr>
            <p:ph type="ctrTitle"/>
          </p:nvPr>
        </p:nvSpPr>
        <p:spPr>
          <a:xfrm>
            <a:off x="1872334" y="1243933"/>
            <a:ext cx="6891051" cy="1191557"/>
          </a:xfrm>
          <a:effectLst/>
        </p:spPr>
        <p:txBody>
          <a:bodyPr/>
          <a:lstStyle/>
          <a:p>
            <a:pPr>
              <a:defRPr/>
            </a:pPr>
            <a:r>
              <a:rPr lang="ar-JO" sz="8800" dirty="0">
                <a:solidFill>
                  <a:srgbClr val="FFFF00"/>
                </a:solidFill>
                <a:effectLst/>
                <a:ea typeface="ＭＳ Ｐゴシック" charset="0"/>
              </a:rPr>
              <a:t>تحذير 4</a:t>
            </a:r>
            <a:endParaRPr lang="en-US" sz="8800" dirty="0">
              <a:solidFill>
                <a:srgbClr val="FFFF00"/>
              </a:solidFill>
              <a:effectLst/>
              <a:ea typeface="ＭＳ Ｐゴシック" charset="0"/>
            </a:endParaRPr>
          </a:p>
        </p:txBody>
      </p:sp>
      <p:sp>
        <p:nvSpPr>
          <p:cNvPr id="5" name="Rectangle 2"/>
          <p:cNvSpPr txBox="1">
            <a:spLocks noChangeArrowheads="1"/>
          </p:cNvSpPr>
          <p:nvPr/>
        </p:nvSpPr>
        <p:spPr bwMode="auto">
          <a:xfrm>
            <a:off x="-1" y="3114239"/>
            <a:ext cx="9144001" cy="285135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خطايا العمد قد تؤدي إلى</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الموت الجسدي</a:t>
            </a:r>
            <a:br>
              <a:rPr kumimoji="0" lang="en-US" sz="6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en-US" sz="6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JO" sz="6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10: 26-31</a:t>
            </a:r>
            <a:r>
              <a:rPr kumimoji="0" lang="en-US" sz="6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1786676973"/>
      </p:ext>
    </p:extLst>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rcRect l="12068"/>
          <a:stretch/>
        </p:blipFill>
        <p:spPr>
          <a:xfrm>
            <a:off x="0" y="0"/>
            <a:ext cx="9158301" cy="6894604"/>
          </a:xfrm>
          <a:prstGeom prst="rect">
            <a:avLst/>
          </a:prstGeom>
        </p:spPr>
      </p:pic>
      <p:sp>
        <p:nvSpPr>
          <p:cNvPr id="900098" name="Rectangle 2"/>
          <p:cNvSpPr>
            <a:spLocks noGrp="1" noChangeArrowheads="1"/>
          </p:cNvSpPr>
          <p:nvPr>
            <p:ph type="ctrTitle"/>
          </p:nvPr>
        </p:nvSpPr>
        <p:spPr>
          <a:xfrm>
            <a:off x="14301" y="53381"/>
            <a:ext cx="9144000" cy="868532"/>
          </a:xfrm>
          <a:effectLst/>
        </p:spPr>
        <p:txBody>
          <a:bodyPr/>
          <a:lstStyle/>
          <a:p>
            <a:pPr>
              <a:defRPr/>
            </a:pPr>
            <a:r>
              <a:rPr lang="ar-JO" sz="5400" dirty="0">
                <a:effectLst>
                  <a:glow rad="127000">
                    <a:schemeClr val="tx1"/>
                  </a:glow>
                </a:effectLst>
                <a:ea typeface="ＭＳ Ｐゴシック" charset="0"/>
              </a:rPr>
              <a:t>لقد حدث ذلك</a:t>
            </a:r>
            <a:endParaRPr lang="en-US" sz="5400" dirty="0">
              <a:effectLst>
                <a:glow rad="127000">
                  <a:schemeClr val="tx1"/>
                </a:glow>
              </a:effectLst>
              <a:ea typeface="ＭＳ Ｐゴシック" charset="0"/>
            </a:endParaRPr>
          </a:p>
        </p:txBody>
      </p:sp>
      <p:sp>
        <p:nvSpPr>
          <p:cNvPr id="4" name="Rectangle 2"/>
          <p:cNvSpPr txBox="1">
            <a:spLocks noChangeArrowheads="1"/>
          </p:cNvSpPr>
          <p:nvPr/>
        </p:nvSpPr>
        <p:spPr bwMode="auto">
          <a:xfrm>
            <a:off x="0" y="1132632"/>
            <a:ext cx="9144000" cy="526845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موت حنانيا و سفيرة</a:t>
            </a:r>
            <a:br>
              <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 5: 1-11</a:t>
            </a:r>
            <a:r>
              <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الإساءة لمائدة الرب</a:t>
            </a:r>
            <a:br>
              <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كو 11: 30</a:t>
            </a:r>
            <a:r>
              <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بعض الخطايا تؤدي للموت</a:t>
            </a:r>
            <a:br>
              <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يو 5: 16-17</a:t>
            </a:r>
            <a:r>
              <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البعض يخلص كما بنار</a:t>
            </a:r>
            <a:br>
              <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كو 3: 15</a:t>
            </a:r>
            <a:r>
              <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42597635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0" y="-27384"/>
            <a:ext cx="9144000" cy="945580"/>
          </a:xfrm>
          <a:solidFill>
            <a:schemeClr val="accent6"/>
          </a:solidFill>
        </p:spPr>
        <p:txBody>
          <a:bodyPr/>
          <a:lstStyle/>
          <a:p>
            <a:pPr eaLnBrk="1" hangingPunct="1"/>
            <a:r>
              <a:rPr lang="ar-JO" sz="3600" b="1" dirty="0">
                <a:latin typeface="Arial" panose="020B0604020202020204" pitchFamily="34" charset="0"/>
                <a:ea typeface="ＭＳ Ｐゴシック" charset="0"/>
                <a:cs typeface="Arial" panose="020B0604020202020204" pitchFamily="34" charset="0"/>
              </a:rPr>
              <a:t>المشكلة في الملصقات</a:t>
            </a:r>
            <a:endParaRPr lang="en-US" sz="3600" b="1" dirty="0">
              <a:latin typeface="Arial" panose="020B0604020202020204" pitchFamily="34" charset="0"/>
              <a:ea typeface="ＭＳ Ｐゴシック" charset="0"/>
              <a:cs typeface="Arial" panose="020B0604020202020204" pitchFamily="34" charset="0"/>
            </a:endParaRPr>
          </a:p>
        </p:txBody>
      </p:sp>
      <p:sp>
        <p:nvSpPr>
          <p:cNvPr id="402475" name="Text Box 43"/>
          <p:cNvSpPr txBox="1">
            <a:spLocks noChangeArrowheads="1"/>
          </p:cNvSpPr>
          <p:nvPr/>
        </p:nvSpPr>
        <p:spPr bwMode="auto">
          <a:xfrm>
            <a:off x="8305800" y="76200"/>
            <a:ext cx="724868" cy="369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266ت</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22715" y="836712"/>
            <a:ext cx="9144000" cy="864096"/>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هل يجب أن نكون واحداً من الإثنين ؟</a:t>
            </a:r>
            <a:endParaRPr kumimoji="0" lang="en-US" sz="36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6011024" y="1700808"/>
            <a:ext cx="2843808" cy="792088"/>
          </a:xfrm>
          <a:prstGeom prst="rect">
            <a:avLst/>
          </a:prstGeom>
          <a:solidFill>
            <a:srgbClr val="000000"/>
          </a:solid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الأرمينيين</a:t>
            </a:r>
            <a:endParaRPr kumimoji="0" lang="en-US" sz="36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3114092" y="1700808"/>
            <a:ext cx="2843808" cy="792088"/>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أو</a:t>
            </a:r>
            <a:endParaRPr kumimoji="0" lang="en-US" sz="36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0" y="1700808"/>
            <a:ext cx="2843808" cy="792088"/>
          </a:xfrm>
          <a:prstGeom prst="rect">
            <a:avLst/>
          </a:prstGeom>
          <a:solidFill>
            <a:srgbClr val="000000"/>
          </a:solid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المصلحين</a:t>
            </a:r>
            <a:endParaRPr kumimoji="0" lang="en-US" sz="36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9" name="Rectangle 2"/>
          <p:cNvSpPr txBox="1">
            <a:spLocks noChangeArrowheads="1"/>
          </p:cNvSpPr>
          <p:nvPr/>
        </p:nvSpPr>
        <p:spPr bwMode="auto">
          <a:xfrm>
            <a:off x="6012160" y="3861048"/>
            <a:ext cx="2843808" cy="1368152"/>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حقيقة      الإرتداد</a:t>
            </a:r>
            <a:endParaRPr kumimoji="0" lang="en-US" sz="36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 name="Rectangle 2"/>
          <p:cNvSpPr txBox="1">
            <a:spLocks noChangeArrowheads="1"/>
          </p:cNvSpPr>
          <p:nvPr/>
        </p:nvSpPr>
        <p:spPr bwMode="auto">
          <a:xfrm>
            <a:off x="0" y="3861048"/>
            <a:ext cx="2843808" cy="1224136"/>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الضمان       الأبدي</a:t>
            </a:r>
            <a:endParaRPr kumimoji="0" lang="en-US" sz="36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nvGrpSpPr>
          <p:cNvPr id="4" name="Group 3"/>
          <p:cNvGrpSpPr/>
          <p:nvPr/>
        </p:nvGrpSpPr>
        <p:grpSpPr>
          <a:xfrm>
            <a:off x="2807804" y="3933056"/>
            <a:ext cx="3456384" cy="1224136"/>
            <a:chOff x="2915816" y="4077072"/>
            <a:chExt cx="3096344" cy="1224136"/>
          </a:xfrm>
        </p:grpSpPr>
        <p:sp>
          <p:nvSpPr>
            <p:cNvPr id="17" name="Left-Right Arrow 16"/>
            <p:cNvSpPr/>
            <p:nvPr/>
          </p:nvSpPr>
          <p:spPr bwMode="auto">
            <a:xfrm>
              <a:off x="2915816" y="4077072"/>
              <a:ext cx="3096344" cy="1224136"/>
            </a:xfrm>
            <a:prstGeom prst="leftRightArrow">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ＭＳ Ｐゴシック" pitchFamily="-111" charset="-128"/>
              </a:endParaRPr>
            </a:p>
          </p:txBody>
        </p:sp>
        <p:sp>
          <p:nvSpPr>
            <p:cNvPr id="11" name="Rectangle 2"/>
            <p:cNvSpPr txBox="1">
              <a:spLocks noChangeArrowheads="1"/>
            </p:cNvSpPr>
            <p:nvPr/>
          </p:nvSpPr>
          <p:spPr bwMode="auto">
            <a:xfrm>
              <a:off x="3059832" y="4315471"/>
              <a:ext cx="2843808" cy="792088"/>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نقاط القوة</a:t>
              </a:r>
              <a:endParaRPr kumimoji="0" lang="en-US" sz="36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sp>
        <p:nvSpPr>
          <p:cNvPr id="12" name="Rectangle 2"/>
          <p:cNvSpPr txBox="1">
            <a:spLocks noChangeArrowheads="1"/>
          </p:cNvSpPr>
          <p:nvPr/>
        </p:nvSpPr>
        <p:spPr bwMode="auto">
          <a:xfrm>
            <a:off x="6012160" y="2492896"/>
            <a:ext cx="2843808" cy="1368152"/>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فقدان       الخلاص</a:t>
            </a:r>
            <a:endParaRPr kumimoji="0" lang="en-US" sz="36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3" name="Rectangle 2"/>
          <p:cNvSpPr txBox="1">
            <a:spLocks noChangeArrowheads="1"/>
          </p:cNvSpPr>
          <p:nvPr/>
        </p:nvSpPr>
        <p:spPr bwMode="auto">
          <a:xfrm>
            <a:off x="0" y="2492896"/>
            <a:ext cx="2843808" cy="1224136"/>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كثيرون سيسقطون</a:t>
            </a:r>
            <a:endParaRPr kumimoji="0" lang="en-US" sz="36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nvGrpSpPr>
          <p:cNvPr id="3" name="Group 2"/>
          <p:cNvGrpSpPr/>
          <p:nvPr/>
        </p:nvGrpSpPr>
        <p:grpSpPr>
          <a:xfrm>
            <a:off x="2807804" y="2492896"/>
            <a:ext cx="3456384" cy="1224136"/>
            <a:chOff x="2843808" y="2636912"/>
            <a:chExt cx="3096344" cy="1224136"/>
          </a:xfrm>
        </p:grpSpPr>
        <p:sp>
          <p:nvSpPr>
            <p:cNvPr id="2" name="Left-Right Arrow 1"/>
            <p:cNvSpPr/>
            <p:nvPr/>
          </p:nvSpPr>
          <p:spPr bwMode="auto">
            <a:xfrm>
              <a:off x="2843808" y="2636912"/>
              <a:ext cx="3096344" cy="1224136"/>
            </a:xfrm>
            <a:prstGeom prst="leftRightArrow">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ＭＳ Ｐゴシック" pitchFamily="-111" charset="-128"/>
              </a:endParaRPr>
            </a:p>
          </p:txBody>
        </p:sp>
        <p:sp>
          <p:nvSpPr>
            <p:cNvPr id="14" name="Rectangle 2"/>
            <p:cNvSpPr txBox="1">
              <a:spLocks noChangeArrowheads="1"/>
            </p:cNvSpPr>
            <p:nvPr/>
          </p:nvSpPr>
          <p:spPr bwMode="auto">
            <a:xfrm>
              <a:off x="2843808" y="2852936"/>
              <a:ext cx="3059832" cy="792088"/>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نقاط الضعف</a:t>
              </a:r>
              <a:endParaRPr kumimoji="0" lang="en-US" sz="36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sp>
        <p:nvSpPr>
          <p:cNvPr id="15" name="Rectangle 2"/>
          <p:cNvSpPr txBox="1">
            <a:spLocks noChangeArrowheads="1"/>
          </p:cNvSpPr>
          <p:nvPr/>
        </p:nvSpPr>
        <p:spPr bwMode="auto">
          <a:xfrm>
            <a:off x="2123728" y="5229200"/>
            <a:ext cx="5040560" cy="1512168"/>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نظرية الشركاء لديها كل نقاط القوة و لا نقاط ضعف فيها</a:t>
            </a:r>
            <a:endParaRPr kumimoji="0" lang="en-US" sz="36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705572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strVal val="#ppt_w*0.70"/>
                                          </p:val>
                                        </p:tav>
                                        <p:tav tm="100000">
                                          <p:val>
                                            <p:strVal val="#ppt_w"/>
                                          </p:val>
                                        </p:tav>
                                      </p:tavLst>
                                    </p:anim>
                                    <p:anim calcmode="lin" valueType="num">
                                      <p:cBhvr>
                                        <p:cTn id="15" dur="1000" fill="hold"/>
                                        <p:tgtEl>
                                          <p:spTgt spid="8"/>
                                        </p:tgtEl>
                                        <p:attrNameLst>
                                          <p:attrName>ppt_h</p:attrName>
                                        </p:attrNameLst>
                                      </p:cBhvr>
                                      <p:tavLst>
                                        <p:tav tm="0">
                                          <p:val>
                                            <p:strVal val="#ppt_h"/>
                                          </p:val>
                                        </p:tav>
                                        <p:tav tm="100000">
                                          <p:val>
                                            <p:strVal val="#ppt_h"/>
                                          </p:val>
                                        </p:tav>
                                      </p:tavLst>
                                    </p:anim>
                                    <p:animEffect transition="in" filter="fade">
                                      <p:cBhvr>
                                        <p:cTn id="16" dur="1000"/>
                                        <p:tgtEl>
                                          <p:spTgt spid="8"/>
                                        </p:tgtEl>
                                      </p:cBhvr>
                                    </p:animEffect>
                                  </p:childTnLst>
                                </p:cTn>
                              </p:par>
                            </p:childTnLst>
                          </p:cTn>
                        </p:par>
                        <p:par>
                          <p:cTn id="17" fill="hold">
                            <p:stCondLst>
                              <p:cond delay="1000"/>
                            </p:stCondLst>
                            <p:childTnLst>
                              <p:par>
                                <p:cTn id="18" presetID="55"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strVal val="#ppt_w*0.70"/>
                                          </p:val>
                                        </p:tav>
                                        <p:tav tm="100000">
                                          <p:val>
                                            <p:strVal val="#ppt_w"/>
                                          </p:val>
                                        </p:tav>
                                      </p:tavLst>
                                    </p:anim>
                                    <p:anim calcmode="lin" valueType="num">
                                      <p:cBhvr>
                                        <p:cTn id="21" dur="1000" fill="hold"/>
                                        <p:tgtEl>
                                          <p:spTgt spid="7"/>
                                        </p:tgtEl>
                                        <p:attrNameLst>
                                          <p:attrName>ppt_h</p:attrName>
                                        </p:attrNameLst>
                                      </p:cBhvr>
                                      <p:tavLst>
                                        <p:tav tm="0">
                                          <p:val>
                                            <p:strVal val="#ppt_h"/>
                                          </p:val>
                                        </p:tav>
                                        <p:tav tm="100000">
                                          <p:val>
                                            <p:strVal val="#ppt_h"/>
                                          </p:val>
                                        </p:tav>
                                      </p:tavLst>
                                    </p:anim>
                                    <p:animEffect transition="in" filter="fade">
                                      <p:cBhvr>
                                        <p:cTn id="22" dur="1000"/>
                                        <p:tgtEl>
                                          <p:spTgt spid="7"/>
                                        </p:tgtEl>
                                      </p:cBhvr>
                                    </p:animEffect>
                                  </p:childTnLst>
                                </p:cTn>
                              </p:par>
                            </p:childTnLst>
                          </p:cTn>
                        </p:par>
                        <p:par>
                          <p:cTn id="23" fill="hold">
                            <p:stCondLst>
                              <p:cond delay="2000"/>
                            </p:stCondLst>
                            <p:childTnLst>
                              <p:par>
                                <p:cTn id="24" presetID="55" presetClass="entr" presetSubtype="0"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1000" fill="hold"/>
                                        <p:tgtEl>
                                          <p:spTgt spid="6"/>
                                        </p:tgtEl>
                                        <p:attrNameLst>
                                          <p:attrName>ppt_w</p:attrName>
                                        </p:attrNameLst>
                                      </p:cBhvr>
                                      <p:tavLst>
                                        <p:tav tm="0">
                                          <p:val>
                                            <p:strVal val="#ppt_w*0.70"/>
                                          </p:val>
                                        </p:tav>
                                        <p:tav tm="100000">
                                          <p:val>
                                            <p:strVal val="#ppt_w"/>
                                          </p:val>
                                        </p:tav>
                                      </p:tavLst>
                                    </p:anim>
                                    <p:anim calcmode="lin" valueType="num">
                                      <p:cBhvr>
                                        <p:cTn id="27" dur="1000" fill="hold"/>
                                        <p:tgtEl>
                                          <p:spTgt spid="6"/>
                                        </p:tgtEl>
                                        <p:attrNameLst>
                                          <p:attrName>ppt_h</p:attrName>
                                        </p:attrNameLst>
                                      </p:cBhvr>
                                      <p:tavLst>
                                        <p:tav tm="0">
                                          <p:val>
                                            <p:strVal val="#ppt_h"/>
                                          </p:val>
                                        </p:tav>
                                        <p:tav tm="100000">
                                          <p:val>
                                            <p:strVal val="#ppt_h"/>
                                          </p:val>
                                        </p:tav>
                                      </p:tavLst>
                                    </p:anim>
                                    <p:animEffect transition="in" filter="fade">
                                      <p:cBhvr>
                                        <p:cTn id="28" dur="10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1000" fill="hold"/>
                                        <p:tgtEl>
                                          <p:spTgt spid="3"/>
                                        </p:tgtEl>
                                        <p:attrNameLst>
                                          <p:attrName>ppt_w</p:attrName>
                                        </p:attrNameLst>
                                      </p:cBhvr>
                                      <p:tavLst>
                                        <p:tav tm="0">
                                          <p:val>
                                            <p:strVal val="#ppt_w*0.70"/>
                                          </p:val>
                                        </p:tav>
                                        <p:tav tm="100000">
                                          <p:val>
                                            <p:strVal val="#ppt_w"/>
                                          </p:val>
                                        </p:tav>
                                      </p:tavLst>
                                    </p:anim>
                                    <p:anim calcmode="lin" valueType="num">
                                      <p:cBhvr>
                                        <p:cTn id="34" dur="1000" fill="hold"/>
                                        <p:tgtEl>
                                          <p:spTgt spid="3"/>
                                        </p:tgtEl>
                                        <p:attrNameLst>
                                          <p:attrName>ppt_h</p:attrName>
                                        </p:attrNameLst>
                                      </p:cBhvr>
                                      <p:tavLst>
                                        <p:tav tm="0">
                                          <p:val>
                                            <p:strVal val="#ppt_h"/>
                                          </p:val>
                                        </p:tav>
                                        <p:tav tm="100000">
                                          <p:val>
                                            <p:strVal val="#ppt_h"/>
                                          </p:val>
                                        </p:tav>
                                      </p:tavLst>
                                    </p:anim>
                                    <p:animEffect transition="in" filter="fade">
                                      <p:cBhvr>
                                        <p:cTn id="35" dur="10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1000" fill="hold"/>
                                        <p:tgtEl>
                                          <p:spTgt spid="13"/>
                                        </p:tgtEl>
                                        <p:attrNameLst>
                                          <p:attrName>ppt_w</p:attrName>
                                        </p:attrNameLst>
                                      </p:cBhvr>
                                      <p:tavLst>
                                        <p:tav tm="0">
                                          <p:val>
                                            <p:strVal val="#ppt_w*0.70"/>
                                          </p:val>
                                        </p:tav>
                                        <p:tav tm="100000">
                                          <p:val>
                                            <p:strVal val="#ppt_w"/>
                                          </p:val>
                                        </p:tav>
                                      </p:tavLst>
                                    </p:anim>
                                    <p:anim calcmode="lin" valueType="num">
                                      <p:cBhvr>
                                        <p:cTn id="41" dur="1000" fill="hold"/>
                                        <p:tgtEl>
                                          <p:spTgt spid="13"/>
                                        </p:tgtEl>
                                        <p:attrNameLst>
                                          <p:attrName>ppt_h</p:attrName>
                                        </p:attrNameLst>
                                      </p:cBhvr>
                                      <p:tavLst>
                                        <p:tav tm="0">
                                          <p:val>
                                            <p:strVal val="#ppt_h"/>
                                          </p:val>
                                        </p:tav>
                                        <p:tav tm="100000">
                                          <p:val>
                                            <p:strVal val="#ppt_h"/>
                                          </p:val>
                                        </p:tav>
                                      </p:tavLst>
                                    </p:anim>
                                    <p:animEffect transition="in" filter="fade">
                                      <p:cBhvr>
                                        <p:cTn id="42" dur="10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55"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1000" fill="hold"/>
                                        <p:tgtEl>
                                          <p:spTgt spid="12"/>
                                        </p:tgtEl>
                                        <p:attrNameLst>
                                          <p:attrName>ppt_w</p:attrName>
                                        </p:attrNameLst>
                                      </p:cBhvr>
                                      <p:tavLst>
                                        <p:tav tm="0">
                                          <p:val>
                                            <p:strVal val="#ppt_w*0.70"/>
                                          </p:val>
                                        </p:tav>
                                        <p:tav tm="100000">
                                          <p:val>
                                            <p:strVal val="#ppt_w"/>
                                          </p:val>
                                        </p:tav>
                                      </p:tavLst>
                                    </p:anim>
                                    <p:anim calcmode="lin" valueType="num">
                                      <p:cBhvr>
                                        <p:cTn id="48" dur="1000" fill="hold"/>
                                        <p:tgtEl>
                                          <p:spTgt spid="12"/>
                                        </p:tgtEl>
                                        <p:attrNameLst>
                                          <p:attrName>ppt_h</p:attrName>
                                        </p:attrNameLst>
                                      </p:cBhvr>
                                      <p:tavLst>
                                        <p:tav tm="0">
                                          <p:val>
                                            <p:strVal val="#ppt_h"/>
                                          </p:val>
                                        </p:tav>
                                        <p:tav tm="100000">
                                          <p:val>
                                            <p:strVal val="#ppt_h"/>
                                          </p:val>
                                        </p:tav>
                                      </p:tavLst>
                                    </p:anim>
                                    <p:animEffect transition="in" filter="fade">
                                      <p:cBhvr>
                                        <p:cTn id="49" dur="10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55" presetClass="entr" presetSubtype="0" fill="hold" nodeType="clickEffect">
                                  <p:stCondLst>
                                    <p:cond delay="0"/>
                                  </p:stCondLst>
                                  <p:childTnLst>
                                    <p:set>
                                      <p:cBhvr>
                                        <p:cTn id="53" dur="1" fill="hold">
                                          <p:stCondLst>
                                            <p:cond delay="0"/>
                                          </p:stCondLst>
                                        </p:cTn>
                                        <p:tgtEl>
                                          <p:spTgt spid="4"/>
                                        </p:tgtEl>
                                        <p:attrNameLst>
                                          <p:attrName>style.visibility</p:attrName>
                                        </p:attrNameLst>
                                      </p:cBhvr>
                                      <p:to>
                                        <p:strVal val="visible"/>
                                      </p:to>
                                    </p:set>
                                    <p:anim calcmode="lin" valueType="num">
                                      <p:cBhvr>
                                        <p:cTn id="54" dur="1000" fill="hold"/>
                                        <p:tgtEl>
                                          <p:spTgt spid="4"/>
                                        </p:tgtEl>
                                        <p:attrNameLst>
                                          <p:attrName>ppt_w</p:attrName>
                                        </p:attrNameLst>
                                      </p:cBhvr>
                                      <p:tavLst>
                                        <p:tav tm="0">
                                          <p:val>
                                            <p:strVal val="#ppt_w*0.70"/>
                                          </p:val>
                                        </p:tav>
                                        <p:tav tm="100000">
                                          <p:val>
                                            <p:strVal val="#ppt_w"/>
                                          </p:val>
                                        </p:tav>
                                      </p:tavLst>
                                    </p:anim>
                                    <p:anim calcmode="lin" valueType="num">
                                      <p:cBhvr>
                                        <p:cTn id="55" dur="1000" fill="hold"/>
                                        <p:tgtEl>
                                          <p:spTgt spid="4"/>
                                        </p:tgtEl>
                                        <p:attrNameLst>
                                          <p:attrName>ppt_h</p:attrName>
                                        </p:attrNameLst>
                                      </p:cBhvr>
                                      <p:tavLst>
                                        <p:tav tm="0">
                                          <p:val>
                                            <p:strVal val="#ppt_h"/>
                                          </p:val>
                                        </p:tav>
                                        <p:tav tm="100000">
                                          <p:val>
                                            <p:strVal val="#ppt_h"/>
                                          </p:val>
                                        </p:tav>
                                      </p:tavLst>
                                    </p:anim>
                                    <p:animEffect transition="in" filter="fade">
                                      <p:cBhvr>
                                        <p:cTn id="56" dur="1000"/>
                                        <p:tgtEl>
                                          <p:spTgt spid="4"/>
                                        </p:tgtEl>
                                      </p:cBhvr>
                                    </p:animEffect>
                                  </p:childTnLst>
                                </p:cTn>
                              </p:par>
                            </p:childTnLst>
                          </p:cTn>
                        </p:par>
                      </p:childTnLst>
                    </p:cTn>
                  </p:par>
                  <p:par>
                    <p:cTn id="57" fill="hold">
                      <p:stCondLst>
                        <p:cond delay="indefinite"/>
                      </p:stCondLst>
                      <p:childTnLst>
                        <p:par>
                          <p:cTn id="58" fill="hold">
                            <p:stCondLst>
                              <p:cond delay="0"/>
                            </p:stCondLst>
                            <p:childTnLst>
                              <p:par>
                                <p:cTn id="59" presetID="55" presetClass="entr" presetSubtype="0"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p:cTn id="61" dur="1000" fill="hold"/>
                                        <p:tgtEl>
                                          <p:spTgt spid="10"/>
                                        </p:tgtEl>
                                        <p:attrNameLst>
                                          <p:attrName>ppt_w</p:attrName>
                                        </p:attrNameLst>
                                      </p:cBhvr>
                                      <p:tavLst>
                                        <p:tav tm="0">
                                          <p:val>
                                            <p:strVal val="#ppt_w*0.70"/>
                                          </p:val>
                                        </p:tav>
                                        <p:tav tm="100000">
                                          <p:val>
                                            <p:strVal val="#ppt_w"/>
                                          </p:val>
                                        </p:tav>
                                      </p:tavLst>
                                    </p:anim>
                                    <p:anim calcmode="lin" valueType="num">
                                      <p:cBhvr>
                                        <p:cTn id="62" dur="1000" fill="hold"/>
                                        <p:tgtEl>
                                          <p:spTgt spid="10"/>
                                        </p:tgtEl>
                                        <p:attrNameLst>
                                          <p:attrName>ppt_h</p:attrName>
                                        </p:attrNameLst>
                                      </p:cBhvr>
                                      <p:tavLst>
                                        <p:tav tm="0">
                                          <p:val>
                                            <p:strVal val="#ppt_h"/>
                                          </p:val>
                                        </p:tav>
                                        <p:tav tm="100000">
                                          <p:val>
                                            <p:strVal val="#ppt_h"/>
                                          </p:val>
                                        </p:tav>
                                      </p:tavLst>
                                    </p:anim>
                                    <p:animEffect transition="in" filter="fade">
                                      <p:cBhvr>
                                        <p:cTn id="63" dur="1000"/>
                                        <p:tgtEl>
                                          <p:spTgt spid="10"/>
                                        </p:tgtEl>
                                      </p:cBhvr>
                                    </p:animEffect>
                                  </p:childTnLst>
                                </p:cTn>
                              </p:par>
                            </p:childTnLst>
                          </p:cTn>
                        </p:par>
                      </p:childTnLst>
                    </p:cTn>
                  </p:par>
                  <p:par>
                    <p:cTn id="64" fill="hold">
                      <p:stCondLst>
                        <p:cond delay="indefinite"/>
                      </p:stCondLst>
                      <p:childTnLst>
                        <p:par>
                          <p:cTn id="65" fill="hold">
                            <p:stCondLst>
                              <p:cond delay="0"/>
                            </p:stCondLst>
                            <p:childTnLst>
                              <p:par>
                                <p:cTn id="66" presetID="55" presetClass="entr" presetSubtype="0" fill="hold" grpId="0" nodeType="clickEffect">
                                  <p:stCondLst>
                                    <p:cond delay="0"/>
                                  </p:stCondLst>
                                  <p:childTnLst>
                                    <p:set>
                                      <p:cBhvr>
                                        <p:cTn id="67" dur="1" fill="hold">
                                          <p:stCondLst>
                                            <p:cond delay="0"/>
                                          </p:stCondLst>
                                        </p:cTn>
                                        <p:tgtEl>
                                          <p:spTgt spid="9"/>
                                        </p:tgtEl>
                                        <p:attrNameLst>
                                          <p:attrName>style.visibility</p:attrName>
                                        </p:attrNameLst>
                                      </p:cBhvr>
                                      <p:to>
                                        <p:strVal val="visible"/>
                                      </p:to>
                                    </p:set>
                                    <p:anim calcmode="lin" valueType="num">
                                      <p:cBhvr>
                                        <p:cTn id="68" dur="1000" fill="hold"/>
                                        <p:tgtEl>
                                          <p:spTgt spid="9"/>
                                        </p:tgtEl>
                                        <p:attrNameLst>
                                          <p:attrName>ppt_w</p:attrName>
                                        </p:attrNameLst>
                                      </p:cBhvr>
                                      <p:tavLst>
                                        <p:tav tm="0">
                                          <p:val>
                                            <p:strVal val="#ppt_w*0.70"/>
                                          </p:val>
                                        </p:tav>
                                        <p:tav tm="100000">
                                          <p:val>
                                            <p:strVal val="#ppt_w"/>
                                          </p:val>
                                        </p:tav>
                                      </p:tavLst>
                                    </p:anim>
                                    <p:anim calcmode="lin" valueType="num">
                                      <p:cBhvr>
                                        <p:cTn id="69" dur="1000" fill="hold"/>
                                        <p:tgtEl>
                                          <p:spTgt spid="9"/>
                                        </p:tgtEl>
                                        <p:attrNameLst>
                                          <p:attrName>ppt_h</p:attrName>
                                        </p:attrNameLst>
                                      </p:cBhvr>
                                      <p:tavLst>
                                        <p:tav tm="0">
                                          <p:val>
                                            <p:strVal val="#ppt_h"/>
                                          </p:val>
                                        </p:tav>
                                        <p:tav tm="100000">
                                          <p:val>
                                            <p:strVal val="#ppt_h"/>
                                          </p:val>
                                        </p:tav>
                                      </p:tavLst>
                                    </p:anim>
                                    <p:animEffect transition="in" filter="fade">
                                      <p:cBhvr>
                                        <p:cTn id="70" dur="1000"/>
                                        <p:tgtEl>
                                          <p:spTgt spid="9"/>
                                        </p:tgtEl>
                                      </p:cBhvr>
                                    </p:animEffect>
                                  </p:childTnLst>
                                </p:cTn>
                              </p:par>
                            </p:childTnLst>
                          </p:cTn>
                        </p:par>
                      </p:childTnLst>
                    </p:cTn>
                  </p:par>
                  <p:par>
                    <p:cTn id="71" fill="hold">
                      <p:stCondLst>
                        <p:cond delay="indefinite"/>
                      </p:stCondLst>
                      <p:childTnLst>
                        <p:par>
                          <p:cTn id="72" fill="hold">
                            <p:stCondLst>
                              <p:cond delay="0"/>
                            </p:stCondLst>
                            <p:childTnLst>
                              <p:par>
                                <p:cTn id="73" presetID="55" presetClass="entr" presetSubtype="0" fill="hold" grpId="0" nodeType="clickEffect">
                                  <p:stCondLst>
                                    <p:cond delay="0"/>
                                  </p:stCondLst>
                                  <p:childTnLst>
                                    <p:set>
                                      <p:cBhvr>
                                        <p:cTn id="74" dur="1" fill="hold">
                                          <p:stCondLst>
                                            <p:cond delay="0"/>
                                          </p:stCondLst>
                                        </p:cTn>
                                        <p:tgtEl>
                                          <p:spTgt spid="15"/>
                                        </p:tgtEl>
                                        <p:attrNameLst>
                                          <p:attrName>style.visibility</p:attrName>
                                        </p:attrNameLst>
                                      </p:cBhvr>
                                      <p:to>
                                        <p:strVal val="visible"/>
                                      </p:to>
                                    </p:set>
                                    <p:anim calcmode="lin" valueType="num">
                                      <p:cBhvr>
                                        <p:cTn id="75" dur="1000" fill="hold"/>
                                        <p:tgtEl>
                                          <p:spTgt spid="15"/>
                                        </p:tgtEl>
                                        <p:attrNameLst>
                                          <p:attrName>ppt_w</p:attrName>
                                        </p:attrNameLst>
                                      </p:cBhvr>
                                      <p:tavLst>
                                        <p:tav tm="0">
                                          <p:val>
                                            <p:strVal val="#ppt_w*0.70"/>
                                          </p:val>
                                        </p:tav>
                                        <p:tav tm="100000">
                                          <p:val>
                                            <p:strVal val="#ppt_w"/>
                                          </p:val>
                                        </p:tav>
                                      </p:tavLst>
                                    </p:anim>
                                    <p:anim calcmode="lin" valueType="num">
                                      <p:cBhvr>
                                        <p:cTn id="76" dur="1000" fill="hold"/>
                                        <p:tgtEl>
                                          <p:spTgt spid="15"/>
                                        </p:tgtEl>
                                        <p:attrNameLst>
                                          <p:attrName>ppt_h</p:attrName>
                                        </p:attrNameLst>
                                      </p:cBhvr>
                                      <p:tavLst>
                                        <p:tav tm="0">
                                          <p:val>
                                            <p:strVal val="#ppt_h"/>
                                          </p:val>
                                        </p:tav>
                                        <p:tav tm="100000">
                                          <p:val>
                                            <p:strVal val="#ppt_h"/>
                                          </p:val>
                                        </p:tav>
                                      </p:tavLst>
                                    </p:anim>
                                    <p:animEffect transition="in" filter="fade">
                                      <p:cBhvr>
                                        <p:cTn id="7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8" grpId="0" animBg="1"/>
      <p:bldP spid="9" grpId="0"/>
      <p:bldP spid="10" grpId="0"/>
      <p:bldP spid="12" grpId="0"/>
      <p:bldP spid="13" grpId="0"/>
      <p:bldP spid="15" grpId="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723"/>
            <a:ext cx="9144000" cy="6853277"/>
          </a:xfrm>
          <a:prstGeom prst="rect">
            <a:avLst/>
          </a:prstGeom>
        </p:spPr>
      </p:pic>
      <p:sp>
        <p:nvSpPr>
          <p:cNvPr id="111618" name="Rectangle 2"/>
          <p:cNvSpPr>
            <a:spLocks noGrp="1" noChangeArrowheads="1"/>
          </p:cNvSpPr>
          <p:nvPr>
            <p:ph type="ctrTitle"/>
          </p:nvPr>
        </p:nvSpPr>
        <p:spPr>
          <a:xfrm>
            <a:off x="4897799" y="543669"/>
            <a:ext cx="4144601" cy="6309608"/>
          </a:xfrm>
        </p:spPr>
        <p:txBody>
          <a:bodyPr/>
          <a:lstStyle/>
          <a:p>
            <a:r>
              <a:rPr lang="ar-JO" sz="6000" dirty="0">
                <a:solidFill>
                  <a:srgbClr val="FFFFFF"/>
                </a:solidFill>
                <a:effectLst>
                  <a:glow rad="177800">
                    <a:srgbClr val="000000"/>
                  </a:glow>
                </a:effectLst>
                <a:ea typeface="ＭＳ Ｐゴシック" charset="0"/>
              </a:rPr>
              <a:t>الحكم المستقبلي للملوك الخدام</a:t>
            </a:r>
            <a:endParaRPr lang="en-US" sz="6000" dirty="0">
              <a:solidFill>
                <a:srgbClr val="FFFFFF"/>
              </a:solidFill>
              <a:effectLst>
                <a:glow rad="177800">
                  <a:srgbClr val="000000"/>
                </a:glow>
              </a:effectLst>
              <a:ea typeface="ＭＳ Ｐゴシック" charset="0"/>
            </a:endParaRPr>
          </a:p>
        </p:txBody>
      </p:sp>
      <p:grpSp>
        <p:nvGrpSpPr>
          <p:cNvPr id="4" name="Group 3"/>
          <p:cNvGrpSpPr/>
          <p:nvPr/>
        </p:nvGrpSpPr>
        <p:grpSpPr>
          <a:xfrm>
            <a:off x="0" y="226863"/>
            <a:ext cx="4860517" cy="7092247"/>
            <a:chOff x="-12213" y="-73480"/>
            <a:chExt cx="4860517" cy="7092247"/>
          </a:xfrm>
        </p:grpSpPr>
        <p:pic>
          <p:nvPicPr>
            <p:cNvPr id="3" name="Picture 2"/>
            <p:cNvPicPr>
              <a:picLocks noChangeAspect="1"/>
            </p:cNvPicPr>
            <p:nvPr/>
          </p:nvPicPr>
          <p:blipFill>
            <a:blip r:embed="rId4"/>
            <a:stretch>
              <a:fillRect/>
            </a:stretch>
          </p:blipFill>
          <p:spPr>
            <a:xfrm>
              <a:off x="-12213" y="-73480"/>
              <a:ext cx="4860517" cy="7092247"/>
            </a:xfrm>
            <a:prstGeom prst="rect">
              <a:avLst/>
            </a:prstGeom>
          </p:spPr>
        </p:pic>
        <p:sp>
          <p:nvSpPr>
            <p:cNvPr id="7" name="Rectangle 2"/>
            <p:cNvSpPr txBox="1">
              <a:spLocks noChangeArrowheads="1"/>
            </p:cNvSpPr>
            <p:nvPr/>
          </p:nvSpPr>
          <p:spPr bwMode="auto">
            <a:xfrm>
              <a:off x="-12213" y="3181433"/>
              <a:ext cx="4860517" cy="1119159"/>
            </a:xfrm>
            <a:prstGeom prst="rect">
              <a:avLst/>
            </a:prstGeom>
            <a:solidFill>
              <a:schemeClr val="tx2"/>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المصير النهائي</a:t>
              </a:r>
              <a:endParaRPr kumimoji="0" lang="en-US" sz="48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0" y="5817003"/>
              <a:ext cx="4848304" cy="762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جوزيف ديلو</a:t>
              </a:r>
              <a:endParaRPr kumimoji="0" lang="en-US" sz="32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4225142"/>
              <a:ext cx="4848304" cy="1282634"/>
            </a:xfrm>
            <a:prstGeom prst="rect">
              <a:avLst/>
            </a:prstGeom>
            <a:solidFill>
              <a:srgbClr val="00000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الحكم المستقبلي للملوك الخدام</a:t>
              </a:r>
              <a:endParaRPr kumimoji="0" lang="en-US" sz="28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grpSp>
      <p:sp>
        <p:nvSpPr>
          <p:cNvPr id="9" name="Rectangle 2"/>
          <p:cNvSpPr txBox="1">
            <a:spLocks noChangeArrowheads="1"/>
          </p:cNvSpPr>
          <p:nvPr/>
        </p:nvSpPr>
        <p:spPr bwMode="auto">
          <a:xfrm>
            <a:off x="0" y="0"/>
            <a:ext cx="9144000" cy="692696"/>
          </a:xfrm>
          <a:prstGeom prst="rect">
            <a:avLst/>
          </a:prstGeom>
          <a:gradFill flip="none" rotWithShape="1">
            <a:gsLst>
              <a:gs pos="0">
                <a:srgbClr val="800000"/>
              </a:gs>
              <a:gs pos="100000">
                <a:schemeClr val="tx1"/>
              </a:gs>
            </a:gsLst>
            <a:path path="rect">
              <a:fillToRect l="50000" t="50000" r="50000" b="50000"/>
            </a:path>
            <a:tileRect/>
          </a:grad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جودي ديلو هو المؤلف الرئيسي لنظرة الشركاء</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77449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11618"/>
                                        </p:tgtEl>
                                        <p:attrNameLst>
                                          <p:attrName>style.visibility</p:attrName>
                                        </p:attrNameLst>
                                      </p:cBhvr>
                                      <p:to>
                                        <p:strVal val="visible"/>
                                      </p:to>
                                    </p:set>
                                    <p:animEffect transition="in" filter="fade">
                                      <p:cBhvr>
                                        <p:cTn id="7" dur="1000"/>
                                        <p:tgtEl>
                                          <p:spTgt spid="111618"/>
                                        </p:tgtEl>
                                      </p:cBhvr>
                                    </p:animEffect>
                                    <p:anim calcmode="lin" valueType="num">
                                      <p:cBhvr>
                                        <p:cTn id="8" dur="1000" fill="hold"/>
                                        <p:tgtEl>
                                          <p:spTgt spid="111618"/>
                                        </p:tgtEl>
                                        <p:attrNameLst>
                                          <p:attrName>ppt_x</p:attrName>
                                        </p:attrNameLst>
                                      </p:cBhvr>
                                      <p:tavLst>
                                        <p:tav tm="0">
                                          <p:val>
                                            <p:strVal val="#ppt_x"/>
                                          </p:val>
                                        </p:tav>
                                        <p:tav tm="100000">
                                          <p:val>
                                            <p:strVal val="#ppt_x"/>
                                          </p:val>
                                        </p:tav>
                                      </p:tavLst>
                                    </p:anim>
                                    <p:anim calcmode="lin" valueType="num">
                                      <p:cBhvr>
                                        <p:cTn id="9" dur="900" decel="100000" fill="hold"/>
                                        <p:tgtEl>
                                          <p:spTgt spid="11161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161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900" decel="100000" fill="hold"/>
                                        <p:tgtEl>
                                          <p:spTgt spid="4"/>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strVal val="#ppt_w*0.70"/>
                                          </p:val>
                                        </p:tav>
                                        <p:tav tm="100000">
                                          <p:val>
                                            <p:strVal val="#ppt_w"/>
                                          </p:val>
                                        </p:tav>
                                      </p:tavLst>
                                    </p:anim>
                                    <p:anim calcmode="lin" valueType="num">
                                      <p:cBhvr>
                                        <p:cTn id="24" dur="1000" fill="hold"/>
                                        <p:tgtEl>
                                          <p:spTgt spid="9"/>
                                        </p:tgtEl>
                                        <p:attrNameLst>
                                          <p:attrName>ppt_h</p:attrName>
                                        </p:attrNameLst>
                                      </p:cBhvr>
                                      <p:tavLst>
                                        <p:tav tm="0">
                                          <p:val>
                                            <p:strVal val="#ppt_h"/>
                                          </p:val>
                                        </p:tav>
                                        <p:tav tm="100000">
                                          <p:val>
                                            <p:strVal val="#ppt_h"/>
                                          </p:val>
                                        </p:tav>
                                      </p:tavLst>
                                    </p:anim>
                                    <p:animEffect transition="in" filter="fade">
                                      <p:cBhvr>
                                        <p:cTn id="2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p:bldP spid="9" grpId="0" animBg="1"/>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83" name="Text Box 6"/>
          <p:cNvSpPr txBox="1">
            <a:spLocks noChangeArrowheads="1"/>
          </p:cNvSpPr>
          <p:nvPr/>
        </p:nvSpPr>
        <p:spPr bwMode="auto">
          <a:xfrm>
            <a:off x="5580112" y="1025032"/>
            <a:ext cx="3563888" cy="4708981"/>
          </a:xfrm>
          <a:prstGeom prst="rect">
            <a:avLst/>
          </a:prstGeom>
          <a:solidFill>
            <a:schemeClr val="bg2"/>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لذلك </a:t>
            </a: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يسوع أيضاً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لكي يقدس الشعب بدم نفسه </a:t>
            </a: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تألم خارج الباب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(عب 13: 12)</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8610" name="Rectangle 2"/>
          <p:cNvSpPr>
            <a:spLocks noGrp="1" noRot="1" noChangeArrowheads="1"/>
          </p:cNvSpPr>
          <p:nvPr>
            <p:ph type="title"/>
          </p:nvPr>
        </p:nvSpPr>
        <p:spPr>
          <a:xfrm>
            <a:off x="7441" y="75067"/>
            <a:ext cx="9136559" cy="936104"/>
          </a:xfrm>
        </p:spPr>
        <p:txBody>
          <a:bodyPr/>
          <a:lstStyle/>
          <a:p>
            <a:pPr eaLnBrk="1" hangingPunct="1"/>
            <a:r>
              <a:rPr lang="ar-JO" sz="4000" dirty="0">
                <a:ea typeface="ＭＳ Ｐゴシック" charset="0"/>
              </a:rPr>
              <a:t>التطبيق : غادر أورشليم</a:t>
            </a:r>
            <a:endParaRPr lang="en-US" sz="4000" dirty="0">
              <a:ea typeface="ＭＳ Ｐゴシック" charset="0"/>
            </a:endParaRPr>
          </a:p>
        </p:txBody>
      </p:sp>
      <p:pic>
        <p:nvPicPr>
          <p:cNvPr id="382979" name="Picture 3" descr="Jerusalem AD 70"/>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1016000"/>
            <a:ext cx="5562600" cy="553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2980" name="Picture 4" descr="Jerusalem AD 7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612560" y="1844824"/>
            <a:ext cx="3578225"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Left Arrow 2"/>
          <p:cNvSpPr/>
          <p:nvPr/>
        </p:nvSpPr>
        <p:spPr bwMode="auto">
          <a:xfrm>
            <a:off x="-5490" y="3645024"/>
            <a:ext cx="2016224" cy="1008112"/>
          </a:xfrm>
          <a:prstGeom prst="leftArrow">
            <a:avLst/>
          </a:prstGeom>
          <a:solidFill>
            <a:schemeClr val="accent2">
              <a:lumMod val="60000"/>
              <a:lumOff val="40000"/>
            </a:schemeClr>
          </a:solidFill>
          <a:ln w="317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ＭＳ Ｐゴシック" pitchFamily="-111" charset="-128"/>
            </a:endParaRPr>
          </a:p>
        </p:txBody>
      </p:sp>
      <p:sp>
        <p:nvSpPr>
          <p:cNvPr id="10" name="Left Arrow 9"/>
          <p:cNvSpPr/>
          <p:nvPr/>
        </p:nvSpPr>
        <p:spPr bwMode="auto">
          <a:xfrm rot="9753399">
            <a:off x="3596618" y="2771911"/>
            <a:ext cx="2016224" cy="1008112"/>
          </a:xfrm>
          <a:prstGeom prst="leftArrow">
            <a:avLst/>
          </a:prstGeom>
          <a:solidFill>
            <a:schemeClr val="accent2">
              <a:lumMod val="60000"/>
              <a:lumOff val="40000"/>
            </a:schemeClr>
          </a:solidFill>
          <a:ln w="317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ＭＳ Ｐゴシック" pitchFamily="-111" charset="-128"/>
            </a:endParaRPr>
          </a:p>
        </p:txBody>
      </p:sp>
      <p:sp>
        <p:nvSpPr>
          <p:cNvPr id="11" name="Left Arrow 10"/>
          <p:cNvSpPr/>
          <p:nvPr/>
        </p:nvSpPr>
        <p:spPr bwMode="auto">
          <a:xfrm rot="19019980">
            <a:off x="611560" y="5301208"/>
            <a:ext cx="2016224" cy="1008112"/>
          </a:xfrm>
          <a:prstGeom prst="leftArrow">
            <a:avLst/>
          </a:prstGeom>
          <a:solidFill>
            <a:schemeClr val="accent2">
              <a:lumMod val="60000"/>
              <a:lumOff val="40000"/>
            </a:schemeClr>
          </a:solidFill>
          <a:ln w="317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ＭＳ Ｐゴシック" pitchFamily="-111" charset="-128"/>
            </a:endParaRPr>
          </a:p>
        </p:txBody>
      </p:sp>
      <p:sp>
        <p:nvSpPr>
          <p:cNvPr id="12" name="Left Arrow 11"/>
          <p:cNvSpPr/>
          <p:nvPr/>
        </p:nvSpPr>
        <p:spPr bwMode="auto">
          <a:xfrm rot="13792571">
            <a:off x="3158825" y="4956740"/>
            <a:ext cx="2016224" cy="1008112"/>
          </a:xfrm>
          <a:prstGeom prst="leftArrow">
            <a:avLst/>
          </a:prstGeom>
          <a:solidFill>
            <a:schemeClr val="accent2">
              <a:lumMod val="60000"/>
              <a:lumOff val="40000"/>
            </a:schemeClr>
          </a:solidFill>
          <a:ln w="317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ＭＳ Ｐゴシック" pitchFamily="-111" charset="-128"/>
            </a:endParaRPr>
          </a:p>
        </p:txBody>
      </p:sp>
      <p:sp>
        <p:nvSpPr>
          <p:cNvPr id="13" name="Left Arrow 12"/>
          <p:cNvSpPr/>
          <p:nvPr/>
        </p:nvSpPr>
        <p:spPr bwMode="auto">
          <a:xfrm rot="2198088">
            <a:off x="353150" y="1986763"/>
            <a:ext cx="2016224" cy="1008112"/>
          </a:xfrm>
          <a:prstGeom prst="leftArrow">
            <a:avLst/>
          </a:prstGeom>
          <a:solidFill>
            <a:srgbClr val="FFFF00"/>
          </a:solidFill>
          <a:ln w="38100" cap="flat" cmpd="sng" algn="ctr">
            <a:solidFill>
              <a:srgbClr val="16161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ＭＳ Ｐゴシック" pitchFamily="-111" charset="-128"/>
            </a:endParaRPr>
          </a:p>
        </p:txBody>
      </p:sp>
      <p:sp>
        <p:nvSpPr>
          <p:cNvPr id="14" name="Left Arrow 13"/>
          <p:cNvSpPr/>
          <p:nvPr/>
        </p:nvSpPr>
        <p:spPr bwMode="auto">
          <a:xfrm rot="7048919">
            <a:off x="2460053" y="1387607"/>
            <a:ext cx="2016224" cy="1008112"/>
          </a:xfrm>
          <a:prstGeom prst="leftArrow">
            <a:avLst/>
          </a:prstGeom>
          <a:solidFill>
            <a:schemeClr val="accent2">
              <a:lumMod val="60000"/>
              <a:lumOff val="40000"/>
            </a:schemeClr>
          </a:solidFill>
          <a:ln w="317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ＭＳ Ｐゴシック" pitchFamily="-111" charset="-128"/>
            </a:endParaRPr>
          </a:p>
        </p:txBody>
      </p:sp>
      <p:sp>
        <p:nvSpPr>
          <p:cNvPr id="15" name="Text Box 6"/>
          <p:cNvSpPr txBox="1">
            <a:spLocks noChangeArrowheads="1"/>
          </p:cNvSpPr>
          <p:nvPr/>
        </p:nvSpPr>
        <p:spPr bwMode="auto">
          <a:xfrm>
            <a:off x="5580112" y="4307818"/>
            <a:ext cx="3563888" cy="2246769"/>
          </a:xfrm>
          <a:prstGeom prst="rect">
            <a:avLst/>
          </a:prstGeom>
          <a:solidFill>
            <a:schemeClr val="bg2"/>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2D8A5C">
                    <a:lumMod val="40000"/>
                    <a:lumOff val="60000"/>
                  </a:srgbClr>
                </a:solidFill>
                <a:effectLst/>
                <a:uLnTx/>
                <a:uFillTx/>
                <a:latin typeface="Arial" panose="020B0604020202020204" pitchFamily="34" charset="0"/>
                <a:ea typeface="ＭＳ Ｐゴシック" charset="0"/>
                <a:cs typeface="Arial" panose="020B0604020202020204" pitchFamily="34" charset="0"/>
              </a:rPr>
              <a:t>فلنخرج إذاً إليه خارج المحلة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حاملين عاره</a:t>
            </a:r>
            <a:br>
              <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b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عب 13: 13</a:t>
            </a:r>
            <a:r>
              <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2981" name="Text Box 5"/>
          <p:cNvSpPr txBox="1">
            <a:spLocks noChangeArrowheads="1"/>
          </p:cNvSpPr>
          <p:nvPr/>
        </p:nvSpPr>
        <p:spPr bwMode="auto">
          <a:xfrm>
            <a:off x="0" y="6553200"/>
            <a:ext cx="9144000" cy="3048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u="none" strike="noStrike" kern="1200" cap="none" spc="0" normalizeH="0" baseline="0" noProof="0" dirty="0" err="1">
                <a:ln>
                  <a:noFill/>
                </a:ln>
                <a:solidFill>
                  <a:srgbClr val="DDDDDD"/>
                </a:solidFill>
                <a:effectLst/>
                <a:uLnTx/>
                <a:uFillTx/>
                <a:latin typeface="Arial" panose="020B0604020202020204" pitchFamily="34" charset="0"/>
                <a:ea typeface="ＭＳ Ｐゴシック" charset="0"/>
                <a:cs typeface="Arial" panose="020B0604020202020204" pitchFamily="34" charset="0"/>
              </a:rPr>
              <a:t>Leen</a:t>
            </a:r>
            <a:r>
              <a:rPr kumimoji="0" lang="en-US" sz="1400" b="1" u="none" strike="noStrike" kern="1200" cap="none" spc="0" normalizeH="0" baseline="0" noProof="0" dirty="0">
                <a:ln>
                  <a:noFill/>
                </a:ln>
                <a:solidFill>
                  <a:srgbClr val="DDDDDD"/>
                </a:solidFill>
                <a:effectLst/>
                <a:uLnTx/>
                <a:uFillTx/>
                <a:latin typeface="Arial" panose="020B0604020202020204" pitchFamily="34" charset="0"/>
                <a:ea typeface="ＭＳ Ｐゴシック" charset="0"/>
                <a:cs typeface="Arial" panose="020B0604020202020204" pitchFamily="34" charset="0"/>
              </a:rPr>
              <a:t> &amp; Kathleen </a:t>
            </a:r>
            <a:r>
              <a:rPr kumimoji="0" lang="en-US" sz="1400" b="1" u="none" strike="noStrike" kern="1200" cap="none" spc="0" normalizeH="0" baseline="0" noProof="0" dirty="0" err="1">
                <a:ln>
                  <a:noFill/>
                </a:ln>
                <a:solidFill>
                  <a:srgbClr val="DDDDDD"/>
                </a:solidFill>
                <a:effectLst/>
                <a:uLnTx/>
                <a:uFillTx/>
                <a:latin typeface="Arial" panose="020B0604020202020204" pitchFamily="34" charset="0"/>
                <a:ea typeface="ＭＳ Ｐゴシック" charset="0"/>
                <a:cs typeface="Arial" panose="020B0604020202020204" pitchFamily="34" charset="0"/>
              </a:rPr>
              <a:t>Ritmeyer</a:t>
            </a:r>
            <a:r>
              <a:rPr kumimoji="0" lang="en-US" sz="1400" b="1" u="none" strike="noStrike" kern="1200" cap="none" spc="0" normalizeH="0" baseline="0" noProof="0" dirty="0">
                <a:ln>
                  <a:noFill/>
                </a:ln>
                <a:solidFill>
                  <a:srgbClr val="DDDDDD"/>
                </a:solidFill>
                <a:effectLst/>
                <a:uLnTx/>
                <a:uFillTx/>
                <a:latin typeface="Arial" panose="020B0604020202020204" pitchFamily="34" charset="0"/>
                <a:ea typeface="ＭＳ Ｐゴシック" charset="0"/>
                <a:cs typeface="Arial" panose="020B0604020202020204" pitchFamily="34" charset="0"/>
              </a:rPr>
              <a:t>, </a:t>
            </a:r>
            <a:r>
              <a:rPr kumimoji="0" lang="en-US" altLang="ja-JP" sz="1400" b="1" u="none" strike="noStrike" kern="1200" cap="none" spc="0" normalizeH="0" baseline="0" noProof="0" dirty="0">
                <a:ln>
                  <a:noFill/>
                </a:ln>
                <a:solidFill>
                  <a:srgbClr val="DDDDDD"/>
                </a:solidFill>
                <a:effectLst/>
                <a:uLnTx/>
                <a:uFillTx/>
                <a:latin typeface="Arial" panose="020B0604020202020204" pitchFamily="34" charset="0"/>
                <a:ea typeface="ＭＳ Ｐゴシック" charset="0"/>
                <a:cs typeface="Arial" panose="020B0604020202020204" pitchFamily="34" charset="0"/>
              </a:rPr>
              <a:t>"</a:t>
            </a:r>
            <a:r>
              <a:rPr kumimoji="0" lang="en-US" altLang="ja-JP" sz="1400" b="1" u="none" strike="noStrike" kern="1200" cap="none" spc="0" normalizeH="0" baseline="0" noProof="0" dirty="0" err="1">
                <a:ln>
                  <a:noFill/>
                </a:ln>
                <a:solidFill>
                  <a:srgbClr val="DDDDDD"/>
                </a:solidFill>
                <a:effectLst/>
                <a:uLnTx/>
                <a:uFillTx/>
                <a:latin typeface="Arial" panose="020B0604020202020204" pitchFamily="34" charset="0"/>
                <a:ea typeface="ＭＳ Ｐゴシック" charset="0"/>
                <a:cs typeface="Arial" panose="020B0604020202020204" pitchFamily="34" charset="0"/>
              </a:rPr>
              <a:t>Akeldama</a:t>
            </a:r>
            <a:r>
              <a:rPr kumimoji="0" lang="en-US" altLang="ja-JP" sz="1400" b="1" u="none" strike="noStrike" kern="1200" cap="none" spc="0" normalizeH="0" baseline="0" noProof="0" dirty="0">
                <a:ln>
                  <a:noFill/>
                </a:ln>
                <a:solidFill>
                  <a:srgbClr val="DDDDDD"/>
                </a:solidFill>
                <a:effectLst/>
                <a:uLnTx/>
                <a:uFillTx/>
                <a:latin typeface="Arial" panose="020B0604020202020204" pitchFamily="34" charset="0"/>
                <a:ea typeface="ＭＳ Ｐゴシック" charset="0"/>
                <a:cs typeface="Arial" panose="020B0604020202020204" pitchFamily="34" charset="0"/>
              </a:rPr>
              <a:t>: Potter</a:t>
            </a:r>
            <a:r>
              <a:rPr kumimoji="0" lang="fr-FR" altLang="ja-JP" sz="1400" b="1" u="none" strike="noStrike" kern="1200" cap="none" spc="0" normalizeH="0" baseline="0" noProof="0" dirty="0">
                <a:ln>
                  <a:noFill/>
                </a:ln>
                <a:solidFill>
                  <a:srgbClr val="DDDDDD"/>
                </a:solidFill>
                <a:effectLst/>
                <a:uLnTx/>
                <a:uFillTx/>
                <a:latin typeface="Arial" panose="020B0604020202020204" pitchFamily="34" charset="0"/>
                <a:ea typeface="ＭＳ Ｐゴシック" charset="0"/>
                <a:cs typeface="Arial" panose="020B0604020202020204" pitchFamily="34" charset="0"/>
              </a:rPr>
              <a:t>'</a:t>
            </a:r>
            <a:r>
              <a:rPr kumimoji="0" lang="en-US" altLang="ja-JP" sz="1400" b="1" u="none" strike="noStrike" kern="1200" cap="none" spc="0" normalizeH="0" baseline="0" noProof="0" dirty="0">
                <a:ln>
                  <a:noFill/>
                </a:ln>
                <a:solidFill>
                  <a:srgbClr val="DDDDDD"/>
                </a:solidFill>
                <a:effectLst/>
                <a:uLnTx/>
                <a:uFillTx/>
                <a:latin typeface="Arial" panose="020B0604020202020204" pitchFamily="34" charset="0"/>
                <a:ea typeface="ＭＳ Ｐゴシック" charset="0"/>
                <a:cs typeface="Arial" panose="020B0604020202020204" pitchFamily="34" charset="0"/>
              </a:rPr>
              <a:t>s Field or High Priest</a:t>
            </a:r>
            <a:r>
              <a:rPr kumimoji="0" lang="fr-FR" altLang="ja-JP" sz="1400" b="1" u="none" strike="noStrike" kern="1200" cap="none" spc="0" normalizeH="0" baseline="0" noProof="0" dirty="0">
                <a:ln>
                  <a:noFill/>
                </a:ln>
                <a:solidFill>
                  <a:srgbClr val="DDDDDD"/>
                </a:solidFill>
                <a:effectLst/>
                <a:uLnTx/>
                <a:uFillTx/>
                <a:latin typeface="Arial" panose="020B0604020202020204" pitchFamily="34" charset="0"/>
                <a:ea typeface="ＭＳ Ｐゴシック" charset="0"/>
                <a:cs typeface="Arial" panose="020B0604020202020204" pitchFamily="34" charset="0"/>
              </a:rPr>
              <a:t>'</a:t>
            </a:r>
            <a:r>
              <a:rPr kumimoji="0" lang="en-US" altLang="ja-JP" sz="1400" b="1" u="none" strike="noStrike" kern="1200" cap="none" spc="0" normalizeH="0" baseline="0" noProof="0" dirty="0">
                <a:ln>
                  <a:noFill/>
                </a:ln>
                <a:solidFill>
                  <a:srgbClr val="DDDDDD"/>
                </a:solidFill>
                <a:effectLst/>
                <a:uLnTx/>
                <a:uFillTx/>
                <a:latin typeface="Arial" panose="020B0604020202020204" pitchFamily="34" charset="0"/>
                <a:ea typeface="ＭＳ Ｐゴシック" charset="0"/>
                <a:cs typeface="Arial" panose="020B0604020202020204" pitchFamily="34" charset="0"/>
              </a:rPr>
              <a:t>s Tomb?" BAR 20 (Nov/Dec 94): 34</a:t>
            </a:r>
            <a:endParaRPr kumimoji="0" lang="en-US" sz="1400" b="1" u="none" strike="noStrike" kern="1200" cap="none" spc="0" normalizeH="0" baseline="0" noProof="0" dirty="0">
              <a:ln>
                <a:noFill/>
              </a:ln>
              <a:solidFill>
                <a:srgbClr val="DDDDDD"/>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701752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82983"/>
                                        </p:tgtEl>
                                        <p:attrNameLst>
                                          <p:attrName>style.visibility</p:attrName>
                                        </p:attrNameLst>
                                      </p:cBhvr>
                                      <p:to>
                                        <p:strVal val="visible"/>
                                      </p:to>
                                    </p:set>
                                    <p:anim calcmode="lin" valueType="num">
                                      <p:cBhvr>
                                        <p:cTn id="7" dur="1000" fill="hold"/>
                                        <p:tgtEl>
                                          <p:spTgt spid="382983"/>
                                        </p:tgtEl>
                                        <p:attrNameLst>
                                          <p:attrName>ppt_w</p:attrName>
                                        </p:attrNameLst>
                                      </p:cBhvr>
                                      <p:tavLst>
                                        <p:tav tm="0">
                                          <p:val>
                                            <p:strVal val="#ppt_w*0.70"/>
                                          </p:val>
                                        </p:tav>
                                        <p:tav tm="100000">
                                          <p:val>
                                            <p:strVal val="#ppt_w"/>
                                          </p:val>
                                        </p:tav>
                                      </p:tavLst>
                                    </p:anim>
                                    <p:anim calcmode="lin" valueType="num">
                                      <p:cBhvr>
                                        <p:cTn id="8" dur="1000" fill="hold"/>
                                        <p:tgtEl>
                                          <p:spTgt spid="382983"/>
                                        </p:tgtEl>
                                        <p:attrNameLst>
                                          <p:attrName>ppt_h</p:attrName>
                                        </p:attrNameLst>
                                      </p:cBhvr>
                                      <p:tavLst>
                                        <p:tav tm="0">
                                          <p:val>
                                            <p:strVal val="#ppt_h"/>
                                          </p:val>
                                        </p:tav>
                                        <p:tav tm="100000">
                                          <p:val>
                                            <p:strVal val="#ppt_h"/>
                                          </p:val>
                                        </p:tav>
                                      </p:tavLst>
                                    </p:anim>
                                    <p:animEffect transition="in" filter="fade">
                                      <p:cBhvr>
                                        <p:cTn id="9" dur="1000"/>
                                        <p:tgtEl>
                                          <p:spTgt spid="38298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right)">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strVal val="#ppt_w*0.70"/>
                                          </p:val>
                                        </p:tav>
                                        <p:tav tm="100000">
                                          <p:val>
                                            <p:strVal val="#ppt_w"/>
                                          </p:val>
                                        </p:tav>
                                      </p:tavLst>
                                    </p:anim>
                                    <p:anim calcmode="lin" valueType="num">
                                      <p:cBhvr>
                                        <p:cTn id="20" dur="1000" fill="hold"/>
                                        <p:tgtEl>
                                          <p:spTgt spid="15"/>
                                        </p:tgtEl>
                                        <p:attrNameLst>
                                          <p:attrName>ppt_h</p:attrName>
                                        </p:attrNameLst>
                                      </p:cBhvr>
                                      <p:tavLst>
                                        <p:tav tm="0">
                                          <p:val>
                                            <p:strVal val="#ppt_h"/>
                                          </p:val>
                                        </p:tav>
                                        <p:tav tm="100000">
                                          <p:val>
                                            <p:strVal val="#ppt_h"/>
                                          </p:val>
                                        </p:tav>
                                      </p:tavLst>
                                    </p:anim>
                                    <p:animEffect transition="in" filter="fade">
                                      <p:cBhvr>
                                        <p:cTn id="21" dur="10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right)">
                                      <p:cBhvr>
                                        <p:cTn id="26" dur="500"/>
                                        <p:tgtEl>
                                          <p:spTgt spid="3"/>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par>
                          <p:cTn id="31" fill="hold">
                            <p:stCondLst>
                              <p:cond delay="1000"/>
                            </p:stCondLst>
                            <p:childTnLst>
                              <p:par>
                                <p:cTn id="32" presetID="22" presetClass="entr" presetSubtype="1"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up)">
                                      <p:cBhvr>
                                        <p:cTn id="34" dur="500"/>
                                        <p:tgtEl>
                                          <p:spTgt spid="11"/>
                                        </p:tgtEl>
                                      </p:cBhvr>
                                    </p:animEffect>
                                  </p:childTnLst>
                                </p:cTn>
                              </p:par>
                            </p:childTnLst>
                          </p:cTn>
                        </p:par>
                        <p:par>
                          <p:cTn id="35" fill="hold">
                            <p:stCondLst>
                              <p:cond delay="1500"/>
                            </p:stCondLst>
                            <p:childTnLst>
                              <p:par>
                                <p:cTn id="36" presetID="22" presetClass="entr" presetSubtype="1"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up)">
                                      <p:cBhvr>
                                        <p:cTn id="38" dur="500"/>
                                        <p:tgtEl>
                                          <p:spTgt spid="12"/>
                                        </p:tgtEl>
                                      </p:cBhvr>
                                    </p:animEffect>
                                  </p:childTnLst>
                                </p:cTn>
                              </p:par>
                            </p:childTnLst>
                          </p:cTn>
                        </p:par>
                        <p:par>
                          <p:cTn id="39" fill="hold">
                            <p:stCondLst>
                              <p:cond delay="2000"/>
                            </p:stCondLst>
                            <p:childTnLst>
                              <p:par>
                                <p:cTn id="40" presetID="22" presetClass="entr" presetSubtype="4" fill="hold" grpId="0"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983" grpId="0" animBg="1"/>
      <p:bldP spid="3" grpId="0" animBg="1"/>
      <p:bldP spid="10" grpId="0" animBg="1"/>
      <p:bldP spid="11" grpId="0" animBg="1"/>
      <p:bldP spid="12" grpId="0" animBg="1"/>
      <p:bldP spid="13" grpId="0" animBg="1"/>
      <p:bldP spid="14" grpId="0" animBg="1"/>
      <p:bldP spid="15" grpId="0" animBg="1"/>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4514" y="1"/>
            <a:ext cx="9109486" cy="790686"/>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cs typeface="ＭＳ Ｐゴシック" charset="0"/>
              </a:rPr>
              <a:t>قدم نفسك له</a:t>
            </a:r>
            <a:endParaRPr lang="en-US" sz="4800" dirty="0">
              <a:effectLst>
                <a:glow rad="127000">
                  <a:schemeClr val="tx1"/>
                </a:glow>
              </a:effectLst>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0" y="790687"/>
            <a:ext cx="9144000" cy="6067313"/>
          </a:xfrm>
          <a:prstGeom prst="rect">
            <a:avLst/>
          </a:prstGeom>
        </p:spPr>
      </p:pic>
    </p:spTree>
    <p:extLst>
      <p:ext uri="{BB962C8B-B14F-4D97-AF65-F5344CB8AC3E}">
        <p14:creationId xmlns:p14="http://schemas.microsoft.com/office/powerpoint/2010/main" val="3281342433"/>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132975803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eath on Cross"/>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7" name="Rectangle 3"/>
          <p:cNvSpPr>
            <a:spLocks noGrp="1" noChangeArrowheads="1"/>
          </p:cNvSpPr>
          <p:nvPr>
            <p:ph type="title"/>
          </p:nvPr>
        </p:nvSpPr>
        <p:spPr>
          <a:xfrm>
            <a:off x="76200" y="0"/>
            <a:ext cx="9144000" cy="1600200"/>
          </a:xfrm>
          <a:effectLst>
            <a:outerShdw blurRad="63500" dist="107763" dir="13500000" algn="ctr" rotWithShape="0">
              <a:srgbClr val="000000">
                <a:alpha val="74998"/>
              </a:srgbClr>
            </a:outerShdw>
          </a:effectLst>
        </p:spPr>
        <p:txBody>
          <a:bodyPr/>
          <a:lstStyle/>
          <a:p>
            <a:pPr eaLnBrk="1" hangingPunct="1">
              <a:defRPr/>
            </a:pPr>
            <a:r>
              <a:rPr lang="ar-JO" sz="4800" b="1" dirty="0">
                <a:latin typeface="Arial" panose="020B0604020202020204" pitchFamily="34" charset="0"/>
                <a:ea typeface="ＭＳ Ｐゴシック" charset="0"/>
                <a:cs typeface="Arial" panose="020B0604020202020204" pitchFamily="34" charset="0"/>
              </a:rPr>
              <a:t>موت يسوع دفع ثمن خطايانا</a:t>
            </a:r>
            <a:endParaRPr lang="en-US" sz="4800"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24230431"/>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dirty="0">
                <a:solidFill>
                  <a:srgbClr val="FFFFFF"/>
                </a:solidFill>
                <a:ea typeface="ＭＳ Ｐゴシック" charset="0"/>
              </a:rPr>
              <a:t>    الخلاص</a:t>
            </a:r>
            <a:r>
              <a:rPr lang="en-US" sz="2800" dirty="0">
                <a:solidFill>
                  <a:srgbClr val="FFFFFF"/>
                </a:solidFill>
                <a:ea typeface="ＭＳ Ｐゴシック" charset="0"/>
              </a:rPr>
              <a:t>BibleStudyDownloads.org</a:t>
            </a:r>
            <a:endParaRPr lang="en-US" sz="105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أحصل على العرض التقديمي و النص مجاناً</a:t>
            </a:r>
            <a:endParaRPr kumimoji="0" lang="en-US"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09319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3813" y="100190"/>
            <a:ext cx="9120187" cy="1011002"/>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cs typeface="ＭＳ Ｐゴシック" charset="0"/>
              </a:rPr>
              <a:t>ميراث المؤمن</a:t>
            </a:r>
            <a:endParaRPr lang="en-US" sz="6600" dirty="0">
              <a:effectLst>
                <a:glow rad="127000">
                  <a:schemeClr val="tx1"/>
                </a:glow>
              </a:effectLst>
              <a:ea typeface="ＭＳ Ｐゴシック" charset="0"/>
              <a:cs typeface="ＭＳ Ｐゴシック" charset="0"/>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736600" y="1168401"/>
            <a:ext cx="7512163" cy="4117766"/>
          </a:xfrm>
          <a:prstGeom prst="rect">
            <a:avLst/>
          </a:prstGeom>
        </p:spPr>
      </p:pic>
      <p:sp>
        <p:nvSpPr>
          <p:cNvPr id="6" name="Rectangle 2">
            <a:extLst>
              <a:ext uri="{FF2B5EF4-FFF2-40B4-BE49-F238E27FC236}">
                <a16:creationId xmlns:a16="http://schemas.microsoft.com/office/drawing/2014/main" id="{6435FEC5-76D5-E643-87F5-0AD2710BF20F}"/>
              </a:ext>
            </a:extLst>
          </p:cNvPr>
          <p:cNvSpPr txBox="1">
            <a:spLocks noChangeArrowheads="1"/>
          </p:cNvSpPr>
          <p:nvPr/>
        </p:nvSpPr>
        <p:spPr bwMode="auto">
          <a:xfrm>
            <a:off x="0" y="5602310"/>
            <a:ext cx="9144000" cy="6064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علم الخلاص</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 برنامج الله الخلاصي</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
        <p:nvSpPr>
          <p:cNvPr id="7" name="Rectangle 6">
            <a:extLst>
              <a:ext uri="{FF2B5EF4-FFF2-40B4-BE49-F238E27FC236}">
                <a16:creationId xmlns:a16="http://schemas.microsoft.com/office/drawing/2014/main" id="{C07E0510-50D5-394F-B76E-DBAD04DDE416}"/>
              </a:ext>
            </a:extLst>
          </p:cNvPr>
          <p:cNvSpPr>
            <a:spLocks noChangeArrowheads="1"/>
          </p:cNvSpPr>
          <p:nvPr/>
        </p:nvSpPr>
        <p:spPr bwMode="auto">
          <a:xfrm>
            <a:off x="-24962" y="6206786"/>
            <a:ext cx="9144000" cy="651214"/>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مؤسسة الدراسات اللاهوتية الأردنية</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BibleStudyDownloads.org</a:t>
            </a:r>
          </a:p>
        </p:txBody>
      </p:sp>
      <p:sp>
        <p:nvSpPr>
          <p:cNvPr id="8" name="Rectangle 2">
            <a:extLst>
              <a:ext uri="{FF2B5EF4-FFF2-40B4-BE49-F238E27FC236}">
                <a16:creationId xmlns:a16="http://schemas.microsoft.com/office/drawing/2014/main" id="{AF9D9949-C443-0D4F-B0EC-5205A9974C46}"/>
              </a:ext>
            </a:extLst>
          </p:cNvPr>
          <p:cNvSpPr txBox="1">
            <a:spLocks noChangeArrowheads="1"/>
          </p:cNvSpPr>
          <p:nvPr/>
        </p:nvSpPr>
        <p:spPr bwMode="auto">
          <a:xfrm>
            <a:off x="14749" y="1301882"/>
            <a:ext cx="9120187" cy="10110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rPr>
              <a:t>البركات في العبرانيين</a:t>
            </a:r>
            <a:endParaRPr kumimoji="0" lang="en-US" sz="5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49898499"/>
      </p:ext>
    </p:extLst>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22282" y="4380282"/>
            <a:ext cx="9144000" cy="2036231"/>
          </a:xfrm>
          <a:noFill/>
          <a:ln>
            <a:noFill/>
          </a:ln>
        </p:spPr>
        <p:txBody>
          <a:bodyPr vert="horz" wrap="square" lIns="91440" tIns="45720" rIns="91440" bIns="45720" numCol="1" anchor="ctr" anchorCtr="0" compatLnSpc="1">
            <a:prstTxWarp prst="textNoShape">
              <a:avLst/>
            </a:prstTxWarp>
          </a:bodyPr>
          <a:lstStyle/>
          <a:p>
            <a:pPr defTabSz="457200"/>
            <a:r>
              <a:rPr lang="en-US" kern="1200" dirty="0">
                <a:solidFill>
                  <a:srgbClr val="FFFFFF"/>
                </a:solidFill>
                <a:effectLst>
                  <a:outerShdw blurRad="50800" dist="63500" dir="2700000" algn="tl" rotWithShape="0">
                    <a:srgbClr val="000000"/>
                  </a:outerShdw>
                </a:effectLst>
                <a:cs typeface="Arial" panose="020B0604020202020204" pitchFamily="34" charset="0"/>
              </a:rPr>
              <a:t>Have you ever met someone with too high a view of Jesus?</a:t>
            </a:r>
          </a:p>
        </p:txBody>
      </p:sp>
      <p:sp>
        <p:nvSpPr>
          <p:cNvPr id="6" name="Rectangle 5"/>
          <p:cNvSpPr/>
          <p:nvPr/>
        </p:nvSpPr>
        <p:spPr>
          <a:xfrm>
            <a:off x="0" y="1844824"/>
            <a:ext cx="9144000" cy="2646878"/>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600" b="0"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Times New Roman"/>
                <a:ea typeface="ヒラギノ角ゴ Pro W3" charset="0"/>
                <a:cs typeface="Times New Roman"/>
              </a:rPr>
              <a:t>JESUS</a:t>
            </a:r>
            <a:endParaRPr kumimoji="0" lang="en-US" sz="16600" b="0" i="0" u="none" strike="noStrike" kern="1200" cap="none" spc="0" normalizeH="0" baseline="0" noProof="0" dirty="0">
              <a:ln>
                <a:noFill/>
              </a:ln>
              <a:solidFill>
                <a:srgbClr val="000000"/>
              </a:solidFill>
              <a:effectLst/>
              <a:uLnTx/>
              <a:uFillTx/>
              <a:latin typeface="Times New Roman"/>
              <a:ea typeface="ヒラギノ角ゴ Pro W3" charset="0"/>
              <a:cs typeface="Times New Roman"/>
            </a:endParaRPr>
          </a:p>
        </p:txBody>
      </p:sp>
      <p:pic>
        <p:nvPicPr>
          <p:cNvPr id="7" name="Picture 6" descr="Crown Screen Shot 2014-12-20 at 12.44.56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296814" y="980511"/>
            <a:ext cx="2365217" cy="1206165"/>
          </a:xfrm>
          <a:prstGeom prst="rect">
            <a:avLst/>
          </a:prstGeom>
        </p:spPr>
      </p:pic>
    </p:spTree>
    <p:extLst>
      <p:ext uri="{BB962C8B-B14F-4D97-AF65-F5344CB8AC3E}">
        <p14:creationId xmlns:p14="http://schemas.microsoft.com/office/powerpoint/2010/main" val="2233347523"/>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3" y="413036"/>
            <a:ext cx="9036496" cy="2232247"/>
          </a:xfrm>
          <a:effectLst>
            <a:outerShdw blurRad="63500" dist="35921" dir="2700000" algn="ctr" rotWithShape="0">
              <a:schemeClr val="tx2">
                <a:alpha val="74998"/>
              </a:schemeClr>
            </a:outerShdw>
          </a:effectLst>
        </p:spPr>
        <p:txBody>
          <a:bodyPr/>
          <a:lstStyle/>
          <a:p>
            <a:pPr>
              <a:defRPr/>
            </a:pPr>
            <a:r>
              <a:rPr lang="ar-JO" sz="5400" dirty="0">
                <a:solidFill>
                  <a:srgbClr val="FFFF00"/>
                </a:solidFill>
                <a:effectLst>
                  <a:glow rad="127000">
                    <a:schemeClr val="tx1"/>
                  </a:glow>
                </a:effectLst>
                <a:ea typeface="ＭＳ Ｐゴシック" charset="0"/>
                <a:cs typeface="ＭＳ Ｐゴシック" charset="0"/>
              </a:rPr>
              <a:t>لماذا </a:t>
            </a:r>
            <a:r>
              <a:rPr lang="ar-JO" sz="5400" dirty="0">
                <a:effectLst>
                  <a:glow rad="127000">
                    <a:schemeClr val="tx1"/>
                  </a:glow>
                </a:effectLst>
                <a:ea typeface="ＭＳ Ｐゴシック" charset="0"/>
                <a:cs typeface="ＭＳ Ｐゴシック" charset="0"/>
              </a:rPr>
              <a:t>التركيز على المسيح ؟</a:t>
            </a:r>
            <a:endParaRPr lang="en-US" sz="5400" dirty="0">
              <a:effectLst>
                <a:glow rad="127000">
                  <a:schemeClr val="tx1"/>
                </a:glow>
              </a:effectLst>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0077" y="3175000"/>
            <a:ext cx="2435042" cy="3683000"/>
          </a:xfrm>
          <a:prstGeom prst="rect">
            <a:avLst/>
          </a:prstGeom>
        </p:spPr>
      </p:pic>
      <p:pic>
        <p:nvPicPr>
          <p:cNvPr id="3" name="Picture 2"/>
          <p:cNvPicPr>
            <a:picLocks noChangeAspect="1"/>
          </p:cNvPicPr>
          <p:nvPr/>
        </p:nvPicPr>
        <p:blipFill>
          <a:blip r:embed="rId4"/>
          <a:stretch>
            <a:fillRect/>
          </a:stretch>
        </p:blipFill>
        <p:spPr>
          <a:xfrm>
            <a:off x="2866570" y="3201244"/>
            <a:ext cx="6277429" cy="3656755"/>
          </a:xfrm>
          <a:prstGeom prst="rect">
            <a:avLst/>
          </a:prstGeom>
        </p:spPr>
      </p:pic>
    </p:spTree>
    <p:extLst>
      <p:ext uri="{BB962C8B-B14F-4D97-AF65-F5344CB8AC3E}">
        <p14:creationId xmlns:p14="http://schemas.microsoft.com/office/powerpoint/2010/main" val="2137732501"/>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p:nvGrpSpPr>
        <p:grpSpPr>
          <a:xfrm>
            <a:off x="-2386" y="1861518"/>
            <a:ext cx="9151479" cy="4807842"/>
            <a:chOff x="-2386" y="1861518"/>
            <a:chExt cx="9151479" cy="4807842"/>
          </a:xfrm>
        </p:grpSpPr>
        <p:pic>
          <p:nvPicPr>
            <p:cNvPr id="3" name="Picture 2"/>
            <p:cNvPicPr>
              <a:picLocks noChangeAspect="1"/>
            </p:cNvPicPr>
            <p:nvPr/>
          </p:nvPicPr>
          <p:blipFill>
            <a:blip r:embed="rId3"/>
            <a:stretch>
              <a:fillRect/>
            </a:stretch>
          </p:blipFill>
          <p:spPr>
            <a:xfrm>
              <a:off x="-2386" y="1861518"/>
              <a:ext cx="9151479" cy="4807842"/>
            </a:xfrm>
            <a:prstGeom prst="rect">
              <a:avLst/>
            </a:prstGeom>
          </p:spPr>
        </p:pic>
        <p:sp>
          <p:nvSpPr>
            <p:cNvPr id="10" name="Rectangle 9"/>
            <p:cNvSpPr/>
            <p:nvPr/>
          </p:nvSpPr>
          <p:spPr bwMode="auto">
            <a:xfrm>
              <a:off x="2265359" y="2420888"/>
              <a:ext cx="2520280" cy="1368152"/>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4" name="Rectangle 13"/>
            <p:cNvSpPr/>
            <p:nvPr/>
          </p:nvSpPr>
          <p:spPr bwMode="auto">
            <a:xfrm>
              <a:off x="6012160" y="4941168"/>
              <a:ext cx="2952328" cy="86409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8" name="Rounded Rectangular Callout 7"/>
            <p:cNvSpPr/>
            <p:nvPr/>
          </p:nvSpPr>
          <p:spPr bwMode="auto">
            <a:xfrm>
              <a:off x="6009775" y="2492896"/>
              <a:ext cx="2585765" cy="1584176"/>
            </a:xfrm>
            <a:prstGeom prst="wedgeRoundRectCallout">
              <a:avLst>
                <a:gd name="adj1" fmla="val 58214"/>
                <a:gd name="adj2" fmla="val 129337"/>
                <a:gd name="adj3" fmla="val 16667"/>
              </a:avLst>
            </a:prstGeom>
            <a:solidFill>
              <a:srgbClr val="FFFFFF"/>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166238"/>
            <a:ext cx="9143999" cy="1057898"/>
          </a:xfrm>
          <a:effectLst/>
        </p:spPr>
        <p:txBody>
          <a:bodyPr/>
          <a:lstStyle/>
          <a:p>
            <a:pPr>
              <a:defRPr/>
            </a:pPr>
            <a:r>
              <a:rPr lang="ar-JO" dirty="0">
                <a:solidFill>
                  <a:schemeClr val="tx2"/>
                </a:solidFill>
                <a:effectLst>
                  <a:glow rad="127000">
                    <a:schemeClr val="bg1"/>
                  </a:glow>
                </a:effectLst>
                <a:ea typeface="ＭＳ Ｐゴシック" charset="0"/>
                <a:cs typeface="ＭＳ Ｐゴシック" charset="0"/>
              </a:rPr>
              <a:t>النظرة الأرمينية</a:t>
            </a:r>
            <a:br>
              <a:rPr lang="en-US" dirty="0">
                <a:solidFill>
                  <a:schemeClr val="tx2"/>
                </a:solidFill>
                <a:effectLst>
                  <a:glow rad="127000">
                    <a:schemeClr val="bg1"/>
                  </a:glow>
                </a:effectLst>
                <a:ea typeface="ＭＳ Ｐゴシック" charset="0"/>
                <a:cs typeface="ＭＳ Ｐゴシック" charset="0"/>
              </a:rPr>
            </a:br>
            <a:r>
              <a:rPr lang="ar-JO" dirty="0">
                <a:solidFill>
                  <a:schemeClr val="tx2"/>
                </a:solidFill>
                <a:effectLst>
                  <a:glow rad="127000">
                    <a:schemeClr val="bg1"/>
                  </a:glow>
                </a:effectLst>
                <a:ea typeface="ＭＳ Ｐゴシック" charset="0"/>
                <a:cs typeface="ＭＳ Ｐゴシック" charset="0"/>
              </a:rPr>
              <a:t>لعبرانيين 6: 4-8</a:t>
            </a:r>
            <a:endParaRPr lang="en-US" dirty="0">
              <a:solidFill>
                <a:schemeClr val="tx2"/>
              </a:solidFill>
              <a:effectLst>
                <a:glow rad="127000">
                  <a:schemeClr val="bg1"/>
                </a:glow>
              </a:effectLst>
              <a:ea typeface="ＭＳ Ｐゴシック" charset="0"/>
              <a:cs typeface="ＭＳ Ｐゴシック" charset="0"/>
            </a:endParaRPr>
          </a:p>
        </p:txBody>
      </p:sp>
      <p:sp>
        <p:nvSpPr>
          <p:cNvPr id="5" name="Rectangle 2"/>
          <p:cNvSpPr txBox="1">
            <a:spLocks noChangeArrowheads="1"/>
          </p:cNvSpPr>
          <p:nvPr/>
        </p:nvSpPr>
        <p:spPr bwMode="auto">
          <a:xfrm>
            <a:off x="0" y="1340768"/>
            <a:ext cx="9143999" cy="50921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ＭＳ Ｐゴシック" charset="0"/>
              </a:rPr>
              <a:t>Bob </a:t>
            </a:r>
            <a:r>
              <a:rPr kumimoji="0" lang="en-US" sz="1600" b="1" u="none" strike="noStrike" kern="1200" cap="none" spc="0" normalizeH="0" baseline="0" noProof="0" dirty="0" err="1">
                <a:ln>
                  <a:noFill/>
                </a:ln>
                <a:solidFill>
                  <a:srgbClr val="000000"/>
                </a:solidFill>
                <a:effectLst>
                  <a:glow rad="127000">
                    <a:srgbClr val="FFFFFF"/>
                  </a:glow>
                </a:effectLst>
                <a:uLnTx/>
                <a:uFillTx/>
                <a:latin typeface="Arial" panose="020B0604020202020204" pitchFamily="34" charset="0"/>
                <a:ea typeface="ＭＳ Ｐゴシック" charset="0"/>
                <a:cs typeface="ＭＳ Ｐゴシック" charset="0"/>
              </a:rPr>
              <a:t>Deffinbaugh</a:t>
            </a:r>
            <a:r>
              <a:rPr kumimoji="0" lang="en-US" sz="16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ＭＳ Ｐゴシック" charset="0"/>
              </a:rPr>
              <a:t>, "13. Dairy Queen or Steak and Ale (Hebrews 6:4-8)"</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ＭＳ Ｐゴシック" charset="0"/>
              </a:rPr>
              <a:t>https://</a:t>
            </a:r>
            <a:r>
              <a:rPr kumimoji="0" lang="en-US" sz="1600" b="1" u="none" strike="noStrike" kern="1200" cap="none" spc="0" normalizeH="0" baseline="0" noProof="0" dirty="0" err="1">
                <a:ln>
                  <a:noFill/>
                </a:ln>
                <a:solidFill>
                  <a:srgbClr val="000000"/>
                </a:solidFill>
                <a:effectLst>
                  <a:glow rad="127000">
                    <a:srgbClr val="FFFFFF"/>
                  </a:glow>
                </a:effectLst>
                <a:uLnTx/>
                <a:uFillTx/>
                <a:latin typeface="Arial" panose="020B0604020202020204" pitchFamily="34" charset="0"/>
                <a:ea typeface="ＭＳ Ｐゴシック" charset="0"/>
                <a:cs typeface="ＭＳ Ｐゴシック" charset="0"/>
              </a:rPr>
              <a:t>bible.org</a:t>
            </a:r>
            <a:r>
              <a:rPr kumimoji="0" lang="en-US" sz="16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ＭＳ Ｐゴシック" charset="0"/>
              </a:rPr>
              <a:t>/</a:t>
            </a:r>
            <a:r>
              <a:rPr kumimoji="0" lang="en-US" sz="1600" b="1" u="none" strike="noStrike" kern="1200" cap="none" spc="0" normalizeH="0" baseline="0" noProof="0" dirty="0" err="1">
                <a:ln>
                  <a:noFill/>
                </a:ln>
                <a:solidFill>
                  <a:srgbClr val="000000"/>
                </a:solidFill>
                <a:effectLst>
                  <a:glow rad="127000">
                    <a:srgbClr val="FFFFFF"/>
                  </a:glow>
                </a:effectLst>
                <a:uLnTx/>
                <a:uFillTx/>
                <a:latin typeface="Arial" panose="020B0604020202020204" pitchFamily="34" charset="0"/>
                <a:ea typeface="ＭＳ Ｐゴシック" charset="0"/>
                <a:cs typeface="ＭＳ Ｐゴシック" charset="0"/>
              </a:rPr>
              <a:t>seriespage</a:t>
            </a:r>
            <a:r>
              <a:rPr kumimoji="0" lang="en-US" sz="16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ＭＳ Ｐゴシック" charset="0"/>
              </a:rPr>
              <a:t>/13-dairy-queen-or-steak-and-ale-hebrews-64-8</a:t>
            </a:r>
          </a:p>
        </p:txBody>
      </p:sp>
      <p:sp>
        <p:nvSpPr>
          <p:cNvPr id="6" name="Rectangle 2"/>
          <p:cNvSpPr txBox="1">
            <a:spLocks noChangeArrowheads="1"/>
          </p:cNvSpPr>
          <p:nvPr/>
        </p:nvSpPr>
        <p:spPr bwMode="auto">
          <a:xfrm>
            <a:off x="1" y="5966450"/>
            <a:ext cx="9143999" cy="858840"/>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ar-JO" sz="28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ＭＳ Ｐゴシック"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ＭＳ Ｐゴシック" charset="0"/>
              </a:rPr>
              <a:t>يمثل مسار السباق الخلاص</a:t>
            </a:r>
            <a:endParaRPr kumimoji="0" lang="en-US" sz="28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ＭＳ Ｐゴシック"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lang="ar-JO" sz="2800" b="1" noProof="0" dirty="0">
                <a:solidFill>
                  <a:srgbClr val="000000"/>
                </a:solidFill>
                <a:effectLst>
                  <a:glow rad="127000">
                    <a:srgbClr val="FFFFFF"/>
                  </a:glow>
                </a:effectLst>
                <a:latin typeface="Arial" panose="020B0604020202020204" pitchFamily="34" charset="0"/>
                <a:ea typeface="ＭＳ Ｐゴシック" charset="0"/>
                <a:cs typeface="ＭＳ Ｐゴシック" charset="0"/>
              </a:rPr>
              <a:t>قد يترك المؤمنون السباق و يخسروا الخلاص</a:t>
            </a:r>
            <a:br>
              <a:rPr kumimoji="0" lang="en-US" sz="28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ＭＳ Ｐゴシック" charset="0"/>
              </a:rPr>
            </a:br>
            <a:endParaRPr kumimoji="0" lang="en-US" sz="20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ＭＳ Ｐゴシック" charset="0"/>
            </a:endParaRPr>
          </a:p>
        </p:txBody>
      </p:sp>
      <p:sp>
        <p:nvSpPr>
          <p:cNvPr id="7" name="Rectangle 2"/>
          <p:cNvSpPr txBox="1">
            <a:spLocks noChangeArrowheads="1"/>
          </p:cNvSpPr>
          <p:nvPr/>
        </p:nvSpPr>
        <p:spPr bwMode="auto">
          <a:xfrm>
            <a:off x="107504" y="5157192"/>
            <a:ext cx="1896921" cy="64807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ＭＳ Ｐゴシック" charset="0"/>
              </a:rPr>
              <a:t>الآن</a:t>
            </a:r>
            <a:r>
              <a:rPr kumimoji="0" lang="en-US" sz="36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ＭＳ Ｐゴシック" charset="0"/>
              </a:rPr>
              <a:t> </a:t>
            </a:r>
            <a:endParaRPr kumimoji="0" lang="en-US" sz="28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ＭＳ Ｐゴシック" charset="0"/>
            </a:endParaRPr>
          </a:p>
        </p:txBody>
      </p:sp>
      <p:sp>
        <p:nvSpPr>
          <p:cNvPr id="9" name="Rectangle 2"/>
          <p:cNvSpPr txBox="1">
            <a:spLocks noChangeArrowheads="1"/>
          </p:cNvSpPr>
          <p:nvPr/>
        </p:nvSpPr>
        <p:spPr bwMode="auto">
          <a:xfrm>
            <a:off x="6156176" y="2492896"/>
            <a:ext cx="2304256" cy="1512168"/>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ＭＳ Ｐゴシック" charset="0"/>
              </a:rPr>
              <a:t>الجائزة هي الخلاص و الحياة الأبدية</a:t>
            </a:r>
            <a:endParaRPr kumimoji="0" lang="en-US" sz="18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ＭＳ Ｐゴシック" charset="0"/>
            </a:endParaRPr>
          </a:p>
        </p:txBody>
      </p:sp>
      <p:sp>
        <p:nvSpPr>
          <p:cNvPr id="11" name="Rectangle 2"/>
          <p:cNvSpPr txBox="1">
            <a:spLocks noChangeArrowheads="1"/>
          </p:cNvSpPr>
          <p:nvPr/>
        </p:nvSpPr>
        <p:spPr bwMode="auto">
          <a:xfrm>
            <a:off x="1979712" y="2132856"/>
            <a:ext cx="3168352" cy="1872208"/>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914400">
              <a:defRPr/>
            </a:pPr>
            <a:r>
              <a:rPr lang="ar-JO" sz="2400" b="1" dirty="0">
                <a:solidFill>
                  <a:schemeClr val="tx1"/>
                </a:solidFill>
                <a:latin typeface="Arial" panose="020B0604020202020204" pitchFamily="34" charset="0"/>
                <a:cs typeface="Arial" panose="020B0604020202020204" pitchFamily="34" charset="0"/>
              </a:rPr>
              <a:t>التحذيرات والنصائح تثير الشكوك في استلام الجائزة.</a:t>
            </a:r>
            <a:endParaRPr kumimoji="0" lang="en-US" sz="1800" b="1" u="none" strike="noStrike" kern="1200" cap="none" spc="0" normalizeH="0" baseline="0" noProof="0" dirty="0">
              <a:ln>
                <a:noFill/>
              </a:ln>
              <a:solidFill>
                <a:schemeClr val="tx1"/>
              </a:solidFill>
              <a:effectLst>
                <a:glow rad="127000">
                  <a:srgbClr val="FFFFFF"/>
                </a:glow>
              </a:effectLst>
              <a:uLnTx/>
              <a:uFillTx/>
              <a:latin typeface="Arial" panose="020B0604020202020204" pitchFamily="34" charset="0"/>
              <a:ea typeface="ＭＳ Ｐゴシック" charset="0"/>
              <a:cs typeface="ＭＳ Ｐゴシック" charset="0"/>
            </a:endParaRPr>
          </a:p>
        </p:txBody>
      </p:sp>
      <p:sp>
        <p:nvSpPr>
          <p:cNvPr id="13" name="Rectangle 2"/>
          <p:cNvSpPr txBox="1">
            <a:spLocks noChangeArrowheads="1"/>
          </p:cNvSpPr>
          <p:nvPr/>
        </p:nvSpPr>
        <p:spPr bwMode="auto">
          <a:xfrm>
            <a:off x="6804248" y="5085184"/>
            <a:ext cx="1896921" cy="648072"/>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ＭＳ Ｐゴシック" charset="0"/>
              </a:rPr>
              <a:t>ليس بعد</a:t>
            </a:r>
            <a:endParaRPr kumimoji="0" lang="en-US" sz="28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6037075"/>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 name="Group 15"/>
          <p:cNvGrpSpPr/>
          <p:nvPr/>
        </p:nvGrpSpPr>
        <p:grpSpPr>
          <a:xfrm>
            <a:off x="291605" y="407344"/>
            <a:ext cx="8600875" cy="6450656"/>
            <a:chOff x="291605" y="407344"/>
            <a:chExt cx="8600875" cy="6450656"/>
          </a:xfrm>
        </p:grpSpPr>
        <p:grpSp>
          <p:nvGrpSpPr>
            <p:cNvPr id="13" name="Group 12"/>
            <p:cNvGrpSpPr/>
            <p:nvPr/>
          </p:nvGrpSpPr>
          <p:grpSpPr>
            <a:xfrm>
              <a:off x="291605" y="407344"/>
              <a:ext cx="8600875" cy="6450656"/>
              <a:chOff x="291605" y="407344"/>
              <a:chExt cx="8600875" cy="6450656"/>
            </a:xfrm>
          </p:grpSpPr>
          <p:pic>
            <p:nvPicPr>
              <p:cNvPr id="3" name="Picture 2"/>
              <p:cNvPicPr>
                <a:picLocks noChangeAspect="1"/>
              </p:cNvPicPr>
              <p:nvPr/>
            </p:nvPicPr>
            <p:blipFill>
              <a:blip r:embed="rId3"/>
              <a:stretch>
                <a:fillRect/>
              </a:stretch>
            </p:blipFill>
            <p:spPr>
              <a:xfrm>
                <a:off x="291605" y="407344"/>
                <a:ext cx="8600875" cy="6450656"/>
              </a:xfrm>
              <a:prstGeom prst="rect">
                <a:avLst/>
              </a:prstGeom>
            </p:spPr>
          </p:pic>
          <p:sp>
            <p:nvSpPr>
              <p:cNvPr id="7" name="Rounded Rectangular Callout 6"/>
              <p:cNvSpPr/>
              <p:nvPr/>
            </p:nvSpPr>
            <p:spPr bwMode="auto">
              <a:xfrm>
                <a:off x="6444208" y="2420888"/>
                <a:ext cx="2448272" cy="1512168"/>
              </a:xfrm>
              <a:prstGeom prst="wedgeRoundRectCallout">
                <a:avLst>
                  <a:gd name="adj1" fmla="val 43728"/>
                  <a:gd name="adj2" fmla="val 152793"/>
                  <a:gd name="adj3" fmla="val 16667"/>
                </a:avLst>
              </a:prstGeom>
              <a:solidFill>
                <a:srgbClr val="FFFFFF"/>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9" name="Rectangle 8"/>
            <p:cNvSpPr/>
            <p:nvPr/>
          </p:nvSpPr>
          <p:spPr bwMode="auto">
            <a:xfrm>
              <a:off x="1403648" y="908720"/>
              <a:ext cx="4320480" cy="1728183"/>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11" name="Rectangle 10"/>
          <p:cNvSpPr/>
          <p:nvPr/>
        </p:nvSpPr>
        <p:spPr bwMode="auto">
          <a:xfrm>
            <a:off x="3275856" y="1340768"/>
            <a:ext cx="1224136" cy="1440151"/>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4" name="Rectangle 13"/>
          <p:cNvSpPr/>
          <p:nvPr/>
        </p:nvSpPr>
        <p:spPr bwMode="auto">
          <a:xfrm>
            <a:off x="0" y="5733256"/>
            <a:ext cx="8460432" cy="1116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5" name="Rectangle 14"/>
          <p:cNvSpPr/>
          <p:nvPr/>
        </p:nvSpPr>
        <p:spPr bwMode="auto">
          <a:xfrm>
            <a:off x="698752" y="5823242"/>
            <a:ext cx="8460432" cy="1008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78608"/>
            <a:ext cx="9143999" cy="634494"/>
          </a:xfrm>
          <a:effectLst/>
        </p:spPr>
        <p:txBody>
          <a:bodyPr/>
          <a:lstStyle/>
          <a:p>
            <a:pPr>
              <a:defRPr/>
            </a:pPr>
            <a:r>
              <a:rPr lang="ar-JO" dirty="0">
                <a:solidFill>
                  <a:schemeClr val="tx2"/>
                </a:solidFill>
                <a:effectLst>
                  <a:glow rad="127000">
                    <a:schemeClr val="bg1"/>
                  </a:glow>
                </a:effectLst>
                <a:ea typeface="ＭＳ Ｐゴシック" charset="0"/>
                <a:cs typeface="ＭＳ Ｐゴシック" charset="0"/>
              </a:rPr>
              <a:t>النظرة الإصلاحية (الكالفينية)</a:t>
            </a:r>
            <a:endParaRPr lang="en-US" dirty="0">
              <a:solidFill>
                <a:schemeClr val="tx2"/>
              </a:solidFill>
              <a:effectLst>
                <a:glow rad="127000">
                  <a:schemeClr val="bg1"/>
                </a:glow>
              </a:effectLst>
              <a:ea typeface="ＭＳ Ｐゴシック" charset="0"/>
              <a:cs typeface="ＭＳ Ｐゴシック" charset="0"/>
            </a:endParaRPr>
          </a:p>
        </p:txBody>
      </p:sp>
      <p:sp>
        <p:nvSpPr>
          <p:cNvPr id="5" name="Rectangle 2"/>
          <p:cNvSpPr txBox="1">
            <a:spLocks noChangeArrowheads="1"/>
          </p:cNvSpPr>
          <p:nvPr/>
        </p:nvSpPr>
        <p:spPr bwMode="auto">
          <a:xfrm>
            <a:off x="1" y="5805264"/>
            <a:ext cx="9143999" cy="858840"/>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defTabSz="914400">
              <a:defRPr/>
            </a:pPr>
            <a:r>
              <a:rPr lang="ar-JO" sz="2400" b="1" dirty="0">
                <a:solidFill>
                  <a:schemeClr val="tx1"/>
                </a:solidFill>
                <a:latin typeface="Arial" panose="020B0604020202020204" pitchFamily="34" charset="0"/>
                <a:cs typeface="Arial" panose="020B0604020202020204" pitchFamily="34" charset="0"/>
              </a:rPr>
              <a:t>السباق يمثل الخلاص . يثبت التخلي عن السباق أنه لم يتم خلاص المرء أبدًا. يركض المسيحيون نحو الهدف لتقييم تقدمهم على المسار</a:t>
            </a:r>
            <a:endParaRPr kumimoji="0" lang="en-US" sz="1800" b="1" u="none" strike="noStrike" kern="1200" cap="none" spc="0" normalizeH="0" baseline="0" noProof="0" dirty="0">
              <a:ln>
                <a:noFill/>
              </a:ln>
              <a:solidFill>
                <a:schemeClr val="tx1"/>
              </a:solidFill>
              <a:effectLst>
                <a:glow rad="127000">
                  <a:srgbClr val="FFFFFF"/>
                </a:glow>
              </a:effectLst>
              <a:uLnTx/>
              <a:uFillTx/>
              <a:latin typeface="Arial" panose="020B0604020202020204" pitchFamily="34" charset="0"/>
              <a:ea typeface="ＭＳ Ｐゴシック" charset="0"/>
              <a:cs typeface="ＭＳ Ｐゴシック" charset="0"/>
            </a:endParaRPr>
          </a:p>
        </p:txBody>
      </p:sp>
      <p:sp>
        <p:nvSpPr>
          <p:cNvPr id="6" name="Rectangle 2"/>
          <p:cNvSpPr txBox="1">
            <a:spLocks noChangeArrowheads="1"/>
          </p:cNvSpPr>
          <p:nvPr/>
        </p:nvSpPr>
        <p:spPr bwMode="auto">
          <a:xfrm>
            <a:off x="298815" y="4437112"/>
            <a:ext cx="1896921" cy="1080120"/>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ＭＳ Ｐゴシック" charset="0"/>
              </a:rPr>
              <a:t>تم الخلاص</a:t>
            </a:r>
            <a:endParaRPr kumimoji="0" lang="en-US" sz="28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ＭＳ Ｐゴシック" charset="0"/>
            </a:endParaRPr>
          </a:p>
        </p:txBody>
      </p:sp>
      <p:sp>
        <p:nvSpPr>
          <p:cNvPr id="10" name="Rectangle 2"/>
          <p:cNvSpPr txBox="1">
            <a:spLocks noChangeArrowheads="1"/>
          </p:cNvSpPr>
          <p:nvPr/>
        </p:nvSpPr>
        <p:spPr bwMode="auto">
          <a:xfrm>
            <a:off x="1115616" y="908720"/>
            <a:ext cx="4968552" cy="1872208"/>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914400">
              <a:defRPr/>
            </a:pPr>
            <a:r>
              <a:rPr lang="ar-JO" sz="2400" b="1" dirty="0">
                <a:solidFill>
                  <a:schemeClr val="tx1"/>
                </a:solidFill>
                <a:latin typeface="Arial" panose="020B0604020202020204" pitchFamily="34" charset="0"/>
                <a:cs typeface="Arial" panose="020B0604020202020204" pitchFamily="34" charset="0"/>
              </a:rPr>
              <a:t>تدعو التحذيرات والنصائح إلى فحص ذاتي بأثر رجعي واستبطاني لتقييم ما إذا كان الشخص قد تم خلاصه بالفعل</a:t>
            </a:r>
            <a:endParaRPr kumimoji="0" lang="en-US" sz="1800" b="1" u="none" strike="noStrike" kern="1200" cap="none" spc="0" normalizeH="0" baseline="0" noProof="0" dirty="0">
              <a:ln>
                <a:noFill/>
              </a:ln>
              <a:solidFill>
                <a:schemeClr val="tx1"/>
              </a:solidFill>
              <a:effectLst>
                <a:glow rad="127000">
                  <a:srgbClr val="FFFFFF"/>
                </a:glow>
              </a:effectLst>
              <a:uLnTx/>
              <a:uFillTx/>
              <a:latin typeface="Arial" panose="020B0604020202020204" pitchFamily="34" charset="0"/>
              <a:ea typeface="ＭＳ Ｐゴシック" charset="0"/>
              <a:cs typeface="ＭＳ Ｐゴシック" charset="0"/>
            </a:endParaRPr>
          </a:p>
        </p:txBody>
      </p:sp>
      <p:sp>
        <p:nvSpPr>
          <p:cNvPr id="12" name="Rectangle 2"/>
          <p:cNvSpPr txBox="1">
            <a:spLocks noChangeArrowheads="1"/>
          </p:cNvSpPr>
          <p:nvPr/>
        </p:nvSpPr>
        <p:spPr bwMode="auto">
          <a:xfrm>
            <a:off x="6516216" y="2420888"/>
            <a:ext cx="2304256" cy="1512168"/>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ＭＳ Ｐゴシック" charset="0"/>
              </a:rPr>
              <a:t>الجائزة هي الخلاص و الحياة الأبدية</a:t>
            </a:r>
            <a:endParaRPr kumimoji="0" lang="en-US" sz="18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005443157"/>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p:cNvGrpSpPr/>
          <p:nvPr/>
        </p:nvGrpSpPr>
        <p:grpSpPr>
          <a:xfrm>
            <a:off x="-1" y="124692"/>
            <a:ext cx="9143999" cy="6733308"/>
            <a:chOff x="-1" y="124692"/>
            <a:chExt cx="9143999" cy="6733308"/>
          </a:xfrm>
        </p:grpSpPr>
        <p:pic>
          <p:nvPicPr>
            <p:cNvPr id="2" name="Picture 1"/>
            <p:cNvPicPr>
              <a:picLocks noChangeAspect="1"/>
            </p:cNvPicPr>
            <p:nvPr/>
          </p:nvPicPr>
          <p:blipFill>
            <a:blip r:embed="rId3"/>
            <a:stretch>
              <a:fillRect/>
            </a:stretch>
          </p:blipFill>
          <p:spPr>
            <a:xfrm>
              <a:off x="-1" y="124692"/>
              <a:ext cx="9143999" cy="6733308"/>
            </a:xfrm>
            <a:prstGeom prst="rect">
              <a:avLst/>
            </a:prstGeom>
          </p:spPr>
        </p:pic>
        <p:sp>
          <p:nvSpPr>
            <p:cNvPr id="9" name="Rectangle 8"/>
            <p:cNvSpPr/>
            <p:nvPr/>
          </p:nvSpPr>
          <p:spPr bwMode="auto">
            <a:xfrm>
              <a:off x="1691680" y="692696"/>
              <a:ext cx="3024336" cy="18362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3" name="Rectangle 12"/>
            <p:cNvSpPr/>
            <p:nvPr/>
          </p:nvSpPr>
          <p:spPr bwMode="auto">
            <a:xfrm>
              <a:off x="2843808" y="1664808"/>
              <a:ext cx="1080120" cy="126013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78608"/>
            <a:ext cx="9143999" cy="634494"/>
          </a:xfrm>
          <a:effectLst/>
        </p:spPr>
        <p:txBody>
          <a:bodyPr/>
          <a:lstStyle/>
          <a:p>
            <a:pPr>
              <a:defRPr/>
            </a:pPr>
            <a:r>
              <a:rPr lang="ar-JO" dirty="0">
                <a:solidFill>
                  <a:schemeClr val="tx2"/>
                </a:solidFill>
                <a:effectLst>
                  <a:glow rad="127000">
                    <a:schemeClr val="bg1"/>
                  </a:glow>
                </a:effectLst>
                <a:ea typeface="ＭＳ Ｐゴシック" charset="0"/>
                <a:cs typeface="ＭＳ Ｐゴシック" charset="0"/>
              </a:rPr>
              <a:t>النظرة الإفتراضية</a:t>
            </a:r>
            <a:endParaRPr lang="en-US" dirty="0">
              <a:solidFill>
                <a:schemeClr val="tx2"/>
              </a:solidFill>
              <a:effectLst>
                <a:glow rad="127000">
                  <a:schemeClr val="bg1"/>
                </a:glow>
              </a:effectLst>
              <a:ea typeface="ＭＳ Ｐゴシック" charset="0"/>
              <a:cs typeface="ＭＳ Ｐゴシック" charset="0"/>
            </a:endParaRPr>
          </a:p>
        </p:txBody>
      </p:sp>
      <p:sp>
        <p:nvSpPr>
          <p:cNvPr id="5" name="Rectangle 2"/>
          <p:cNvSpPr txBox="1">
            <a:spLocks noChangeArrowheads="1"/>
          </p:cNvSpPr>
          <p:nvPr/>
        </p:nvSpPr>
        <p:spPr bwMode="auto">
          <a:xfrm>
            <a:off x="1" y="5954536"/>
            <a:ext cx="9143999" cy="858840"/>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defTabSz="914400">
              <a:defRPr/>
            </a:pPr>
            <a:r>
              <a:rPr lang="ar-JO" sz="2800" b="1" dirty="0">
                <a:solidFill>
                  <a:schemeClr val="tx1"/>
                </a:solidFill>
                <a:latin typeface="Arial" panose="020B0604020202020204" pitchFamily="34" charset="0"/>
                <a:cs typeface="Arial" panose="020B0604020202020204" pitchFamily="34" charset="0"/>
              </a:rPr>
              <a:t>السباق يمثل الخلاص. الشخص الذي تم خلاصه بالفعل لا يمكنه التخلي عن السباق</a:t>
            </a:r>
            <a:endParaRPr kumimoji="0" lang="en-US" sz="2000" b="1" u="none" strike="noStrike" kern="1200" cap="none" spc="0" normalizeH="0" baseline="0" noProof="0" dirty="0">
              <a:ln>
                <a:noFill/>
              </a:ln>
              <a:solidFill>
                <a:schemeClr val="tx1"/>
              </a:solidFill>
              <a:effectLst>
                <a:glow rad="127000">
                  <a:srgbClr val="FFFFFF"/>
                </a:glow>
              </a:effectLst>
              <a:uLnTx/>
              <a:uFillTx/>
              <a:latin typeface="Arial" panose="020B0604020202020204" pitchFamily="34" charset="0"/>
              <a:ea typeface="ＭＳ Ｐゴシック" charset="0"/>
              <a:cs typeface="ＭＳ Ｐゴシック" charset="0"/>
            </a:endParaRPr>
          </a:p>
        </p:txBody>
      </p:sp>
      <p:sp>
        <p:nvSpPr>
          <p:cNvPr id="6" name="Rectangle 2"/>
          <p:cNvSpPr txBox="1">
            <a:spLocks noChangeArrowheads="1"/>
          </p:cNvSpPr>
          <p:nvPr/>
        </p:nvSpPr>
        <p:spPr bwMode="auto">
          <a:xfrm>
            <a:off x="10783" y="4581128"/>
            <a:ext cx="1896921" cy="1080120"/>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ＭＳ Ｐゴシック" charset="0"/>
              </a:rPr>
              <a:t>تم الخلاص</a:t>
            </a:r>
            <a:endParaRPr kumimoji="0" lang="en-US" sz="28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ＭＳ Ｐゴシック" charset="0"/>
            </a:endParaRPr>
          </a:p>
        </p:txBody>
      </p:sp>
      <p:sp>
        <p:nvSpPr>
          <p:cNvPr id="10" name="Rectangle 2"/>
          <p:cNvSpPr txBox="1">
            <a:spLocks noChangeArrowheads="1"/>
          </p:cNvSpPr>
          <p:nvPr/>
        </p:nvSpPr>
        <p:spPr bwMode="auto">
          <a:xfrm>
            <a:off x="1547664" y="764704"/>
            <a:ext cx="3816424" cy="1872208"/>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914400">
              <a:defRPr/>
            </a:pPr>
            <a:r>
              <a:rPr lang="ar-JO" sz="2400" b="1" dirty="0">
                <a:solidFill>
                  <a:schemeClr val="tx1"/>
                </a:solidFill>
                <a:latin typeface="Arial" panose="020B0604020202020204" pitchFamily="34" charset="0"/>
                <a:cs typeface="Arial" panose="020B0604020202020204" pitchFamily="34" charset="0"/>
              </a:rPr>
              <a:t>التحذيرات والنصائح فقط تحذر مما يمكن أن يحدث إذا فشل المرء في التحمل حتى النهاية</a:t>
            </a:r>
            <a:endParaRPr kumimoji="0" lang="en-US" sz="1800" b="1" u="none" strike="noStrike" kern="1200" cap="none" spc="0" normalizeH="0" baseline="0" noProof="0" dirty="0">
              <a:ln>
                <a:noFill/>
              </a:ln>
              <a:solidFill>
                <a:schemeClr val="tx1"/>
              </a:solidFill>
              <a:effectLst>
                <a:glow rad="127000">
                  <a:srgbClr val="FFFFFF"/>
                </a:glow>
              </a:effectLst>
              <a:uLnTx/>
              <a:uFillTx/>
              <a:latin typeface="Arial" panose="020B0604020202020204" pitchFamily="34" charset="0"/>
              <a:ea typeface="ＭＳ Ｐゴシック" charset="0"/>
              <a:cs typeface="ＭＳ Ｐゴシック" charset="0"/>
            </a:endParaRPr>
          </a:p>
        </p:txBody>
      </p:sp>
      <p:sp>
        <p:nvSpPr>
          <p:cNvPr id="11" name="Rounded Rectangular Callout 10"/>
          <p:cNvSpPr/>
          <p:nvPr/>
        </p:nvSpPr>
        <p:spPr bwMode="auto">
          <a:xfrm>
            <a:off x="6228184" y="2060848"/>
            <a:ext cx="2448272" cy="1512168"/>
          </a:xfrm>
          <a:prstGeom prst="wedgeRoundRectCallout">
            <a:avLst>
              <a:gd name="adj1" fmla="val 58682"/>
              <a:gd name="adj2" fmla="val 167169"/>
              <a:gd name="adj3" fmla="val 16667"/>
            </a:avLst>
          </a:prstGeom>
          <a:solidFill>
            <a:srgbClr val="FFFFFF"/>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2" name="Rectangle 2"/>
          <p:cNvSpPr txBox="1">
            <a:spLocks noChangeArrowheads="1"/>
          </p:cNvSpPr>
          <p:nvPr/>
        </p:nvSpPr>
        <p:spPr bwMode="auto">
          <a:xfrm>
            <a:off x="6300192" y="2060848"/>
            <a:ext cx="2304256" cy="1512168"/>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ＭＳ Ｐゴシック" charset="0"/>
              </a:rPr>
              <a:t>الجائزة هي الخلاص و الحياة الأبدية</a:t>
            </a:r>
            <a:endParaRPr kumimoji="0" lang="en-US" sz="18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37895816"/>
      </p:ext>
    </p:extLst>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p:cNvGrpSpPr/>
          <p:nvPr/>
        </p:nvGrpSpPr>
        <p:grpSpPr>
          <a:xfrm>
            <a:off x="-1" y="653825"/>
            <a:ext cx="9143999" cy="6204175"/>
            <a:chOff x="-1" y="653825"/>
            <a:chExt cx="9143999" cy="6204175"/>
          </a:xfrm>
        </p:grpSpPr>
        <p:pic>
          <p:nvPicPr>
            <p:cNvPr id="2" name="Picture 1"/>
            <p:cNvPicPr>
              <a:picLocks noChangeAspect="1"/>
            </p:cNvPicPr>
            <p:nvPr/>
          </p:nvPicPr>
          <p:blipFill>
            <a:blip r:embed="rId3"/>
            <a:stretch>
              <a:fillRect/>
            </a:stretch>
          </p:blipFill>
          <p:spPr>
            <a:xfrm>
              <a:off x="-1" y="653825"/>
              <a:ext cx="9143999" cy="6204175"/>
            </a:xfrm>
            <a:prstGeom prst="rect">
              <a:avLst/>
            </a:prstGeom>
          </p:spPr>
        </p:pic>
        <p:sp>
          <p:nvSpPr>
            <p:cNvPr id="7" name="Rounded Rectangular Callout 6"/>
            <p:cNvSpPr/>
            <p:nvPr/>
          </p:nvSpPr>
          <p:spPr bwMode="auto">
            <a:xfrm>
              <a:off x="5796136" y="1700808"/>
              <a:ext cx="2880320" cy="2016224"/>
            </a:xfrm>
            <a:prstGeom prst="wedgeRoundRectCallout">
              <a:avLst>
                <a:gd name="adj1" fmla="val 58214"/>
                <a:gd name="adj2" fmla="val 129337"/>
                <a:gd name="adj3" fmla="val 16667"/>
              </a:avLst>
            </a:prstGeom>
            <a:solidFill>
              <a:srgbClr val="FFFFFF"/>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9" name="Rectangle 8"/>
            <p:cNvSpPr/>
            <p:nvPr/>
          </p:nvSpPr>
          <p:spPr bwMode="auto">
            <a:xfrm>
              <a:off x="2195736" y="1268760"/>
              <a:ext cx="2664296" cy="18002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78608"/>
            <a:ext cx="9143999" cy="634494"/>
          </a:xfrm>
          <a:effectLst/>
        </p:spPr>
        <p:txBody>
          <a:bodyPr/>
          <a:lstStyle/>
          <a:p>
            <a:pPr>
              <a:defRPr/>
            </a:pPr>
            <a:r>
              <a:rPr lang="ar-JO" dirty="0">
                <a:solidFill>
                  <a:schemeClr val="tx2"/>
                </a:solidFill>
                <a:effectLst>
                  <a:glow rad="127000">
                    <a:schemeClr val="bg1"/>
                  </a:glow>
                </a:effectLst>
                <a:ea typeface="ＭＳ Ｐゴシック" charset="0"/>
                <a:cs typeface="ＭＳ Ｐゴシック" charset="0"/>
              </a:rPr>
              <a:t>نظرة خسارة المكافآت</a:t>
            </a:r>
            <a:endParaRPr lang="en-US" dirty="0">
              <a:solidFill>
                <a:schemeClr val="tx2"/>
              </a:solidFill>
              <a:effectLst>
                <a:glow rad="127000">
                  <a:schemeClr val="bg1"/>
                </a:glow>
              </a:effectLst>
              <a:ea typeface="ＭＳ Ｐゴシック" charset="0"/>
              <a:cs typeface="ＭＳ Ｐゴシック" charset="0"/>
            </a:endParaRPr>
          </a:p>
        </p:txBody>
      </p:sp>
      <p:sp>
        <p:nvSpPr>
          <p:cNvPr id="5" name="Rectangle 2"/>
          <p:cNvSpPr txBox="1">
            <a:spLocks noChangeArrowheads="1"/>
          </p:cNvSpPr>
          <p:nvPr/>
        </p:nvSpPr>
        <p:spPr bwMode="auto">
          <a:xfrm>
            <a:off x="36513" y="5999160"/>
            <a:ext cx="9143999" cy="858840"/>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ＭＳ Ｐゴシック" charset="0"/>
              </a:rPr>
              <a:t>السباق يمثل الخلاص</a:t>
            </a:r>
            <a:br>
              <a:rPr kumimoji="0" lang="en-US" sz="28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ＭＳ Ｐゴシック" charset="0"/>
              </a:rPr>
            </a:br>
            <a:r>
              <a:rPr kumimoji="0" lang="ar-JO" sz="28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ＭＳ Ｐゴシック" charset="0"/>
              </a:rPr>
              <a:t>قد يتخلى المؤمنون عن السباق و يخسرون المكافآت</a:t>
            </a:r>
            <a:endParaRPr kumimoji="0" lang="en-US" sz="20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ＭＳ Ｐゴシック" charset="0"/>
            </a:endParaRPr>
          </a:p>
        </p:txBody>
      </p:sp>
      <p:sp>
        <p:nvSpPr>
          <p:cNvPr id="6" name="Rectangle 2"/>
          <p:cNvSpPr txBox="1">
            <a:spLocks noChangeArrowheads="1"/>
          </p:cNvSpPr>
          <p:nvPr/>
        </p:nvSpPr>
        <p:spPr bwMode="auto">
          <a:xfrm>
            <a:off x="10783" y="4653136"/>
            <a:ext cx="1896921" cy="1080120"/>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ＭＳ Ｐゴシック" charset="0"/>
              </a:rPr>
              <a:t>تم الخلاص</a:t>
            </a:r>
            <a:endParaRPr kumimoji="0" lang="en-US" sz="28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ＭＳ Ｐゴシック" charset="0"/>
            </a:endParaRPr>
          </a:p>
        </p:txBody>
      </p:sp>
      <p:sp>
        <p:nvSpPr>
          <p:cNvPr id="8" name="Rectangle 2"/>
          <p:cNvSpPr txBox="1">
            <a:spLocks noChangeArrowheads="1"/>
          </p:cNvSpPr>
          <p:nvPr/>
        </p:nvSpPr>
        <p:spPr bwMode="auto">
          <a:xfrm>
            <a:off x="6012160" y="1772816"/>
            <a:ext cx="2412776" cy="1872208"/>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ＭＳ Ｐゴシック" charset="0"/>
              </a:rPr>
              <a:t>الجائزة ليست الخلاص بل المكافآت</a:t>
            </a:r>
            <a:endParaRPr kumimoji="0" lang="en-US" sz="18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ＭＳ Ｐゴシック" charset="0"/>
            </a:endParaRPr>
          </a:p>
        </p:txBody>
      </p:sp>
      <p:sp>
        <p:nvSpPr>
          <p:cNvPr id="10" name="Rectangle 2"/>
          <p:cNvSpPr txBox="1">
            <a:spLocks noChangeArrowheads="1"/>
          </p:cNvSpPr>
          <p:nvPr/>
        </p:nvSpPr>
        <p:spPr bwMode="auto">
          <a:xfrm>
            <a:off x="2051720" y="1124744"/>
            <a:ext cx="3168352" cy="1872208"/>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ＭＳ Ｐゴシック" charset="0"/>
              </a:rPr>
              <a:t>التحذيرات و النصائح تثير الشكوك في استلام الجائزة</a:t>
            </a:r>
            <a:endParaRPr kumimoji="0" lang="en-US" sz="18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857472313"/>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p:cNvGrpSpPr/>
          <p:nvPr/>
        </p:nvGrpSpPr>
        <p:grpSpPr>
          <a:xfrm>
            <a:off x="-1" y="908720"/>
            <a:ext cx="9143999" cy="5949280"/>
            <a:chOff x="-1" y="908720"/>
            <a:chExt cx="9143999" cy="5949280"/>
          </a:xfrm>
        </p:grpSpPr>
        <p:pic>
          <p:nvPicPr>
            <p:cNvPr id="2" name="Picture 1"/>
            <p:cNvPicPr>
              <a:picLocks noChangeAspect="1"/>
            </p:cNvPicPr>
            <p:nvPr/>
          </p:nvPicPr>
          <p:blipFill>
            <a:blip r:embed="rId3"/>
            <a:stretch>
              <a:fillRect/>
            </a:stretch>
          </p:blipFill>
          <p:spPr>
            <a:xfrm>
              <a:off x="-1" y="908720"/>
              <a:ext cx="9143999" cy="5949280"/>
            </a:xfrm>
            <a:prstGeom prst="rect">
              <a:avLst/>
            </a:prstGeom>
          </p:spPr>
        </p:pic>
        <p:sp>
          <p:nvSpPr>
            <p:cNvPr id="3" name="Rounded Rectangular Callout 2"/>
            <p:cNvSpPr/>
            <p:nvPr/>
          </p:nvSpPr>
          <p:spPr bwMode="auto">
            <a:xfrm>
              <a:off x="5868144" y="1988840"/>
              <a:ext cx="2880320" cy="2016224"/>
            </a:xfrm>
            <a:prstGeom prst="wedgeRoundRectCallout">
              <a:avLst>
                <a:gd name="adj1" fmla="val 58214"/>
                <a:gd name="adj2" fmla="val 129337"/>
                <a:gd name="adj3" fmla="val 16667"/>
              </a:avLst>
            </a:prstGeom>
            <a:solidFill>
              <a:srgbClr val="FFFFFF"/>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4" name="Rectangle 3"/>
            <p:cNvSpPr/>
            <p:nvPr/>
          </p:nvSpPr>
          <p:spPr bwMode="auto">
            <a:xfrm>
              <a:off x="2267744" y="1412776"/>
              <a:ext cx="2448272" cy="18002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44624"/>
            <a:ext cx="9143999" cy="1118144"/>
          </a:xfrm>
          <a:effectLst/>
        </p:spPr>
        <p:txBody>
          <a:bodyPr/>
          <a:lstStyle/>
          <a:p>
            <a:pPr>
              <a:defRPr/>
            </a:pPr>
            <a:r>
              <a:rPr lang="ar-JO" dirty="0">
                <a:solidFill>
                  <a:schemeClr val="tx2"/>
                </a:solidFill>
                <a:effectLst>
                  <a:glow rad="127000">
                    <a:schemeClr val="bg1"/>
                  </a:glow>
                </a:effectLst>
                <a:ea typeface="ＭＳ Ｐゴシック" charset="0"/>
                <a:cs typeface="ＭＳ Ｐゴシック" charset="0"/>
              </a:rPr>
              <a:t>نظرة خسارة الحياة</a:t>
            </a:r>
            <a:br>
              <a:rPr lang="en-US" sz="3600" dirty="0">
                <a:solidFill>
                  <a:schemeClr val="tx2"/>
                </a:solidFill>
                <a:effectLst>
                  <a:glow rad="127000">
                    <a:schemeClr val="bg1"/>
                  </a:glow>
                </a:effectLst>
                <a:ea typeface="ＭＳ Ｐゴシック" charset="0"/>
                <a:cs typeface="ＭＳ Ｐゴシック" charset="0"/>
              </a:rPr>
            </a:br>
            <a:r>
              <a:rPr lang="ar-JO" sz="3600" dirty="0">
                <a:solidFill>
                  <a:schemeClr val="tx2"/>
                </a:solidFill>
                <a:effectLst>
                  <a:glow rad="127000">
                    <a:schemeClr val="bg1"/>
                  </a:glow>
                </a:effectLst>
                <a:ea typeface="ＭＳ Ｐゴシック" charset="0"/>
                <a:cs typeface="ＭＳ Ｐゴシック" charset="0"/>
              </a:rPr>
              <a:t>(تم تبنيها من قبل راندال جليسون و ريك جريفيث)</a:t>
            </a:r>
            <a:endParaRPr lang="en-US" sz="3600" dirty="0">
              <a:solidFill>
                <a:schemeClr val="tx2"/>
              </a:solidFill>
              <a:effectLst>
                <a:glow rad="127000">
                  <a:schemeClr val="bg1"/>
                </a:glow>
              </a:effectLst>
              <a:ea typeface="ＭＳ Ｐゴシック" charset="0"/>
              <a:cs typeface="ＭＳ Ｐゴシック" charset="0"/>
            </a:endParaRPr>
          </a:p>
        </p:txBody>
      </p:sp>
      <p:sp>
        <p:nvSpPr>
          <p:cNvPr id="5" name="Rectangle 2"/>
          <p:cNvSpPr txBox="1">
            <a:spLocks noChangeArrowheads="1"/>
          </p:cNvSpPr>
          <p:nvPr/>
        </p:nvSpPr>
        <p:spPr bwMode="auto">
          <a:xfrm>
            <a:off x="-11784" y="6021288"/>
            <a:ext cx="9143999" cy="858840"/>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ＭＳ Ｐゴシック" charset="0"/>
              </a:rPr>
              <a:t>السباق يمثل الخلاص</a:t>
            </a:r>
            <a:br>
              <a:rPr kumimoji="0" lang="en-US" sz="28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ＭＳ Ｐゴシック" charset="0"/>
              </a:rPr>
            </a:br>
            <a:r>
              <a:rPr kumimoji="0" lang="ar-JO" sz="28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ＭＳ Ｐゴシック" charset="0"/>
              </a:rPr>
              <a:t>قد يتخلى المؤمنون عن السباق</a:t>
            </a:r>
            <a:r>
              <a:rPr kumimoji="0" lang="ar-JO" sz="2800" b="1" u="none" strike="noStrike" kern="1200" cap="none" spc="0" normalizeH="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ＭＳ Ｐゴシック" charset="0"/>
              </a:rPr>
              <a:t> و يخسرون حياتهم</a:t>
            </a:r>
            <a:endParaRPr kumimoji="0" lang="en-US" sz="20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ＭＳ Ｐゴシック" charset="0"/>
            </a:endParaRPr>
          </a:p>
        </p:txBody>
      </p:sp>
      <p:sp>
        <p:nvSpPr>
          <p:cNvPr id="6" name="Rectangle 2"/>
          <p:cNvSpPr txBox="1">
            <a:spLocks noChangeArrowheads="1"/>
          </p:cNvSpPr>
          <p:nvPr/>
        </p:nvSpPr>
        <p:spPr bwMode="auto">
          <a:xfrm>
            <a:off x="10783" y="4653136"/>
            <a:ext cx="1896921" cy="1080120"/>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ＭＳ Ｐゴシック" charset="0"/>
              </a:rPr>
              <a:t>تم الخلاص</a:t>
            </a:r>
            <a:endParaRPr kumimoji="0" lang="en-US" sz="28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ＭＳ Ｐゴシック" charset="0"/>
            </a:endParaRPr>
          </a:p>
        </p:txBody>
      </p:sp>
      <p:sp>
        <p:nvSpPr>
          <p:cNvPr id="7" name="Rectangle 2"/>
          <p:cNvSpPr txBox="1">
            <a:spLocks noChangeArrowheads="1"/>
          </p:cNvSpPr>
          <p:nvPr/>
        </p:nvSpPr>
        <p:spPr bwMode="auto">
          <a:xfrm>
            <a:off x="5940152" y="1988840"/>
            <a:ext cx="2808312" cy="1872208"/>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ＭＳ Ｐゴシック" charset="0"/>
              </a:rPr>
              <a:t>الجائزة ليست الخلاص بل الميراث في الملكوت</a:t>
            </a:r>
            <a:endParaRPr kumimoji="0" lang="en-US" sz="18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ＭＳ Ｐゴシック" charset="0"/>
            </a:endParaRPr>
          </a:p>
        </p:txBody>
      </p:sp>
      <p:sp>
        <p:nvSpPr>
          <p:cNvPr id="9" name="Rectangle 2"/>
          <p:cNvSpPr txBox="1">
            <a:spLocks noChangeArrowheads="1"/>
          </p:cNvSpPr>
          <p:nvPr/>
        </p:nvSpPr>
        <p:spPr bwMode="auto">
          <a:xfrm>
            <a:off x="2051720" y="1412776"/>
            <a:ext cx="3168352" cy="1872208"/>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914400">
              <a:defRPr/>
            </a:pPr>
            <a:r>
              <a:rPr lang="ar-JO" sz="2400" b="1" dirty="0">
                <a:solidFill>
                  <a:schemeClr val="tx1"/>
                </a:solidFill>
                <a:latin typeface="Arial" panose="020B0604020202020204" pitchFamily="34" charset="0"/>
                <a:cs typeface="Arial" panose="020B0604020202020204" pitchFamily="34" charset="0"/>
              </a:rPr>
              <a:t>تحذيرات ونصائح تحث على الثبات مع المسيح وإلا فقد يموتون جسديًا.</a:t>
            </a:r>
            <a:endParaRPr kumimoji="0" lang="en-US" sz="1800" b="1" u="none" strike="noStrike" kern="1200" cap="none" spc="0" normalizeH="0" baseline="0" noProof="0" dirty="0">
              <a:ln>
                <a:noFill/>
              </a:ln>
              <a:solidFill>
                <a:schemeClr val="tx1"/>
              </a:solidFill>
              <a:effectLst>
                <a:glow rad="127000">
                  <a:srgbClr val="FFFFFF"/>
                </a:glow>
              </a:effectLst>
              <a:uLnTx/>
              <a:uFillTx/>
              <a:latin typeface="Arial" panose="020B0604020202020204" pitchFamily="34" charset="0"/>
              <a:ea typeface="ＭＳ Ｐゴシック" charset="0"/>
              <a:cs typeface="ＭＳ Ｐゴシック" charset="0"/>
            </a:endParaRPr>
          </a:p>
        </p:txBody>
      </p:sp>
      <p:sp>
        <p:nvSpPr>
          <p:cNvPr id="12" name="Text Box 1041"/>
          <p:cNvSpPr txBox="1">
            <a:spLocks noChangeArrowheads="1"/>
          </p:cNvSpPr>
          <p:nvPr/>
        </p:nvSpPr>
        <p:spPr bwMode="auto">
          <a:xfrm>
            <a:off x="8281406" y="76200"/>
            <a:ext cx="704039" cy="461665"/>
          </a:xfrm>
          <a:prstGeom prst="rect">
            <a:avLst/>
          </a:prstGeom>
          <a:solidFill>
            <a:schemeClr val="tx1"/>
          </a:solidFill>
          <a:ln>
            <a:noFill/>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257</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10012682"/>
      </p:ext>
    </p:extLst>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672840" y="0"/>
            <a:ext cx="547116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4"/>
          <a:stretch>
            <a:fillRect/>
          </a:stretch>
        </p:blipFill>
        <p:spPr>
          <a:xfrm>
            <a:off x="4198800" y="953929"/>
            <a:ext cx="4384134" cy="4384134"/>
          </a:xfrm>
          <a:prstGeom prst="rect">
            <a:avLst/>
          </a:prstGeom>
        </p:spPr>
      </p:pic>
      <p:sp>
        <p:nvSpPr>
          <p:cNvPr id="900098" name="Rectangle 2"/>
          <p:cNvSpPr>
            <a:spLocks noGrp="1" noChangeArrowheads="1"/>
          </p:cNvSpPr>
          <p:nvPr>
            <p:ph type="ctrTitle"/>
          </p:nvPr>
        </p:nvSpPr>
        <p:spPr>
          <a:xfrm>
            <a:off x="107505" y="116632"/>
            <a:ext cx="3565336" cy="6112843"/>
          </a:xfrm>
          <a:effectLst>
            <a:outerShdw blurRad="63500" dist="35921" dir="2700000" algn="ctr" rotWithShape="0">
              <a:schemeClr val="tx2">
                <a:alpha val="74998"/>
              </a:schemeClr>
            </a:outerShdw>
          </a:effectLst>
        </p:spPr>
        <p:txBody>
          <a:bodyPr anchor="t"/>
          <a:lstStyle/>
          <a:p>
            <a:pPr>
              <a:defRPr/>
            </a:pPr>
            <a:r>
              <a:rPr lang="ar-JO" sz="4800" dirty="0"/>
              <a:t>ولكن </a:t>
            </a:r>
            <a:br>
              <a:rPr lang="ar-JO" sz="4800" dirty="0"/>
            </a:br>
            <a:r>
              <a:rPr lang="ar-JO" sz="4800" dirty="0"/>
              <a:t>ما هي نتيجة رفض المؤمن للمسيح </a:t>
            </a:r>
            <a:br>
              <a:rPr lang="ar-JO" sz="4800" dirty="0"/>
            </a:br>
            <a:r>
              <a:rPr lang="ar-JO" sz="4800" dirty="0"/>
              <a:t>في النهاية؟</a:t>
            </a:r>
            <a:endParaRPr lang="en-US" sz="4800" dirty="0">
              <a:effectLst>
                <a:glow rad="127000">
                  <a:schemeClr val="tx1"/>
                </a:glow>
              </a:effectLst>
              <a:ea typeface="ＭＳ Ｐゴシック" charset="0"/>
              <a:cs typeface="ＭＳ Ｐゴシック" charset="0"/>
            </a:endParaRPr>
          </a:p>
        </p:txBody>
      </p:sp>
    </p:spTree>
    <p:extLst>
      <p:ext uri="{BB962C8B-B14F-4D97-AF65-F5344CB8AC3E}">
        <p14:creationId xmlns:p14="http://schemas.microsoft.com/office/powerpoint/2010/main" val="1759413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2369" name="Picture 1" descr="angel-of-death-colored-bible-passover.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276600" y="0"/>
            <a:ext cx="5867400" cy="686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2370" name="Title 2"/>
          <p:cNvSpPr>
            <a:spLocks noGrp="1"/>
          </p:cNvSpPr>
          <p:nvPr>
            <p:ph type="title" idx="4294967295"/>
          </p:nvPr>
        </p:nvSpPr>
        <p:spPr>
          <a:xfrm>
            <a:off x="152400" y="152400"/>
            <a:ext cx="2971800" cy="6705600"/>
          </a:xfrm>
        </p:spPr>
        <p:txBody>
          <a:bodyPr/>
          <a:lstStyle/>
          <a:p>
            <a:r>
              <a:rPr lang="ar-JO" sz="3200" dirty="0">
                <a:solidFill>
                  <a:srgbClr val="FFFFFF"/>
                </a:solidFill>
                <a:cs typeface="Arial" panose="020B0604020202020204" pitchFamily="34" charset="0"/>
              </a:rPr>
              <a:t>خروج 12: 1- 16</a:t>
            </a:r>
            <a:br>
              <a:rPr lang="ar-JO" sz="4000" dirty="0">
                <a:solidFill>
                  <a:srgbClr val="FFFFFF"/>
                </a:solidFill>
                <a:cs typeface="Arial" panose="020B0604020202020204" pitchFamily="34" charset="0"/>
              </a:rPr>
            </a:br>
            <a:br>
              <a:rPr lang="ar-JO" sz="4000" dirty="0">
                <a:solidFill>
                  <a:srgbClr val="FFFFFF"/>
                </a:solidFill>
                <a:cs typeface="Arial" panose="020B0604020202020204" pitchFamily="34" charset="0"/>
              </a:rPr>
            </a:br>
            <a:r>
              <a:rPr lang="ar-JO" sz="4000" dirty="0">
                <a:solidFill>
                  <a:srgbClr val="FFFFFF"/>
                </a:solidFill>
                <a:cs typeface="Arial" panose="020B0604020202020204" pitchFamily="34" charset="0"/>
              </a:rPr>
              <a:t>مرّ ملاك الموت على البيوت والدماء على الأبواب</a:t>
            </a:r>
          </a:p>
        </p:txBody>
      </p:sp>
      <p:sp>
        <p:nvSpPr>
          <p:cNvPr id="442371" name="Title 2"/>
          <p:cNvSpPr txBox="1">
            <a:spLocks/>
          </p:cNvSpPr>
          <p:nvPr/>
        </p:nvSpPr>
        <p:spPr bwMode="auto">
          <a:xfrm>
            <a:off x="4140200" y="6021388"/>
            <a:ext cx="4895850" cy="7651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هَذَا مَا يُعْلِنُهُ الرَّبُّ: "سَأَجْتَازُ حَوَالَي نِصْفِ اللَّيْلِ فِي وَسَطِ مِصْرَ" (خر 11: 4)</a:t>
            </a:r>
            <a:endParaRPr kumimoji="0" lang="en-US" sz="1600" b="1"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92384209"/>
      </p:ext>
    </p:extLst>
  </p:cSld>
  <p:clrMapOvr>
    <a:masterClrMapping/>
  </p:clrMapOvr>
  <p:transition spd="med">
    <p:randomBar dir="vert"/>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TN00704_[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61225" y="1219200"/>
            <a:ext cx="1620838"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419" name="Rectangle 3"/>
          <p:cNvSpPr>
            <a:spLocks noGrp="1" noChangeArrowheads="1"/>
          </p:cNvSpPr>
          <p:nvPr>
            <p:ph type="title"/>
          </p:nvPr>
        </p:nvSpPr>
        <p:spPr>
          <a:xfrm>
            <a:off x="76200" y="277813"/>
            <a:ext cx="8991600" cy="1093787"/>
          </a:xfrm>
        </p:spPr>
        <p:txBody>
          <a:bodyPr/>
          <a:lstStyle/>
          <a:p>
            <a:pPr eaLnBrk="1" hangingPunct="1"/>
            <a:r>
              <a:rPr lang="ar-JO" dirty="0">
                <a:ea typeface="ＭＳ Ｐゴシック" charset="0"/>
                <a:cs typeface="ＭＳ Ｐゴシック" charset="0"/>
              </a:rPr>
              <a:t>وجهات النظر حول المقاطع التحذيرية</a:t>
            </a:r>
            <a:endParaRPr lang="en-US" dirty="0">
              <a:ea typeface="ＭＳ Ｐゴシック" charset="0"/>
              <a:cs typeface="ＭＳ Ｐゴシック" charset="0"/>
            </a:endParaRPr>
          </a:p>
        </p:txBody>
      </p:sp>
      <p:graphicFrame>
        <p:nvGraphicFramePr>
          <p:cNvPr id="60420" name="Group 4"/>
          <p:cNvGraphicFramePr>
            <a:graphicFrameLocks noGrp="1"/>
          </p:cNvGraphicFramePr>
          <p:nvPr>
            <p:ph idx="1"/>
          </p:nvPr>
        </p:nvGraphicFramePr>
        <p:xfrm>
          <a:off x="533400" y="3576638"/>
          <a:ext cx="8229600" cy="2824163"/>
        </p:xfrm>
        <a:graphic>
          <a:graphicData uri="http://schemas.openxmlformats.org/drawingml/2006/table">
            <a:tbl>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10255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ＭＳ Ｐゴシック" charset="0"/>
                        </a:rPr>
                        <a:t>مؤمن غير حقيقي</a:t>
                      </a:r>
                      <a:endParaRPr kumimoji="0" lang="en-US"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ＭＳ Ｐゴシック" charset="0"/>
                      </a:endParaRP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ＭＳ Ｐゴシック" charset="0"/>
                        </a:rPr>
                        <a:t>مؤمن سابق</a:t>
                      </a:r>
                      <a:endParaRPr kumimoji="0" lang="en-US"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ＭＳ Ｐゴシック"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ＭＳ Ｐゴシック" charset="0"/>
                        </a:rPr>
                        <a:t>مؤمن جسدي</a:t>
                      </a:r>
                      <a:endParaRPr kumimoji="0" lang="en-US"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ＭＳ Ｐゴシック"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179863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ＭＳ Ｐゴシック" charset="0"/>
                        </a:rPr>
                        <a:t>الناس الذين ليسوا مؤمنين حقاً</a:t>
                      </a:r>
                      <a:endParaRPr kumimoji="0" lang="en-US"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ＭＳ Ｐゴシック" charset="0"/>
                      </a:endParaRP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lang="ar-JO" sz="2800" b="1" i="0" dirty="0">
                          <a:latin typeface="Arial" panose="020B0604020202020204" pitchFamily="34" charset="0"/>
                        </a:rPr>
                        <a:t>المسيحيون الذين يخطئون بعدم رؤية تفوق المسيح</a:t>
                      </a:r>
                      <a:endParaRPr kumimoji="0" lang="en-US"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ＭＳ Ｐゴシック"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lang="ar-JO" sz="2800" b="1" i="0" dirty="0">
                          <a:latin typeface="Arial" panose="020B0604020202020204" pitchFamily="34" charset="0"/>
                        </a:rPr>
                        <a:t>المسيحيون الذين يخطئون بعدم رؤية تفوق المسيح</a:t>
                      </a:r>
                      <a:endParaRPr kumimoji="0" lang="en-US"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ＭＳ Ｐゴシック"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60434" name="Text Box 18"/>
          <p:cNvSpPr txBox="1">
            <a:spLocks noChangeArrowheads="1"/>
          </p:cNvSpPr>
          <p:nvPr/>
        </p:nvSpPr>
        <p:spPr bwMode="auto">
          <a:xfrm>
            <a:off x="1119479" y="1981200"/>
            <a:ext cx="5489003"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من هي الفئة اليهودية التي يتم التعامل معها ؟</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368659" name="Text Box 19"/>
          <p:cNvSpPr txBox="1">
            <a:spLocks noChangeArrowheads="1"/>
          </p:cNvSpPr>
          <p:nvPr/>
        </p:nvSpPr>
        <p:spPr bwMode="auto">
          <a:xfrm>
            <a:off x="8229600" y="60325"/>
            <a:ext cx="848309"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Tahoma" charset="0"/>
                <a:ea typeface="ＭＳ Ｐゴシック" charset="0"/>
              </a:rPr>
              <a:t>266س</a:t>
            </a:r>
            <a:endParaRPr kumimoji="0" lang="en-US" sz="2000" b="1" i="0" u="none" strike="noStrike" kern="1200" cap="none" spc="0" normalizeH="0" baseline="0" noProof="0" dirty="0">
              <a:ln>
                <a:noFill/>
              </a:ln>
              <a:solidFill>
                <a:srgbClr val="FFFFFF"/>
              </a:solidFill>
              <a:effectLst/>
              <a:uLnTx/>
              <a:uFillTx/>
              <a:latin typeface="Tahoma" charset="0"/>
              <a:ea typeface="ＭＳ Ｐゴシック" charset="0"/>
            </a:endParaRPr>
          </a:p>
        </p:txBody>
      </p:sp>
    </p:spTree>
    <p:extLst>
      <p:ext uri="{BB962C8B-B14F-4D97-AF65-F5344CB8AC3E}">
        <p14:creationId xmlns:p14="http://schemas.microsoft.com/office/powerpoint/2010/main" val="913313332"/>
      </p:ext>
    </p:extLst>
  </p:cSld>
  <p:clrMapOvr>
    <a:overrideClrMapping bg1="dk2" tx1="lt1" bg2="dk1" tx2="lt2" accent1="accent1" accent2="accent2" accent3="accent3" accent4="accent4" accent5="accent5" accent6="accent6" hlink="hlink" folHlink="folHlink"/>
  </p:clrMapOvr>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76200" y="277813"/>
            <a:ext cx="8915400" cy="1017587"/>
          </a:xfrm>
        </p:spPr>
        <p:txBody>
          <a:bodyPr/>
          <a:lstStyle/>
          <a:p>
            <a:pPr eaLnBrk="1" hangingPunct="1"/>
            <a:r>
              <a:rPr lang="ar-JO" dirty="0">
                <a:ea typeface="ＭＳ Ｐゴシック" charset="0"/>
                <a:cs typeface="ＭＳ Ｐゴシック" charset="0"/>
              </a:rPr>
              <a:t>وجهات النظر حول المقاطع التحذيرية</a:t>
            </a:r>
            <a:endParaRPr lang="en-US" dirty="0">
              <a:ea typeface="ＭＳ Ｐゴシック" charset="0"/>
              <a:cs typeface="ＭＳ Ｐゴシック" charset="0"/>
            </a:endParaRPr>
          </a:p>
        </p:txBody>
      </p:sp>
      <p:graphicFrame>
        <p:nvGraphicFramePr>
          <p:cNvPr id="61443" name="Group 3"/>
          <p:cNvGraphicFramePr>
            <a:graphicFrameLocks noGrp="1"/>
          </p:cNvGraphicFramePr>
          <p:nvPr>
            <p:ph idx="1"/>
          </p:nvPr>
        </p:nvGraphicFramePr>
        <p:xfrm>
          <a:off x="533400" y="3509963"/>
          <a:ext cx="8229600" cy="2052638"/>
        </p:xfrm>
        <a:graphic>
          <a:graphicData uri="http://schemas.openxmlformats.org/drawingml/2006/table">
            <a:tbl>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10255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ＭＳ Ｐゴシック" charset="0"/>
                        </a:rPr>
                        <a:t>مؤمن غير حقيقي</a:t>
                      </a:r>
                      <a:endParaRPr kumimoji="0" lang="en-US"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ＭＳ Ｐゴシック" charset="0"/>
                        </a:rPr>
                        <a:t>مؤمن سابق</a:t>
                      </a:r>
                      <a:endParaRPr kumimoji="0" lang="en-US"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ＭＳ Ｐゴシック" charset="0"/>
                        </a:rPr>
                        <a:t>مؤمن جسدي</a:t>
                      </a:r>
                      <a:endParaRPr kumimoji="0" lang="en-US"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102711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ＭＳ Ｐゴシック" charset="0"/>
                        </a:rPr>
                        <a:t>لم يحصلوا على الخلاص مطلقاً</a:t>
                      </a:r>
                      <a:endParaRPr kumimoji="0" lang="en-US"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ＭＳ Ｐゴシック" charset="0"/>
                        </a:rPr>
                        <a:t>فقدان الخلاص</a:t>
                      </a:r>
                      <a:endParaRPr kumimoji="0" lang="en-US"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ＭＳ Ｐゴシック" charset="0"/>
                        </a:rPr>
                        <a:t>فقدان المكافآت</a:t>
                      </a:r>
                      <a:endParaRPr kumimoji="0" lang="en-US"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61457" name="Text Box 17"/>
          <p:cNvSpPr txBox="1">
            <a:spLocks noChangeArrowheads="1"/>
          </p:cNvSpPr>
          <p:nvPr/>
        </p:nvSpPr>
        <p:spPr bwMode="auto">
          <a:xfrm>
            <a:off x="2013928" y="1905000"/>
            <a:ext cx="3377848"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dirty="0">
                <a:solidFill>
                  <a:srgbClr val="FFFFFF"/>
                </a:solidFill>
                <a:latin typeface="Arial" panose="020B0604020202020204" pitchFamily="34" charset="0"/>
              </a:rPr>
              <a:t>ما هي طبيعة عقوبتهم ؟</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pic>
        <p:nvPicPr>
          <p:cNvPr id="370706" name="Picture 18" descr="TN00704_[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61225" y="1219200"/>
            <a:ext cx="1620838"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0707" name="Text Box 19"/>
          <p:cNvSpPr txBox="1">
            <a:spLocks noChangeArrowheads="1"/>
          </p:cNvSpPr>
          <p:nvPr/>
        </p:nvSpPr>
        <p:spPr bwMode="auto">
          <a:xfrm>
            <a:off x="8229600" y="60325"/>
            <a:ext cx="848309"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Tahoma" charset="0"/>
                <a:ea typeface="ＭＳ Ｐゴシック" charset="0"/>
              </a:rPr>
              <a:t>266س</a:t>
            </a:r>
            <a:endParaRPr kumimoji="0" lang="en-US" sz="2000" b="1" i="0" u="none" strike="noStrike" kern="1200" cap="none" spc="0" normalizeH="0" baseline="0" noProof="0" dirty="0">
              <a:ln>
                <a:noFill/>
              </a:ln>
              <a:solidFill>
                <a:srgbClr val="FFFFFF"/>
              </a:solidFill>
              <a:effectLst/>
              <a:uLnTx/>
              <a:uFillTx/>
              <a:latin typeface="Tahoma" charset="0"/>
              <a:ea typeface="ＭＳ Ｐゴシック" charset="0"/>
            </a:endParaRPr>
          </a:p>
        </p:txBody>
      </p:sp>
    </p:spTree>
    <p:extLst>
      <p:ext uri="{BB962C8B-B14F-4D97-AF65-F5344CB8AC3E}">
        <p14:creationId xmlns:p14="http://schemas.microsoft.com/office/powerpoint/2010/main" val="2600262254"/>
      </p:ext>
    </p:extLst>
  </p:cSld>
  <p:clrMapOvr>
    <a:overrideClrMapping bg1="dk2" tx1="lt1" bg2="dk1" tx2="lt2" accent1="accent1" accent2="accent2" accent3="accent3" accent4="accent4" accent5="accent5" accent6="accent6" hlink="hlink" folHlink="folHlink"/>
  </p:clrMapOvr>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0" y="304800"/>
            <a:ext cx="9144000" cy="1093788"/>
          </a:xfrm>
        </p:spPr>
        <p:txBody>
          <a:bodyPr/>
          <a:lstStyle/>
          <a:p>
            <a:pPr eaLnBrk="1" hangingPunct="1"/>
            <a:r>
              <a:rPr lang="ar-JO" dirty="0">
                <a:ea typeface="ＭＳ Ｐゴシック" charset="0"/>
                <a:cs typeface="ＭＳ Ｐゴシック" charset="0"/>
              </a:rPr>
              <a:t>وجهات النظر حول المقاطع التحذيرية</a:t>
            </a:r>
            <a:endParaRPr lang="en-US" dirty="0">
              <a:ea typeface="ＭＳ Ｐゴシック" charset="0"/>
              <a:cs typeface="ＭＳ Ｐゴシック" charset="0"/>
            </a:endParaRPr>
          </a:p>
        </p:txBody>
      </p:sp>
      <p:graphicFrame>
        <p:nvGraphicFramePr>
          <p:cNvPr id="62467" name="Group 3"/>
          <p:cNvGraphicFramePr>
            <a:graphicFrameLocks noGrp="1"/>
          </p:cNvGraphicFramePr>
          <p:nvPr>
            <p:ph idx="1"/>
          </p:nvPr>
        </p:nvGraphicFramePr>
        <p:xfrm>
          <a:off x="533400" y="3509963"/>
          <a:ext cx="8229600" cy="2052638"/>
        </p:xfrm>
        <a:graphic>
          <a:graphicData uri="http://schemas.openxmlformats.org/drawingml/2006/table">
            <a:tbl>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10255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ＭＳ Ｐゴシック" charset="0"/>
                        </a:rPr>
                        <a:t>مؤمن غير حقيقي</a:t>
                      </a:r>
                      <a:endParaRPr kumimoji="0" lang="en-US"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ＭＳ Ｐゴシック" charset="0"/>
                        </a:rPr>
                        <a:t>مؤمن سابق</a:t>
                      </a:r>
                      <a:endParaRPr kumimoji="0" lang="en-US"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ＭＳ Ｐゴシック" charset="0"/>
                        </a:rPr>
                        <a:t>مؤمن جسدي</a:t>
                      </a:r>
                      <a:endParaRPr kumimoji="0" lang="en-US"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102711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ＭＳ Ｐゴシック" charset="0"/>
                        </a:rPr>
                        <a:t>جهنم</a:t>
                      </a:r>
                      <a:endParaRPr kumimoji="0" lang="en-US"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ＭＳ Ｐゴシック" charset="0"/>
                        </a:rPr>
                        <a:t>جهنم</a:t>
                      </a:r>
                      <a:endParaRPr kumimoji="0" lang="en-US"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ＭＳ Ｐゴシック" charset="0"/>
                        </a:rPr>
                        <a:t>التأديب الإلهي</a:t>
                      </a:r>
                      <a:endParaRPr kumimoji="0" lang="en-US"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62481" name="Text Box 17"/>
          <p:cNvSpPr txBox="1">
            <a:spLocks noChangeArrowheads="1"/>
          </p:cNvSpPr>
          <p:nvPr/>
        </p:nvSpPr>
        <p:spPr bwMode="auto">
          <a:xfrm>
            <a:off x="3418488" y="1905000"/>
            <a:ext cx="2305439"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ما هي النتيجة ؟</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pic>
        <p:nvPicPr>
          <p:cNvPr id="372754" name="Picture 18" descr="TN00704_[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61225" y="1219200"/>
            <a:ext cx="1620838"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2755" name="Text Box 19"/>
          <p:cNvSpPr txBox="1">
            <a:spLocks noChangeArrowheads="1"/>
          </p:cNvSpPr>
          <p:nvPr/>
        </p:nvSpPr>
        <p:spPr bwMode="auto">
          <a:xfrm>
            <a:off x="8229600" y="60325"/>
            <a:ext cx="848309"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Tahoma" charset="0"/>
                <a:ea typeface="ＭＳ Ｐゴシック" charset="0"/>
              </a:rPr>
              <a:t>266س</a:t>
            </a:r>
            <a:endParaRPr kumimoji="0" lang="en-US" sz="2000" b="1" i="0" u="none" strike="noStrike" kern="1200" cap="none" spc="0" normalizeH="0" baseline="0" noProof="0" dirty="0">
              <a:ln>
                <a:noFill/>
              </a:ln>
              <a:solidFill>
                <a:srgbClr val="FFFFFF"/>
              </a:solidFill>
              <a:effectLst/>
              <a:uLnTx/>
              <a:uFillTx/>
              <a:latin typeface="Tahoma" charset="0"/>
              <a:ea typeface="ＭＳ Ｐゴシック" charset="0"/>
            </a:endParaRPr>
          </a:p>
        </p:txBody>
      </p:sp>
    </p:spTree>
    <p:extLst>
      <p:ext uri="{BB962C8B-B14F-4D97-AF65-F5344CB8AC3E}">
        <p14:creationId xmlns:p14="http://schemas.microsoft.com/office/powerpoint/2010/main" val="2527469641"/>
      </p:ext>
    </p:extLst>
  </p:cSld>
  <p:clrMapOvr>
    <a:overrideClrMapping bg1="dk2" tx1="lt1" bg2="dk1" tx2="lt2" accent1="accent1" accent2="accent2" accent3="accent3" accent4="accent4" accent5="accent5" accent6="accent6" hlink="hlink" folHlink="folHlink"/>
  </p:clrMapOv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08" name="Rectangle 20"/>
          <p:cNvSpPr>
            <a:spLocks noGrp="1" noChangeArrowheads="1"/>
          </p:cNvSpPr>
          <p:nvPr>
            <p:ph type="title"/>
          </p:nvPr>
        </p:nvSpPr>
        <p:spPr>
          <a:xfrm>
            <a:off x="0" y="228600"/>
            <a:ext cx="9144000" cy="1139825"/>
          </a:xfrm>
        </p:spPr>
        <p:txBody>
          <a:bodyPr/>
          <a:lstStyle/>
          <a:p>
            <a:pPr eaLnBrk="1" hangingPunct="1"/>
            <a:r>
              <a:rPr lang="ar-JO" dirty="0">
                <a:ea typeface="ＭＳ Ｐゴシック" charset="0"/>
                <a:cs typeface="ＭＳ Ｐゴシック" charset="0"/>
              </a:rPr>
              <a:t>وجهات النظر حول المقاطع التحذيرية</a:t>
            </a:r>
            <a:endParaRPr lang="en-US" dirty="0">
              <a:ea typeface="ＭＳ Ｐゴシック" charset="0"/>
              <a:cs typeface="ＭＳ Ｐゴシック" charset="0"/>
            </a:endParaRPr>
          </a:p>
        </p:txBody>
      </p:sp>
      <p:graphicFrame>
        <p:nvGraphicFramePr>
          <p:cNvPr id="63490" name="Group 2"/>
          <p:cNvGraphicFramePr>
            <a:graphicFrameLocks noGrp="1"/>
          </p:cNvGraphicFramePr>
          <p:nvPr>
            <p:ph idx="1"/>
          </p:nvPr>
        </p:nvGraphicFramePr>
        <p:xfrm>
          <a:off x="533400" y="3509963"/>
          <a:ext cx="8229600" cy="2052638"/>
        </p:xfrm>
        <a:graphic>
          <a:graphicData uri="http://schemas.openxmlformats.org/drawingml/2006/table">
            <a:tbl>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10255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ＭＳ Ｐゴシック" charset="0"/>
                        </a:rPr>
                        <a:t>مؤمن غير حقيقي</a:t>
                      </a:r>
                      <a:endParaRPr kumimoji="0" lang="en-US"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ＭＳ Ｐゴシック" charset="0"/>
                        </a:rPr>
                        <a:t>مؤمن سابق</a:t>
                      </a:r>
                      <a:endParaRPr kumimoji="0" lang="en-US"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ＭＳ Ｐゴシック" charset="0"/>
                        </a:rPr>
                        <a:t>مؤمن جسدي</a:t>
                      </a:r>
                      <a:endParaRPr kumimoji="0" lang="en-US"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102711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ＭＳ Ｐゴシック" charset="0"/>
                        </a:rPr>
                        <a:t>الإصلاحي</a:t>
                      </a:r>
                      <a:endParaRPr kumimoji="0" lang="en-US"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ＭＳ Ｐゴシック" charset="0"/>
                        </a:rPr>
                        <a:t>الأرميني</a:t>
                      </a:r>
                      <a:endParaRPr kumimoji="0" lang="en-US"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ＭＳ Ｐゴシック" charset="0"/>
                        </a:rPr>
                        <a:t>الشركاء</a:t>
                      </a:r>
                      <a:endParaRPr kumimoji="0" lang="en-US"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63504" name="Text Box 16"/>
          <p:cNvSpPr txBox="1">
            <a:spLocks noChangeArrowheads="1"/>
          </p:cNvSpPr>
          <p:nvPr/>
        </p:nvSpPr>
        <p:spPr bwMode="auto">
          <a:xfrm>
            <a:off x="1297853" y="1782763"/>
            <a:ext cx="5205271"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0" algn="ctr" defTabSz="914400" eaLnBrk="0" fontAlgn="base" hangingPunct="0">
              <a:spcBef>
                <a:spcPct val="0"/>
              </a:spcBef>
              <a:spcAft>
                <a:spcPct val="0"/>
              </a:spcAft>
              <a:defRPr/>
            </a:pPr>
            <a:r>
              <a:rPr lang="ar-JO" sz="3200" b="1" dirty="0">
                <a:latin typeface="Arial" panose="020B0604020202020204" pitchFamily="34" charset="0"/>
              </a:rPr>
              <a:t>أي منظور لاهوتي يتمسك بهذا الرأي؟</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pic>
        <p:nvPicPr>
          <p:cNvPr id="374802" name="Picture 18" descr="TN00704_[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61225" y="1219200"/>
            <a:ext cx="1620838"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4803" name="Text Box 19"/>
          <p:cNvSpPr txBox="1">
            <a:spLocks noChangeArrowheads="1"/>
          </p:cNvSpPr>
          <p:nvPr/>
        </p:nvSpPr>
        <p:spPr bwMode="auto">
          <a:xfrm>
            <a:off x="8229600" y="60325"/>
            <a:ext cx="848309"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Tahoma" charset="0"/>
                <a:ea typeface="ＭＳ Ｐゴシック" charset="0"/>
              </a:rPr>
              <a:t>266س</a:t>
            </a:r>
            <a:endParaRPr kumimoji="0" lang="en-US" sz="2000" b="1" i="0" u="none" strike="noStrike" kern="1200" cap="none" spc="0" normalizeH="0" baseline="0" noProof="0" dirty="0">
              <a:ln>
                <a:noFill/>
              </a:ln>
              <a:solidFill>
                <a:srgbClr val="FFFFFF"/>
              </a:solidFill>
              <a:effectLst/>
              <a:uLnTx/>
              <a:uFillTx/>
              <a:latin typeface="Tahoma" charset="0"/>
              <a:ea typeface="ＭＳ Ｐゴシック" charset="0"/>
            </a:endParaRPr>
          </a:p>
        </p:txBody>
      </p:sp>
    </p:spTree>
    <p:extLst>
      <p:ext uri="{BB962C8B-B14F-4D97-AF65-F5344CB8AC3E}">
        <p14:creationId xmlns:p14="http://schemas.microsoft.com/office/powerpoint/2010/main" val="1444884218"/>
      </p:ext>
    </p:extLst>
  </p:cSld>
  <p:clrMapOvr>
    <a:overrideClrMapping bg1="dk2" tx1="lt1" bg2="dk1" tx2="lt2" accent1="accent1" accent2="accent2" accent3="accent3" accent4="accent4" accent5="accent5" accent6="accent6" hlink="hlink" folHlink="folHlink"/>
  </p:clrMapOvr>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514" name="Group 2"/>
          <p:cNvGraphicFramePr>
            <a:graphicFrameLocks noGrp="1"/>
          </p:cNvGraphicFramePr>
          <p:nvPr>
            <p:ph idx="1"/>
          </p:nvPr>
        </p:nvGraphicFramePr>
        <p:xfrm>
          <a:off x="533400" y="3357563"/>
          <a:ext cx="8431213" cy="2482469"/>
        </p:xfrm>
        <a:graphic>
          <a:graphicData uri="http://schemas.openxmlformats.org/drawingml/2006/table">
            <a:tbl>
              <a:tblPr/>
              <a:tblGrid>
                <a:gridCol w="2809875">
                  <a:extLst>
                    <a:ext uri="{9D8B030D-6E8A-4147-A177-3AD203B41FA5}">
                      <a16:colId xmlns:a16="http://schemas.microsoft.com/office/drawing/2014/main" val="20000"/>
                    </a:ext>
                  </a:extLst>
                </a:gridCol>
                <a:gridCol w="2668588">
                  <a:extLst>
                    <a:ext uri="{9D8B030D-6E8A-4147-A177-3AD203B41FA5}">
                      <a16:colId xmlns:a16="http://schemas.microsoft.com/office/drawing/2014/main" val="20001"/>
                    </a:ext>
                  </a:extLst>
                </a:gridCol>
                <a:gridCol w="2952750">
                  <a:extLst>
                    <a:ext uri="{9D8B030D-6E8A-4147-A177-3AD203B41FA5}">
                      <a16:colId xmlns:a16="http://schemas.microsoft.com/office/drawing/2014/main" val="20002"/>
                    </a:ext>
                  </a:extLst>
                </a:gridCol>
              </a:tblGrid>
              <a:tr h="10255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ＭＳ Ｐゴシック" charset="0"/>
                        </a:rPr>
                        <a:t>مؤمن غير حقيقي</a:t>
                      </a:r>
                      <a:endParaRPr kumimoji="0" lang="en-US"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ＭＳ Ｐゴシック" charset="0"/>
                        </a:rPr>
                        <a:t>مؤمن سابق</a:t>
                      </a:r>
                      <a:endParaRPr kumimoji="0" lang="en-US"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ＭＳ Ｐゴシック" charset="0"/>
                        </a:rPr>
                        <a:t>مؤمن جسدي</a:t>
                      </a:r>
                      <a:endParaRPr kumimoji="0" lang="en-US"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102711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lang="ar-JO" sz="2800" b="1" i="0" dirty="0">
                          <a:latin typeface="Arial" panose="020B0604020202020204" pitchFamily="34" charset="0"/>
                        </a:rPr>
                        <a:t>الدلالة على جهنم</a:t>
                      </a: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lang="ar-JO" sz="2800" dirty="0"/>
                        <a:t> (يرى أن الدينونة جادة)</a:t>
                      </a:r>
                      <a:endParaRPr kumimoji="0" lang="en-US"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lang="ar-JO" sz="2800" b="1" i="0" dirty="0">
                          <a:latin typeface="Arial" panose="020B0604020202020204" pitchFamily="34" charset="0"/>
                        </a:rPr>
                        <a:t>الدلالة على جهنم</a:t>
                      </a: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lang="ar-JO" sz="2800" dirty="0"/>
                        <a:t> (يرى أن الدينونة جادة)</a:t>
                      </a:r>
                      <a:endParaRPr kumimoji="0" lang="en-US"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ＭＳ Ｐゴシック" charset="0"/>
                        </a:rPr>
                        <a:t>خسارة المكافآت كدينونة (مفهوم دارج في العهد الجديد)</a:t>
                      </a:r>
                      <a:endParaRPr kumimoji="0" lang="en-US"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64528" name="Text Box 16"/>
          <p:cNvSpPr txBox="1">
            <a:spLocks noChangeArrowheads="1"/>
          </p:cNvSpPr>
          <p:nvPr/>
        </p:nvSpPr>
        <p:spPr bwMode="auto">
          <a:xfrm>
            <a:off x="3611563" y="1905000"/>
            <a:ext cx="151035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نقاط القوة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64529" name="Rectangle 17"/>
          <p:cNvSpPr>
            <a:spLocks noGrp="1" noChangeArrowheads="1"/>
          </p:cNvSpPr>
          <p:nvPr>
            <p:ph type="title"/>
          </p:nvPr>
        </p:nvSpPr>
        <p:spPr>
          <a:xfrm>
            <a:off x="0" y="277813"/>
            <a:ext cx="9144000" cy="1093787"/>
          </a:xfrm>
        </p:spPr>
        <p:txBody>
          <a:bodyPr/>
          <a:lstStyle/>
          <a:p>
            <a:pPr eaLnBrk="1" hangingPunct="1"/>
            <a:r>
              <a:rPr lang="ar-JO" dirty="0">
                <a:ea typeface="ＭＳ Ｐゴシック" charset="0"/>
                <a:cs typeface="ＭＳ Ｐゴシック" charset="0"/>
              </a:rPr>
              <a:t>وجهات النظر حول المقاطع التحذيرية</a:t>
            </a:r>
            <a:endParaRPr lang="en-US" dirty="0">
              <a:ea typeface="ＭＳ Ｐゴシック" charset="0"/>
              <a:cs typeface="ＭＳ Ｐゴシック" charset="0"/>
            </a:endParaRPr>
          </a:p>
        </p:txBody>
      </p:sp>
      <p:pic>
        <p:nvPicPr>
          <p:cNvPr id="376850" name="Picture 18" descr="TN00704_[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61225" y="1219200"/>
            <a:ext cx="1620838"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6851" name="Text Box 19"/>
          <p:cNvSpPr txBox="1">
            <a:spLocks noChangeArrowheads="1"/>
          </p:cNvSpPr>
          <p:nvPr/>
        </p:nvSpPr>
        <p:spPr bwMode="auto">
          <a:xfrm>
            <a:off x="8229600" y="60325"/>
            <a:ext cx="848309"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Tahoma" charset="0"/>
                <a:ea typeface="ＭＳ Ｐゴシック" charset="0"/>
              </a:rPr>
              <a:t>266س</a:t>
            </a:r>
            <a:endParaRPr kumimoji="0" lang="en-US" sz="2000" b="1" i="0" u="none" strike="noStrike" kern="1200" cap="none" spc="0" normalizeH="0" baseline="0" noProof="0" dirty="0">
              <a:ln>
                <a:noFill/>
              </a:ln>
              <a:solidFill>
                <a:srgbClr val="FFFFFF"/>
              </a:solidFill>
              <a:effectLst/>
              <a:uLnTx/>
              <a:uFillTx/>
              <a:latin typeface="Tahoma" charset="0"/>
              <a:ea typeface="ＭＳ Ｐゴシック" charset="0"/>
            </a:endParaRPr>
          </a:p>
        </p:txBody>
      </p:sp>
    </p:spTree>
    <p:extLst>
      <p:ext uri="{BB962C8B-B14F-4D97-AF65-F5344CB8AC3E}">
        <p14:creationId xmlns:p14="http://schemas.microsoft.com/office/powerpoint/2010/main" val="1928519351"/>
      </p:ext>
    </p:extLst>
  </p:cSld>
  <p:clrMapOvr>
    <a:overrideClrMapping bg1="dk2" tx1="lt1" bg2="dk1" tx2="lt2" accent1="accent1" accent2="accent2" accent3="accent3" accent4="accent4" accent5="accent5" accent6="accent6" hlink="hlink" folHlink="folHlink"/>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538" name="Group 2"/>
          <p:cNvGraphicFramePr>
            <a:graphicFrameLocks noGrp="1"/>
          </p:cNvGraphicFramePr>
          <p:nvPr>
            <p:ph idx="1"/>
          </p:nvPr>
        </p:nvGraphicFramePr>
        <p:xfrm>
          <a:off x="457200" y="3429000"/>
          <a:ext cx="8229600" cy="3184525"/>
        </p:xfrm>
        <a:graphic>
          <a:graphicData uri="http://schemas.openxmlformats.org/drawingml/2006/table">
            <a:tbl>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533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ＭＳ Ｐゴシック" charset="0"/>
                        </a:rPr>
                        <a:t>مؤمن غير حقيقي</a:t>
                      </a:r>
                      <a:endParaRPr kumimoji="0" lang="en-US"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ＭＳ Ｐゴシック" charset="0"/>
                      </a:endParaRP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ＭＳ Ｐゴシック" charset="0"/>
                        </a:rPr>
                        <a:t>مؤمن سابق</a:t>
                      </a:r>
                      <a:endParaRPr kumimoji="0" lang="en-US"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ＭＳ Ｐゴシック" charset="0"/>
                      </a:endParaRP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ＭＳ Ｐゴシック" charset="0"/>
                        </a:rPr>
                        <a:t>مؤمن جسدي</a:t>
                      </a:r>
                      <a:endParaRPr kumimoji="0" lang="en-US"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ＭＳ Ｐゴシック" charset="0"/>
                      </a:endParaRP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26511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lang="ar-JO" sz="2800" b="1" i="0" dirty="0">
                          <a:latin typeface="Arial" panose="020B0604020202020204" pitchFamily="34" charset="0"/>
                        </a:rPr>
                        <a:t>يتحدث باستمرار عن القراء كمسيحيين حقيقيين</a:t>
                      </a:r>
                      <a:endParaRPr kumimoji="0" lang="en-US"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ＭＳ Ｐゴシック" charset="0"/>
                      </a:endParaRP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ＭＳ Ｐゴシック" charset="0"/>
                        </a:rPr>
                        <a:t>الضمان المؤقت يأتي ضد عقيدة التبرير بالنعمة</a:t>
                      </a:r>
                      <a:endParaRPr kumimoji="0" lang="en-US"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ＭＳ Ｐゴシック" charset="0"/>
                      </a:endParaRP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ＭＳ Ｐゴシック" charset="0"/>
                        </a:rPr>
                        <a:t>10: 27 يشير إلى دينونة الأشخاص و ليس الأعمال</a:t>
                      </a:r>
                      <a:endParaRPr kumimoji="0" lang="en-US"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ＭＳ Ｐゴシック" charset="0"/>
                      </a:endParaRP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65552" name="Text Box 16"/>
          <p:cNvSpPr txBox="1">
            <a:spLocks noChangeArrowheads="1"/>
          </p:cNvSpPr>
          <p:nvPr/>
        </p:nvSpPr>
        <p:spPr bwMode="auto">
          <a:xfrm>
            <a:off x="3534228" y="1600200"/>
            <a:ext cx="1843774"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نقاط الضعف</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65553" name="Rectangle 17"/>
          <p:cNvSpPr>
            <a:spLocks noGrp="1" noChangeArrowheads="1"/>
          </p:cNvSpPr>
          <p:nvPr>
            <p:ph type="title"/>
          </p:nvPr>
        </p:nvSpPr>
        <p:spPr>
          <a:xfrm>
            <a:off x="0" y="277813"/>
            <a:ext cx="9144000" cy="1093787"/>
          </a:xfrm>
        </p:spPr>
        <p:txBody>
          <a:bodyPr/>
          <a:lstStyle/>
          <a:p>
            <a:pPr eaLnBrk="1" hangingPunct="1"/>
            <a:r>
              <a:rPr lang="ar-JO" dirty="0">
                <a:ea typeface="ＭＳ Ｐゴシック" charset="0"/>
                <a:cs typeface="ＭＳ Ｐゴシック" charset="0"/>
              </a:rPr>
              <a:t>وجهات النظر حول المقاطع التحذيرية</a:t>
            </a:r>
            <a:endParaRPr lang="en-US" dirty="0">
              <a:ea typeface="ＭＳ Ｐゴシック" charset="0"/>
              <a:cs typeface="ＭＳ Ｐゴシック" charset="0"/>
            </a:endParaRPr>
          </a:p>
        </p:txBody>
      </p:sp>
      <p:pic>
        <p:nvPicPr>
          <p:cNvPr id="378898" name="Picture 18" descr="TN00704_[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61225" y="1219200"/>
            <a:ext cx="1620838"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899" name="Text Box 19"/>
          <p:cNvSpPr txBox="1">
            <a:spLocks noChangeArrowheads="1"/>
          </p:cNvSpPr>
          <p:nvPr/>
        </p:nvSpPr>
        <p:spPr bwMode="auto">
          <a:xfrm>
            <a:off x="8229600" y="60325"/>
            <a:ext cx="848309"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Tahoma" charset="0"/>
                <a:ea typeface="ＭＳ Ｐゴシック" charset="0"/>
              </a:rPr>
              <a:t>266س</a:t>
            </a:r>
            <a:endParaRPr kumimoji="0" lang="en-US" sz="2000" b="1" i="0" u="none" strike="noStrike" kern="1200" cap="none" spc="0" normalizeH="0" baseline="0" noProof="0" dirty="0">
              <a:ln>
                <a:noFill/>
              </a:ln>
              <a:solidFill>
                <a:srgbClr val="FFFFFF"/>
              </a:solidFill>
              <a:effectLst/>
              <a:uLnTx/>
              <a:uFillTx/>
              <a:latin typeface="Tahoma" charset="0"/>
              <a:ea typeface="ＭＳ Ｐゴシック" charset="0"/>
            </a:endParaRPr>
          </a:p>
        </p:txBody>
      </p:sp>
    </p:spTree>
    <p:extLst>
      <p:ext uri="{BB962C8B-B14F-4D97-AF65-F5344CB8AC3E}">
        <p14:creationId xmlns:p14="http://schemas.microsoft.com/office/powerpoint/2010/main" val="2155110412"/>
      </p:ext>
    </p:extLst>
  </p:cSld>
  <p:clrMapOvr>
    <a:overrideClrMapping bg1="dk2" tx1="lt1" bg2="dk1" tx2="lt2" accent1="accent1" accent2="accent2" accent3="accent3" accent4="accent4" accent5="accent5" accent6="accent6" hlink="hlink" folHlink="folHlink"/>
  </p:clrMapOv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400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panose="020B0604020202020204" pitchFamily="34" charset="0"/>
                <a:ea typeface="+mj-ea"/>
                <a:cs typeface="Arial" panose="020B0604020202020204" pitchFamily="34" charset="0"/>
                <a:sym typeface="Calibri"/>
              </a:rPr>
              <a:t>عبرانيين 4: 12-13</a:t>
            </a:r>
            <a:endParaRPr kumimoji="0" lang="en-US" sz="400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panose="020B0604020202020204" pitchFamily="34" charset="0"/>
              <a:ea typeface="+mj-ea"/>
              <a:cs typeface="+mj-cs"/>
              <a:sym typeface="Calibri"/>
            </a:endParaRP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400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panose="020B0604020202020204" pitchFamily="34" charset="0"/>
              <a:ea typeface="+mj-ea"/>
              <a:cs typeface="+mj-cs"/>
              <a:sym typeface="Calibri"/>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400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panose="020B0604020202020204" pitchFamily="34" charset="0"/>
                <a:ea typeface="+mj-ea"/>
                <a:cs typeface="Arial" panose="020B0604020202020204" pitchFamily="34" charset="0"/>
                <a:sym typeface="Calibri"/>
              </a:rPr>
              <a:t>12 لأن كلمة الله حية و فعالة و أمضى من كل سيف ذي حدين و خارقة إلى مفرق النفس و الروح و المفاصل و المخاخ و مميزة أفكار القلب و نياته </a:t>
            </a:r>
            <a:r>
              <a:rPr kumimoji="0" lang="ar-JO" sz="4000" u="none" strike="noStrike" kern="1200" cap="none" spc="0" normalizeH="0" baseline="0" noProof="0" dirty="0">
                <a:ln>
                  <a:noFill/>
                </a:ln>
                <a:solidFill>
                  <a:srgbClr val="FFFF00"/>
                </a:solidFill>
                <a:effectLst>
                  <a:glow rad="190500">
                    <a:prstClr val="black">
                      <a:alpha val="75000"/>
                    </a:prstClr>
                  </a:glow>
                  <a:outerShdw blurRad="50800" dist="38100" dir="2700000" algn="tl" rotWithShape="0">
                    <a:srgbClr val="000000">
                      <a:alpha val="43000"/>
                    </a:srgbClr>
                  </a:outerShdw>
                </a:effectLst>
                <a:uLnTx/>
                <a:uFillTx/>
                <a:latin typeface="Arial" panose="020B0604020202020204" pitchFamily="34" charset="0"/>
                <a:ea typeface="+mj-ea"/>
                <a:cs typeface="Arial" panose="020B0604020202020204" pitchFamily="34" charset="0"/>
                <a:sym typeface="Calibri"/>
              </a:rPr>
              <a:t>13 و ليست خليقة غير ظاهرة قدامه بل كل شيء عريان و مكشوف لعيني ذلك الذي معه أمرنا</a:t>
            </a:r>
            <a:endParaRPr kumimoji="0" lang="en-US" sz="4000" u="none" strike="noStrike" kern="1200" cap="none" spc="0" normalizeH="0" baseline="0" noProof="0" dirty="0">
              <a:ln>
                <a:noFill/>
              </a:ln>
              <a:solidFill>
                <a:srgbClr val="FFFF00"/>
              </a:solidFill>
              <a:effectLst>
                <a:glow rad="190500">
                  <a:prstClr val="black">
                    <a:alpha val="75000"/>
                  </a:prstClr>
                </a:glow>
                <a:outerShdw blurRad="50800" dist="38100" dir="2700000" algn="tl" rotWithShape="0">
                  <a:srgbClr val="000000">
                    <a:alpha val="43000"/>
                  </a:srgbClr>
                </a:outerShdw>
              </a:effectLst>
              <a:uLnTx/>
              <a:uFillTx/>
              <a:latin typeface="Arial" panose="020B0604020202020204" pitchFamily="34" charset="0"/>
              <a:ea typeface="+mj-ea"/>
              <a:cs typeface="+mj-cs"/>
              <a:sym typeface="Calibri"/>
            </a:endParaRPr>
          </a:p>
        </p:txBody>
      </p:sp>
    </p:spTree>
    <p:extLst>
      <p:ext uri="{BB962C8B-B14F-4D97-AF65-F5344CB8AC3E}">
        <p14:creationId xmlns:p14="http://schemas.microsoft.com/office/powerpoint/2010/main" val="520360063"/>
      </p:ext>
    </p:extLst>
  </p:cSld>
  <p:clrMapOvr>
    <a:masterClrMapping/>
  </p:clrMapOvr>
  <p:transition spd="slow">
    <p:cut/>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382" y="0"/>
            <a:ext cx="914161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977641"/>
            <a:ext cx="5334000" cy="2858134"/>
          </a:xfrm>
          <a:noFill/>
          <a:ln>
            <a:noFill/>
          </a:ln>
          <a:effectLst/>
        </p:spPr>
        <p:txBody>
          <a:bodyPr anchor="ctr"/>
          <a:lstStyle/>
          <a:p>
            <a:r>
              <a:rPr lang="ar-SA" sz="6000" b="1" kern="1200" spc="-100" dirty="0">
                <a:solidFill>
                  <a:schemeClr val="tx1"/>
                </a:solidFill>
                <a:latin typeface="Helvetica Neue Black Condensed"/>
                <a:ea typeface="ＭＳ Ｐゴシック" charset="0"/>
                <a:cs typeface="Helvetica Neue Black Condensed"/>
              </a:rPr>
              <a:t>لماذا التركيز على المسيح ؟</a:t>
            </a:r>
            <a:endParaRPr lang="en-US" sz="6000" b="1" kern="1200" spc="-100" dirty="0">
              <a:solidFill>
                <a:schemeClr val="tx1"/>
              </a:solidFill>
              <a:latin typeface="Helvetica Neue Black Condensed"/>
              <a:ea typeface="ＭＳ Ｐゴシック" charset="0"/>
              <a:cs typeface="Helvetica Neue Black Condensed"/>
            </a:endParaRPr>
          </a:p>
        </p:txBody>
      </p:sp>
      <p:grpSp>
        <p:nvGrpSpPr>
          <p:cNvPr id="4" name="Group 3">
            <a:extLst>
              <a:ext uri="{FF2B5EF4-FFF2-40B4-BE49-F238E27FC236}">
                <a16:creationId xmlns:a16="http://schemas.microsoft.com/office/drawing/2014/main" id="{80361439-2667-6748-97A9-4A2DA1468C4A}"/>
              </a:ext>
            </a:extLst>
          </p:cNvPr>
          <p:cNvGrpSpPr/>
          <p:nvPr/>
        </p:nvGrpSpPr>
        <p:grpSpPr>
          <a:xfrm>
            <a:off x="743166" y="-23494"/>
            <a:ext cx="4127657" cy="3978910"/>
            <a:chOff x="2383" y="-23494"/>
            <a:chExt cx="4127657" cy="3219142"/>
          </a:xfrm>
        </p:grpSpPr>
        <p:sp>
          <p:nvSpPr>
            <p:cNvPr id="2" name="Right Arrow 1">
              <a:extLst>
                <a:ext uri="{FF2B5EF4-FFF2-40B4-BE49-F238E27FC236}">
                  <a16:creationId xmlns:a16="http://schemas.microsoft.com/office/drawing/2014/main" id="{DD011214-F20F-B842-9AF2-4FE44C1ACA97}"/>
                </a:ext>
              </a:extLst>
            </p:cNvPr>
            <p:cNvSpPr/>
            <p:nvPr/>
          </p:nvSpPr>
          <p:spPr bwMode="auto">
            <a:xfrm>
              <a:off x="2642873" y="747389"/>
              <a:ext cx="1487167" cy="1463040"/>
            </a:xfrm>
            <a:prstGeom prst="rightArrow">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5" name="Rectangle 2">
              <a:extLst>
                <a:ext uri="{FF2B5EF4-FFF2-40B4-BE49-F238E27FC236}">
                  <a16:creationId xmlns:a16="http://schemas.microsoft.com/office/drawing/2014/main" id="{DD026F97-F597-D342-81B1-DF2EA77FF11E}"/>
                </a:ext>
              </a:extLst>
            </p:cNvPr>
            <p:cNvSpPr txBox="1">
              <a:spLocks noChangeArrowheads="1"/>
            </p:cNvSpPr>
            <p:nvPr/>
          </p:nvSpPr>
          <p:spPr bwMode="auto">
            <a:xfrm>
              <a:off x="2383" y="-23494"/>
              <a:ext cx="3082450" cy="3219142"/>
            </a:xfrm>
            <a:prstGeom prst="rect">
              <a:avLst/>
            </a:prstGeom>
            <a:solidFill>
              <a:schemeClr val="tx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دخول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الحكم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الألفي</a:t>
              </a:r>
              <a:endParaRPr kumimoji="0" lang="en-US" sz="28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endParaRPr>
            </a:p>
          </p:txBody>
        </p:sp>
      </p:grpSp>
    </p:spTree>
    <p:extLst>
      <p:ext uri="{BB962C8B-B14F-4D97-AF65-F5344CB8AC3E}">
        <p14:creationId xmlns:p14="http://schemas.microsoft.com/office/powerpoint/2010/main" val="8984946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201437" cy="6858000"/>
          </a:xfrm>
          <a:prstGeom prst="rect">
            <a:avLst/>
          </a:prstGeom>
        </p:spPr>
      </p:pic>
      <p:sp>
        <p:nvSpPr>
          <p:cNvPr id="900098" name="Rectangle 2"/>
          <p:cNvSpPr>
            <a:spLocks noGrp="1" noChangeArrowheads="1"/>
          </p:cNvSpPr>
          <p:nvPr>
            <p:ph type="ctrTitle"/>
          </p:nvPr>
        </p:nvSpPr>
        <p:spPr>
          <a:xfrm>
            <a:off x="47358" y="0"/>
            <a:ext cx="4407476" cy="2882804"/>
          </a:xfrm>
          <a:effectLst>
            <a:outerShdw blurRad="63500" dist="35921" dir="2700000" algn="ctr" rotWithShape="0">
              <a:schemeClr val="tx2">
                <a:alpha val="74998"/>
              </a:schemeClr>
            </a:outerShdw>
          </a:effectLst>
        </p:spPr>
        <p:txBody>
          <a:bodyPr/>
          <a:lstStyle/>
          <a:p>
            <a:pPr>
              <a:defRPr/>
            </a:pPr>
            <a:r>
              <a:rPr lang="ar-JO" sz="3200" dirty="0">
                <a:effectLst>
                  <a:glow rad="127000">
                    <a:schemeClr val="tx1"/>
                  </a:glow>
                </a:effectLst>
                <a:ea typeface="ＭＳ Ｐゴシック" charset="0"/>
                <a:cs typeface="ＭＳ Ｐゴシック" charset="0"/>
              </a:rPr>
              <a:t>كان القراء العبرانيون في خطر فقدان حكمهم في الملكوت (عبرانيين 3: 7-4: 13)</a:t>
            </a:r>
            <a:endParaRPr lang="en-US" sz="3200" dirty="0">
              <a:effectLst>
                <a:glow rad="127000">
                  <a:schemeClr val="tx1"/>
                </a:glow>
              </a:effectLst>
              <a:ea typeface="ＭＳ Ｐゴシック" charset="0"/>
              <a:cs typeface="ＭＳ Ｐゴシック" charset="0"/>
            </a:endParaRPr>
          </a:p>
        </p:txBody>
      </p:sp>
    </p:spTree>
    <p:extLst>
      <p:ext uri="{BB962C8B-B14F-4D97-AF65-F5344CB8AC3E}">
        <p14:creationId xmlns:p14="http://schemas.microsoft.com/office/powerpoint/2010/main" val="472921716"/>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400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panose="020B0604020202020204" pitchFamily="34" charset="0"/>
                <a:ea typeface="+mj-ea"/>
                <a:cs typeface="Arial" panose="020B0604020202020204" pitchFamily="34" charset="0"/>
                <a:sym typeface="Calibri"/>
              </a:rPr>
              <a:t>عب 3: 7-9</a:t>
            </a:r>
            <a:endParaRPr kumimoji="0" lang="en-US" sz="400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panose="020B0604020202020204" pitchFamily="34" charset="0"/>
              <a:ea typeface="+mj-ea"/>
              <a:cs typeface="Arial" panose="020B0604020202020204" pitchFamily="34" charset="0"/>
              <a:sym typeface="Calibri"/>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00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panose="020B0604020202020204" pitchFamily="34" charset="0"/>
              <a:ea typeface="+mj-ea"/>
              <a:cs typeface="Arial" panose="020B0604020202020204" pitchFamily="34" charset="0"/>
              <a:sym typeface="Calibri"/>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400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panose="020B0604020202020204" pitchFamily="34" charset="0"/>
                <a:ea typeface="+mj-ea"/>
                <a:cs typeface="Arial" panose="020B0604020202020204" pitchFamily="34" charset="0"/>
                <a:sym typeface="Calibri"/>
              </a:rPr>
              <a:t>7 لذلك كما يقول الروح القدس اليوم إن سمعتم صوته 8 فلا تقسوا قلوبكم كما في الإسخاط يوم التجربة في القفر 9 حيث جربني آباؤكم اختبروني و أبصروا أعمالي أربعين سنة</a:t>
            </a:r>
            <a:endParaRPr kumimoji="0" lang="en-US" sz="400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panose="020B0604020202020204" pitchFamily="34" charset="0"/>
              <a:ea typeface="+mj-ea"/>
              <a:cs typeface="Arial" panose="020B0604020202020204" pitchFamily="34" charset="0"/>
              <a:sym typeface="Calibri"/>
            </a:endParaRPr>
          </a:p>
        </p:txBody>
      </p:sp>
    </p:spTree>
    <p:extLst>
      <p:ext uri="{BB962C8B-B14F-4D97-AF65-F5344CB8AC3E}">
        <p14:creationId xmlns:p14="http://schemas.microsoft.com/office/powerpoint/2010/main" val="2553253309"/>
      </p:ext>
    </p:extLst>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5" name="Picture 2" descr="World Travel 05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68825" y="0"/>
            <a:ext cx="45751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8226" name="Picture 3" descr="World Travel 05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5751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1012" name="Rectangle 4"/>
          <p:cNvSpPr>
            <a:spLocks noGrp="1" noChangeArrowheads="1"/>
          </p:cNvSpPr>
          <p:nvPr>
            <p:ph type="ctrTitle"/>
          </p:nvPr>
        </p:nvSpPr>
        <p:spPr>
          <a:xfrm>
            <a:off x="0" y="0"/>
            <a:ext cx="9144000" cy="2491991"/>
          </a:xfrm>
        </p:spPr>
        <p:txBody>
          <a:bodyPr/>
          <a:lstStyle/>
          <a:p>
            <a:pPr>
              <a:defRPr/>
            </a:pPr>
            <a:r>
              <a:rPr lang="ar-JO" sz="4800" dirty="0">
                <a:effectLst>
                  <a:glow rad="228600">
                    <a:schemeClr val="bg1">
                      <a:lumMod val="10000"/>
                    </a:schemeClr>
                  </a:glow>
                </a:effectLst>
                <a:cs typeface="Arial" panose="020B0604020202020204" pitchFamily="34" charset="0"/>
              </a:rPr>
              <a:t>هل حصل إسرائيليو الخروج على الخلاص من الخطية كما حصلوا على الخلاص من مصر ؟</a:t>
            </a:r>
            <a:endParaRPr lang="en-US" sz="4800" dirty="0">
              <a:effectLst>
                <a:glow rad="228600">
                  <a:schemeClr val="bg1">
                    <a:lumMod val="10000"/>
                  </a:schemeClr>
                </a:glow>
              </a:effectLst>
              <a:cs typeface="Arial" panose="020B0604020202020204" pitchFamily="34" charset="0"/>
            </a:endParaRPr>
          </a:p>
        </p:txBody>
      </p:sp>
      <p:sp>
        <p:nvSpPr>
          <p:cNvPr id="171013" name="Rectangle 5"/>
          <p:cNvSpPr>
            <a:spLocks noGrp="1" noChangeArrowheads="1"/>
          </p:cNvSpPr>
          <p:nvPr>
            <p:ph type="subTitle" idx="1"/>
          </p:nvPr>
        </p:nvSpPr>
        <p:spPr>
          <a:xfrm>
            <a:off x="457200" y="4038600"/>
            <a:ext cx="4038600" cy="2133600"/>
          </a:xfrm>
        </p:spPr>
        <p:txBody>
          <a:bodyPr anchor="ctr"/>
          <a:lstStyle/>
          <a:p>
            <a:pPr algn="l">
              <a:spcBef>
                <a:spcPct val="0"/>
              </a:spcBef>
              <a:buClrTx/>
              <a:defRPr/>
            </a:pPr>
            <a:r>
              <a:rPr lang="ar-JO" sz="4800" dirty="0">
                <a:solidFill>
                  <a:schemeClr val="tx2"/>
                </a:solidFill>
                <a:effectLst>
                  <a:outerShdw blurRad="38100" dist="38100" dir="2700000" algn="tl">
                    <a:srgbClr val="000000"/>
                  </a:outerShdw>
                </a:effectLst>
                <a:cs typeface="Arial" panose="020B0604020202020204" pitchFamily="34" charset="0"/>
              </a:rPr>
              <a:t>علل إجابتك </a:t>
            </a:r>
            <a:endParaRPr lang="en-US" sz="4800" dirty="0">
              <a:solidFill>
                <a:schemeClr val="tx2"/>
              </a:solidFill>
              <a:effectLst>
                <a:outerShdw blurRad="38100" dist="38100" dir="2700000" algn="tl">
                  <a:srgbClr val="000000"/>
                </a:outerShdw>
              </a:effectLst>
              <a:cs typeface="Arial" panose="020B0604020202020204" pitchFamily="34" charset="0"/>
            </a:endParaRPr>
          </a:p>
        </p:txBody>
      </p:sp>
    </p:spTree>
    <p:extLst>
      <p:ext uri="{BB962C8B-B14F-4D97-AF65-F5344CB8AC3E}">
        <p14:creationId xmlns:p14="http://schemas.microsoft.com/office/powerpoint/2010/main" val="3763439420"/>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5" name="Rectangle 7"/>
          <p:cNvSpPr>
            <a:spLocks noChangeArrowheads="1"/>
          </p:cNvSpPr>
          <p:nvPr/>
        </p:nvSpPr>
        <p:spPr bwMode="auto">
          <a:xfrm>
            <a:off x="1295400" y="0"/>
            <a:ext cx="6553200" cy="6858000"/>
          </a:xfrm>
          <a:prstGeom prst="rect">
            <a:avLst/>
          </a:prstGeom>
          <a:solidFill>
            <a:srgbClr val="FF0000"/>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263170" name="Picture 2" descr="OMSSO02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36663" y="2133600"/>
            <a:ext cx="28956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3173"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76800" y="2133600"/>
            <a:ext cx="29718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3396" name="Rectangle 8"/>
          <p:cNvSpPr>
            <a:spLocks noChangeArrowheads="1"/>
          </p:cNvSpPr>
          <p:nvPr/>
        </p:nvSpPr>
        <p:spPr bwMode="auto">
          <a:xfrm>
            <a:off x="779463" y="0"/>
            <a:ext cx="3352800" cy="1447800"/>
          </a:xfrm>
          <a:prstGeom prst="rect">
            <a:avLst/>
          </a:prstGeom>
          <a:solidFill>
            <a:schemeClr val="tx2"/>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263174" name="Text Box 6"/>
          <p:cNvSpPr txBox="1">
            <a:spLocks noChangeArrowheads="1"/>
          </p:cNvSpPr>
          <p:nvPr/>
        </p:nvSpPr>
        <p:spPr bwMode="auto">
          <a:xfrm>
            <a:off x="1295400" y="76200"/>
            <a:ext cx="28194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ما هو الخروج</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بالنسبة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للعهد القديم...</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43398" name="Rectangle 9"/>
          <p:cNvSpPr>
            <a:spLocks noChangeArrowheads="1"/>
          </p:cNvSpPr>
          <p:nvPr/>
        </p:nvSpPr>
        <p:spPr bwMode="auto">
          <a:xfrm>
            <a:off x="4876800" y="0"/>
            <a:ext cx="3352800" cy="1447800"/>
          </a:xfrm>
          <a:prstGeom prst="rect">
            <a:avLst/>
          </a:prstGeom>
          <a:solidFill>
            <a:schemeClr val="tx2"/>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263178" name="Text Box 10"/>
          <p:cNvSpPr txBox="1">
            <a:spLocks noChangeArrowheads="1"/>
          </p:cNvSpPr>
          <p:nvPr/>
        </p:nvSpPr>
        <p:spPr bwMode="auto">
          <a:xfrm>
            <a:off x="4876800" y="76200"/>
            <a:ext cx="28194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صليب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المسيح</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للعهد الجديد</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3179" name="WordArt 11"/>
          <p:cNvSpPr>
            <a:spLocks noChangeArrowheads="1" noChangeShapeType="1" noTextEdit="1"/>
          </p:cNvSpPr>
          <p:nvPr/>
        </p:nvSpPr>
        <p:spPr bwMode="auto">
          <a:xfrm>
            <a:off x="2819400" y="4343400"/>
            <a:ext cx="3854450" cy="14224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uLnTx/>
                <a:uFillTx/>
                <a:latin typeface="Impact"/>
                <a:ea typeface="Impact"/>
                <a:cs typeface="Impact"/>
              </a:rPr>
              <a:t>التحرير!</a:t>
            </a:r>
            <a:endParaRPr kumimoji="0" lang="en-US" sz="3600" b="0" i="0" u="none" strike="noStrike" kern="10" cap="none" spc="0" normalizeH="0" baseline="0" noProof="0" dirty="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uLnTx/>
              <a:uFillTx/>
              <a:latin typeface="Impact"/>
              <a:ea typeface="Impact"/>
              <a:cs typeface="Impact"/>
            </a:endParaRPr>
          </a:p>
        </p:txBody>
      </p:sp>
      <p:sp>
        <p:nvSpPr>
          <p:cNvPr id="443401" name="Rectangle 12"/>
          <p:cNvSpPr>
            <a:spLocks noGrp="1" noChangeArrowheads="1"/>
          </p:cNvSpPr>
          <p:nvPr>
            <p:ph type="title" idx="4294967295"/>
          </p:nvPr>
        </p:nvSpPr>
        <p:spPr>
          <a:xfrm>
            <a:off x="685800" y="1219200"/>
            <a:ext cx="7772400" cy="1143000"/>
          </a:xfrm>
        </p:spPr>
        <p:txBody>
          <a:bodyPr/>
          <a:lstStyle/>
          <a:p>
            <a:pPr eaLnBrk="1" hangingPunct="1"/>
            <a:r>
              <a:rPr lang="ar-JO" altLang="zh-CN" dirty="0">
                <a:solidFill>
                  <a:srgbClr val="FFFFFF"/>
                </a:solidFill>
                <a:cs typeface="Arial" panose="020B0604020202020204" pitchFamily="34" charset="0"/>
              </a:rPr>
              <a:t>الخيط المشترك</a:t>
            </a:r>
            <a:endParaRPr lang="en-US" altLang="zh-CN" dirty="0">
              <a:solidFill>
                <a:srgbClr val="FFFFFF"/>
              </a:solidFill>
              <a:cs typeface="Arial" panose="020B0604020202020204" pitchFamily="34" charset="0"/>
            </a:endParaRPr>
          </a:p>
        </p:txBody>
      </p:sp>
    </p:spTree>
    <p:extLst>
      <p:ext uri="{BB962C8B-B14F-4D97-AF65-F5344CB8AC3E}">
        <p14:creationId xmlns:p14="http://schemas.microsoft.com/office/powerpoint/2010/main" val="302178167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6317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317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6317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3178"/>
                                        </p:tgtEl>
                                        <p:attrNameLst>
                                          <p:attrName>style.visibility</p:attrName>
                                        </p:attrNameLst>
                                      </p:cBhvr>
                                      <p:to>
                                        <p:strVal val="visible"/>
                                      </p:to>
                                    </p:set>
                                  </p:childTnLst>
                                </p:cTn>
                              </p:par>
                            </p:childTnLst>
                          </p:cTn>
                        </p:par>
                        <p:par>
                          <p:cTn id="15" fill="hold" nodeType="afterGroup">
                            <p:stCondLst>
                              <p:cond delay="0"/>
                            </p:stCondLst>
                            <p:childTnLst>
                              <p:par>
                                <p:cTn id="16" presetID="1" presetClass="entr" presetSubtype="0" fill="hold" grpId="0" nodeType="afterEffect">
                                  <p:stCondLst>
                                    <p:cond delay="4000"/>
                                  </p:stCondLst>
                                  <p:childTnLst>
                                    <p:set>
                                      <p:cBhvr>
                                        <p:cTn id="17" dur="1" fill="hold">
                                          <p:stCondLst>
                                            <p:cond delay="0"/>
                                          </p:stCondLst>
                                        </p:cTn>
                                        <p:tgtEl>
                                          <p:spTgt spid="263175"/>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263179"/>
                                        </p:tgtEl>
                                        <p:attrNameLst>
                                          <p:attrName>style.visibility</p:attrName>
                                        </p:attrNameLst>
                                      </p:cBhvr>
                                      <p:to>
                                        <p:strVal val="visible"/>
                                      </p:to>
                                    </p:set>
                                    <p:animEffect transition="in" filter="wheel(4)">
                                      <p:cBhvr>
                                        <p:cTn id="22" dur="2000"/>
                                        <p:tgtEl>
                                          <p:spTgt spid="263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5" grpId="0" animBg="1"/>
      <p:bldP spid="263174" grpId="0"/>
      <p:bldP spid="263178" grpId="0"/>
      <p:bldP spid="263179" grpId="0" animBg="1"/>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400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panose="020B0604020202020204" pitchFamily="34" charset="0"/>
                <a:ea typeface="+mj-ea"/>
                <a:cs typeface="Arial" panose="020B0604020202020204" pitchFamily="34" charset="0"/>
                <a:sym typeface="Calibri"/>
              </a:rPr>
              <a:t>عب 3: 10-11</a:t>
            </a:r>
            <a:endParaRPr kumimoji="0" lang="en-US" sz="400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panose="020B0604020202020204" pitchFamily="34" charset="0"/>
              <a:ea typeface="+mj-ea"/>
              <a:cs typeface="Arial" panose="020B0604020202020204" pitchFamily="34" charset="0"/>
              <a:sym typeface="Calibri"/>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00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panose="020B0604020202020204" pitchFamily="34" charset="0"/>
              <a:ea typeface="+mj-ea"/>
              <a:cs typeface="Arial" panose="020B0604020202020204" pitchFamily="34" charset="0"/>
              <a:sym typeface="Calibri"/>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400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panose="020B0604020202020204" pitchFamily="34" charset="0"/>
                <a:ea typeface="+mj-ea"/>
                <a:cs typeface="Arial" panose="020B0604020202020204" pitchFamily="34" charset="0"/>
                <a:sym typeface="Calibri"/>
              </a:rPr>
              <a:t>لذلك مقت ذلك الجيل و قلت إنهم دائماً يضلون في قلوبهم و لكنهم لم يعرفوا سبلي 11 حتى أقسمت في غضبي لن يدخلوا راحتي</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00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panose="020B0604020202020204" pitchFamily="34" charset="0"/>
              <a:ea typeface="+mj-ea"/>
              <a:cs typeface="Arial" panose="020B0604020202020204" pitchFamily="34" charset="0"/>
              <a:sym typeface="Calibri"/>
            </a:endParaRPr>
          </a:p>
        </p:txBody>
      </p:sp>
    </p:spTree>
    <p:extLst>
      <p:ext uri="{BB962C8B-B14F-4D97-AF65-F5344CB8AC3E}">
        <p14:creationId xmlns:p14="http://schemas.microsoft.com/office/powerpoint/2010/main" val="2748185980"/>
      </p:ext>
    </p:extLst>
  </p:cSld>
  <p:clrMapOvr>
    <a:masterClrMapping/>
  </p:clrMapOvr>
  <p:transition spd="slow">
    <p:cut/>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400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panose="020B0604020202020204" pitchFamily="34" charset="0"/>
                <a:ea typeface="+mj-ea"/>
                <a:cs typeface="Arial" panose="020B0604020202020204" pitchFamily="34" charset="0"/>
                <a:sym typeface="Calibri"/>
              </a:rPr>
              <a:t>عب 3: 12-14</a:t>
            </a:r>
            <a:endParaRPr kumimoji="0" lang="en-US" sz="400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panose="020B0604020202020204" pitchFamily="34" charset="0"/>
              <a:ea typeface="+mj-ea"/>
              <a:cs typeface="+mj-cs"/>
              <a:sym typeface="Calibri"/>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00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panose="020B0604020202020204" pitchFamily="34" charset="0"/>
              <a:ea typeface="+mj-ea"/>
              <a:cs typeface="+mj-cs"/>
              <a:sym typeface="Calibri"/>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400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panose="020B0604020202020204" pitchFamily="34" charset="0"/>
                <a:ea typeface="+mj-ea"/>
                <a:cs typeface="Arial" panose="020B0604020202020204" pitchFamily="34" charset="0"/>
                <a:sym typeface="Calibri"/>
              </a:rPr>
              <a:t>12 أنظروا أيها الإخوة أن لا يكون في أحدكم قلب شرير بعدم ايمان في الإرتداد عن الله الحي 13 بل عظوا أنفسكم كل يوم ما دام الوقت يدعى اليوم لكي لا يقسى أحد منكم بغرور الخطية 14 لأننا قد صرنا </a:t>
            </a:r>
            <a:r>
              <a:rPr kumimoji="0" lang="ar-JO" sz="4000" u="none" strike="noStrike" kern="1200" cap="none" spc="0" normalizeH="0" baseline="0" noProof="0" dirty="0">
                <a:ln>
                  <a:noFill/>
                </a:ln>
                <a:solidFill>
                  <a:srgbClr val="FFFF00"/>
                </a:solidFill>
                <a:effectLst>
                  <a:glow rad="190500">
                    <a:prstClr val="black">
                      <a:alpha val="75000"/>
                    </a:prstClr>
                  </a:glow>
                  <a:outerShdw blurRad="50800" dist="38100" dir="2700000" algn="tl" rotWithShape="0">
                    <a:srgbClr val="000000">
                      <a:alpha val="43000"/>
                    </a:srgbClr>
                  </a:outerShdw>
                </a:effectLst>
                <a:uLnTx/>
                <a:uFillTx/>
                <a:latin typeface="Arial" panose="020B0604020202020204" pitchFamily="34" charset="0"/>
                <a:ea typeface="+mj-ea"/>
                <a:cs typeface="Arial" panose="020B0604020202020204" pitchFamily="34" charset="0"/>
                <a:sym typeface="Calibri"/>
              </a:rPr>
              <a:t>شركاء</a:t>
            </a:r>
            <a:r>
              <a:rPr kumimoji="0" lang="ar-JO" sz="400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panose="020B0604020202020204" pitchFamily="34" charset="0"/>
                <a:ea typeface="+mj-ea"/>
                <a:cs typeface="Arial" panose="020B0604020202020204" pitchFamily="34" charset="0"/>
                <a:sym typeface="Calibri"/>
              </a:rPr>
              <a:t> المسيح ‘م تمسكنا ببداءة الثقة ثابتة إلى النهاية</a:t>
            </a:r>
            <a:endParaRPr kumimoji="0" lang="en-US" sz="400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panose="020B0604020202020204" pitchFamily="34" charset="0"/>
              <a:ea typeface="+mj-ea"/>
              <a:cs typeface="+mj-cs"/>
              <a:sym typeface="Calibri"/>
            </a:endParaRPr>
          </a:p>
        </p:txBody>
      </p:sp>
    </p:spTree>
    <p:extLst>
      <p:ext uri="{BB962C8B-B14F-4D97-AF65-F5344CB8AC3E}">
        <p14:creationId xmlns:p14="http://schemas.microsoft.com/office/powerpoint/2010/main" val="2638492324"/>
      </p:ext>
    </p:extLst>
  </p:cSld>
  <p:clrMapOvr>
    <a:masterClrMapping/>
  </p:clrMapOvr>
  <p:transition spd="slow">
    <p:cut/>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4000" b="1" i="1">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ea typeface="+mj-ea"/>
                <a:cs typeface="Arial" panose="020B0604020202020204" pitchFamily="34" charset="0"/>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4000"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ea typeface="+mj-ea"/>
                <a:sym typeface="Calibri"/>
              </a:rPr>
              <a:t>عب 3: 15-16</a:t>
            </a:r>
            <a:endParaRPr kumimoji="0" lang="en-US" sz="4000"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ea typeface="+mj-ea"/>
              <a:sym typeface="Calibri"/>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000"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ea typeface="+mj-ea"/>
              <a:sym typeface="Calibri"/>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4000"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ea typeface="+mj-ea"/>
                <a:sym typeface="Calibri"/>
              </a:rPr>
              <a:t>15 إذ قيل اليوم إن سمعتم صوته فلا تقسوا قلوبكم كما في الإسخاط 16 فمن هم الذين إذ سمعوا أسخطوا أليس جميع الذين خرجوا من مصر بواسطة موسى</a:t>
            </a:r>
            <a:endParaRPr kumimoji="0" lang="en-US" sz="4000"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ea typeface="+mj-ea"/>
              <a:sym typeface="Calibri"/>
            </a:endParaRPr>
          </a:p>
        </p:txBody>
      </p:sp>
    </p:spTree>
    <p:extLst>
      <p:ext uri="{BB962C8B-B14F-4D97-AF65-F5344CB8AC3E}">
        <p14:creationId xmlns:p14="http://schemas.microsoft.com/office/powerpoint/2010/main" val="2498860618"/>
      </p:ext>
    </p:extLst>
  </p:cSld>
  <p:clrMapOvr>
    <a:masterClrMapping/>
  </p:clrMapOvr>
  <p:transition spd="slow">
    <p:cut/>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400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panose="020B0604020202020204" pitchFamily="34" charset="0"/>
                <a:ea typeface="+mj-ea"/>
                <a:cs typeface="Arial" panose="020B0604020202020204" pitchFamily="34" charset="0"/>
                <a:sym typeface="Calibri"/>
              </a:rPr>
              <a:t>عب 3: 17-19</a:t>
            </a:r>
            <a:endParaRPr kumimoji="0" lang="en-US" sz="400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panose="020B0604020202020204" pitchFamily="34" charset="0"/>
              <a:ea typeface="+mj-ea"/>
              <a:cs typeface="Arial" panose="020B0604020202020204" pitchFamily="34" charset="0"/>
              <a:sym typeface="Calibri"/>
            </a:endParaRP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400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panose="020B0604020202020204" pitchFamily="34" charset="0"/>
              <a:ea typeface="+mj-ea"/>
              <a:cs typeface="Arial" panose="020B0604020202020204" pitchFamily="34" charset="0"/>
              <a:sym typeface="Calibri"/>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400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panose="020B0604020202020204" pitchFamily="34" charset="0"/>
                <a:ea typeface="+mj-ea"/>
                <a:cs typeface="Arial" panose="020B0604020202020204" pitchFamily="34" charset="0"/>
                <a:sym typeface="Calibri"/>
              </a:rPr>
              <a:t>17 و من مقت أربعين سنة أليس الذين أخطأوا الذين جثثهم سقطت في القفر 18 و لمن أقسم لن يدخلوا راحته إلا للذين لم يطيعوا 19 فنرى أنهم لم يقدروا أن يدخلوا لعدم الإيمان</a:t>
            </a:r>
            <a:endParaRPr kumimoji="0" lang="en-US" sz="400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panose="020B0604020202020204" pitchFamily="34" charset="0"/>
              <a:ea typeface="+mj-ea"/>
              <a:cs typeface="Arial" panose="020B0604020202020204" pitchFamily="34" charset="0"/>
              <a:sym typeface="Calibri"/>
            </a:endParaRPr>
          </a:p>
        </p:txBody>
      </p:sp>
    </p:spTree>
    <p:extLst>
      <p:ext uri="{BB962C8B-B14F-4D97-AF65-F5344CB8AC3E}">
        <p14:creationId xmlns:p14="http://schemas.microsoft.com/office/powerpoint/2010/main" val="3959546283"/>
      </p:ext>
    </p:extLst>
  </p:cSld>
  <p:clrMapOvr>
    <a:masterClrMapping/>
  </p:clrMapOvr>
  <p:transition spd="slow">
    <p:cut/>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endParaRPr>
          </a:p>
        </p:txBody>
      </p:sp>
      <p:sp>
        <p:nvSpPr>
          <p:cNvPr id="2" name="Title 1"/>
          <p:cNvSpPr>
            <a:spLocks noGrp="1"/>
          </p:cNvSpPr>
          <p:nvPr>
            <p:ph type="title"/>
          </p:nvPr>
        </p:nvSpPr>
        <p:spPr>
          <a:xfrm>
            <a:off x="29882" y="4786710"/>
            <a:ext cx="9144000" cy="2071291"/>
          </a:xfrm>
          <a:solidFill>
            <a:schemeClr val="tx1"/>
          </a:solidFill>
        </p:spPr>
        <p:txBody>
          <a:bodyPr anchor="ctr"/>
          <a:lstStyle/>
          <a:p>
            <a:pPr>
              <a:defRPr/>
            </a:pPr>
            <a:r>
              <a:rPr lang="ar-JO" sz="3200" dirty="0">
                <a:effectLst/>
              </a:rPr>
              <a:t>و جعلتنا لإلهنا ملوكاً و كهنة </a:t>
            </a:r>
            <a:br>
              <a:rPr lang="ar-JO" sz="3200" dirty="0">
                <a:effectLst/>
              </a:rPr>
            </a:br>
            <a:r>
              <a:rPr lang="ar-JO" sz="3200" dirty="0">
                <a:solidFill>
                  <a:srgbClr val="FFFF00"/>
                </a:solidFill>
                <a:effectLst/>
              </a:rPr>
              <a:t>فسنملك على الأرض</a:t>
            </a:r>
            <a:br>
              <a:rPr lang="ar-JO" sz="3200" dirty="0">
                <a:effectLst/>
              </a:rPr>
            </a:br>
            <a:r>
              <a:rPr lang="ar-JO" sz="3200" dirty="0">
                <a:effectLst/>
              </a:rPr>
              <a:t>(رؤ 5: 10)</a:t>
            </a:r>
            <a:endParaRPr lang="en-US" sz="3200" dirty="0">
              <a:effectLst/>
            </a:endParaRPr>
          </a:p>
        </p:txBody>
      </p:sp>
      <p:sp>
        <p:nvSpPr>
          <p:cNvPr id="5" name="Text Box 1041"/>
          <p:cNvSpPr txBox="1">
            <a:spLocks noChangeArrowheads="1"/>
          </p:cNvSpPr>
          <p:nvPr/>
        </p:nvSpPr>
        <p:spPr bwMode="auto">
          <a:xfrm>
            <a:off x="8404299" y="60325"/>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369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4" name="Picture 3" descr="rev 5v10 saints reign 0-King20Jesu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6382280" cy="4786710"/>
          </a:xfrm>
          <a:prstGeom prst="rect">
            <a:avLst/>
          </a:prstGeom>
        </p:spPr>
      </p:pic>
    </p:spTree>
    <p:extLst>
      <p:ext uri="{BB962C8B-B14F-4D97-AF65-F5344CB8AC3E}">
        <p14:creationId xmlns:p14="http://schemas.microsoft.com/office/powerpoint/2010/main" val="3951480321"/>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68428" y="58018"/>
            <a:ext cx="9036496" cy="627225"/>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cs typeface="ＭＳ Ｐゴシック" charset="0"/>
              </a:rPr>
              <a:t>لكن المرتدين لن يملكوا مع المسيح</a:t>
            </a:r>
            <a:endParaRPr lang="en-US" sz="3600" dirty="0">
              <a:effectLst>
                <a:glow rad="127000">
                  <a:schemeClr val="tx1"/>
                </a:glow>
              </a:effectLst>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8413" y="743857"/>
            <a:ext cx="9125587" cy="6114143"/>
          </a:xfrm>
          <a:prstGeom prst="rect">
            <a:avLst/>
          </a:prstGeom>
        </p:spPr>
      </p:pic>
    </p:spTree>
    <p:extLst>
      <p:ext uri="{BB962C8B-B14F-4D97-AF65-F5344CB8AC3E}">
        <p14:creationId xmlns:p14="http://schemas.microsoft.com/office/powerpoint/2010/main" val="1269446379"/>
      </p:ext>
    </p:extLst>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5471160" cy="6858000"/>
          </a:xfrm>
          <a:prstGeom prst="rect">
            <a:avLst/>
          </a:prstGeom>
        </p:spPr>
      </p:pic>
      <p:pic>
        <p:nvPicPr>
          <p:cNvPr id="7" name="Picture 6"/>
          <p:cNvPicPr>
            <a:picLocks noChangeAspect="1"/>
          </p:cNvPicPr>
          <p:nvPr/>
        </p:nvPicPr>
        <p:blipFill>
          <a:blip r:embed="rId3"/>
          <a:stretch>
            <a:fillRect/>
          </a:stretch>
        </p:blipFill>
        <p:spPr>
          <a:xfrm>
            <a:off x="318165" y="1043300"/>
            <a:ext cx="3546308" cy="3546308"/>
          </a:xfrm>
          <a:prstGeom prst="rect">
            <a:avLst/>
          </a:prstGeom>
        </p:spPr>
      </p:pic>
      <p:pic>
        <p:nvPicPr>
          <p:cNvPr id="3" name="Picture 2" descr="Rev 20.4 throne234.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57905" y="11461"/>
            <a:ext cx="4586095" cy="6846540"/>
          </a:xfrm>
          <a:prstGeom prst="rect">
            <a:avLst/>
          </a:prstGeom>
        </p:spPr>
      </p:pic>
      <p:sp>
        <p:nvSpPr>
          <p:cNvPr id="4" name="Text Box 1041"/>
          <p:cNvSpPr txBox="1">
            <a:spLocks noChangeArrowheads="1"/>
          </p:cNvSpPr>
          <p:nvPr/>
        </p:nvSpPr>
        <p:spPr bwMode="auto">
          <a:xfrm>
            <a:off x="8431844" y="28751"/>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436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p:nvPr>
        </p:nvSpPr>
        <p:spPr>
          <a:xfrm>
            <a:off x="0" y="5012379"/>
            <a:ext cx="9130022" cy="1845622"/>
          </a:xfrm>
        </p:spPr>
        <p:txBody>
          <a:bodyPr vert="horz" lIns="91440" tIns="45720" rIns="91440" bIns="45720" rtlCol="0" anchor="t">
            <a:noAutofit/>
          </a:bodyPr>
          <a:lstStyle/>
          <a:p>
            <a:pPr defTabSz="457200" eaLnBrk="1" hangingPunct="1"/>
            <a:br>
              <a:rPr lang="en-US" kern="1200" dirty="0">
                <a:solidFill>
                  <a:prstClr val="white"/>
                </a:solidFill>
                <a:effectLst>
                  <a:glow rad="190500">
                    <a:prstClr val="black">
                      <a:alpha val="75000"/>
                    </a:prstClr>
                  </a:glow>
                  <a:outerShdw blurRad="50800" dist="38100" dir="2700000" algn="tl" rotWithShape="0">
                    <a:srgbClr val="000000">
                      <a:alpha val="43000"/>
                    </a:srgbClr>
                  </a:outerShdw>
                </a:effectLst>
                <a:ea typeface="+mj-ea"/>
              </a:rPr>
            </a:br>
            <a:r>
              <a:rPr lang="ar-JO" kern="1200" dirty="0">
                <a:solidFill>
                  <a:prstClr val="white"/>
                </a:solidFill>
                <a:effectLst>
                  <a:glow rad="190500">
                    <a:prstClr val="black">
                      <a:alpha val="75000"/>
                    </a:prstClr>
                  </a:glow>
                  <a:outerShdw blurRad="50800" dist="38100" dir="2700000" algn="tl" rotWithShape="0">
                    <a:srgbClr val="000000">
                      <a:alpha val="43000"/>
                    </a:srgbClr>
                  </a:outerShdw>
                </a:effectLst>
                <a:ea typeface="+mj-ea"/>
              </a:rPr>
              <a:t>رفض يسوع لا يؤهل المؤمنين ليحكموا معه</a:t>
            </a:r>
            <a:r>
              <a:rPr lang="en-US" kern="1200" dirty="0">
                <a:solidFill>
                  <a:prstClr val="white"/>
                </a:solidFill>
                <a:effectLst>
                  <a:glow rad="190500">
                    <a:prstClr val="black">
                      <a:alpha val="75000"/>
                    </a:prstClr>
                  </a:glow>
                  <a:outerShdw blurRad="50800" dist="38100" dir="2700000" algn="tl" rotWithShape="0">
                    <a:srgbClr val="000000">
                      <a:alpha val="43000"/>
                    </a:srgbClr>
                  </a:outerShdw>
                </a:effectLst>
                <a:ea typeface="+mj-ea"/>
              </a:rPr>
              <a:t> </a:t>
            </a:r>
          </a:p>
        </p:txBody>
      </p:sp>
      <p:pic>
        <p:nvPicPr>
          <p:cNvPr id="5" name="Picture 4"/>
          <p:cNvPicPr>
            <a:picLocks noChangeAspect="1"/>
          </p:cNvPicPr>
          <p:nvPr/>
        </p:nvPicPr>
        <p:blipFill>
          <a:blip r:embed="rId3"/>
          <a:stretch>
            <a:fillRect/>
          </a:stretch>
        </p:blipFill>
        <p:spPr>
          <a:xfrm>
            <a:off x="5192833" y="1065980"/>
            <a:ext cx="3546308" cy="3546308"/>
          </a:xfrm>
          <a:prstGeom prst="rect">
            <a:avLst/>
          </a:prstGeom>
        </p:spPr>
      </p:pic>
      <p:sp>
        <p:nvSpPr>
          <p:cNvPr id="8" name="Right Arrow 7"/>
          <p:cNvSpPr/>
          <p:nvPr/>
        </p:nvSpPr>
        <p:spPr bwMode="auto">
          <a:xfrm>
            <a:off x="3986514" y="2035015"/>
            <a:ext cx="1270578" cy="2116415"/>
          </a:xfrm>
          <a:prstGeom prs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4288220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par>
                          <p:cTn id="25" fill="hold">
                            <p:stCondLst>
                              <p:cond delay="2500"/>
                            </p:stCondLst>
                            <p:childTnLst>
                              <p:par>
                                <p:cTn id="26" presetID="26" presetClass="entr" presetSubtype="0"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80">
                                          <p:stCondLst>
                                            <p:cond delay="0"/>
                                          </p:stCondLst>
                                        </p:cTn>
                                        <p:tgtEl>
                                          <p:spTgt spid="5"/>
                                        </p:tgtEl>
                                      </p:cBhvr>
                                    </p:animEffect>
                                    <p:anim calcmode="lin" valueType="num">
                                      <p:cBhvr>
                                        <p:cTn id="29"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4" dur="26">
                                          <p:stCondLst>
                                            <p:cond delay="650"/>
                                          </p:stCondLst>
                                        </p:cTn>
                                        <p:tgtEl>
                                          <p:spTgt spid="5"/>
                                        </p:tgtEl>
                                      </p:cBhvr>
                                      <p:to x="100000" y="60000"/>
                                    </p:animScale>
                                    <p:animScale>
                                      <p:cBhvr>
                                        <p:cTn id="35" dur="166" decel="50000">
                                          <p:stCondLst>
                                            <p:cond delay="676"/>
                                          </p:stCondLst>
                                        </p:cTn>
                                        <p:tgtEl>
                                          <p:spTgt spid="5"/>
                                        </p:tgtEl>
                                      </p:cBhvr>
                                      <p:to x="100000" y="100000"/>
                                    </p:animScale>
                                    <p:animScale>
                                      <p:cBhvr>
                                        <p:cTn id="36" dur="26">
                                          <p:stCondLst>
                                            <p:cond delay="1312"/>
                                          </p:stCondLst>
                                        </p:cTn>
                                        <p:tgtEl>
                                          <p:spTgt spid="5"/>
                                        </p:tgtEl>
                                      </p:cBhvr>
                                      <p:to x="100000" y="80000"/>
                                    </p:animScale>
                                    <p:animScale>
                                      <p:cBhvr>
                                        <p:cTn id="37" dur="166" decel="50000">
                                          <p:stCondLst>
                                            <p:cond delay="1338"/>
                                          </p:stCondLst>
                                        </p:cTn>
                                        <p:tgtEl>
                                          <p:spTgt spid="5"/>
                                        </p:tgtEl>
                                      </p:cBhvr>
                                      <p:to x="100000" y="100000"/>
                                    </p:animScale>
                                    <p:animScale>
                                      <p:cBhvr>
                                        <p:cTn id="38" dur="26">
                                          <p:stCondLst>
                                            <p:cond delay="1642"/>
                                          </p:stCondLst>
                                        </p:cTn>
                                        <p:tgtEl>
                                          <p:spTgt spid="5"/>
                                        </p:tgtEl>
                                      </p:cBhvr>
                                      <p:to x="100000" y="90000"/>
                                    </p:animScale>
                                    <p:animScale>
                                      <p:cBhvr>
                                        <p:cTn id="39" dur="166" decel="50000">
                                          <p:stCondLst>
                                            <p:cond delay="1668"/>
                                          </p:stCondLst>
                                        </p:cTn>
                                        <p:tgtEl>
                                          <p:spTgt spid="5"/>
                                        </p:tgtEl>
                                      </p:cBhvr>
                                      <p:to x="100000" y="100000"/>
                                    </p:animScale>
                                    <p:animScale>
                                      <p:cBhvr>
                                        <p:cTn id="40" dur="26">
                                          <p:stCondLst>
                                            <p:cond delay="1808"/>
                                          </p:stCondLst>
                                        </p:cTn>
                                        <p:tgtEl>
                                          <p:spTgt spid="5"/>
                                        </p:tgtEl>
                                      </p:cBhvr>
                                      <p:to x="100000" y="95000"/>
                                    </p:animScale>
                                    <p:animScale>
                                      <p:cBhvr>
                                        <p:cTn id="41"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382" y="0"/>
            <a:ext cx="914161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977641"/>
            <a:ext cx="5334000" cy="2858134"/>
          </a:xfrm>
          <a:noFill/>
          <a:ln>
            <a:noFill/>
          </a:ln>
          <a:effectLst/>
        </p:spPr>
        <p:txBody>
          <a:bodyPr anchor="ctr"/>
          <a:lstStyle/>
          <a:p>
            <a:r>
              <a:rPr lang="ar-SA" sz="6000" b="1" kern="1200" spc="-100" dirty="0">
                <a:solidFill>
                  <a:schemeClr val="tx1"/>
                </a:solidFill>
                <a:latin typeface="Helvetica Neue Black Condensed"/>
                <a:ea typeface="ＭＳ Ｐゴシック" charset="0"/>
                <a:cs typeface="Helvetica Neue Black Condensed"/>
              </a:rPr>
              <a:t>لماذا التركيز على المسيح ؟</a:t>
            </a:r>
            <a:endParaRPr lang="en-US" sz="6000" b="1" kern="1200" spc="-100" dirty="0">
              <a:solidFill>
                <a:schemeClr val="tx1"/>
              </a:solidFill>
              <a:latin typeface="Helvetica Neue Black Condensed"/>
              <a:ea typeface="ＭＳ Ｐゴシック" charset="0"/>
              <a:cs typeface="Helvetica Neue Black Condensed"/>
            </a:endParaRPr>
          </a:p>
        </p:txBody>
      </p:sp>
      <p:grpSp>
        <p:nvGrpSpPr>
          <p:cNvPr id="4" name="Group 3">
            <a:extLst>
              <a:ext uri="{FF2B5EF4-FFF2-40B4-BE49-F238E27FC236}">
                <a16:creationId xmlns:a16="http://schemas.microsoft.com/office/drawing/2014/main" id="{80361439-2667-6748-97A9-4A2DA1468C4A}"/>
              </a:ext>
            </a:extLst>
          </p:cNvPr>
          <p:cNvGrpSpPr/>
          <p:nvPr/>
        </p:nvGrpSpPr>
        <p:grpSpPr>
          <a:xfrm>
            <a:off x="743166" y="-23494"/>
            <a:ext cx="4127657" cy="3978910"/>
            <a:chOff x="2383" y="-23494"/>
            <a:chExt cx="4127657" cy="3219142"/>
          </a:xfrm>
        </p:grpSpPr>
        <p:sp>
          <p:nvSpPr>
            <p:cNvPr id="2" name="Right Arrow 1">
              <a:extLst>
                <a:ext uri="{FF2B5EF4-FFF2-40B4-BE49-F238E27FC236}">
                  <a16:creationId xmlns:a16="http://schemas.microsoft.com/office/drawing/2014/main" id="{DD011214-F20F-B842-9AF2-4FE44C1ACA97}"/>
                </a:ext>
              </a:extLst>
            </p:cNvPr>
            <p:cNvSpPr/>
            <p:nvPr/>
          </p:nvSpPr>
          <p:spPr bwMode="auto">
            <a:xfrm>
              <a:off x="2642873" y="747389"/>
              <a:ext cx="1487167" cy="1463040"/>
            </a:xfrm>
            <a:prstGeom prst="rightArrow">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5" name="Rectangle 2">
              <a:extLst>
                <a:ext uri="{FF2B5EF4-FFF2-40B4-BE49-F238E27FC236}">
                  <a16:creationId xmlns:a16="http://schemas.microsoft.com/office/drawing/2014/main" id="{DD026F97-F597-D342-81B1-DF2EA77FF11E}"/>
                </a:ext>
              </a:extLst>
            </p:cNvPr>
            <p:cNvSpPr txBox="1">
              <a:spLocks noChangeArrowheads="1"/>
            </p:cNvSpPr>
            <p:nvPr/>
          </p:nvSpPr>
          <p:spPr bwMode="auto">
            <a:xfrm>
              <a:off x="2383" y="-23494"/>
              <a:ext cx="3082450" cy="3219142"/>
            </a:xfrm>
            <a:prstGeom prst="rect">
              <a:avLst/>
            </a:prstGeom>
            <a:solidFill>
              <a:schemeClr val="tx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دخول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الحكم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الألفي</a:t>
              </a:r>
              <a:endParaRPr kumimoji="0" lang="en-US" sz="28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endParaRPr>
            </a:p>
          </p:txBody>
        </p:sp>
      </p:grpSp>
      <p:grpSp>
        <p:nvGrpSpPr>
          <p:cNvPr id="7" name="Group 6">
            <a:extLst>
              <a:ext uri="{FF2B5EF4-FFF2-40B4-BE49-F238E27FC236}">
                <a16:creationId xmlns:a16="http://schemas.microsoft.com/office/drawing/2014/main" id="{67F5FBD9-B795-054C-887B-1877383D554C}"/>
              </a:ext>
            </a:extLst>
          </p:cNvPr>
          <p:cNvGrpSpPr/>
          <p:nvPr/>
        </p:nvGrpSpPr>
        <p:grpSpPr>
          <a:xfrm>
            <a:off x="5047128" y="-35069"/>
            <a:ext cx="4106065" cy="3978910"/>
            <a:chOff x="5035553" y="-23494"/>
            <a:chExt cx="4106065" cy="3219142"/>
          </a:xfrm>
        </p:grpSpPr>
        <p:sp>
          <p:nvSpPr>
            <p:cNvPr id="8" name="Right Arrow 7">
              <a:extLst>
                <a:ext uri="{FF2B5EF4-FFF2-40B4-BE49-F238E27FC236}">
                  <a16:creationId xmlns:a16="http://schemas.microsoft.com/office/drawing/2014/main" id="{EF181E7D-F9F0-DF4D-B6FF-790DF40C4366}"/>
                </a:ext>
              </a:extLst>
            </p:cNvPr>
            <p:cNvSpPr/>
            <p:nvPr/>
          </p:nvSpPr>
          <p:spPr bwMode="auto">
            <a:xfrm rot="10800000">
              <a:off x="5035553" y="755651"/>
              <a:ext cx="1487167" cy="1463040"/>
            </a:xfrm>
            <a:prstGeom prst="rightArrow">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6" name="Rectangle 2">
              <a:extLst>
                <a:ext uri="{FF2B5EF4-FFF2-40B4-BE49-F238E27FC236}">
                  <a16:creationId xmlns:a16="http://schemas.microsoft.com/office/drawing/2014/main" id="{F3F693B0-53F3-7641-87C5-00EB15A782CE}"/>
                </a:ext>
              </a:extLst>
            </p:cNvPr>
            <p:cNvSpPr txBox="1">
              <a:spLocks noChangeArrowheads="1"/>
            </p:cNvSpPr>
            <p:nvPr/>
          </p:nvSpPr>
          <p:spPr bwMode="auto">
            <a:xfrm>
              <a:off x="6059168" y="-23494"/>
              <a:ext cx="3082450" cy="3219142"/>
            </a:xfrm>
            <a:prstGeom prst="rect">
              <a:avLst/>
            </a:prstGeom>
            <a:solidFill>
              <a:schemeClr val="tx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دخول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الراحة</a:t>
              </a:r>
              <a:r>
                <a:rPr kumimoji="0" lang="ar-JO"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الألفية</a:t>
              </a:r>
              <a:endParaRPr kumimoji="0" lang="en-US" sz="28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endParaRPr>
            </a:p>
          </p:txBody>
        </p:sp>
      </p:grpSp>
    </p:spTree>
    <p:extLst>
      <p:ext uri="{BB962C8B-B14F-4D97-AF65-F5344CB8AC3E}">
        <p14:creationId xmlns:p14="http://schemas.microsoft.com/office/powerpoint/2010/main" val="18114727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44486"/>
            <a:ext cx="9336648" cy="700248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7" name="Picture 6"/>
          <p:cNvPicPr>
            <a:picLocks noChangeAspect="1"/>
          </p:cNvPicPr>
          <p:nvPr/>
        </p:nvPicPr>
        <p:blipFill>
          <a:blip r:embed="rId4"/>
          <a:stretch>
            <a:fillRect/>
          </a:stretch>
        </p:blipFill>
        <p:spPr>
          <a:xfrm>
            <a:off x="4198800" y="953929"/>
            <a:ext cx="4384134" cy="4384134"/>
          </a:xfrm>
          <a:prstGeom prst="rect">
            <a:avLst/>
          </a:prstGeom>
        </p:spPr>
      </p:pic>
      <p:sp>
        <p:nvSpPr>
          <p:cNvPr id="900098" name="Rectangle 2"/>
          <p:cNvSpPr>
            <a:spLocks noGrp="1" noChangeArrowheads="1"/>
          </p:cNvSpPr>
          <p:nvPr>
            <p:ph type="ctrTitle"/>
          </p:nvPr>
        </p:nvSpPr>
        <p:spPr>
          <a:xfrm>
            <a:off x="107504" y="-80405"/>
            <a:ext cx="4236463" cy="6741368"/>
          </a:xfrm>
          <a:effectLst>
            <a:outerShdw blurRad="63500" dist="35921" dir="2700000" algn="ctr" rotWithShape="0">
              <a:schemeClr val="tx2">
                <a:alpha val="74998"/>
              </a:schemeClr>
            </a:outerShdw>
          </a:effectLst>
        </p:spPr>
        <p:txBody>
          <a:bodyPr anchor="t"/>
          <a:lstStyle/>
          <a:p>
            <a:pPr>
              <a:defRPr/>
            </a:pPr>
            <a:r>
              <a:rPr lang="ar-JO" sz="4800" dirty="0">
                <a:effectLst>
                  <a:glow rad="228600">
                    <a:schemeClr val="accent4">
                      <a:satMod val="175000"/>
                    </a:schemeClr>
                  </a:glow>
                </a:effectLst>
              </a:rPr>
              <a:t>يجب أن يحذر </a:t>
            </a:r>
            <a:br>
              <a:rPr lang="ar-JO" sz="4800" dirty="0">
                <a:effectLst>
                  <a:glow rad="228600">
                    <a:schemeClr val="accent4">
                      <a:satMod val="175000"/>
                    </a:schemeClr>
                  </a:glow>
                </a:effectLst>
              </a:rPr>
            </a:br>
            <a:r>
              <a:rPr lang="ar-JO" sz="4800" dirty="0">
                <a:effectLst>
                  <a:glow rad="228600">
                    <a:schemeClr val="accent4">
                      <a:satMod val="175000"/>
                    </a:schemeClr>
                  </a:glow>
                </a:effectLst>
              </a:rPr>
              <a:t>عدم إيمان إسرائيل هؤلاء المسيحيين العبرانيين </a:t>
            </a:r>
            <a:br>
              <a:rPr lang="ar-JO" sz="4800" dirty="0">
                <a:effectLst>
                  <a:glow rad="228600">
                    <a:schemeClr val="accent4">
                      <a:satMod val="175000"/>
                    </a:schemeClr>
                  </a:glow>
                </a:effectLst>
              </a:rPr>
            </a:br>
            <a:r>
              <a:rPr lang="ar-JO" sz="4800" dirty="0">
                <a:effectLst>
                  <a:glow rad="228600">
                    <a:schemeClr val="accent4">
                      <a:satMod val="175000"/>
                    </a:schemeClr>
                  </a:glow>
                </a:effectLst>
              </a:rPr>
              <a:t>من رفض المسيح ، لأن العصيان سيفقدهم راحتهم الكنعانية </a:t>
            </a:r>
            <a:br>
              <a:rPr lang="ar-JO" sz="4800" dirty="0">
                <a:effectLst>
                  <a:glow rad="228600">
                    <a:schemeClr val="accent4">
                      <a:satMod val="175000"/>
                    </a:schemeClr>
                  </a:glow>
                </a:effectLst>
              </a:rPr>
            </a:br>
            <a:r>
              <a:rPr lang="ar-JO" sz="4800" dirty="0">
                <a:effectLst>
                  <a:glow rad="228600">
                    <a:schemeClr val="accent4">
                      <a:satMod val="175000"/>
                    </a:schemeClr>
                  </a:glow>
                </a:effectLst>
              </a:rPr>
              <a:t>(عب 4: 1-13).</a:t>
            </a:r>
            <a:endParaRPr lang="en-US" sz="4800" dirty="0">
              <a:effectLst>
                <a:glow rad="228600">
                  <a:schemeClr val="accent4">
                    <a:satMod val="175000"/>
                  </a:schemeClr>
                </a:glow>
              </a:effectLst>
              <a:ea typeface="ＭＳ Ｐゴシック" charset="0"/>
              <a:cs typeface="ＭＳ Ｐゴシック" charset="0"/>
            </a:endParaRPr>
          </a:p>
        </p:txBody>
      </p:sp>
    </p:spTree>
    <p:extLst>
      <p:ext uri="{BB962C8B-B14F-4D97-AF65-F5344CB8AC3E}">
        <p14:creationId xmlns:p14="http://schemas.microsoft.com/office/powerpoint/2010/main" val="5496358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400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panose="020B0604020202020204" pitchFamily="34" charset="0"/>
                <a:ea typeface="+mj-ea"/>
                <a:cs typeface="+mj-cs"/>
                <a:sym typeface="Calibri"/>
              </a:rPr>
              <a:t>عب 4: 1-3أ</a:t>
            </a:r>
            <a:endParaRPr kumimoji="0" lang="en-US" sz="400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panose="020B0604020202020204" pitchFamily="34" charset="0"/>
              <a:ea typeface="+mj-ea"/>
              <a:cs typeface="+mj-cs"/>
              <a:sym typeface="Calibri"/>
            </a:endParaRP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400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panose="020B0604020202020204" pitchFamily="34" charset="0"/>
              <a:ea typeface="+mj-ea"/>
              <a:cs typeface="+mj-cs"/>
              <a:sym typeface="Calibri"/>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400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panose="020B0604020202020204" pitchFamily="34" charset="0"/>
                <a:ea typeface="+mj-ea"/>
                <a:cs typeface="+mj-cs"/>
                <a:sym typeface="Calibri"/>
              </a:rPr>
              <a:t>1 فلنخف أنه مع بقاء وعد بالدخول إلى راحته يرى أحد منكم أنه قد خاب منه 2 لأننا نحن أيضاً قد بشرنا كما أولئك لكن لم تنفع كلمة الخبر أولئك إذ لم تكن ممتزجة بالإيمان في الذين سمعوا 3 لأننا نحن المؤمنين ندخل الراحة</a:t>
            </a:r>
            <a:endParaRPr kumimoji="0" lang="en-US" sz="400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panose="020B0604020202020204" pitchFamily="34" charset="0"/>
              <a:ea typeface="+mj-ea"/>
              <a:cs typeface="+mj-cs"/>
              <a:sym typeface="Calibri"/>
            </a:endParaRPr>
          </a:p>
        </p:txBody>
      </p:sp>
    </p:spTree>
    <p:extLst>
      <p:ext uri="{BB962C8B-B14F-4D97-AF65-F5344CB8AC3E}">
        <p14:creationId xmlns:p14="http://schemas.microsoft.com/office/powerpoint/2010/main" val="2223281627"/>
      </p:ext>
    </p:extLst>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1697" name="Picture 2" descr="OMSSO008"/>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4648200" y="3287713"/>
            <a:ext cx="4495800" cy="3570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1698" name="Picture 3" descr="Slide1"/>
          <p:cNvPicPr>
            <a:picLocks noChangeAspect="1" noChangeArrowheads="1"/>
          </p:cNvPicPr>
          <p:nvPr/>
        </p:nvPicPr>
        <p:blipFill>
          <a:blip r:embed="rId4">
            <a:lum bright="-24000"/>
            <a:extLst>
              <a:ext uri="{28A0092B-C50C-407E-A947-70E740481C1C}">
                <a14:useLocalDpi xmlns:a14="http://schemas.microsoft.com/office/drawing/2010/main"/>
              </a:ext>
            </a:extLst>
          </a:blip>
          <a:srcRect/>
          <a:stretch>
            <a:fillRect/>
          </a:stretch>
        </p:blipFill>
        <p:spPr bwMode="auto">
          <a:xfrm>
            <a:off x="0" y="3371850"/>
            <a:ext cx="4648200" cy="348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1844" name="Text Box 4"/>
          <p:cNvSpPr txBox="1">
            <a:spLocks noChangeArrowheads="1"/>
          </p:cNvSpPr>
          <p:nvPr/>
        </p:nvSpPr>
        <p:spPr bwMode="auto">
          <a:xfrm>
            <a:off x="1600200" y="6105913"/>
            <a:ext cx="73914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Arial" pitchFamily="-112" charset="0"/>
                <a:cs typeface="Arial" panose="020B0604020202020204" pitchFamily="34" charset="0"/>
              </a:rPr>
              <a:t>كولوسي 1: 13- 14</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Arial" pitchFamily="-112" charset="0"/>
              <a:cs typeface="Arial" panose="020B0604020202020204" pitchFamily="34" charset="0"/>
            </a:endParaRPr>
          </a:p>
        </p:txBody>
      </p:sp>
      <p:pic>
        <p:nvPicPr>
          <p:cNvPr id="541700" name="Picture 5" descr="OMSSO083"/>
          <p:cNvPicPr>
            <a:picLocks noChangeAspect="1" noChangeArrowheads="1"/>
          </p:cNvPicPr>
          <p:nvPr/>
        </p:nvPicPr>
        <p:blipFill>
          <a:blip r:embed="rId5">
            <a:lum bright="-24000"/>
            <a:extLst>
              <a:ext uri="{28A0092B-C50C-407E-A947-70E740481C1C}">
                <a14:useLocalDpi xmlns:a14="http://schemas.microsoft.com/office/drawing/2010/main"/>
              </a:ext>
            </a:extLst>
          </a:blip>
          <a:srcRect/>
          <a:stretch>
            <a:fillRect/>
          </a:stretch>
        </p:blipFill>
        <p:spPr bwMode="auto">
          <a:xfrm>
            <a:off x="2514600" y="0"/>
            <a:ext cx="37338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1701" name="Picture 6" descr="Red Sea"/>
          <p:cNvPicPr>
            <a:picLocks noChangeAspect="1" noChangeArrowheads="1"/>
          </p:cNvPicPr>
          <p:nvPr/>
        </p:nvPicPr>
        <p:blipFill>
          <a:blip r:embed="rId6" cstate="screen">
            <a:lum bright="-18000"/>
            <a:extLst>
              <a:ext uri="{28A0092B-C50C-407E-A947-70E740481C1C}">
                <a14:useLocalDpi xmlns:a14="http://schemas.microsoft.com/office/drawing/2010/main"/>
              </a:ext>
            </a:extLst>
          </a:blip>
          <a:srcRect/>
          <a:stretch>
            <a:fillRect/>
          </a:stretch>
        </p:blipFill>
        <p:spPr bwMode="auto">
          <a:xfrm>
            <a:off x="6197600" y="0"/>
            <a:ext cx="2946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1702" name="Picture 7" descr="World Travel 051"/>
          <p:cNvPicPr>
            <a:picLocks noChangeAspect="1" noChangeArrowheads="1"/>
          </p:cNvPicPr>
          <p:nvPr/>
        </p:nvPicPr>
        <p:blipFill>
          <a:blip r:embed="rId7">
            <a:lum bright="-24000"/>
            <a:extLst>
              <a:ext uri="{28A0092B-C50C-407E-A947-70E740481C1C}">
                <a14:useLocalDpi xmlns:a14="http://schemas.microsoft.com/office/drawing/2010/main"/>
              </a:ext>
            </a:extLst>
          </a:blip>
          <a:srcRect/>
          <a:stretch>
            <a:fillRect/>
          </a:stretch>
        </p:blipFill>
        <p:spPr bwMode="auto">
          <a:xfrm>
            <a:off x="0" y="0"/>
            <a:ext cx="2744788"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1848" name="Text Box 8"/>
          <p:cNvSpPr txBox="1">
            <a:spLocks noChangeArrowheads="1"/>
          </p:cNvSpPr>
          <p:nvPr/>
        </p:nvSpPr>
        <p:spPr bwMode="auto">
          <a:xfrm>
            <a:off x="762000" y="1981200"/>
            <a:ext cx="7924800" cy="3477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الذي أنقذنا من سلطان الظلمة</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 و نقلنا إلى ملكوت ابن محبته</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 الذي لنا فيه الفداء</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 بدمه غفران الخطايا</a:t>
            </a:r>
            <a:endParaRPr kumimoji="0" lang="en-US" sz="40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91850" name="Rectangle 10"/>
          <p:cNvSpPr>
            <a:spLocks noGrp="1" noChangeArrowheads="1"/>
          </p:cNvSpPr>
          <p:nvPr>
            <p:ph type="title" idx="4294967295"/>
          </p:nvPr>
        </p:nvSpPr>
        <p:spPr>
          <a:xfrm>
            <a:off x="0" y="152400"/>
            <a:ext cx="9144000" cy="762000"/>
          </a:xfrm>
          <a:effectLst>
            <a:outerShdw blurRad="63500" dist="53882" dir="2700000" algn="ctr" rotWithShape="0">
              <a:schemeClr val="tx1">
                <a:alpha val="74998"/>
              </a:schemeClr>
            </a:outerShdw>
          </a:effectLst>
        </p:spPr>
        <p:txBody>
          <a:bodyPr anchor="t">
            <a:spAutoFit/>
          </a:bodyPr>
          <a:lstStyle/>
          <a:p>
            <a:pPr eaLnBrk="1" hangingPunct="1">
              <a:spcBef>
                <a:spcPct val="50000"/>
              </a:spcBef>
              <a:defRPr/>
            </a:pPr>
            <a:r>
              <a:rPr lang="ar-JO" dirty="0">
                <a:solidFill>
                  <a:schemeClr val="bg1"/>
                </a:solidFill>
                <a:effectLst>
                  <a:glow rad="228600">
                    <a:schemeClr val="tx1"/>
                  </a:glow>
                </a:effectLst>
                <a:ea typeface="ＭＳ Ｐゴシック" pitchFamily="-112" charset="-128"/>
                <a:cs typeface="Arial" panose="020B0604020202020204" pitchFamily="34" charset="0"/>
              </a:rPr>
              <a:t>الخروج يصوّر الفداء</a:t>
            </a:r>
            <a:endParaRPr lang="en-US" dirty="0">
              <a:solidFill>
                <a:schemeClr val="bg1"/>
              </a:solidFill>
              <a:effectLst>
                <a:glow rad="228600">
                  <a:schemeClr val="tx1"/>
                </a:glow>
              </a:effectLst>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266891994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291848"/>
                                        </p:tgtEl>
                                        <p:attrNameLst>
                                          <p:attrName>style.visibility</p:attrName>
                                        </p:attrNameLst>
                                      </p:cBhvr>
                                      <p:to>
                                        <p:strVal val="visible"/>
                                      </p:to>
                                    </p:set>
                                    <p:animEffect transition="in" filter="dissolve">
                                      <p:cBhvr>
                                        <p:cTn id="7" dur="500"/>
                                        <p:tgtEl>
                                          <p:spTgt spid="2918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848" grpId="0" autoUpdateAnimBg="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400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panose="020B0604020202020204" pitchFamily="34" charset="0"/>
                <a:ea typeface="+mj-ea"/>
                <a:cs typeface="+mj-cs"/>
                <a:sym typeface="Calibri"/>
              </a:rPr>
              <a:t>عب 4: 8-11</a:t>
            </a:r>
            <a:endParaRPr kumimoji="0" lang="en-US" sz="400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panose="020B0604020202020204" pitchFamily="34" charset="0"/>
              <a:ea typeface="+mj-ea"/>
              <a:cs typeface="+mj-cs"/>
              <a:sym typeface="Calibri"/>
            </a:endParaRP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400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panose="020B0604020202020204" pitchFamily="34" charset="0"/>
              <a:ea typeface="+mj-ea"/>
              <a:cs typeface="+mj-cs"/>
              <a:sym typeface="Calibri"/>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400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panose="020B0604020202020204" pitchFamily="34" charset="0"/>
                <a:ea typeface="+mj-ea"/>
                <a:cs typeface="+mj-cs"/>
                <a:sym typeface="Calibri"/>
              </a:rPr>
              <a:t>8 لأنه لو كان يشوع قد أراحهم لما تكلم بعد ذلك عن يوم آخر 9 إذاً بقيت راحة لشعب الله 10 </a:t>
            </a:r>
            <a:r>
              <a:rPr kumimoji="0" lang="ar-JO" sz="4000" u="none" strike="noStrike" kern="1200" cap="none" spc="0" normalizeH="0" baseline="0" noProof="0" dirty="0">
                <a:ln>
                  <a:noFill/>
                </a:ln>
                <a:solidFill>
                  <a:srgbClr val="FFFF00"/>
                </a:solidFill>
                <a:effectLst>
                  <a:glow rad="190500">
                    <a:prstClr val="black">
                      <a:alpha val="75000"/>
                    </a:prstClr>
                  </a:glow>
                  <a:outerShdw blurRad="50800" dist="38100" dir="2700000" algn="tl" rotWithShape="0">
                    <a:srgbClr val="000000">
                      <a:alpha val="43000"/>
                    </a:srgbClr>
                  </a:outerShdw>
                </a:effectLst>
                <a:uLnTx/>
                <a:uFillTx/>
                <a:latin typeface="Arial" panose="020B0604020202020204" pitchFamily="34" charset="0"/>
                <a:ea typeface="+mj-ea"/>
                <a:cs typeface="+mj-cs"/>
                <a:sym typeface="Calibri"/>
              </a:rPr>
              <a:t>لأن الذي دخل راحته استراح هو أيضاً من أعماله كما الله من أعماله </a:t>
            </a:r>
            <a:r>
              <a:rPr kumimoji="0" lang="ar-JO" sz="400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panose="020B0604020202020204" pitchFamily="34" charset="0"/>
                <a:ea typeface="+mj-ea"/>
                <a:cs typeface="+mj-cs"/>
                <a:sym typeface="Calibri"/>
              </a:rPr>
              <a:t>11 فلنجتهد أن ندخل تلك الراحة لئلا يسقط أحد في عبرة العصيان هذه عينها</a:t>
            </a:r>
            <a:endParaRPr kumimoji="0" lang="en-US" sz="400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panose="020B0604020202020204" pitchFamily="34" charset="0"/>
              <a:ea typeface="+mj-ea"/>
              <a:cs typeface="+mj-cs"/>
              <a:sym typeface="Calibri"/>
            </a:endParaRPr>
          </a:p>
        </p:txBody>
      </p:sp>
    </p:spTree>
    <p:extLst>
      <p:ext uri="{BB962C8B-B14F-4D97-AF65-F5344CB8AC3E}">
        <p14:creationId xmlns:p14="http://schemas.microsoft.com/office/powerpoint/2010/main" val="3326723471"/>
      </p:ext>
    </p:extLst>
  </p:cSld>
  <p:clrMapOvr>
    <a:masterClrMapping/>
  </p:clrMapOvr>
  <p:transition spd="slow">
    <p:cut/>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520" y="1628800"/>
            <a:ext cx="9263100" cy="5256584"/>
          </a:xfrm>
          <a:prstGeom prst="rect">
            <a:avLst/>
          </a:prstGeom>
        </p:spPr>
      </p:pic>
      <p:sp>
        <p:nvSpPr>
          <p:cNvPr id="2" name="Title 1"/>
          <p:cNvSpPr>
            <a:spLocks noGrp="1"/>
          </p:cNvSpPr>
          <p:nvPr>
            <p:ph type="title"/>
          </p:nvPr>
        </p:nvSpPr>
        <p:spPr>
          <a:xfrm>
            <a:off x="-36512" y="-27384"/>
            <a:ext cx="9227368" cy="1656183"/>
          </a:xfrm>
          <a:solidFill>
            <a:srgbClr val="000514"/>
          </a:solidFill>
        </p:spPr>
        <p:txBody>
          <a:bodyPr/>
          <a:lstStyle/>
          <a:p>
            <a:r>
              <a:rPr lang="ar-JO" sz="3600" dirty="0">
                <a:solidFill>
                  <a:srgbClr val="FFFFFF"/>
                </a:solidFill>
              </a:rPr>
              <a:t>سبع نظرات لعبرانيين 4</a:t>
            </a:r>
            <a:br>
              <a:rPr lang="en-US" sz="3600" dirty="0">
                <a:solidFill>
                  <a:srgbClr val="FFFFFF"/>
                </a:solidFill>
              </a:rPr>
            </a:br>
            <a:r>
              <a:rPr lang="en-US" sz="3600" dirty="0">
                <a:solidFill>
                  <a:srgbClr val="FFFFFF"/>
                </a:solidFill>
              </a:rPr>
              <a:t>”</a:t>
            </a:r>
            <a:r>
              <a:rPr lang="ar-JO" sz="3600" dirty="0">
                <a:solidFill>
                  <a:srgbClr val="FFFFFF"/>
                </a:solidFill>
              </a:rPr>
              <a:t>راحة السبت لشعب الله</a:t>
            </a:r>
            <a:r>
              <a:rPr lang="en-US" sz="3600" dirty="0">
                <a:solidFill>
                  <a:srgbClr val="FFFFFF"/>
                </a:solidFill>
              </a:rPr>
              <a:t>"</a:t>
            </a:r>
          </a:p>
        </p:txBody>
      </p:sp>
      <p:sp>
        <p:nvSpPr>
          <p:cNvPr id="8" name="Text Box 5"/>
          <p:cNvSpPr txBox="1">
            <a:spLocks noChangeArrowheads="1"/>
          </p:cNvSpPr>
          <p:nvPr/>
        </p:nvSpPr>
        <p:spPr bwMode="auto">
          <a:xfrm>
            <a:off x="7956376" y="15007"/>
            <a:ext cx="1090363" cy="46166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266ج-ه</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 name="Title 1"/>
          <p:cNvSpPr txBox="1">
            <a:spLocks/>
          </p:cNvSpPr>
          <p:nvPr/>
        </p:nvSpPr>
        <p:spPr bwMode="auto">
          <a:xfrm>
            <a:off x="-252536" y="1628800"/>
            <a:ext cx="9396536" cy="4464496"/>
          </a:xfrm>
          <a:prstGeom prst="rect">
            <a:avLst/>
          </a:prstGeom>
          <a:noFill/>
          <a:ln w="9525">
            <a:noFill/>
            <a:miter lim="800000"/>
            <a:headEnd/>
            <a:tailEnd/>
          </a:ln>
          <a:effectLst/>
        </p:spPr>
        <p:txBody>
          <a:bodyPr vert="horz" wrap="square" lIns="91435" tIns="45718" rIns="91435" bIns="45718" numCol="1" anchor="t"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577850" marR="0" lvl="0" indent="-45720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77800">
                    <a:srgbClr val="DADADA">
                      <a:lumMod val="10000"/>
                    </a:srgbClr>
                  </a:glow>
                </a:effectLst>
                <a:uLnTx/>
                <a:uFillTx/>
                <a:latin typeface="Arial" panose="020B0604020202020204" pitchFamily="34" charset="0"/>
                <a:ea typeface="ＭＳ Ｐゴシック" charset="-128"/>
              </a:rPr>
              <a:t>1. راحة السبت الحالية و الراحة السماوية المستقبلية</a:t>
            </a:r>
          </a:p>
          <a:p>
            <a:pPr marL="577850" marR="0" lvl="0" indent="-45720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77800">
                    <a:srgbClr val="DADADA">
                      <a:lumMod val="10000"/>
                    </a:srgbClr>
                  </a:glow>
                </a:effectLst>
                <a:uLnTx/>
                <a:uFillTx/>
                <a:latin typeface="Arial" panose="020B0604020202020204" pitchFamily="34" charset="0"/>
                <a:ea typeface="ＭＳ Ｐゴシック" charset="-128"/>
              </a:rPr>
              <a:t>2. الأحد الحالي و راحة النعمة و الراحة السماوية المستقبلية</a:t>
            </a:r>
          </a:p>
          <a:p>
            <a:pPr marL="577850" marR="0" lvl="0" indent="-45720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77800">
                    <a:srgbClr val="DADADA">
                      <a:lumMod val="10000"/>
                    </a:srgbClr>
                  </a:glow>
                </a:effectLst>
                <a:uLnTx/>
                <a:uFillTx/>
                <a:latin typeface="Arial" panose="020B0604020202020204" pitchFamily="34" charset="0"/>
                <a:ea typeface="ＭＳ Ｐゴシック" charset="-128"/>
              </a:rPr>
              <a:t>3. الراحة الروحية الحالية</a:t>
            </a:r>
          </a:p>
          <a:p>
            <a:pPr marL="577850" marR="0" lvl="0" indent="-45720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77800">
                    <a:srgbClr val="DADADA">
                      <a:lumMod val="10000"/>
                    </a:srgbClr>
                  </a:glow>
                </a:effectLst>
                <a:uLnTx/>
                <a:uFillTx/>
                <a:latin typeface="Arial" panose="020B0604020202020204" pitchFamily="34" charset="0"/>
                <a:ea typeface="ＭＳ Ｐゴシック" charset="-128"/>
              </a:rPr>
              <a:t>4. الراحة الروحية الحالية و الراحة السماوية المستقبلية</a:t>
            </a:r>
          </a:p>
          <a:p>
            <a:pPr marL="577850" marR="0" lvl="0" indent="-45720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77800">
                    <a:srgbClr val="DADADA">
                      <a:lumMod val="10000"/>
                    </a:srgbClr>
                  </a:glow>
                </a:effectLst>
                <a:uLnTx/>
                <a:uFillTx/>
                <a:latin typeface="Arial" panose="020B0604020202020204" pitchFamily="34" charset="0"/>
                <a:ea typeface="ＭＳ Ｐゴシック" charset="-128"/>
              </a:rPr>
              <a:t>5. الراحة السماوية المستقبلية</a:t>
            </a:r>
          </a:p>
          <a:p>
            <a:pPr marL="577850" marR="0" lvl="0" indent="-45720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77800">
                    <a:srgbClr val="DADADA">
                      <a:lumMod val="10000"/>
                    </a:srgbClr>
                  </a:glow>
                </a:effectLst>
                <a:uLnTx/>
                <a:uFillTx/>
                <a:latin typeface="Arial" panose="020B0604020202020204" pitchFamily="34" charset="0"/>
                <a:ea typeface="ＭＳ Ｐゴシック" charset="-128"/>
              </a:rPr>
              <a:t>6. الراحة الألفية مع تطبيق اليوم الحالي</a:t>
            </a:r>
          </a:p>
          <a:p>
            <a:pPr marL="577850" marR="0" lvl="0" indent="-45720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77800">
                    <a:srgbClr val="DADADA">
                      <a:lumMod val="10000"/>
                    </a:srgbClr>
                  </a:glow>
                </a:effectLst>
                <a:uLnTx/>
                <a:uFillTx/>
                <a:latin typeface="Arial" panose="020B0604020202020204" pitchFamily="34" charset="0"/>
                <a:ea typeface="ＭＳ Ｐゴシック" charset="-128"/>
              </a:rPr>
              <a:t>7. الراحة الألفية المستقبلية</a:t>
            </a:r>
            <a:endParaRPr kumimoji="0" lang="en-US" sz="3600" b="1" u="none" strike="noStrike" kern="1200" cap="none" spc="0" normalizeH="0" baseline="0" noProof="0" dirty="0">
              <a:ln>
                <a:noFill/>
              </a:ln>
              <a:solidFill>
                <a:srgbClr val="FFFFFF"/>
              </a:solidFill>
              <a:effectLst>
                <a:glow rad="177800">
                  <a:srgbClr val="DADADA">
                    <a:lumMod val="10000"/>
                  </a:srgbClr>
                </a:glow>
              </a:effectLst>
              <a:uLnTx/>
              <a:uFillTx/>
              <a:latin typeface="Arial" panose="020B0604020202020204" pitchFamily="34" charset="0"/>
              <a:ea typeface="ＭＳ Ｐゴシック" charset="-128"/>
            </a:endParaRPr>
          </a:p>
          <a:p>
            <a:pPr marL="577850" marR="0" lvl="0" indent="-457200" algn="r" defTabSz="914400" rtl="0" eaLnBrk="0" fontAlgn="base" latinLnBrk="0" hangingPunct="0">
              <a:lnSpc>
                <a:spcPct val="100000"/>
              </a:lnSpc>
              <a:spcBef>
                <a:spcPct val="0"/>
              </a:spcBef>
              <a:spcAft>
                <a:spcPct val="0"/>
              </a:spcAft>
              <a:buClrTx/>
              <a:buSzTx/>
              <a:buFont typeface="+mj-lt"/>
              <a:buAutoNum type="arabicPeriod"/>
              <a:tabLst/>
              <a:defRPr/>
            </a:pPr>
            <a:endParaRPr kumimoji="0" lang="en-US" sz="3600" b="1" u="none" strike="noStrike" kern="1200" cap="none" spc="0" normalizeH="0" baseline="0" noProof="0" dirty="0">
              <a:ln>
                <a:noFill/>
              </a:ln>
              <a:solidFill>
                <a:srgbClr val="FFFFFF"/>
              </a:solidFill>
              <a:effectLst>
                <a:glow rad="177800">
                  <a:srgbClr val="DADADA">
                    <a:lumMod val="10000"/>
                  </a:srgbClr>
                </a:glow>
              </a:effectLst>
              <a:uLnTx/>
              <a:uFillTx/>
              <a:latin typeface="Arial" panose="020B0604020202020204" pitchFamily="34" charset="0"/>
              <a:ea typeface="ＭＳ Ｐゴシック" charset="-128"/>
            </a:endParaRPr>
          </a:p>
        </p:txBody>
      </p:sp>
    </p:spTree>
    <p:extLst>
      <p:ext uri="{BB962C8B-B14F-4D97-AF65-F5344CB8AC3E}">
        <p14:creationId xmlns:p14="http://schemas.microsoft.com/office/powerpoint/2010/main" val="2203132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0032" y="-27384"/>
            <a:ext cx="4330824" cy="2736304"/>
          </a:xfrm>
          <a:solidFill>
            <a:srgbClr val="000514"/>
          </a:solidFill>
        </p:spPr>
        <p:txBody>
          <a:bodyPr/>
          <a:lstStyle/>
          <a:p>
            <a:r>
              <a:rPr lang="ar-JO" sz="3600" dirty="0"/>
              <a:t>دعم الراحة الألفية المستقبلية في عب 4</a:t>
            </a:r>
            <a:endParaRPr lang="en-US" sz="3600" dirty="0">
              <a:solidFill>
                <a:srgbClr val="FFFFFF"/>
              </a:solidFill>
            </a:endParaRPr>
          </a:p>
        </p:txBody>
      </p:sp>
      <p:sp>
        <p:nvSpPr>
          <p:cNvPr id="8" name="Text Box 5"/>
          <p:cNvSpPr txBox="1">
            <a:spLocks noChangeArrowheads="1"/>
          </p:cNvSpPr>
          <p:nvPr/>
        </p:nvSpPr>
        <p:spPr bwMode="auto">
          <a:xfrm>
            <a:off x="8052180" y="15007"/>
            <a:ext cx="1334146" cy="46166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defTabSz="914400" eaLnBrk="0" fontAlgn="base" hangingPunct="0">
              <a:spcBef>
                <a:spcPct val="0"/>
              </a:spcBef>
              <a:spcAft>
                <a:spcPct val="0"/>
              </a:spcAft>
              <a:defRPr/>
            </a:pPr>
            <a:r>
              <a:rPr lang="ar-JO" sz="2400" b="1" dirty="0">
                <a:solidFill>
                  <a:srgbClr val="FFFFFF"/>
                </a:solidFill>
                <a:latin typeface="Arial" panose="020B0604020202020204" pitchFamily="34" charset="0"/>
                <a:ea typeface="ＭＳ Ｐゴシック" charset="0"/>
                <a:cs typeface="Arial" panose="020B0604020202020204" pitchFamily="34" charset="0"/>
              </a:rPr>
              <a:t>266 آي</a:t>
            </a: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6" name="Title 1"/>
          <p:cNvSpPr txBox="1">
            <a:spLocks/>
          </p:cNvSpPr>
          <p:nvPr/>
        </p:nvSpPr>
        <p:spPr bwMode="auto">
          <a:xfrm>
            <a:off x="4788024" y="2780928"/>
            <a:ext cx="4355976" cy="3312368"/>
          </a:xfrm>
          <a:prstGeom prst="rect">
            <a:avLst/>
          </a:prstGeom>
          <a:noFill/>
          <a:ln w="9525">
            <a:noFill/>
            <a:miter lim="800000"/>
            <a:headEnd/>
            <a:tailEnd/>
          </a:ln>
          <a:effectLst/>
        </p:spPr>
        <p:txBody>
          <a:bodyPr vert="horz" wrap="square" lIns="91435" tIns="45718" rIns="91435" bIns="45718" numCol="1" anchor="t"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412750" indent="-412750" algn="r" defTabSz="914400"/>
            <a:r>
              <a:rPr lang="ar-JO" sz="3600" b="1" dirty="0">
                <a:solidFill>
                  <a:srgbClr val="FFFFFF"/>
                </a:solidFill>
                <a:effectLst>
                  <a:glow rad="177800">
                    <a:srgbClr val="DADADA">
                      <a:lumMod val="10000"/>
                    </a:srgbClr>
                  </a:glow>
                </a:effectLst>
                <a:latin typeface="Arial" panose="020B0604020202020204" pitchFamily="34" charset="0"/>
              </a:rPr>
              <a:t>1. السياق</a:t>
            </a:r>
            <a:endParaRPr lang="en-US" sz="3600" b="1" dirty="0">
              <a:solidFill>
                <a:srgbClr val="FFFFFF"/>
              </a:solidFill>
              <a:effectLst>
                <a:glow rad="177800">
                  <a:srgbClr val="DADADA">
                    <a:lumMod val="10000"/>
                  </a:srgbClr>
                </a:glow>
              </a:effectLst>
              <a:latin typeface="Arial" panose="020B0604020202020204" pitchFamily="34" charset="0"/>
            </a:endParaRPr>
          </a:p>
        </p:txBody>
      </p:sp>
      <p:pic>
        <p:nvPicPr>
          <p:cNvPr id="4" name="Picture 3"/>
          <p:cNvPicPr>
            <a:picLocks noChangeAspect="1"/>
          </p:cNvPicPr>
          <p:nvPr/>
        </p:nvPicPr>
        <p:blipFill>
          <a:blip r:embed="rId2"/>
          <a:stretch>
            <a:fillRect/>
          </a:stretch>
        </p:blipFill>
        <p:spPr>
          <a:xfrm>
            <a:off x="10318" y="0"/>
            <a:ext cx="4877554" cy="6858000"/>
          </a:xfrm>
          <a:prstGeom prst="rect">
            <a:avLst/>
          </a:prstGeom>
        </p:spPr>
      </p:pic>
      <p:sp>
        <p:nvSpPr>
          <p:cNvPr id="7" name="Title 1"/>
          <p:cNvSpPr txBox="1">
            <a:spLocks/>
          </p:cNvSpPr>
          <p:nvPr/>
        </p:nvSpPr>
        <p:spPr bwMode="auto">
          <a:xfrm>
            <a:off x="12162" y="7214"/>
            <a:ext cx="4860032" cy="813475"/>
          </a:xfrm>
          <a:prstGeom prst="rect">
            <a:avLst/>
          </a:prstGeom>
          <a:solidFill>
            <a:srgbClr val="FFFFFF"/>
          </a:solid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400" b="1">
                <a:solidFill>
                  <a:srgbClr val="FFFFFF"/>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r>
              <a:rPr lang="ar-JO" sz="2400" dirty="0">
                <a:solidFill>
                  <a:schemeClr val="accent6">
                    <a:lumMod val="75000"/>
                  </a:schemeClr>
                </a:solidFill>
                <a:latin typeface="Arial" panose="020B0604020202020204" pitchFamily="34" charset="0"/>
              </a:rPr>
              <a:t>تخصيص الأراضي في الألفية </a:t>
            </a:r>
          </a:p>
          <a:p>
            <a:r>
              <a:rPr lang="ar-JO" sz="2400" dirty="0">
                <a:solidFill>
                  <a:schemeClr val="accent6">
                    <a:lumMod val="75000"/>
                  </a:schemeClr>
                </a:solidFill>
                <a:latin typeface="Arial" panose="020B0604020202020204" pitchFamily="34" charset="0"/>
              </a:rPr>
              <a:t>(حزقيال 47-48)</a:t>
            </a:r>
            <a:endParaRPr lang="en-US" sz="2400" dirty="0">
              <a:solidFill>
                <a:schemeClr val="accent6">
                  <a:lumMod val="75000"/>
                </a:schemeClr>
              </a:solidFill>
              <a:effectLst/>
              <a:latin typeface="Arial" panose="020B0604020202020204" pitchFamily="34" charset="0"/>
            </a:endParaRPr>
          </a:p>
        </p:txBody>
      </p:sp>
    </p:spTree>
    <p:extLst>
      <p:ext uri="{BB962C8B-B14F-4D97-AF65-F5344CB8AC3E}">
        <p14:creationId xmlns:p14="http://schemas.microsoft.com/office/powerpoint/2010/main" val="1655423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267266" name="Picture 2" descr="j022938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52401"/>
            <a:ext cx="8839200" cy="563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11" name="Rectangle 3"/>
          <p:cNvSpPr>
            <a:spLocks noGrp="1" noChangeArrowheads="1"/>
          </p:cNvSpPr>
          <p:nvPr>
            <p:ph type="title"/>
          </p:nvPr>
        </p:nvSpPr>
        <p:spPr>
          <a:xfrm>
            <a:off x="829816" y="1124744"/>
            <a:ext cx="3958208" cy="4104456"/>
          </a:xfrm>
        </p:spPr>
        <p:txBody>
          <a:bodyPr/>
          <a:lstStyle/>
          <a:p>
            <a:pPr eaLnBrk="1" hangingPunct="1">
              <a:lnSpc>
                <a:spcPct val="130000"/>
              </a:lnSpc>
            </a:pPr>
            <a:br>
              <a:rPr lang="en-US" sz="4800" dirty="0">
                <a:solidFill>
                  <a:schemeClr val="accent2"/>
                </a:solidFill>
                <a:ea typeface="ＭＳ Ｐゴシック" charset="0"/>
                <a:cs typeface="ＭＳ Ｐゴシック" charset="0"/>
              </a:rPr>
            </a:br>
            <a:r>
              <a:rPr lang="ar-JO" sz="4800" dirty="0">
                <a:solidFill>
                  <a:schemeClr val="accent2"/>
                </a:solidFill>
                <a:ea typeface="ＭＳ Ｐゴシック" charset="0"/>
                <a:cs typeface="ＭＳ Ｐゴシック" charset="0"/>
              </a:rPr>
              <a:t>المسيح متفوق </a:t>
            </a:r>
            <a:br>
              <a:rPr lang="ar-JO" sz="4800" dirty="0">
                <a:solidFill>
                  <a:schemeClr val="accent2"/>
                </a:solidFill>
                <a:ea typeface="ＭＳ Ｐゴシック" charset="0"/>
                <a:cs typeface="ＭＳ Ｐゴシック" charset="0"/>
              </a:rPr>
            </a:br>
            <a:r>
              <a:rPr lang="ar-JO" sz="4800" dirty="0">
                <a:solidFill>
                  <a:schemeClr val="accent2"/>
                </a:solidFill>
                <a:ea typeface="ＭＳ Ｐゴシック" charset="0"/>
                <a:cs typeface="ＭＳ Ｐゴシック" charset="0"/>
              </a:rPr>
              <a:t>في شخصه </a:t>
            </a:r>
            <a:br>
              <a:rPr lang="ar-JO" sz="4800" dirty="0">
                <a:solidFill>
                  <a:schemeClr val="accent2"/>
                </a:solidFill>
                <a:ea typeface="ＭＳ Ｐゴシック" charset="0"/>
                <a:cs typeface="ＭＳ Ｐゴシック" charset="0"/>
              </a:rPr>
            </a:br>
            <a:r>
              <a:rPr lang="ar-JO" sz="4800" dirty="0">
                <a:solidFill>
                  <a:schemeClr val="accent2"/>
                </a:solidFill>
                <a:ea typeface="ＭＳ Ｐゴシック" charset="0"/>
                <a:cs typeface="ＭＳ Ｐゴシック" charset="0"/>
              </a:rPr>
              <a:t>(1: 1-4: 13)</a:t>
            </a:r>
            <a:endParaRPr lang="en-US" sz="4800" dirty="0">
              <a:solidFill>
                <a:schemeClr val="accent2"/>
              </a:solidFill>
              <a:ea typeface="ＭＳ Ｐゴシック" charset="0"/>
              <a:cs typeface="ＭＳ Ｐゴシック" charset="0"/>
            </a:endParaRPr>
          </a:p>
        </p:txBody>
      </p:sp>
      <p:pic>
        <p:nvPicPr>
          <p:cNvPr id="3" name="Picture 2" descr="Jesus Close Up.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16016" y="620688"/>
            <a:ext cx="4114800" cy="5486400"/>
          </a:xfrm>
          <a:prstGeom prst="rect">
            <a:avLst/>
          </a:prstGeom>
        </p:spPr>
      </p:pic>
    </p:spTree>
    <p:extLst>
      <p:ext uri="{BB962C8B-B14F-4D97-AF65-F5344CB8AC3E}">
        <p14:creationId xmlns:p14="http://schemas.microsoft.com/office/powerpoint/2010/main" val="1591634446"/>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17411"/>
                                        </p:tgtEl>
                                        <p:attrNameLst>
                                          <p:attrName>style.visibility</p:attrName>
                                        </p:attrNameLst>
                                      </p:cBhvr>
                                      <p:to>
                                        <p:strVal val="visible"/>
                                      </p:to>
                                    </p:set>
                                    <p:anim calcmode="lin" valueType="num">
                                      <p:cBhvr additive="base">
                                        <p:cTn id="7" dur="500" fill="hold"/>
                                        <p:tgtEl>
                                          <p:spTgt spid="17411"/>
                                        </p:tgtEl>
                                        <p:attrNameLst>
                                          <p:attrName>ppt_x</p:attrName>
                                        </p:attrNameLst>
                                      </p:cBhvr>
                                      <p:tavLst>
                                        <p:tav tm="0">
                                          <p:val>
                                            <p:strVal val="1+#ppt_w/2"/>
                                          </p:val>
                                        </p:tav>
                                        <p:tav tm="100000">
                                          <p:val>
                                            <p:strVal val="#ppt_x"/>
                                          </p:val>
                                        </p:tav>
                                      </p:tavLst>
                                    </p:anim>
                                    <p:anim calcmode="lin" valueType="num">
                                      <p:cBhvr additive="base">
                                        <p:cTn id="8" dur="500" fill="hold"/>
                                        <p:tgtEl>
                                          <p:spTgt spid="174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p:bldLst>
  </p:timing>
</p:sld>
</file>

<file path=ppt/slides/slide2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16386" name="Picture 2" descr="IS1CR07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499351" y="2409825"/>
            <a:ext cx="1681163"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87" name="Rectangle 3"/>
          <p:cNvSpPr>
            <a:spLocks noGrp="1" noChangeArrowheads="1"/>
          </p:cNvSpPr>
          <p:nvPr>
            <p:ph type="title"/>
          </p:nvPr>
        </p:nvSpPr>
        <p:spPr>
          <a:xfrm>
            <a:off x="-47625" y="277814"/>
            <a:ext cx="9156700" cy="1139825"/>
          </a:xfrm>
          <a:solidFill>
            <a:srgbClr val="000000"/>
          </a:solidFill>
        </p:spPr>
        <p:txBody>
          <a:bodyPr/>
          <a:lstStyle/>
          <a:p>
            <a:pPr eaLnBrk="1" hangingPunct="1"/>
            <a:r>
              <a:rPr lang="ar-JO" dirty="0">
                <a:solidFill>
                  <a:srgbClr val="FFFFFF"/>
                </a:solidFill>
                <a:effectLst/>
                <a:ea typeface="ＭＳ Ｐゴシック" charset="0"/>
                <a:cs typeface="ＭＳ Ｐゴシック" charset="0"/>
              </a:rPr>
              <a:t>المسيح متفوق في شخصه</a:t>
            </a:r>
            <a:endParaRPr lang="en-US" dirty="0">
              <a:solidFill>
                <a:srgbClr val="FFFFFF"/>
              </a:solidFill>
              <a:effectLst/>
              <a:ea typeface="ＭＳ Ｐゴシック" charset="0"/>
              <a:cs typeface="ＭＳ Ｐゴシック" charset="0"/>
            </a:endParaRPr>
          </a:p>
        </p:txBody>
      </p:sp>
      <p:sp>
        <p:nvSpPr>
          <p:cNvPr id="16388" name="Rectangle 4"/>
          <p:cNvSpPr>
            <a:spLocks noGrp="1" noChangeArrowheads="1"/>
          </p:cNvSpPr>
          <p:nvPr>
            <p:ph idx="1"/>
          </p:nvPr>
        </p:nvSpPr>
        <p:spPr>
          <a:xfrm>
            <a:off x="304800" y="1600200"/>
            <a:ext cx="7194551" cy="4343400"/>
          </a:xfrm>
        </p:spPr>
        <p:txBody>
          <a:bodyPr/>
          <a:lstStyle/>
          <a:p>
            <a:pPr algn="r" rtl="1" eaLnBrk="1" hangingPunct="1">
              <a:lnSpc>
                <a:spcPct val="130000"/>
              </a:lnSpc>
            </a:pPr>
            <a:r>
              <a:rPr lang="ar-JO" sz="3600" dirty="0">
                <a:ea typeface="ＭＳ Ｐゴシック" charset="0"/>
                <a:cs typeface="ＭＳ Ｐゴシック" charset="0"/>
              </a:rPr>
              <a:t>متفوق على الأنبياء 1: 1-3</a:t>
            </a:r>
          </a:p>
          <a:p>
            <a:pPr algn="r" rtl="1" eaLnBrk="1" hangingPunct="1">
              <a:lnSpc>
                <a:spcPct val="130000"/>
              </a:lnSpc>
            </a:pPr>
            <a:r>
              <a:rPr lang="ar-JO" sz="3600" dirty="0">
                <a:ea typeface="ＭＳ Ｐゴシック" charset="0"/>
                <a:cs typeface="ＭＳ Ｐゴシック" charset="0"/>
              </a:rPr>
              <a:t>متفوق على الملائكة 1:4-2: 18</a:t>
            </a:r>
          </a:p>
          <a:p>
            <a:pPr algn="r" rtl="1" eaLnBrk="1" hangingPunct="1">
              <a:lnSpc>
                <a:spcPct val="130000"/>
              </a:lnSpc>
            </a:pPr>
            <a:r>
              <a:rPr lang="ar-JO" sz="3600" dirty="0">
                <a:ea typeface="ＭＳ Ｐゴシック" charset="0"/>
                <a:cs typeface="ＭＳ Ｐゴシック" charset="0"/>
              </a:rPr>
              <a:t>متفوق على موسى 3: 1-4: 7</a:t>
            </a:r>
          </a:p>
          <a:p>
            <a:pPr algn="r" rtl="1" eaLnBrk="1" hangingPunct="1">
              <a:lnSpc>
                <a:spcPct val="130000"/>
              </a:lnSpc>
            </a:pPr>
            <a:r>
              <a:rPr lang="ar-JO" sz="3600" dirty="0">
                <a:ea typeface="ＭＳ Ｐゴシック" charset="0"/>
                <a:cs typeface="ＭＳ Ｐゴシック" charset="0"/>
              </a:rPr>
              <a:t>متفوق على يشوع 4: 8-13</a:t>
            </a:r>
            <a:endParaRPr lang="en-US" sz="3600" dirty="0">
              <a:ea typeface="ＭＳ Ｐゴシック" charset="0"/>
              <a:cs typeface="ＭＳ Ｐゴシック" charset="0"/>
            </a:endParaRPr>
          </a:p>
        </p:txBody>
      </p:sp>
      <p:sp>
        <p:nvSpPr>
          <p:cNvPr id="269317" name="Text Box 5"/>
          <p:cNvSpPr txBox="1">
            <a:spLocks noChangeArrowheads="1"/>
          </p:cNvSpPr>
          <p:nvPr/>
        </p:nvSpPr>
        <p:spPr bwMode="auto">
          <a:xfrm>
            <a:off x="8077200" y="76200"/>
            <a:ext cx="1066800" cy="3736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ar-JO" sz="1800" b="1" dirty="0">
                <a:solidFill>
                  <a:srgbClr val="FFFFFF"/>
                </a:solidFill>
                <a:latin typeface="Tahoma" charset="0"/>
              </a:rPr>
              <a:t>258-59</a:t>
            </a:r>
            <a:endParaRPr lang="en-US" sz="1800" b="1" dirty="0">
              <a:solidFill>
                <a:srgbClr val="FFFFFF"/>
              </a:solidFill>
              <a:latin typeface="Tahoma" charset="0"/>
            </a:endParaRPr>
          </a:p>
        </p:txBody>
      </p:sp>
    </p:spTree>
    <p:extLst>
      <p:ext uri="{BB962C8B-B14F-4D97-AF65-F5344CB8AC3E}">
        <p14:creationId xmlns:p14="http://schemas.microsoft.com/office/powerpoint/2010/main" val="4268036963"/>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after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wheel(4)">
                                      <p:cBhvr>
                                        <p:cTn id="7" dur="1000"/>
                                        <p:tgtEl>
                                          <p:spTgt spid="1638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6388">
                                            <p:txEl>
                                              <p:pRg st="0" end="0"/>
                                            </p:txEl>
                                          </p:spTgt>
                                        </p:tgtEl>
                                        <p:attrNameLst>
                                          <p:attrName>style.visibility</p:attrName>
                                        </p:attrNameLst>
                                      </p:cBhvr>
                                      <p:to>
                                        <p:strVal val="visible"/>
                                      </p:to>
                                    </p:set>
                                    <p:anim calcmode="lin" valueType="num">
                                      <p:cBhvr additive="base">
                                        <p:cTn id="12" dur="500" fill="hold"/>
                                        <p:tgtEl>
                                          <p:spTgt spid="16388">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1638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6388">
                                            <p:txEl>
                                              <p:pRg st="1" end="1"/>
                                            </p:txEl>
                                          </p:spTgt>
                                        </p:tgtEl>
                                        <p:attrNameLst>
                                          <p:attrName>style.visibility</p:attrName>
                                        </p:attrNameLst>
                                      </p:cBhvr>
                                      <p:to>
                                        <p:strVal val="visible"/>
                                      </p:to>
                                    </p:set>
                                    <p:anim calcmode="lin" valueType="num">
                                      <p:cBhvr additive="base">
                                        <p:cTn id="18" dur="500" fill="hold"/>
                                        <p:tgtEl>
                                          <p:spTgt spid="16388">
                                            <p:txEl>
                                              <p:pRg st="1" end="1"/>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1638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16388">
                                            <p:txEl>
                                              <p:pRg st="2" end="2"/>
                                            </p:txEl>
                                          </p:spTgt>
                                        </p:tgtEl>
                                        <p:attrNameLst>
                                          <p:attrName>style.visibility</p:attrName>
                                        </p:attrNameLst>
                                      </p:cBhvr>
                                      <p:to>
                                        <p:strVal val="visible"/>
                                      </p:to>
                                    </p:set>
                                    <p:anim calcmode="lin" valueType="num">
                                      <p:cBhvr additive="base">
                                        <p:cTn id="24" dur="500" fill="hold"/>
                                        <p:tgtEl>
                                          <p:spTgt spid="16388">
                                            <p:txEl>
                                              <p:pRg st="2" end="2"/>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1638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16388">
                                            <p:txEl>
                                              <p:pRg st="3" end="3"/>
                                            </p:txEl>
                                          </p:spTgt>
                                        </p:tgtEl>
                                        <p:attrNameLst>
                                          <p:attrName>style.visibility</p:attrName>
                                        </p:attrNameLst>
                                      </p:cBhvr>
                                      <p:to>
                                        <p:strVal val="visible"/>
                                      </p:to>
                                    </p:set>
                                    <p:anim calcmode="lin" valueType="num">
                                      <p:cBhvr additive="base">
                                        <p:cTn id="30" dur="500" fill="hold"/>
                                        <p:tgtEl>
                                          <p:spTgt spid="16388">
                                            <p:txEl>
                                              <p:pRg st="3" end="3"/>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16388">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build="p" autoUpdateAnimBg="0"/>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eb 4 Jesus' smile 533.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187123" y="836712"/>
            <a:ext cx="6045417" cy="6021288"/>
          </a:xfrm>
          <a:prstGeom prst="rect">
            <a:avLst/>
          </a:prstGeom>
        </p:spPr>
      </p:pic>
      <p:pic>
        <p:nvPicPr>
          <p:cNvPr id="7" name="Picture 6" descr="heb 4 Joshua.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25" y="816324"/>
            <a:ext cx="4354551" cy="6069061"/>
          </a:xfrm>
          <a:prstGeom prst="rect">
            <a:avLst/>
          </a:prstGeom>
        </p:spPr>
      </p:pic>
      <p:sp>
        <p:nvSpPr>
          <p:cNvPr id="2" name="Title 1"/>
          <p:cNvSpPr>
            <a:spLocks noGrp="1"/>
          </p:cNvSpPr>
          <p:nvPr>
            <p:ph type="title"/>
          </p:nvPr>
        </p:nvSpPr>
        <p:spPr>
          <a:xfrm>
            <a:off x="-36512" y="-27383"/>
            <a:ext cx="9227368" cy="864096"/>
          </a:xfrm>
          <a:solidFill>
            <a:srgbClr val="000514"/>
          </a:solidFill>
        </p:spPr>
        <p:txBody>
          <a:bodyPr/>
          <a:lstStyle/>
          <a:p>
            <a:r>
              <a:rPr lang="ar-JO" dirty="0">
                <a:solidFill>
                  <a:srgbClr val="FFFFFF"/>
                </a:solidFill>
              </a:rPr>
              <a:t>متفوق على يشوع (4: 8-13)</a:t>
            </a:r>
            <a:endParaRPr lang="en-US" dirty="0">
              <a:solidFill>
                <a:srgbClr val="FFFFFF"/>
              </a:solidFill>
            </a:endParaRPr>
          </a:p>
        </p:txBody>
      </p:sp>
    </p:spTree>
    <p:extLst>
      <p:ext uri="{BB962C8B-B14F-4D97-AF65-F5344CB8AC3E}">
        <p14:creationId xmlns:p14="http://schemas.microsoft.com/office/powerpoint/2010/main" val="3908409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Callout 1"/>
          <p:cNvSpPr/>
          <p:nvPr/>
        </p:nvSpPr>
        <p:spPr bwMode="auto">
          <a:xfrm>
            <a:off x="-271252" y="1306001"/>
            <a:ext cx="9777436" cy="5292000"/>
          </a:xfrm>
          <a:prstGeom prst="wedgeEllipseCallout">
            <a:avLst>
              <a:gd name="adj1" fmla="val -41176"/>
              <a:gd name="adj2" fmla="val -75439"/>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36997" y="1689066"/>
            <a:ext cx="8976005" cy="50442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36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8 كرسيك يا الله إلى دهر الدهور </a:t>
            </a:r>
          </a:p>
          <a:p>
            <a:r>
              <a:rPr lang="ar-JO" sz="36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استقامة قضيب ملكك</a:t>
            </a:r>
            <a:endParaRPr lang="en-SG" sz="36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a:p>
            <a:r>
              <a:rPr lang="ar-JO" sz="3600" b="1" baseline="30000" dirty="0">
                <a:solidFill>
                  <a:srgbClr val="FFFFFF"/>
                </a:solidFill>
                <a:effectLst>
                  <a:glow rad="127000">
                    <a:srgbClr val="000000"/>
                  </a:glow>
                </a:effectLst>
                <a:latin typeface="Arial" panose="020B0604020202020204" pitchFamily="34" charset="0"/>
                <a:ea typeface="ＭＳ Ｐゴシック" charset="0"/>
                <a:cs typeface="ＭＳ Ｐゴシック" charset="0"/>
              </a:rPr>
              <a:t>9</a:t>
            </a:r>
            <a:r>
              <a:rPr lang="ar-JO" sz="5400" b="1" baseline="30000" dirty="0">
                <a:solidFill>
                  <a:srgbClr val="FFFFFF"/>
                </a:solidFill>
                <a:effectLst>
                  <a:glow rad="127000">
                    <a:srgbClr val="000000"/>
                  </a:glow>
                </a:effectLst>
                <a:latin typeface="Arial" panose="020B0604020202020204" pitchFamily="34" charset="0"/>
                <a:ea typeface="ＭＳ Ｐゴシック" charset="0"/>
                <a:cs typeface="ＭＳ Ｐゴシック" charset="0"/>
              </a:rPr>
              <a:t> أحببت البر و أبغضت الإثم</a:t>
            </a:r>
            <a:endParaRPr lang="en-SG" sz="54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a:p>
            <a:r>
              <a:rPr lang="en-SG" sz="36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		</a:t>
            </a:r>
            <a:r>
              <a:rPr lang="ar-JO" sz="3600" b="1" dirty="0">
                <a:solidFill>
                  <a:srgbClr val="FFFF00"/>
                </a:solidFill>
                <a:effectLst>
                  <a:glow rad="127000">
                    <a:srgbClr val="000000"/>
                  </a:glow>
                </a:effectLst>
                <a:latin typeface="Arial" panose="020B0604020202020204" pitchFamily="34" charset="0"/>
                <a:ea typeface="ＭＳ Ｐゴシック" charset="0"/>
                <a:cs typeface="ＭＳ Ｐゴシック" charset="0"/>
              </a:rPr>
              <a:t>من أجل ذلك مسحك الله إلهك </a:t>
            </a:r>
          </a:p>
          <a:p>
            <a:r>
              <a:rPr lang="ar-JO" sz="3600" b="1" dirty="0">
                <a:solidFill>
                  <a:srgbClr val="FFFF00"/>
                </a:solidFill>
                <a:effectLst>
                  <a:glow rad="127000">
                    <a:srgbClr val="000000"/>
                  </a:glow>
                </a:effectLst>
                <a:latin typeface="Arial" panose="020B0604020202020204" pitchFamily="34" charset="0"/>
                <a:ea typeface="ＭＳ Ｐゴシック" charset="0"/>
                <a:cs typeface="ＭＳ Ｐゴシック" charset="0"/>
              </a:rPr>
              <a:t>بزيت الإبتهاج أكثر من شركائك</a:t>
            </a:r>
            <a:br>
              <a:rPr lang="en-US" sz="36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br>
            <a:endParaRPr lang="en-US" sz="36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p:txBody>
      </p:sp>
      <p:sp>
        <p:nvSpPr>
          <p:cNvPr id="900098" name="Rectangle 2"/>
          <p:cNvSpPr>
            <a:spLocks noGrp="1" noChangeArrowheads="1"/>
          </p:cNvSpPr>
          <p:nvPr>
            <p:ph type="ctrTitle"/>
          </p:nvPr>
        </p:nvSpPr>
        <p:spPr>
          <a:xfrm>
            <a:off x="1773090" y="0"/>
            <a:ext cx="6863471" cy="1701395"/>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cs typeface="ＭＳ Ｐゴシック" charset="0"/>
              </a:rPr>
              <a:t>و أما عن الإبن</a:t>
            </a:r>
            <a:endParaRPr lang="en-US" sz="3600" dirty="0">
              <a:effectLst>
                <a:glow rad="127000">
                  <a:schemeClr val="tx1"/>
                </a:glow>
              </a:effectLst>
              <a:ea typeface="ＭＳ Ｐゴシック" charset="0"/>
              <a:cs typeface="ＭＳ Ｐゴシック" charset="0"/>
            </a:endParaRPr>
          </a:p>
        </p:txBody>
      </p:sp>
      <p:sp>
        <p:nvSpPr>
          <p:cNvPr id="6" name="Rectangle 5"/>
          <p:cNvSpPr/>
          <p:nvPr/>
        </p:nvSpPr>
        <p:spPr>
          <a:xfrm>
            <a:off x="4635960" y="6137282"/>
            <a:ext cx="4459117" cy="646331"/>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algn="r" eaLnBrk="0" fontAlgn="base" hangingPunct="0">
              <a:spcBef>
                <a:spcPct val="0"/>
              </a:spcBef>
              <a:spcAft>
                <a:spcPct val="0"/>
              </a:spcAft>
            </a:pPr>
            <a:r>
              <a:rPr lang="en-US" sz="36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a:t>
            </a:r>
            <a:r>
              <a:rPr lang="ar-JO" sz="36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1: 8-9</a:t>
            </a:r>
            <a:r>
              <a:rPr lang="en-US" sz="36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a:t>
            </a:r>
          </a:p>
        </p:txBody>
      </p:sp>
    </p:spTree>
    <p:extLst>
      <p:ext uri="{BB962C8B-B14F-4D97-AF65-F5344CB8AC3E}">
        <p14:creationId xmlns:p14="http://schemas.microsoft.com/office/powerpoint/2010/main" val="28905015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Callout 1"/>
          <p:cNvSpPr/>
          <p:nvPr/>
        </p:nvSpPr>
        <p:spPr bwMode="auto">
          <a:xfrm>
            <a:off x="-130998" y="1175475"/>
            <a:ext cx="9144000" cy="5292000"/>
          </a:xfrm>
          <a:prstGeom prst="wedgeEllipseCallout">
            <a:avLst>
              <a:gd name="adj1" fmla="val -41176"/>
              <a:gd name="adj2" fmla="val -75439"/>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36997" y="2416482"/>
            <a:ext cx="8976005" cy="390828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36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اجلس عن يميني حتى أضع أعداءك موطئاً لقدميك</a:t>
            </a:r>
            <a:endParaRPr lang="en-US" sz="36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p:txBody>
      </p:sp>
      <p:sp>
        <p:nvSpPr>
          <p:cNvPr id="900098" name="Rectangle 2"/>
          <p:cNvSpPr>
            <a:spLocks noGrp="1" noChangeArrowheads="1"/>
          </p:cNvSpPr>
          <p:nvPr>
            <p:ph type="ctrTitle"/>
          </p:nvPr>
        </p:nvSpPr>
        <p:spPr>
          <a:xfrm>
            <a:off x="1773090" y="0"/>
            <a:ext cx="6863471" cy="1701395"/>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cs typeface="ＭＳ Ｐゴシック" charset="0"/>
              </a:rPr>
              <a:t>ثم لمن من الملائكة قال قط</a:t>
            </a:r>
            <a:endParaRPr lang="en-US" sz="3600" dirty="0">
              <a:effectLst>
                <a:glow rad="127000">
                  <a:schemeClr val="tx1"/>
                </a:glow>
              </a:effectLst>
              <a:ea typeface="ＭＳ Ｐゴシック" charset="0"/>
              <a:cs typeface="ＭＳ Ｐゴシック" charset="0"/>
            </a:endParaRPr>
          </a:p>
        </p:txBody>
      </p:sp>
      <p:sp>
        <p:nvSpPr>
          <p:cNvPr id="6" name="Rectangle 5"/>
          <p:cNvSpPr/>
          <p:nvPr/>
        </p:nvSpPr>
        <p:spPr>
          <a:xfrm>
            <a:off x="4586641" y="6137282"/>
            <a:ext cx="4508436" cy="646331"/>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algn="r" eaLnBrk="0" fontAlgn="base" hangingPunct="0">
              <a:spcBef>
                <a:spcPct val="0"/>
              </a:spcBef>
              <a:spcAft>
                <a:spcPct val="0"/>
              </a:spcAft>
            </a:pPr>
            <a:r>
              <a:rPr lang="en-US" sz="36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a:t>
            </a:r>
            <a:r>
              <a:rPr lang="ar-JO" sz="36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1: 13</a:t>
            </a:r>
            <a:r>
              <a:rPr lang="en-US" sz="36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a:t>
            </a:r>
          </a:p>
        </p:txBody>
      </p:sp>
    </p:spTree>
    <p:extLst>
      <p:ext uri="{BB962C8B-B14F-4D97-AF65-F5344CB8AC3E}">
        <p14:creationId xmlns:p14="http://schemas.microsoft.com/office/powerpoint/2010/main" val="23517681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37920" y="266700"/>
            <a:ext cx="6350000" cy="6311900"/>
          </a:xfrm>
          <a:prstGeom prst="rect">
            <a:avLst/>
          </a:prstGeom>
        </p:spPr>
      </p:pic>
      <p:sp>
        <p:nvSpPr>
          <p:cNvPr id="900098" name="Rectangle 2"/>
          <p:cNvSpPr>
            <a:spLocks noGrp="1" noChangeArrowheads="1"/>
          </p:cNvSpPr>
          <p:nvPr>
            <p:ph type="ctrTitle"/>
          </p:nvPr>
        </p:nvSpPr>
        <p:spPr>
          <a:xfrm>
            <a:off x="6457504" y="116632"/>
            <a:ext cx="2686496" cy="6741368"/>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cs typeface="ＭＳ Ｐゴシック" charset="0"/>
              </a:rPr>
              <a:t>أليس جميعهم أرواحاً خادمة مرسلة للخدمة لأجل العتيدين أن يرثوا الخلاص </a:t>
            </a:r>
            <a:br>
              <a:rPr lang="ar-JO" sz="3600" dirty="0">
                <a:effectLst>
                  <a:glow rad="127000">
                    <a:schemeClr val="tx1"/>
                  </a:glow>
                </a:effectLst>
                <a:ea typeface="ＭＳ Ｐゴシック" charset="0"/>
                <a:cs typeface="ＭＳ Ｐゴシック" charset="0"/>
              </a:rPr>
            </a:br>
            <a:r>
              <a:rPr lang="ar-JO" sz="3600" dirty="0">
                <a:effectLst>
                  <a:glow rad="127000">
                    <a:schemeClr val="tx1"/>
                  </a:glow>
                </a:effectLst>
                <a:ea typeface="ＭＳ Ｐゴシック" charset="0"/>
                <a:cs typeface="ＭＳ Ｐゴシック" charset="0"/>
              </a:rPr>
              <a:t>(1: 14)</a:t>
            </a:r>
            <a:endParaRPr lang="en-US" sz="3600" dirty="0">
              <a:effectLst>
                <a:glow rad="127000">
                  <a:schemeClr val="tx1"/>
                </a:glow>
              </a:effectLst>
              <a:ea typeface="ＭＳ Ｐゴシック" charset="0"/>
              <a:cs typeface="ＭＳ Ｐゴシック" charset="0"/>
            </a:endParaRPr>
          </a:p>
        </p:txBody>
      </p:sp>
    </p:spTree>
    <p:extLst>
      <p:ext uri="{BB962C8B-B14F-4D97-AF65-F5344CB8AC3E}">
        <p14:creationId xmlns:p14="http://schemas.microsoft.com/office/powerpoint/2010/main" val="4070686326"/>
      </p:ext>
    </p:extLst>
  </p:cSld>
  <p:clrMapOvr>
    <a:masterClrMapping/>
  </p:clrMapOvr>
  <p:transition/>
</p:sld>
</file>

<file path=ppt/slides/slide2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368300"/>
            <a:ext cx="9144000" cy="6118341"/>
          </a:xfrm>
          <a:prstGeom prst="rect">
            <a:avLst/>
          </a:prstGeom>
        </p:spPr>
      </p:pic>
      <p:sp>
        <p:nvSpPr>
          <p:cNvPr id="5" name="Title 1"/>
          <p:cNvSpPr txBox="1">
            <a:spLocks/>
          </p:cNvSpPr>
          <p:nvPr/>
        </p:nvSpPr>
        <p:spPr>
          <a:xfrm>
            <a:off x="153949" y="192415"/>
            <a:ext cx="8839307" cy="301562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ar-JO" sz="3600" b="1"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rPr>
              <a:t>فإنه لملائكة لم </a:t>
            </a:r>
            <a:r>
              <a:rPr lang="ar-JO" sz="3600" b="1" dirty="0">
                <a:solidFill>
                  <a:srgbClr val="FFFF00"/>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rPr>
              <a:t>يخضع العالم العتيد </a:t>
            </a:r>
            <a:r>
              <a:rPr lang="ar-JO" sz="3600" b="1"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rPr>
              <a:t>الذي نتكلم عنه</a:t>
            </a:r>
            <a:endParaRPr lang="en-US" sz="3600" b="1"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endParaRPr>
          </a:p>
        </p:txBody>
      </p:sp>
      <p:sp>
        <p:nvSpPr>
          <p:cNvPr id="2" name="Title 1"/>
          <p:cNvSpPr>
            <a:spLocks noGrp="1"/>
          </p:cNvSpPr>
          <p:nvPr>
            <p:ph type="title"/>
          </p:nvPr>
        </p:nvSpPr>
        <p:spPr>
          <a:xfrm>
            <a:off x="0" y="5631200"/>
            <a:ext cx="8993256" cy="1139825"/>
          </a:xfrm>
        </p:spPr>
        <p:txBody>
          <a:bodyPr vert="horz" lIns="91440" tIns="45720" rIns="91440" bIns="45720" rtlCol="0" anchor="ctr">
            <a:normAutofit/>
          </a:bodyPr>
          <a:lstStyle/>
          <a:p>
            <a:pPr defTabSz="457200" eaLnBrk="1" hangingPunct="1"/>
            <a:r>
              <a:rPr lang="en-US" sz="4000" kern="1200" dirty="0">
                <a:solidFill>
                  <a:srgbClr val="FFFFFF"/>
                </a:solidFill>
                <a:ea typeface="+mj-ea"/>
                <a:cs typeface="+mj-cs"/>
              </a:rPr>
              <a:t>(</a:t>
            </a:r>
            <a:r>
              <a:rPr lang="ar-JO" sz="4000" kern="1200" dirty="0">
                <a:solidFill>
                  <a:srgbClr val="FFFFFF"/>
                </a:solidFill>
                <a:ea typeface="+mj-ea"/>
                <a:cs typeface="+mj-cs"/>
              </a:rPr>
              <a:t>2: 5</a:t>
            </a:r>
            <a:r>
              <a:rPr lang="en-US" sz="4000" kern="1200" dirty="0">
                <a:solidFill>
                  <a:srgbClr val="FFFFFF"/>
                </a:solidFill>
                <a:ea typeface="+mj-ea"/>
                <a:cs typeface="+mj-cs"/>
              </a:rPr>
              <a:t>)</a:t>
            </a:r>
          </a:p>
        </p:txBody>
      </p:sp>
    </p:spTree>
    <p:extLst>
      <p:ext uri="{BB962C8B-B14F-4D97-AF65-F5344CB8AC3E}">
        <p14:creationId xmlns:p14="http://schemas.microsoft.com/office/powerpoint/2010/main" val="948995709"/>
      </p:ext>
    </p:extLst>
  </p:cSld>
  <p:clrMapOvr>
    <a:overrideClrMapping bg1="dk2" tx1="lt1" bg2="dk1"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3633" name="Picture 2" descr="bible_ligh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0" y="152400"/>
            <a:ext cx="9144000" cy="814430"/>
          </a:xfrm>
          <a:effectLst>
            <a:outerShdw blurRad="63500" dist="35921" dir="2700000" algn="ctr" rotWithShape="0">
              <a:srgbClr val="000000">
                <a:alpha val="74998"/>
              </a:srgbClr>
            </a:outerShdw>
          </a:effectLst>
        </p:spPr>
        <p:txBody>
          <a:bodyPr>
            <a:normAutofit/>
          </a:bodyPr>
          <a:lstStyle/>
          <a:p>
            <a:pPr eaLnBrk="1" hangingPunct="1">
              <a:defRPr/>
            </a:pPr>
            <a:r>
              <a:rPr lang="ar-JO" sz="4000" dirty="0">
                <a:effectLst>
                  <a:outerShdw blurRad="38100" dist="38100" dir="2700000" algn="tl">
                    <a:srgbClr val="212121"/>
                  </a:outerShdw>
                </a:effectLst>
              </a:rPr>
              <a:t>1 كورنثوس 10: 1- 4</a:t>
            </a:r>
            <a:endParaRPr lang="en-US" sz="4000" dirty="0">
              <a:effectLst>
                <a:outerShdw blurRad="38100" dist="38100" dir="2700000" algn="tl">
                  <a:srgbClr val="212121"/>
                </a:outerShdw>
              </a:effectLst>
            </a:endParaRPr>
          </a:p>
        </p:txBody>
      </p:sp>
      <p:sp>
        <p:nvSpPr>
          <p:cNvPr id="1339396" name="Text Box 4"/>
          <p:cNvSpPr txBox="1">
            <a:spLocks noChangeArrowheads="1"/>
          </p:cNvSpPr>
          <p:nvPr/>
        </p:nvSpPr>
        <p:spPr bwMode="auto">
          <a:xfrm>
            <a:off x="107504" y="1196752"/>
            <a:ext cx="9023920" cy="45243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defPPr>
              <a:defRPr lang="en-US"/>
            </a:defPPr>
            <a:lvl1pPr algn="l" eaLnBrk="1" hangingPunct="1">
              <a:defRPr sz="3200" b="1">
                <a:effectLst>
                  <a:glow rad="190500">
                    <a:schemeClr val="bg2"/>
                  </a:glow>
                </a:effectLst>
                <a:latin typeface="Arial" charset="0"/>
                <a:cs typeface="ＭＳ Ｐゴシック"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glow rad="190500">
                    <a:srgbClr val="212121"/>
                  </a:glow>
                </a:effectLst>
                <a:uLnTx/>
                <a:uFillTx/>
                <a:latin typeface="Arial" panose="020B0604020202020204" pitchFamily="34" charset="0"/>
                <a:ea typeface="ＭＳ Ｐゴシック" charset="0"/>
                <a:cs typeface="Arial" panose="020B0604020202020204" pitchFamily="34" charset="0"/>
              </a:rPr>
              <a:t>فإني لست أريد أيها الإخوة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glow rad="190500">
                    <a:srgbClr val="212121"/>
                  </a:glow>
                </a:effectLst>
                <a:uLnTx/>
                <a:uFillTx/>
                <a:latin typeface="Arial" panose="020B0604020202020204" pitchFamily="34" charset="0"/>
                <a:ea typeface="ＭＳ Ｐゴシック" charset="0"/>
                <a:cs typeface="Arial" panose="020B0604020202020204" pitchFamily="34" charset="0"/>
              </a:rPr>
              <a:t> أن تجهلوا أن آباءنا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glow rad="190500">
                    <a:srgbClr val="212121"/>
                  </a:glow>
                </a:effectLst>
                <a:uLnTx/>
                <a:uFillTx/>
                <a:latin typeface="Arial" panose="020B0604020202020204" pitchFamily="34" charset="0"/>
                <a:ea typeface="ＭＳ Ｐゴシック" charset="0"/>
                <a:cs typeface="Arial" panose="020B0604020202020204" pitchFamily="34" charset="0"/>
              </a:rPr>
              <a:t> </a:t>
            </a:r>
            <a:r>
              <a:rPr kumimoji="0" lang="ar-JO" sz="3200" u="none" strike="noStrike" kern="1200" cap="none" spc="0" normalizeH="0" baseline="0" noProof="0" dirty="0">
                <a:ln>
                  <a:noFill/>
                </a:ln>
                <a:solidFill>
                  <a:srgbClr val="FFFF00"/>
                </a:solidFill>
                <a:effectLst>
                  <a:glow rad="190500">
                    <a:srgbClr val="212121"/>
                  </a:glow>
                </a:effectLst>
                <a:uLnTx/>
                <a:uFillTx/>
                <a:latin typeface="Arial" panose="020B0604020202020204" pitchFamily="34" charset="0"/>
                <a:ea typeface="ＭＳ Ｐゴシック" charset="0"/>
                <a:cs typeface="Arial" panose="020B0604020202020204" pitchFamily="34" charset="0"/>
              </a:rPr>
              <a:t>جميعهم</a:t>
            </a:r>
            <a:r>
              <a:rPr kumimoji="0" lang="ar-JO" sz="3200" u="none" strike="noStrike" kern="1200" cap="none" spc="0" normalizeH="0" baseline="0" noProof="0" dirty="0">
                <a:ln>
                  <a:noFill/>
                </a:ln>
                <a:solidFill>
                  <a:srgbClr val="FFFFFF"/>
                </a:solidFill>
                <a:effectLst>
                  <a:glow rad="190500">
                    <a:srgbClr val="212121"/>
                  </a:glow>
                </a:effectLst>
                <a:uLnTx/>
                <a:uFillTx/>
                <a:latin typeface="Arial" panose="020B0604020202020204" pitchFamily="34" charset="0"/>
                <a:ea typeface="ＭＳ Ｐゴシック" charset="0"/>
                <a:cs typeface="Arial" panose="020B0604020202020204" pitchFamily="34" charset="0"/>
              </a:rPr>
              <a:t> كانوا تحت السحابة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glow rad="190500">
                    <a:srgbClr val="212121"/>
                  </a:glow>
                </a:effectLst>
                <a:uLnTx/>
                <a:uFillTx/>
                <a:latin typeface="Arial" panose="020B0604020202020204" pitchFamily="34" charset="0"/>
                <a:ea typeface="ＭＳ Ｐゴシック" charset="0"/>
                <a:cs typeface="Arial" panose="020B0604020202020204" pitchFamily="34" charset="0"/>
              </a:rPr>
              <a:t>و </a:t>
            </a:r>
            <a:r>
              <a:rPr kumimoji="0" lang="ar-JO" sz="3200" u="none" strike="noStrike" kern="1200" cap="none" spc="0" normalizeH="0" baseline="0" noProof="0" dirty="0">
                <a:ln>
                  <a:noFill/>
                </a:ln>
                <a:solidFill>
                  <a:srgbClr val="FFFF00"/>
                </a:solidFill>
                <a:effectLst>
                  <a:glow rad="190500">
                    <a:srgbClr val="212121"/>
                  </a:glow>
                </a:effectLst>
                <a:uLnTx/>
                <a:uFillTx/>
                <a:latin typeface="Arial" panose="020B0604020202020204" pitchFamily="34" charset="0"/>
                <a:ea typeface="ＭＳ Ｐゴシック" charset="0"/>
                <a:cs typeface="Arial" panose="020B0604020202020204" pitchFamily="34" charset="0"/>
              </a:rPr>
              <a:t>جميعهم</a:t>
            </a:r>
            <a:r>
              <a:rPr kumimoji="0" lang="ar-JO" sz="3200" u="none" strike="noStrike" kern="1200" cap="none" spc="0" normalizeH="0" baseline="0" noProof="0" dirty="0">
                <a:ln>
                  <a:noFill/>
                </a:ln>
                <a:solidFill>
                  <a:srgbClr val="FFFFFF"/>
                </a:solidFill>
                <a:effectLst>
                  <a:glow rad="190500">
                    <a:srgbClr val="212121"/>
                  </a:glow>
                </a:effectLst>
                <a:uLnTx/>
                <a:uFillTx/>
                <a:latin typeface="Arial" panose="020B0604020202020204" pitchFamily="34" charset="0"/>
                <a:ea typeface="ＭＳ Ｐゴシック" charset="0"/>
                <a:cs typeface="Arial" panose="020B0604020202020204" pitchFamily="34" charset="0"/>
              </a:rPr>
              <a:t> اجتازوا في البحر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glow rad="190500">
                    <a:srgbClr val="212121"/>
                  </a:glow>
                </a:effectLst>
                <a:uLnTx/>
                <a:uFillTx/>
                <a:latin typeface="Arial" panose="020B0604020202020204" pitchFamily="34" charset="0"/>
                <a:ea typeface="ＭＳ Ｐゴシック" charset="0"/>
                <a:cs typeface="Arial" panose="020B0604020202020204" pitchFamily="34" charset="0"/>
              </a:rPr>
              <a:t>و </a:t>
            </a:r>
            <a:r>
              <a:rPr kumimoji="0" lang="ar-JO" sz="3200" u="none" strike="noStrike" kern="1200" cap="none" spc="0" normalizeH="0" baseline="0" noProof="0" dirty="0">
                <a:ln>
                  <a:noFill/>
                </a:ln>
                <a:solidFill>
                  <a:srgbClr val="FFFF00"/>
                </a:solidFill>
                <a:effectLst>
                  <a:glow rad="190500">
                    <a:srgbClr val="212121"/>
                  </a:glow>
                </a:effectLst>
                <a:uLnTx/>
                <a:uFillTx/>
                <a:latin typeface="Arial" panose="020B0604020202020204" pitchFamily="34" charset="0"/>
                <a:ea typeface="ＭＳ Ｐゴシック" charset="0"/>
                <a:cs typeface="Arial" panose="020B0604020202020204" pitchFamily="34" charset="0"/>
              </a:rPr>
              <a:t>جميعهم</a:t>
            </a:r>
            <a:r>
              <a:rPr kumimoji="0" lang="ar-JO" sz="3200" u="none" strike="noStrike" kern="1200" cap="none" spc="0" normalizeH="0" baseline="0" noProof="0" dirty="0">
                <a:ln>
                  <a:noFill/>
                </a:ln>
                <a:solidFill>
                  <a:srgbClr val="FFFFFF"/>
                </a:solidFill>
                <a:effectLst>
                  <a:glow rad="190500">
                    <a:srgbClr val="212121"/>
                  </a:glow>
                </a:effectLst>
                <a:uLnTx/>
                <a:uFillTx/>
                <a:latin typeface="Arial" panose="020B0604020202020204" pitchFamily="34" charset="0"/>
                <a:ea typeface="ＭＳ Ｐゴシック" charset="0"/>
                <a:cs typeface="Arial" panose="020B0604020202020204" pitchFamily="34" charset="0"/>
              </a:rPr>
              <a:t> اعتمدوا لموسى في السحابة و في البحر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glow rad="190500">
                    <a:srgbClr val="212121"/>
                  </a:glow>
                </a:effectLst>
                <a:uLnTx/>
                <a:uFillTx/>
                <a:latin typeface="Arial" panose="020B0604020202020204" pitchFamily="34" charset="0"/>
                <a:ea typeface="ＭＳ Ｐゴシック" charset="0"/>
                <a:cs typeface="Arial" panose="020B0604020202020204" pitchFamily="34" charset="0"/>
              </a:rPr>
              <a:t>و </a:t>
            </a:r>
            <a:r>
              <a:rPr kumimoji="0" lang="ar-JO" sz="3200" u="none" strike="noStrike" kern="1200" cap="none" spc="0" normalizeH="0" baseline="0" noProof="0" dirty="0">
                <a:ln>
                  <a:noFill/>
                </a:ln>
                <a:solidFill>
                  <a:srgbClr val="FFFF00"/>
                </a:solidFill>
                <a:effectLst>
                  <a:glow rad="190500">
                    <a:srgbClr val="212121"/>
                  </a:glow>
                </a:effectLst>
                <a:uLnTx/>
                <a:uFillTx/>
                <a:latin typeface="Arial" panose="020B0604020202020204" pitchFamily="34" charset="0"/>
                <a:ea typeface="ＭＳ Ｐゴシック" charset="0"/>
                <a:cs typeface="Arial" panose="020B0604020202020204" pitchFamily="34" charset="0"/>
              </a:rPr>
              <a:t>جميعهم</a:t>
            </a:r>
            <a:r>
              <a:rPr kumimoji="0" lang="ar-JO" sz="3200" u="none" strike="noStrike" kern="1200" cap="none" spc="0" normalizeH="0" baseline="0" noProof="0" dirty="0">
                <a:ln>
                  <a:noFill/>
                </a:ln>
                <a:solidFill>
                  <a:srgbClr val="FFFFFF"/>
                </a:solidFill>
                <a:effectLst>
                  <a:glow rad="190500">
                    <a:srgbClr val="212121"/>
                  </a:glow>
                </a:effectLst>
                <a:uLnTx/>
                <a:uFillTx/>
                <a:latin typeface="Arial" panose="020B0604020202020204" pitchFamily="34" charset="0"/>
                <a:ea typeface="ＭＳ Ｐゴシック" charset="0"/>
                <a:cs typeface="Arial" panose="020B0604020202020204" pitchFamily="34" charset="0"/>
              </a:rPr>
              <a:t> أكلوا طعاماً واحداً روحياً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glow rad="190500">
                    <a:srgbClr val="212121"/>
                  </a:glow>
                </a:effectLst>
                <a:uLnTx/>
                <a:uFillTx/>
                <a:latin typeface="Arial" panose="020B0604020202020204" pitchFamily="34" charset="0"/>
                <a:ea typeface="ＭＳ Ｐゴシック" charset="0"/>
                <a:cs typeface="Arial" panose="020B0604020202020204" pitchFamily="34" charset="0"/>
              </a:rPr>
              <a:t>و </a:t>
            </a:r>
            <a:r>
              <a:rPr kumimoji="0" lang="ar-JO" sz="3200" u="none" strike="noStrike" kern="1200" cap="none" spc="0" normalizeH="0" baseline="0" noProof="0" dirty="0">
                <a:ln>
                  <a:noFill/>
                </a:ln>
                <a:solidFill>
                  <a:srgbClr val="FFFF00"/>
                </a:solidFill>
                <a:effectLst>
                  <a:glow rad="190500">
                    <a:srgbClr val="212121"/>
                  </a:glow>
                </a:effectLst>
                <a:uLnTx/>
                <a:uFillTx/>
                <a:latin typeface="Arial" panose="020B0604020202020204" pitchFamily="34" charset="0"/>
                <a:ea typeface="ＭＳ Ｐゴシック" charset="0"/>
                <a:cs typeface="Arial" panose="020B0604020202020204" pitchFamily="34" charset="0"/>
              </a:rPr>
              <a:t>جميعهم</a:t>
            </a:r>
            <a:r>
              <a:rPr kumimoji="0" lang="ar-JO" sz="3200" u="none" strike="noStrike" kern="1200" cap="none" spc="0" normalizeH="0" baseline="0" noProof="0" dirty="0">
                <a:ln>
                  <a:noFill/>
                </a:ln>
                <a:solidFill>
                  <a:srgbClr val="FFFFFF"/>
                </a:solidFill>
                <a:effectLst>
                  <a:glow rad="190500">
                    <a:srgbClr val="212121"/>
                  </a:glow>
                </a:effectLst>
                <a:uLnTx/>
                <a:uFillTx/>
                <a:latin typeface="Arial" panose="020B0604020202020204" pitchFamily="34" charset="0"/>
                <a:ea typeface="ＭＳ Ｐゴシック" charset="0"/>
                <a:cs typeface="Arial" panose="020B0604020202020204" pitchFamily="34" charset="0"/>
              </a:rPr>
              <a:t> شربوا شراباً واحداً روحياً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glow rad="190500">
                    <a:srgbClr val="212121"/>
                  </a:glow>
                </a:effectLst>
                <a:uLnTx/>
                <a:uFillTx/>
                <a:latin typeface="Arial" panose="020B0604020202020204" pitchFamily="34" charset="0"/>
                <a:ea typeface="ＭＳ Ｐゴシック" charset="0"/>
                <a:cs typeface="Arial" panose="020B0604020202020204" pitchFamily="34" charset="0"/>
              </a:rPr>
              <a:t>لأنهم كانوا يشربون من صخرة روحية تابعتهم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glow rad="190500">
                    <a:srgbClr val="212121"/>
                  </a:glow>
                </a:effectLst>
                <a:uLnTx/>
                <a:uFillTx/>
                <a:latin typeface="Arial" panose="020B0604020202020204" pitchFamily="34" charset="0"/>
                <a:ea typeface="ＭＳ Ｐゴシック" charset="0"/>
                <a:cs typeface="Arial" panose="020B0604020202020204" pitchFamily="34" charset="0"/>
              </a:rPr>
              <a:t> و الصخرة كانت المسيح</a:t>
            </a:r>
            <a:endParaRPr kumimoji="0" lang="en-US" sz="3200" u="none" strike="noStrike" kern="1200" cap="none" spc="0" normalizeH="0" baseline="0" noProof="0" dirty="0">
              <a:ln>
                <a:noFill/>
              </a:ln>
              <a:solidFill>
                <a:srgbClr val="FFFFFF"/>
              </a:solidFill>
              <a:effectLst>
                <a:glow rad="190500">
                  <a:srgbClr val="21212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48388623"/>
      </p:ext>
    </p:extLst>
  </p:cSld>
  <p:clrMapOvr>
    <a:masterClrMapping/>
  </p:clrMapOvr>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عب 3: 1-2</a:t>
            </a:r>
            <a:endParaRPr lang="en-US" sz="4000" u="sng"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endParaRPr>
          </a:p>
          <a:p>
            <a:endPar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endParaRPr>
          </a:p>
          <a:p>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1 من ثم أيها </a:t>
            </a:r>
            <a:r>
              <a:rPr lang="ar-JO" sz="40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الإخوة</a:t>
            </a:r>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 القديسون </a:t>
            </a:r>
            <a:r>
              <a:rPr lang="ar-JO" sz="40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شركاء الدعوة السماوية </a:t>
            </a:r>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لاحظوا رسول اعترافنا و رئيس كهنته المسيح يسوع 2 حال كونه أميناً للذي اقامه كما كان موسى أيضاً في كل بيته</a:t>
            </a:r>
            <a:endPar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endParaRPr>
          </a:p>
        </p:txBody>
      </p:sp>
    </p:spTree>
    <p:extLst>
      <p:ext uri="{BB962C8B-B14F-4D97-AF65-F5344CB8AC3E}">
        <p14:creationId xmlns:p14="http://schemas.microsoft.com/office/powerpoint/2010/main" val="559966707"/>
      </p:ext>
    </p:extLst>
  </p:cSld>
  <p:clrMapOvr>
    <a:masterClrMapping/>
  </p:clrMapOvr>
  <p:transition spd="slow">
    <p:cut/>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rPr>
              <a:t>عب 3: 5-6</a:t>
            </a:r>
            <a:endPar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endParaRPr>
          </a:p>
          <a:p>
            <a:pPr algn="l"/>
            <a:endPar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endParaRPr>
          </a:p>
          <a:p>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rPr>
              <a:t>5 و موسى كان أميناً في كل بيته كخادم شهادة للعتيد أن يتكلم به 6 و أما المسيح فكابن على بيته و بيته نحن </a:t>
            </a:r>
            <a:r>
              <a:rPr lang="ar-JO" sz="40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rPr>
              <a:t>إن تمسكنا بثقة الرجاء و افتخاره ثابتة إلى النهاية</a:t>
            </a:r>
            <a:endParaRPr lang="en-US" sz="40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endParaRPr>
          </a:p>
        </p:txBody>
      </p:sp>
    </p:spTree>
    <p:extLst>
      <p:ext uri="{BB962C8B-B14F-4D97-AF65-F5344CB8AC3E}">
        <p14:creationId xmlns:p14="http://schemas.microsoft.com/office/powerpoint/2010/main" val="3687210588"/>
      </p:ext>
    </p:extLst>
  </p:cSld>
  <p:clrMapOvr>
    <a:masterClrMapping/>
  </p:clrMapOvr>
  <p:transition spd="slow">
    <p:cut/>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0032" y="-27384"/>
            <a:ext cx="4330824" cy="2736304"/>
          </a:xfrm>
          <a:solidFill>
            <a:srgbClr val="000514"/>
          </a:solidFill>
        </p:spPr>
        <p:txBody>
          <a:bodyPr/>
          <a:lstStyle/>
          <a:p>
            <a:r>
              <a:rPr lang="ar-JO" sz="3600" dirty="0">
                <a:solidFill>
                  <a:srgbClr val="FFFFFF"/>
                </a:solidFill>
              </a:rPr>
              <a:t>دعم الراحة الألفية المستقبلية في عبرانيين 4</a:t>
            </a:r>
            <a:endParaRPr lang="en-US" sz="3600" dirty="0">
              <a:solidFill>
                <a:srgbClr val="FFFFFF"/>
              </a:solidFill>
            </a:endParaRPr>
          </a:p>
        </p:txBody>
      </p:sp>
      <p:sp>
        <p:nvSpPr>
          <p:cNvPr id="8" name="Text Box 5"/>
          <p:cNvSpPr txBox="1">
            <a:spLocks noChangeArrowheads="1"/>
          </p:cNvSpPr>
          <p:nvPr/>
        </p:nvSpPr>
        <p:spPr bwMode="auto">
          <a:xfrm>
            <a:off x="8106770" y="15007"/>
            <a:ext cx="1279555" cy="46166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defTabSz="914400" eaLnBrk="0" fontAlgn="base" hangingPunct="0">
              <a:spcBef>
                <a:spcPct val="0"/>
              </a:spcBef>
              <a:spcAft>
                <a:spcPct val="0"/>
              </a:spcAft>
              <a:defRPr/>
            </a:pPr>
            <a:r>
              <a:rPr lang="ar-JO" sz="2400" b="1" dirty="0">
                <a:solidFill>
                  <a:srgbClr val="FFFFFF"/>
                </a:solidFill>
                <a:latin typeface="Arial" panose="020B0604020202020204" pitchFamily="34" charset="0"/>
                <a:ea typeface="ＭＳ Ｐゴシック" charset="0"/>
                <a:cs typeface="Arial" panose="020B0604020202020204" pitchFamily="34" charset="0"/>
              </a:rPr>
              <a:t>266 آي</a:t>
            </a: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6" name="Title 1"/>
          <p:cNvSpPr txBox="1">
            <a:spLocks/>
          </p:cNvSpPr>
          <p:nvPr/>
        </p:nvSpPr>
        <p:spPr bwMode="auto">
          <a:xfrm>
            <a:off x="4788024" y="2780928"/>
            <a:ext cx="4355976" cy="3312368"/>
          </a:xfrm>
          <a:prstGeom prst="rect">
            <a:avLst/>
          </a:prstGeom>
          <a:noFill/>
          <a:ln w="9525">
            <a:noFill/>
            <a:miter lim="800000"/>
            <a:headEnd/>
            <a:tailEnd/>
          </a:ln>
          <a:effectLst/>
        </p:spPr>
        <p:txBody>
          <a:bodyPr vert="horz" wrap="square" lIns="91435" tIns="45718" rIns="91435" bIns="45718" numCol="1" anchor="t"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412750" indent="-412750" algn="r" defTabSz="914400"/>
            <a:r>
              <a:rPr lang="ar-JO" sz="3200" b="1" dirty="0">
                <a:solidFill>
                  <a:srgbClr val="FFFFFF"/>
                </a:solidFill>
                <a:effectLst>
                  <a:glow rad="177800">
                    <a:srgbClr val="DADADA">
                      <a:lumMod val="10000"/>
                    </a:srgbClr>
                  </a:glow>
                </a:effectLst>
                <a:latin typeface="Arial" panose="020B0604020202020204" pitchFamily="34" charset="0"/>
              </a:rPr>
              <a:t>1. السياق</a:t>
            </a:r>
            <a:endParaRPr lang="en-US" sz="3200" b="1" dirty="0">
              <a:solidFill>
                <a:srgbClr val="FFFFFF"/>
              </a:solidFill>
              <a:effectLst>
                <a:glow rad="177800">
                  <a:srgbClr val="DADADA">
                    <a:lumMod val="10000"/>
                  </a:srgbClr>
                </a:glow>
              </a:effectLst>
              <a:latin typeface="Arial" panose="020B0604020202020204" pitchFamily="34" charset="0"/>
            </a:endParaRPr>
          </a:p>
          <a:p>
            <a:pPr marL="412750" indent="-412750" algn="r" defTabSz="914400"/>
            <a:r>
              <a:rPr lang="ar-JO" sz="3200" b="1" dirty="0">
                <a:solidFill>
                  <a:srgbClr val="FFFFFF"/>
                </a:solidFill>
                <a:effectLst>
                  <a:glow rad="177800">
                    <a:srgbClr val="DADADA">
                      <a:lumMod val="10000"/>
                    </a:srgbClr>
                  </a:glow>
                </a:effectLst>
                <a:latin typeface="Arial" panose="020B0604020202020204" pitchFamily="34" charset="0"/>
              </a:rPr>
              <a:t>2. وعد الأرض</a:t>
            </a:r>
            <a:endParaRPr lang="en-US" sz="3200" b="1" dirty="0">
              <a:solidFill>
                <a:srgbClr val="FFFFFF"/>
              </a:solidFill>
              <a:effectLst>
                <a:glow rad="177800">
                  <a:srgbClr val="DADADA">
                    <a:lumMod val="10000"/>
                  </a:srgbClr>
                </a:glow>
              </a:effectLst>
              <a:latin typeface="Arial" panose="020B0604020202020204" pitchFamily="34" charset="0"/>
            </a:endParaRPr>
          </a:p>
        </p:txBody>
      </p:sp>
      <p:pic>
        <p:nvPicPr>
          <p:cNvPr id="4" name="Picture 3"/>
          <p:cNvPicPr>
            <a:picLocks noChangeAspect="1"/>
          </p:cNvPicPr>
          <p:nvPr/>
        </p:nvPicPr>
        <p:blipFill>
          <a:blip r:embed="rId2"/>
          <a:stretch>
            <a:fillRect/>
          </a:stretch>
        </p:blipFill>
        <p:spPr>
          <a:xfrm>
            <a:off x="10318" y="0"/>
            <a:ext cx="4877554" cy="6858000"/>
          </a:xfrm>
          <a:prstGeom prst="rect">
            <a:avLst/>
          </a:prstGeom>
        </p:spPr>
      </p:pic>
      <p:sp>
        <p:nvSpPr>
          <p:cNvPr id="7" name="Title 1"/>
          <p:cNvSpPr txBox="1">
            <a:spLocks/>
          </p:cNvSpPr>
          <p:nvPr/>
        </p:nvSpPr>
        <p:spPr bwMode="auto">
          <a:xfrm>
            <a:off x="12162" y="7214"/>
            <a:ext cx="4860032" cy="813475"/>
          </a:xfrm>
          <a:prstGeom prst="rect">
            <a:avLst/>
          </a:prstGeom>
          <a:solidFill>
            <a:srgbClr val="FFFFFF"/>
          </a:solid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400" b="1">
                <a:solidFill>
                  <a:srgbClr val="FFFFFF"/>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r>
              <a:rPr lang="ar-JO" sz="2400" dirty="0">
                <a:solidFill>
                  <a:schemeClr val="accent6">
                    <a:lumMod val="75000"/>
                  </a:schemeClr>
                </a:solidFill>
                <a:latin typeface="Arial" panose="020B0604020202020204" pitchFamily="34" charset="0"/>
              </a:rPr>
              <a:t>تخصيص الأراضي في الألفية </a:t>
            </a:r>
          </a:p>
          <a:p>
            <a:r>
              <a:rPr lang="ar-JO" sz="2400" dirty="0">
                <a:solidFill>
                  <a:schemeClr val="accent6">
                    <a:lumMod val="75000"/>
                  </a:schemeClr>
                </a:solidFill>
                <a:latin typeface="Arial" panose="020B0604020202020204" pitchFamily="34" charset="0"/>
              </a:rPr>
              <a:t>(حزقيال 47-48)</a:t>
            </a:r>
            <a:endParaRPr lang="en-US" sz="2400" dirty="0">
              <a:solidFill>
                <a:schemeClr val="accent6">
                  <a:lumMod val="75000"/>
                </a:schemeClr>
              </a:solidFill>
              <a:effectLst/>
              <a:latin typeface="Arial" panose="020B0604020202020204" pitchFamily="34" charset="0"/>
            </a:endParaRPr>
          </a:p>
        </p:txBody>
      </p:sp>
    </p:spTree>
    <p:extLst>
      <p:ext uri="{BB962C8B-B14F-4D97-AF65-F5344CB8AC3E}">
        <p14:creationId xmlns:p14="http://schemas.microsoft.com/office/powerpoint/2010/main" val="3167977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r>
              <a:rPr lang="ar-JO"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عب 4: 3-5</a:t>
            </a:r>
            <a:endPar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endParaRPr>
          </a:p>
          <a:p>
            <a:pPr algn="l"/>
            <a:endParaRPr lang="en-US" sz="33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endParaRPr>
          </a:p>
          <a:p>
            <a:pPr algn="l"/>
            <a:r>
              <a:rPr lang="ar-JO" sz="3300" dirty="0">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لأننا نحن المؤمنين ندخل الراحة </a:t>
            </a:r>
          </a:p>
          <a:p>
            <a:pPr algn="l"/>
            <a:r>
              <a:rPr lang="ar-JO" sz="3300" dirty="0">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كما قال حتى أقسمت في غضبي</a:t>
            </a:r>
          </a:p>
          <a:p>
            <a:pPr algn="l"/>
            <a:r>
              <a:rPr lang="ar-JO" sz="3300" dirty="0">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 </a:t>
            </a:r>
            <a:r>
              <a:rPr lang="ar-JO" sz="33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لن يدخلوا راحتي </a:t>
            </a:r>
            <a:r>
              <a:rPr lang="ar-JO" sz="3300" dirty="0">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مع كون الأعمال </a:t>
            </a:r>
          </a:p>
          <a:p>
            <a:pPr algn="l"/>
            <a:r>
              <a:rPr lang="ar-JO" sz="3300" dirty="0">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قد أكملت منذ تأسيس العالم 4 </a:t>
            </a:r>
          </a:p>
          <a:p>
            <a:pPr algn="l"/>
            <a:r>
              <a:rPr lang="ar-JO" sz="3300" dirty="0">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لأنه قال في موضع عن السابع</a:t>
            </a:r>
          </a:p>
          <a:p>
            <a:pPr algn="l"/>
            <a:r>
              <a:rPr lang="ar-JO" sz="3300" dirty="0">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هكذا و استراح الله في اليوم السابع</a:t>
            </a:r>
          </a:p>
          <a:p>
            <a:pPr algn="l"/>
            <a:r>
              <a:rPr lang="ar-JO" sz="3300" dirty="0">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من جميع أعماله </a:t>
            </a:r>
          </a:p>
          <a:p>
            <a:pPr algn="l"/>
            <a:r>
              <a:rPr lang="ar-JO" sz="3300" dirty="0">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5 و في هذا ايضاً </a:t>
            </a:r>
            <a:r>
              <a:rPr lang="ar-JO" sz="33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لن يدخلوا راحتي</a:t>
            </a:r>
            <a:endParaRPr lang="en-US" sz="33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endParaRPr>
          </a:p>
        </p:txBody>
      </p:sp>
      <p:grpSp>
        <p:nvGrpSpPr>
          <p:cNvPr id="5" name="Group 4"/>
          <p:cNvGrpSpPr/>
          <p:nvPr/>
        </p:nvGrpSpPr>
        <p:grpSpPr>
          <a:xfrm>
            <a:off x="4332245" y="2736261"/>
            <a:ext cx="4541335" cy="3190627"/>
            <a:chOff x="4332245" y="2908741"/>
            <a:chExt cx="4541335" cy="3190627"/>
          </a:xfrm>
        </p:grpSpPr>
        <p:sp>
          <p:nvSpPr>
            <p:cNvPr id="2" name="Up Arrow 1"/>
            <p:cNvSpPr/>
            <p:nvPr/>
          </p:nvSpPr>
          <p:spPr>
            <a:xfrm rot="18509319">
              <a:off x="4363723" y="2877264"/>
              <a:ext cx="1646155" cy="1709110"/>
            </a:xfrm>
            <a:prstGeom prst="up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prstClr val="white"/>
                </a:solidFill>
                <a:latin typeface="Arial" panose="020B0604020202020204" pitchFamily="34" charset="0"/>
              </a:endParaRPr>
            </a:p>
          </p:txBody>
        </p:sp>
        <p:sp>
          <p:nvSpPr>
            <p:cNvPr id="6" name="Up Arrow 5"/>
            <p:cNvSpPr/>
            <p:nvPr/>
          </p:nvSpPr>
          <p:spPr>
            <a:xfrm rot="13994549">
              <a:off x="4363722" y="4421736"/>
              <a:ext cx="1646155" cy="1709110"/>
            </a:xfrm>
            <a:prstGeom prst="up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prstClr val="white"/>
                </a:solidFill>
                <a:latin typeface="Arial" panose="020B0604020202020204" pitchFamily="34" charset="0"/>
              </a:endParaRPr>
            </a:p>
          </p:txBody>
        </p:sp>
        <p:sp>
          <p:nvSpPr>
            <p:cNvPr id="4" name="Shape 62"/>
            <p:cNvSpPr txBox="1"/>
            <p:nvPr/>
          </p:nvSpPr>
          <p:spPr>
            <a:xfrm>
              <a:off x="5502881" y="3731819"/>
              <a:ext cx="3370699" cy="1411192"/>
            </a:xfrm>
            <a:prstGeom prst="rect">
              <a:avLst/>
            </a:prstGeom>
            <a:solidFill>
              <a:srgbClr val="FFFF00"/>
            </a:solidFill>
          </p:spPr>
          <p:txBody>
            <a:bodyPr vert="horz" lIns="91440" tIns="45720" rIns="91440" bIns="45720" rtlCol="0" anchor="ctr">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r>
                <a:rPr lang="ar-JO" sz="4800" dirty="0">
                  <a:solidFill>
                    <a:schemeClr val="tx1"/>
                  </a:solidFill>
                  <a:effectLst/>
                  <a:latin typeface="Arial" panose="020B0604020202020204" pitchFamily="34" charset="0"/>
                  <a:cs typeface="Arial" panose="020B0604020202020204" pitchFamily="34" charset="0"/>
                  <a:sym typeface="Calibri"/>
                </a:rPr>
                <a:t>مزمور 95</a:t>
              </a:r>
              <a:endParaRPr lang="en-US" sz="4400" dirty="0">
                <a:solidFill>
                  <a:schemeClr val="tx1"/>
                </a:solidFill>
                <a:effectLst/>
                <a:latin typeface="Arial" panose="020B0604020202020204" pitchFamily="34" charset="0"/>
                <a:sym typeface="Calibri"/>
              </a:endParaRPr>
            </a:p>
          </p:txBody>
        </p:sp>
      </p:grpSp>
    </p:spTree>
    <p:extLst>
      <p:ext uri="{BB962C8B-B14F-4D97-AF65-F5344CB8AC3E}">
        <p14:creationId xmlns:p14="http://schemas.microsoft.com/office/powerpoint/2010/main" val="361964996"/>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eb 4 Joshua.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25" y="816324"/>
            <a:ext cx="4354551" cy="6069061"/>
          </a:xfrm>
          <a:prstGeom prst="rect">
            <a:avLst/>
          </a:prstGeom>
        </p:spPr>
      </p:pic>
      <p:sp>
        <p:nvSpPr>
          <p:cNvPr id="2" name="Title 1"/>
          <p:cNvSpPr>
            <a:spLocks noGrp="1"/>
          </p:cNvSpPr>
          <p:nvPr>
            <p:ph type="title"/>
          </p:nvPr>
        </p:nvSpPr>
        <p:spPr>
          <a:xfrm>
            <a:off x="-36512" y="-27383"/>
            <a:ext cx="9227368" cy="864096"/>
          </a:xfrm>
          <a:solidFill>
            <a:srgbClr val="000514"/>
          </a:solidFill>
        </p:spPr>
        <p:txBody>
          <a:bodyPr/>
          <a:lstStyle/>
          <a:p>
            <a:r>
              <a:rPr lang="ar-JO" dirty="0">
                <a:solidFill>
                  <a:srgbClr val="FFFFFF"/>
                </a:solidFill>
              </a:rPr>
              <a:t>قدم يشوع الراحة في كنعان</a:t>
            </a:r>
            <a:endParaRPr lang="en-US" dirty="0">
              <a:solidFill>
                <a:srgbClr val="FFFFFF"/>
              </a:solidFill>
            </a:endParaRPr>
          </a:p>
        </p:txBody>
      </p:sp>
      <p:sp>
        <p:nvSpPr>
          <p:cNvPr id="5" name="Title 1"/>
          <p:cNvSpPr txBox="1">
            <a:spLocks/>
          </p:cNvSpPr>
          <p:nvPr/>
        </p:nvSpPr>
        <p:spPr bwMode="auto">
          <a:xfrm>
            <a:off x="4636250" y="836713"/>
            <a:ext cx="4232619" cy="5774379"/>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400" b="1">
                <a:solidFill>
                  <a:srgbClr val="FFFFFF"/>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r>
              <a:rPr lang="ar-JO" dirty="0">
                <a:effectLst>
                  <a:outerShdw blurRad="38100" dist="38100" dir="2700000" algn="tl">
                    <a:srgbClr val="000000">
                      <a:alpha val="43137"/>
                    </a:srgbClr>
                  </a:outerShdw>
                </a:effectLst>
                <a:latin typeface="Arial" panose="020B0604020202020204" pitchFamily="34" charset="0"/>
              </a:rPr>
              <a:t>كل موضع تدوسه بطون أقدامكم لكم أعطيته كما كلمت موسى</a:t>
            </a:r>
          </a:p>
          <a:p>
            <a:r>
              <a:rPr lang="ar-JO" dirty="0">
                <a:effectLst>
                  <a:outerShdw blurRad="38100" dist="38100" dir="2700000" algn="tl">
                    <a:srgbClr val="000000">
                      <a:alpha val="43137"/>
                    </a:srgbClr>
                  </a:outerShdw>
                </a:effectLst>
                <a:latin typeface="Arial" panose="020B0604020202020204" pitchFamily="34" charset="0"/>
              </a:rPr>
              <a:t>(يش 1: 3)</a:t>
            </a:r>
            <a:endParaRPr lang="en-US" dirty="0">
              <a:effectLst>
                <a:outerShdw blurRad="38100" dist="38100" dir="2700000" algn="tl">
                  <a:srgbClr val="000000">
                    <a:alpha val="43137"/>
                  </a:srgbClr>
                </a:outerShdw>
              </a:effectLst>
              <a:latin typeface="Arial" panose="020B0604020202020204" pitchFamily="34" charset="0"/>
            </a:endParaRPr>
          </a:p>
        </p:txBody>
      </p:sp>
    </p:spTree>
    <p:extLst>
      <p:ext uri="{BB962C8B-B14F-4D97-AF65-F5344CB8AC3E}">
        <p14:creationId xmlns:p14="http://schemas.microsoft.com/office/powerpoint/2010/main" val="1876468332"/>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rPr>
              <a:t>عب 4: 8-11</a:t>
            </a:r>
            <a:endPar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endParaRPr>
          </a:p>
          <a:p>
            <a:pPr algn="l"/>
            <a:endPar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endParaRPr>
          </a:p>
          <a:p>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rPr>
              <a:t>8 لأنه لو كان يشوع قد أراحهم لما تكلم بعد ذلك عن يوم آخر 9 إذاً بقيت راحة لشعب الله </a:t>
            </a:r>
            <a:r>
              <a:rPr lang="ar-JO" sz="40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rPr>
              <a:t>10</a:t>
            </a:r>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rPr>
              <a:t> </a:t>
            </a:r>
            <a:r>
              <a:rPr lang="ar-JO" sz="40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rPr>
              <a:t>لأن الذي دخل راحته استراح هو أيضاً من أعماله كما الله من أعماله </a:t>
            </a:r>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rPr>
              <a:t>11 فلنجتهد أن ندخل تلك الراحة لئلا يسقط أحد في عبرة العصيان هذه عينها</a:t>
            </a:r>
            <a:endPar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endParaRPr>
          </a:p>
        </p:txBody>
      </p:sp>
    </p:spTree>
    <p:extLst>
      <p:ext uri="{BB962C8B-B14F-4D97-AF65-F5344CB8AC3E}">
        <p14:creationId xmlns:p14="http://schemas.microsoft.com/office/powerpoint/2010/main" val="2582673269"/>
      </p:ext>
    </p:extLst>
  </p:cSld>
  <p:clrMapOvr>
    <a:masterClrMapping/>
  </p:clrMapOvr>
  <p:transition spd="slow">
    <p:cut/>
  </p:transition>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0032" y="-27384"/>
            <a:ext cx="4330824" cy="2736304"/>
          </a:xfrm>
          <a:solidFill>
            <a:srgbClr val="000514"/>
          </a:solidFill>
        </p:spPr>
        <p:txBody>
          <a:bodyPr/>
          <a:lstStyle/>
          <a:p>
            <a:r>
              <a:rPr lang="ar-JO" sz="3600" dirty="0">
                <a:solidFill>
                  <a:srgbClr val="FFFFFF"/>
                </a:solidFill>
              </a:rPr>
              <a:t>دعم الراحة الألفية المستقبلية في عبرانيين 4</a:t>
            </a:r>
            <a:endParaRPr lang="en-US" sz="3600" dirty="0">
              <a:solidFill>
                <a:srgbClr val="FFFFFF"/>
              </a:solidFill>
            </a:endParaRPr>
          </a:p>
        </p:txBody>
      </p:sp>
      <p:sp>
        <p:nvSpPr>
          <p:cNvPr id="8" name="Text Box 5"/>
          <p:cNvSpPr txBox="1">
            <a:spLocks noChangeArrowheads="1"/>
          </p:cNvSpPr>
          <p:nvPr/>
        </p:nvSpPr>
        <p:spPr bwMode="auto">
          <a:xfrm>
            <a:off x="8324816" y="15007"/>
            <a:ext cx="976549" cy="46166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defTabSz="914400" eaLnBrk="0" fontAlgn="base" hangingPunct="0">
              <a:spcBef>
                <a:spcPct val="0"/>
              </a:spcBef>
              <a:spcAft>
                <a:spcPct val="0"/>
              </a:spcAft>
              <a:defRPr/>
            </a:pPr>
            <a:r>
              <a:rPr lang="ar-JO" sz="2400" b="1" dirty="0">
                <a:solidFill>
                  <a:srgbClr val="FFFFFF"/>
                </a:solidFill>
                <a:latin typeface="Arial" panose="020B0604020202020204" pitchFamily="34" charset="0"/>
                <a:ea typeface="ＭＳ Ｐゴシック" charset="0"/>
                <a:cs typeface="Arial" panose="020B0604020202020204" pitchFamily="34" charset="0"/>
              </a:rPr>
              <a:t>266آي</a:t>
            </a: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6" name="Title 1"/>
          <p:cNvSpPr txBox="1">
            <a:spLocks/>
          </p:cNvSpPr>
          <p:nvPr/>
        </p:nvSpPr>
        <p:spPr bwMode="auto">
          <a:xfrm>
            <a:off x="4788024" y="2780928"/>
            <a:ext cx="4355976" cy="3312368"/>
          </a:xfrm>
          <a:prstGeom prst="rect">
            <a:avLst/>
          </a:prstGeom>
          <a:noFill/>
          <a:ln w="9525">
            <a:noFill/>
            <a:miter lim="800000"/>
            <a:headEnd/>
            <a:tailEnd/>
          </a:ln>
          <a:effectLst/>
        </p:spPr>
        <p:txBody>
          <a:bodyPr vert="horz" wrap="square" lIns="91435" tIns="45718" rIns="91435" bIns="45718" numCol="1" anchor="t"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412750" indent="-412750" algn="r" defTabSz="914400"/>
            <a:r>
              <a:rPr lang="ar-JO" sz="3200" b="1" dirty="0">
                <a:solidFill>
                  <a:srgbClr val="FFFFFF"/>
                </a:solidFill>
                <a:effectLst>
                  <a:glow rad="177800">
                    <a:srgbClr val="DADADA">
                      <a:lumMod val="10000"/>
                    </a:srgbClr>
                  </a:glow>
                </a:effectLst>
                <a:latin typeface="Arial" panose="020B0604020202020204" pitchFamily="34" charset="0"/>
              </a:rPr>
              <a:t>1. السياق</a:t>
            </a:r>
          </a:p>
          <a:p>
            <a:pPr marL="412750" indent="-412750" algn="r" defTabSz="914400"/>
            <a:r>
              <a:rPr lang="ar-JO" sz="3200" b="1" dirty="0">
                <a:solidFill>
                  <a:srgbClr val="FFFFFF"/>
                </a:solidFill>
                <a:effectLst>
                  <a:glow rad="177800">
                    <a:srgbClr val="DADADA">
                      <a:lumMod val="10000"/>
                    </a:srgbClr>
                  </a:glow>
                </a:effectLst>
                <a:latin typeface="Arial" panose="020B0604020202020204" pitchFamily="34" charset="0"/>
              </a:rPr>
              <a:t>2. وعد الأرض</a:t>
            </a:r>
          </a:p>
          <a:p>
            <a:pPr marL="412750" indent="-412750" algn="r" defTabSz="914400"/>
            <a:r>
              <a:rPr lang="ar-JO" sz="3200" b="1" dirty="0">
                <a:solidFill>
                  <a:srgbClr val="FFFFFF"/>
                </a:solidFill>
                <a:effectLst>
                  <a:glow rad="177800">
                    <a:srgbClr val="DADADA">
                      <a:lumMod val="10000"/>
                    </a:srgbClr>
                  </a:glow>
                </a:effectLst>
                <a:latin typeface="Arial" panose="020B0604020202020204" pitchFamily="34" charset="0"/>
              </a:rPr>
              <a:t>3. نصوص كتابية أخرى</a:t>
            </a:r>
            <a:endParaRPr lang="en-US" sz="3200" b="1" dirty="0">
              <a:solidFill>
                <a:srgbClr val="FFFFFF"/>
              </a:solidFill>
              <a:effectLst>
                <a:glow rad="177800">
                  <a:srgbClr val="DADADA">
                    <a:lumMod val="10000"/>
                  </a:srgbClr>
                </a:glow>
              </a:effectLst>
              <a:latin typeface="Arial" panose="020B0604020202020204" pitchFamily="34" charset="0"/>
            </a:endParaRPr>
          </a:p>
        </p:txBody>
      </p:sp>
      <p:pic>
        <p:nvPicPr>
          <p:cNvPr id="4" name="Picture 3"/>
          <p:cNvPicPr>
            <a:picLocks noChangeAspect="1"/>
          </p:cNvPicPr>
          <p:nvPr/>
        </p:nvPicPr>
        <p:blipFill>
          <a:blip r:embed="rId2"/>
          <a:stretch>
            <a:fillRect/>
          </a:stretch>
        </p:blipFill>
        <p:spPr>
          <a:xfrm>
            <a:off x="10318" y="0"/>
            <a:ext cx="4877554" cy="6858000"/>
          </a:xfrm>
          <a:prstGeom prst="rect">
            <a:avLst/>
          </a:prstGeom>
        </p:spPr>
      </p:pic>
      <p:sp>
        <p:nvSpPr>
          <p:cNvPr id="7" name="Title 1"/>
          <p:cNvSpPr txBox="1">
            <a:spLocks/>
          </p:cNvSpPr>
          <p:nvPr/>
        </p:nvSpPr>
        <p:spPr bwMode="auto">
          <a:xfrm>
            <a:off x="12162" y="7214"/>
            <a:ext cx="4860032" cy="813475"/>
          </a:xfrm>
          <a:prstGeom prst="rect">
            <a:avLst/>
          </a:prstGeom>
          <a:solidFill>
            <a:srgbClr val="FFFFFF"/>
          </a:solid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400" b="1">
                <a:solidFill>
                  <a:srgbClr val="FFFFFF"/>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r>
              <a:rPr lang="ar-JO" sz="2400" dirty="0">
                <a:solidFill>
                  <a:schemeClr val="accent6">
                    <a:lumMod val="75000"/>
                  </a:schemeClr>
                </a:solidFill>
                <a:latin typeface="Arial" panose="020B0604020202020204" pitchFamily="34" charset="0"/>
              </a:rPr>
              <a:t>تخصيص الأراضي في الألفية </a:t>
            </a:r>
          </a:p>
          <a:p>
            <a:r>
              <a:rPr lang="ar-JO" sz="2400" dirty="0">
                <a:solidFill>
                  <a:schemeClr val="accent6">
                    <a:lumMod val="75000"/>
                  </a:schemeClr>
                </a:solidFill>
                <a:latin typeface="Arial" panose="020B0604020202020204" pitchFamily="34" charset="0"/>
              </a:rPr>
              <a:t>(حزقيال 47-48)</a:t>
            </a:r>
            <a:endParaRPr lang="en-US" sz="2400" dirty="0">
              <a:solidFill>
                <a:schemeClr val="accent6">
                  <a:lumMod val="75000"/>
                </a:schemeClr>
              </a:solidFill>
              <a:effectLst/>
              <a:latin typeface="Arial" panose="020B0604020202020204" pitchFamily="34" charset="0"/>
            </a:endParaRPr>
          </a:p>
        </p:txBody>
      </p:sp>
    </p:spTree>
    <p:extLst>
      <p:ext uri="{BB962C8B-B14F-4D97-AF65-F5344CB8AC3E}">
        <p14:creationId xmlns:p14="http://schemas.microsoft.com/office/powerpoint/2010/main" val="182521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8990298" cy="3531259"/>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r>
              <a:rPr lang="ar-JO"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rPr>
              <a:t>مز 132: 14</a:t>
            </a:r>
            <a:endPar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endParaRPr>
          </a:p>
          <a:p>
            <a:pPr algn="l"/>
            <a:endParaRPr lang="en-US" sz="34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endParaRPr>
          </a:p>
          <a:p>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rPr>
              <a:t>هذه هي </a:t>
            </a:r>
            <a:r>
              <a:rPr lang="ar-JO" sz="40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rPr>
              <a:t>راحتي إلى الأبد </a:t>
            </a:r>
          </a:p>
          <a:p>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rPr>
              <a:t>(قال الرب) </a:t>
            </a:r>
          </a:p>
          <a:p>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rPr>
              <a:t>ههنا أسكن لأني اشتهيتها</a:t>
            </a:r>
            <a:endPar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endParaRPr>
          </a:p>
        </p:txBody>
      </p:sp>
    </p:spTree>
    <p:extLst>
      <p:ext uri="{BB962C8B-B14F-4D97-AF65-F5344CB8AC3E}">
        <p14:creationId xmlns:p14="http://schemas.microsoft.com/office/powerpoint/2010/main" val="1371215642"/>
      </p:ext>
    </p:extLst>
  </p:cSld>
  <p:clrMapOvr>
    <a:masterClrMapping/>
  </p:clrMapOvr>
  <p:transition spd="slow">
    <p:cut/>
  </p:transition>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8990298" cy="3531259"/>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pPr rtl="1"/>
            <a:r>
              <a:rPr lang="ar-JO"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أش 14: </a:t>
            </a:r>
            <a:r>
              <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-2</a:t>
            </a:r>
            <a:r>
              <a:rPr lang="ar-JO"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3</a:t>
            </a:r>
            <a:endPar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endParaRPr>
          </a:p>
          <a:p>
            <a:pPr algn="l"/>
            <a:endParaRPr lang="en-US" sz="34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endParaRPr>
          </a:p>
          <a:p>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rPr>
              <a:t>وَيَأْخُذُهُمْ شُعُوبٌ وَيَأْتُونَ بِهِمْ إِلَى مَوْضِعِهِمْ وَيَمْتَلِكُهُمْ بَيْتُ إِسْرَائِيلَ فِي أَرْضِ الرَّبِّ عَبِيداً وَإِمَاءً وَيَسْبُونَ الَّذِينَ سَبُوهُمْ وَيَتَسَلَّطُونَ عَلَى ظَالِمِيهِمْ.</a:t>
            </a:r>
            <a:br>
              <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rPr>
            </a:br>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rPr>
              <a:t>و يكون في يوم </a:t>
            </a:r>
            <a:r>
              <a:rPr lang="ar-JO" sz="40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rPr>
              <a:t>يريحك</a:t>
            </a:r>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rPr>
              <a:t> الرب من تعبك و من انزعاجك و من العبودية القاسية</a:t>
            </a:r>
            <a:endPar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endParaRPr>
          </a:p>
        </p:txBody>
      </p:sp>
    </p:spTree>
    <p:extLst>
      <p:ext uri="{BB962C8B-B14F-4D97-AF65-F5344CB8AC3E}">
        <p14:creationId xmlns:p14="http://schemas.microsoft.com/office/powerpoint/2010/main" val="3267362088"/>
      </p:ext>
    </p:extLst>
  </p:cSld>
  <p:clrMapOvr>
    <a:masterClrMapping/>
  </p:clrMapOvr>
  <p:transition spd="slow">
    <p:cut/>
  </p:transition>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8990298" cy="3531259"/>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r>
              <a:rPr lang="ar-JO"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rPr>
              <a:t>أش 32: 18</a:t>
            </a:r>
            <a:endPar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endParaRPr>
          </a:p>
          <a:p>
            <a:pPr algn="l"/>
            <a:endParaRPr lang="en-US" sz="34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endParaRPr>
          </a:p>
          <a:p>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rPr>
              <a:t>و يسكن شعبي في مسكن السلام</a:t>
            </a:r>
          </a:p>
          <a:p>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rPr>
              <a:t>و في مساكن </a:t>
            </a:r>
            <a:r>
              <a:rPr lang="ar-JO" sz="40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rPr>
              <a:t>مطمئنة</a:t>
            </a:r>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rPr>
              <a:t> و في محلات أمينة</a:t>
            </a:r>
            <a:endPar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endParaRPr>
          </a:p>
        </p:txBody>
      </p:sp>
    </p:spTree>
    <p:extLst>
      <p:ext uri="{BB962C8B-B14F-4D97-AF65-F5344CB8AC3E}">
        <p14:creationId xmlns:p14="http://schemas.microsoft.com/office/powerpoint/2010/main" val="1137364100"/>
      </p:ext>
    </p:extLst>
  </p:cSld>
  <p:clrMapOvr>
    <a:masterClrMapping/>
  </p:clrMapOvr>
  <p:transition spd="slow">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1"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pic>
        <p:nvPicPr>
          <p:cNvPr id="455682" name="Picture 3" descr="tabernacleclou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6238" y="0"/>
            <a:ext cx="8386762" cy="6835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41444" name="Rectangle 4"/>
          <p:cNvSpPr>
            <a:spLocks noGrp="1"/>
          </p:cNvSpPr>
          <p:nvPr>
            <p:ph type="title"/>
          </p:nvPr>
        </p:nvSpPr>
        <p:spPr>
          <a:xfrm>
            <a:off x="685800" y="304800"/>
            <a:ext cx="7770813" cy="762000"/>
          </a:xfrm>
        </p:spPr>
        <p:txBody>
          <a:bodyPr>
            <a:normAutofit fontScale="90000"/>
          </a:bodyPr>
          <a:lstStyle/>
          <a:p>
            <a:pPr marL="715963" indent="-715963" eaLnBrk="1" hangingPunct="1">
              <a:defRPr/>
            </a:pPr>
            <a:r>
              <a:rPr lang="ar-JO" b="1" dirty="0">
                <a:effectLst>
                  <a:glow rad="317500">
                    <a:schemeClr val="bg2">
                      <a:alpha val="90000"/>
                    </a:schemeClr>
                  </a:glow>
                </a:effectLst>
                <a:latin typeface="Arial" panose="020B0604020202020204" pitchFamily="34" charset="0"/>
                <a:cs typeface="Arial" panose="020B0604020202020204" pitchFamily="34" charset="0"/>
              </a:rPr>
              <a:t>السَّحَابَة</a:t>
            </a:r>
            <a:endParaRPr lang="en-US" b="1" dirty="0">
              <a:effectLst>
                <a:glow rad="317500">
                  <a:schemeClr val="bg2">
                    <a:alpha val="90000"/>
                  </a:schemeClr>
                </a:glow>
              </a:effectLst>
              <a:latin typeface="Arial" panose="020B0604020202020204" pitchFamily="34" charset="0"/>
              <a:cs typeface="Arial" panose="020B0604020202020204" pitchFamily="34" charset="0"/>
            </a:endParaRPr>
          </a:p>
        </p:txBody>
      </p:sp>
      <p:sp>
        <p:nvSpPr>
          <p:cNvPr id="455684" name="Rectangle 5"/>
          <p:cNvSpPr>
            <a:spLocks noChangeArrowheads="1"/>
          </p:cNvSpPr>
          <p:nvPr/>
        </p:nvSpPr>
        <p:spPr bwMode="auto">
          <a:xfrm>
            <a:off x="-234950" y="1397000"/>
            <a:ext cx="184150" cy="3667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455685" name="Rectangle 6"/>
          <p:cNvSpPr>
            <a:spLocks noChangeArrowheads="1"/>
          </p:cNvSpPr>
          <p:nvPr/>
        </p:nvSpPr>
        <p:spPr bwMode="auto">
          <a:xfrm>
            <a:off x="-114300" y="5997575"/>
            <a:ext cx="184150" cy="3667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341447" name="Text Box 7"/>
          <p:cNvSpPr txBox="1">
            <a:spLocks noChangeArrowheads="1"/>
          </p:cNvSpPr>
          <p:nvPr/>
        </p:nvSpPr>
        <p:spPr bwMode="auto">
          <a:xfrm>
            <a:off x="3505200" y="5638800"/>
            <a:ext cx="5486400" cy="83099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lvl1pPr marL="715963" indent="-715963" algn="ctr" eaLnBrk="1" hangingPunct="1">
              <a:defRPr sz="4800" b="1">
                <a:effectLst>
                  <a:glow rad="317500">
                    <a:schemeClr val="bg2">
                      <a:alpha val="90000"/>
                    </a:schemeClr>
                  </a:glow>
                </a:effectLst>
                <a:latin typeface="Arial"/>
                <a:ea typeface="+mj-ea"/>
                <a:cs typeface="Arial"/>
              </a:defRPr>
            </a:lvl1pPr>
            <a:lvl2pPr algn="ctr">
              <a:defRPr sz="4800">
                <a:latin typeface="Calisto MT" charset="0"/>
              </a:defRPr>
            </a:lvl2pPr>
            <a:lvl3pPr algn="ctr">
              <a:defRPr sz="4800">
                <a:latin typeface="Calisto MT" charset="0"/>
              </a:defRPr>
            </a:lvl3pPr>
            <a:lvl4pPr algn="ctr">
              <a:defRPr sz="4800">
                <a:latin typeface="Calisto MT" charset="0"/>
              </a:defRPr>
            </a:lvl4pPr>
            <a:lvl5pPr algn="ctr">
              <a:defRPr sz="4800">
                <a:latin typeface="Calisto MT" charset="0"/>
              </a:defRPr>
            </a:lvl5pPr>
            <a:lvl6pPr marL="457200" algn="ctr" fontAlgn="base">
              <a:spcBef>
                <a:spcPct val="0"/>
              </a:spcBef>
              <a:spcAft>
                <a:spcPct val="0"/>
              </a:spcAft>
              <a:defRPr sz="4800">
                <a:latin typeface="Calisto MT" charset="0"/>
              </a:defRPr>
            </a:lvl6pPr>
            <a:lvl7pPr marL="914400" algn="ctr" fontAlgn="base">
              <a:spcBef>
                <a:spcPct val="0"/>
              </a:spcBef>
              <a:spcAft>
                <a:spcPct val="0"/>
              </a:spcAft>
              <a:defRPr sz="4800">
                <a:latin typeface="Calisto MT" charset="0"/>
              </a:defRPr>
            </a:lvl7pPr>
            <a:lvl8pPr marL="1371600" algn="ctr" fontAlgn="base">
              <a:spcBef>
                <a:spcPct val="0"/>
              </a:spcBef>
              <a:spcAft>
                <a:spcPct val="0"/>
              </a:spcAft>
              <a:defRPr sz="4800">
                <a:latin typeface="Calisto MT" charset="0"/>
              </a:defRPr>
            </a:lvl8pPr>
            <a:lvl9pPr marL="1828800" algn="ctr" fontAlgn="base">
              <a:spcBef>
                <a:spcPct val="0"/>
              </a:spcBef>
              <a:spcAft>
                <a:spcPct val="0"/>
              </a:spcAft>
              <a:defRPr sz="4800">
                <a:latin typeface="Calisto MT" charset="0"/>
              </a:defRPr>
            </a:lvl9pPr>
          </a:lstStyle>
          <a:p>
            <a:pPr marL="715963" marR="0" lvl="0" indent="-715963" algn="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317500">
                    <a:srgbClr val="212121">
                      <a:alpha val="90000"/>
                    </a:srgbClr>
                  </a:glow>
                </a:effectLst>
                <a:uLnTx/>
                <a:uFillTx/>
                <a:latin typeface="Arial" panose="020B0604020202020204" pitchFamily="34" charset="0"/>
                <a:ea typeface="ＭＳ Ｐゴシック"/>
                <a:cs typeface="Arial" panose="020B0604020202020204" pitchFamily="34" charset="0"/>
              </a:rPr>
              <a:t>   خروج 40؛</a:t>
            </a:r>
          </a:p>
          <a:p>
            <a:pPr marL="715963" marR="0" lvl="0" indent="-715963" algn="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317500">
                    <a:srgbClr val="212121">
                      <a:alpha val="90000"/>
                    </a:srgbClr>
                  </a:glow>
                </a:effectLst>
                <a:uLnTx/>
                <a:uFillTx/>
                <a:latin typeface="Arial" panose="020B0604020202020204" pitchFamily="34" charset="0"/>
                <a:ea typeface="ＭＳ Ｐゴシック"/>
                <a:cs typeface="Arial" panose="020B0604020202020204" pitchFamily="34" charset="0"/>
              </a:rPr>
              <a:t>  1كو 10: 1- 4</a:t>
            </a:r>
            <a:endParaRPr kumimoji="0" lang="en-US" sz="3600" u="none" strike="noStrike" kern="1200" cap="none" spc="0" normalizeH="0" baseline="0" noProof="0" dirty="0">
              <a:ln>
                <a:noFill/>
              </a:ln>
              <a:solidFill>
                <a:srgbClr val="FFFFFF"/>
              </a:solidFill>
              <a:effectLst>
                <a:glow rad="317500">
                  <a:srgbClr val="212121">
                    <a:alpha val="90000"/>
                  </a:srgbClr>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614149722"/>
      </p:ext>
    </p:extLst>
  </p:cSld>
  <p:clrMapOvr>
    <a:masterClrMapping/>
  </p:clrMapOvr>
  <p:transition/>
</p:sld>
</file>

<file path=ppt/slides/slide2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4568825" y="0"/>
            <a:ext cx="4575175" cy="6934200"/>
            <a:chOff x="2878" y="0"/>
            <a:chExt cx="2882" cy="4368"/>
          </a:xfrm>
        </p:grpSpPr>
        <p:pic>
          <p:nvPicPr>
            <p:cNvPr id="254984" name="Picture 3" descr="Blank 8"/>
            <p:cNvPicPr>
              <a:picLocks noChangeAspect="1" noChangeArrowheads="1"/>
            </p:cNvPicPr>
            <p:nvPr/>
          </p:nvPicPr>
          <p:blipFill>
            <a:blip r:embed="rId3" cstate="screen">
              <a:extLst>
                <a:ext uri="{28A0092B-C50C-407E-A947-70E740481C1C}">
                  <a14:useLocalDpi xmlns:a14="http://schemas.microsoft.com/office/drawing/2010/main"/>
                </a:ext>
              </a:extLst>
            </a:blip>
            <a:srcRect l="19513" r="34549"/>
            <a:stretch>
              <a:fillRect/>
            </a:stretch>
          </p:blipFill>
          <p:spPr bwMode="auto">
            <a:xfrm>
              <a:off x="2878" y="0"/>
              <a:ext cx="2880" cy="43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4985" name="Rectangle 4"/>
            <p:cNvSpPr>
              <a:spLocks noChangeArrowheads="1"/>
            </p:cNvSpPr>
            <p:nvPr/>
          </p:nvSpPr>
          <p:spPr bwMode="auto">
            <a:xfrm>
              <a:off x="2926" y="576"/>
              <a:ext cx="1394" cy="11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pPr>
              <a:r>
                <a:rPr lang="ar-JO" sz="2800" b="1" dirty="0">
                  <a:solidFill>
                    <a:srgbClr val="000514"/>
                  </a:solidFill>
                  <a:latin typeface="Arial Black" charset="0"/>
                  <a:ea typeface="ＭＳ Ｐゴシック" charset="0"/>
                  <a:cs typeface="ＭＳ Ｐゴシック" charset="0"/>
                </a:rPr>
                <a:t>إسرائيل </a:t>
              </a:r>
            </a:p>
            <a:p>
              <a:pPr algn="ctr" defTabSz="914400" fontAlgn="base">
                <a:spcBef>
                  <a:spcPct val="0"/>
                </a:spcBef>
                <a:spcAft>
                  <a:spcPct val="0"/>
                </a:spcAft>
              </a:pPr>
              <a:r>
                <a:rPr lang="ar-JO" sz="2800" b="1" dirty="0">
                  <a:solidFill>
                    <a:srgbClr val="000514"/>
                  </a:solidFill>
                  <a:latin typeface="Arial Black" charset="0"/>
                  <a:ea typeface="ＭＳ Ｐゴシック" charset="0"/>
                  <a:cs typeface="ＭＳ Ｐゴシック" charset="0"/>
                </a:rPr>
                <a:t>في الألفية</a:t>
              </a:r>
              <a:br>
                <a:rPr lang="en-US" sz="2800" b="1" dirty="0">
                  <a:solidFill>
                    <a:srgbClr val="000514"/>
                  </a:solidFill>
                  <a:latin typeface="Arial Black" charset="0"/>
                  <a:ea typeface="ＭＳ Ｐゴシック" charset="0"/>
                  <a:cs typeface="ＭＳ Ｐゴシック" charset="0"/>
                </a:rPr>
              </a:br>
              <a:r>
                <a:rPr lang="en-US" sz="2800" b="1" dirty="0">
                  <a:solidFill>
                    <a:srgbClr val="000514"/>
                  </a:solidFill>
                  <a:latin typeface="Arial Black" charset="0"/>
                  <a:ea typeface="ＭＳ Ｐゴシック" charset="0"/>
                  <a:cs typeface="ＭＳ Ｐゴシック" charset="0"/>
                </a:rPr>
                <a:t>(</a:t>
              </a:r>
              <a:r>
                <a:rPr lang="ar-JO" sz="2800" b="1" dirty="0">
                  <a:solidFill>
                    <a:srgbClr val="000514"/>
                  </a:solidFill>
                  <a:latin typeface="Arial Black" charset="0"/>
                  <a:ea typeface="ＭＳ Ｐゴシック" charset="0"/>
                  <a:cs typeface="ＭＳ Ｐゴシック" charset="0"/>
                </a:rPr>
                <a:t>حز 47-48</a:t>
              </a:r>
              <a:r>
                <a:rPr lang="en-US" sz="2800" b="1" dirty="0">
                  <a:solidFill>
                    <a:srgbClr val="000514"/>
                  </a:solidFill>
                  <a:latin typeface="Arial Black" charset="0"/>
                  <a:ea typeface="ＭＳ Ｐゴシック" charset="0"/>
                  <a:cs typeface="ＭＳ Ｐゴシック" charset="0"/>
                </a:rPr>
                <a:t>)</a:t>
              </a:r>
            </a:p>
          </p:txBody>
        </p:sp>
        <p:sp>
          <p:nvSpPr>
            <p:cNvPr id="254986" name="Text Box 5"/>
            <p:cNvSpPr txBox="1">
              <a:spLocks noChangeArrowheads="1"/>
            </p:cNvSpPr>
            <p:nvPr/>
          </p:nvSpPr>
          <p:spPr bwMode="auto">
            <a:xfrm>
              <a:off x="4704" y="0"/>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ar-JO" b="1" dirty="0">
                  <a:solidFill>
                    <a:srgbClr val="000514"/>
                  </a:solidFill>
                  <a:latin typeface="Arial" panose="020B0604020202020204" pitchFamily="34" charset="0"/>
                </a:rPr>
                <a:t>دان</a:t>
              </a:r>
              <a:endParaRPr lang="en-US" b="1" dirty="0">
                <a:solidFill>
                  <a:srgbClr val="000514"/>
                </a:solidFill>
                <a:latin typeface="Arial" panose="020B0604020202020204" pitchFamily="34" charset="0"/>
              </a:endParaRPr>
            </a:p>
          </p:txBody>
        </p:sp>
        <p:sp>
          <p:nvSpPr>
            <p:cNvPr id="254987" name="Text Box 6"/>
            <p:cNvSpPr txBox="1">
              <a:spLocks noChangeArrowheads="1"/>
            </p:cNvSpPr>
            <p:nvPr/>
          </p:nvSpPr>
          <p:spPr bwMode="auto">
            <a:xfrm>
              <a:off x="4607" y="252"/>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ar-JO" b="1" dirty="0">
                  <a:solidFill>
                    <a:srgbClr val="000514"/>
                  </a:solidFill>
                  <a:latin typeface="Arial" panose="020B0604020202020204" pitchFamily="34" charset="0"/>
                </a:rPr>
                <a:t>أشير</a:t>
              </a:r>
              <a:endParaRPr lang="en-US" b="1" dirty="0">
                <a:solidFill>
                  <a:srgbClr val="000514"/>
                </a:solidFill>
                <a:latin typeface="Arial" panose="020B0604020202020204" pitchFamily="34" charset="0"/>
              </a:endParaRPr>
            </a:p>
          </p:txBody>
        </p:sp>
        <p:sp>
          <p:nvSpPr>
            <p:cNvPr id="254988" name="Text Box 7"/>
            <p:cNvSpPr txBox="1">
              <a:spLocks noChangeArrowheads="1"/>
            </p:cNvSpPr>
            <p:nvPr/>
          </p:nvSpPr>
          <p:spPr bwMode="auto">
            <a:xfrm>
              <a:off x="4464" y="504"/>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ar-JO" b="1" dirty="0">
                  <a:solidFill>
                    <a:srgbClr val="000514"/>
                  </a:solidFill>
                  <a:latin typeface="Arial" panose="020B0604020202020204" pitchFamily="34" charset="0"/>
                </a:rPr>
                <a:t>نفتالي</a:t>
              </a:r>
              <a:endParaRPr lang="en-US" b="1" dirty="0">
                <a:solidFill>
                  <a:srgbClr val="000514"/>
                </a:solidFill>
                <a:latin typeface="Arial" panose="020B0604020202020204" pitchFamily="34" charset="0"/>
              </a:endParaRPr>
            </a:p>
          </p:txBody>
        </p:sp>
        <p:sp>
          <p:nvSpPr>
            <p:cNvPr id="254989" name="Text Box 8"/>
            <p:cNvSpPr txBox="1">
              <a:spLocks noChangeArrowheads="1"/>
            </p:cNvSpPr>
            <p:nvPr/>
          </p:nvSpPr>
          <p:spPr bwMode="auto">
            <a:xfrm>
              <a:off x="4416" y="756"/>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ar-JO" b="1" dirty="0">
                  <a:solidFill>
                    <a:srgbClr val="000514"/>
                  </a:solidFill>
                  <a:latin typeface="Arial" panose="020B0604020202020204" pitchFamily="34" charset="0"/>
                </a:rPr>
                <a:t>منسى</a:t>
              </a:r>
              <a:endParaRPr lang="en-US" b="1" dirty="0">
                <a:solidFill>
                  <a:srgbClr val="000514"/>
                </a:solidFill>
                <a:latin typeface="Arial" panose="020B0604020202020204" pitchFamily="34" charset="0"/>
              </a:endParaRPr>
            </a:p>
          </p:txBody>
        </p:sp>
        <p:sp>
          <p:nvSpPr>
            <p:cNvPr id="254990" name="Text Box 9"/>
            <p:cNvSpPr txBox="1">
              <a:spLocks noChangeArrowheads="1"/>
            </p:cNvSpPr>
            <p:nvPr/>
          </p:nvSpPr>
          <p:spPr bwMode="auto">
            <a:xfrm>
              <a:off x="4224" y="1008"/>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ar-JO" b="1" dirty="0">
                  <a:solidFill>
                    <a:srgbClr val="000514"/>
                  </a:solidFill>
                  <a:latin typeface="Arial" panose="020B0604020202020204" pitchFamily="34" charset="0"/>
                </a:rPr>
                <a:t>أفرايم</a:t>
              </a:r>
              <a:endParaRPr lang="en-US" b="1" dirty="0">
                <a:solidFill>
                  <a:srgbClr val="000514"/>
                </a:solidFill>
                <a:latin typeface="Arial" panose="020B0604020202020204" pitchFamily="34" charset="0"/>
              </a:endParaRPr>
            </a:p>
          </p:txBody>
        </p:sp>
        <p:sp>
          <p:nvSpPr>
            <p:cNvPr id="254991" name="Text Box 10"/>
            <p:cNvSpPr txBox="1">
              <a:spLocks noChangeArrowheads="1"/>
            </p:cNvSpPr>
            <p:nvPr/>
          </p:nvSpPr>
          <p:spPr bwMode="auto">
            <a:xfrm>
              <a:off x="4224" y="1584"/>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ar-JO" b="1" dirty="0">
                  <a:solidFill>
                    <a:srgbClr val="000514"/>
                  </a:solidFill>
                  <a:latin typeface="Arial" panose="020B0604020202020204" pitchFamily="34" charset="0"/>
                </a:rPr>
                <a:t>رأوبين</a:t>
              </a:r>
              <a:endParaRPr lang="en-US" b="1" dirty="0">
                <a:solidFill>
                  <a:srgbClr val="000514"/>
                </a:solidFill>
                <a:latin typeface="Arial" panose="020B0604020202020204" pitchFamily="34" charset="0"/>
              </a:endParaRPr>
            </a:p>
          </p:txBody>
        </p:sp>
        <p:sp>
          <p:nvSpPr>
            <p:cNvPr id="254992" name="Text Box 11"/>
            <p:cNvSpPr txBox="1">
              <a:spLocks noChangeArrowheads="1"/>
            </p:cNvSpPr>
            <p:nvPr/>
          </p:nvSpPr>
          <p:spPr bwMode="auto">
            <a:xfrm>
              <a:off x="4128" y="2160"/>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ar-JO" b="1" dirty="0">
                  <a:solidFill>
                    <a:srgbClr val="000514"/>
                  </a:solidFill>
                  <a:latin typeface="Arial" panose="020B0604020202020204" pitchFamily="34" charset="0"/>
                </a:rPr>
                <a:t>يهوذا</a:t>
              </a:r>
              <a:endParaRPr lang="en-US" b="1" dirty="0">
                <a:solidFill>
                  <a:srgbClr val="000514"/>
                </a:solidFill>
                <a:latin typeface="Arial" panose="020B0604020202020204" pitchFamily="34" charset="0"/>
              </a:endParaRPr>
            </a:p>
          </p:txBody>
        </p:sp>
        <p:sp>
          <p:nvSpPr>
            <p:cNvPr id="254993" name="Text Box 12"/>
            <p:cNvSpPr txBox="1">
              <a:spLocks noChangeArrowheads="1"/>
            </p:cNvSpPr>
            <p:nvPr/>
          </p:nvSpPr>
          <p:spPr bwMode="auto">
            <a:xfrm>
              <a:off x="3696" y="2874"/>
              <a:ext cx="1344" cy="218"/>
            </a:xfrm>
            <a:prstGeom prst="rect">
              <a:avLst/>
            </a:prstGeom>
            <a:noFill/>
            <a:ln w="9525">
              <a:solidFill>
                <a:schemeClr val="bg2"/>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ar-JO" sz="1600" b="1" dirty="0">
                  <a:solidFill>
                    <a:srgbClr val="000514"/>
                  </a:solidFill>
                  <a:latin typeface="Arial" panose="020B0604020202020204" pitchFamily="34" charset="0"/>
                </a:rPr>
                <a:t>القادة و الهيكل</a:t>
              </a:r>
              <a:endParaRPr lang="en-US" sz="1600" b="1" dirty="0">
                <a:solidFill>
                  <a:srgbClr val="000514"/>
                </a:solidFill>
                <a:latin typeface="Arial" panose="020B0604020202020204" pitchFamily="34" charset="0"/>
              </a:endParaRPr>
            </a:p>
          </p:txBody>
        </p:sp>
        <p:sp>
          <p:nvSpPr>
            <p:cNvPr id="254994" name="Text Box 13"/>
            <p:cNvSpPr txBox="1">
              <a:spLocks noChangeArrowheads="1"/>
            </p:cNvSpPr>
            <p:nvPr/>
          </p:nvSpPr>
          <p:spPr bwMode="auto">
            <a:xfrm>
              <a:off x="3696" y="3120"/>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ar-JO" b="1" dirty="0">
                  <a:solidFill>
                    <a:srgbClr val="000514"/>
                  </a:solidFill>
                  <a:latin typeface="Arial" panose="020B0604020202020204" pitchFamily="34" charset="0"/>
                </a:rPr>
                <a:t>بنيامين</a:t>
              </a:r>
              <a:endParaRPr lang="en-US" b="1" dirty="0">
                <a:solidFill>
                  <a:srgbClr val="000514"/>
                </a:solidFill>
                <a:latin typeface="Arial" panose="020B0604020202020204" pitchFamily="34" charset="0"/>
              </a:endParaRPr>
            </a:p>
          </p:txBody>
        </p:sp>
        <p:sp>
          <p:nvSpPr>
            <p:cNvPr id="254995" name="Text Box 14"/>
            <p:cNvSpPr txBox="1">
              <a:spLocks noChangeArrowheads="1"/>
            </p:cNvSpPr>
            <p:nvPr/>
          </p:nvSpPr>
          <p:spPr bwMode="auto">
            <a:xfrm>
              <a:off x="3600" y="3360"/>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ar-JO" b="1" dirty="0">
                  <a:solidFill>
                    <a:srgbClr val="000514"/>
                  </a:solidFill>
                  <a:latin typeface="Arial" panose="020B0604020202020204" pitchFamily="34" charset="0"/>
                </a:rPr>
                <a:t>شمعون</a:t>
              </a:r>
              <a:endParaRPr lang="en-US" b="1" dirty="0">
                <a:solidFill>
                  <a:srgbClr val="000514"/>
                </a:solidFill>
                <a:latin typeface="Arial" panose="020B0604020202020204" pitchFamily="34" charset="0"/>
              </a:endParaRPr>
            </a:p>
          </p:txBody>
        </p:sp>
        <p:sp>
          <p:nvSpPr>
            <p:cNvPr id="254996" name="Text Box 15"/>
            <p:cNvSpPr txBox="1">
              <a:spLocks noChangeArrowheads="1"/>
            </p:cNvSpPr>
            <p:nvPr/>
          </p:nvSpPr>
          <p:spPr bwMode="auto">
            <a:xfrm>
              <a:off x="3504" y="3600"/>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ar-JO" b="1" dirty="0">
                  <a:solidFill>
                    <a:srgbClr val="000514"/>
                  </a:solidFill>
                  <a:latin typeface="Arial" panose="020B0604020202020204" pitchFamily="34" charset="0"/>
                </a:rPr>
                <a:t>يساكر</a:t>
              </a:r>
              <a:endParaRPr lang="en-US" b="1" dirty="0">
                <a:solidFill>
                  <a:srgbClr val="000514"/>
                </a:solidFill>
                <a:latin typeface="Arial" panose="020B0604020202020204" pitchFamily="34" charset="0"/>
              </a:endParaRPr>
            </a:p>
          </p:txBody>
        </p:sp>
        <p:sp>
          <p:nvSpPr>
            <p:cNvPr id="254997" name="Text Box 16"/>
            <p:cNvSpPr txBox="1">
              <a:spLocks noChangeArrowheads="1"/>
            </p:cNvSpPr>
            <p:nvPr/>
          </p:nvSpPr>
          <p:spPr bwMode="auto">
            <a:xfrm>
              <a:off x="3360" y="3840"/>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ar-JO" b="1" dirty="0">
                  <a:solidFill>
                    <a:srgbClr val="000514"/>
                  </a:solidFill>
                  <a:latin typeface="Arial" panose="020B0604020202020204" pitchFamily="34" charset="0"/>
                </a:rPr>
                <a:t>زبولون</a:t>
              </a:r>
              <a:endParaRPr lang="en-US" b="1" dirty="0">
                <a:solidFill>
                  <a:srgbClr val="000514"/>
                </a:solidFill>
                <a:latin typeface="Arial" panose="020B0604020202020204" pitchFamily="34" charset="0"/>
              </a:endParaRPr>
            </a:p>
          </p:txBody>
        </p:sp>
        <p:sp>
          <p:nvSpPr>
            <p:cNvPr id="254998" name="Text Box 17"/>
            <p:cNvSpPr txBox="1">
              <a:spLocks noChangeArrowheads="1"/>
            </p:cNvSpPr>
            <p:nvPr/>
          </p:nvSpPr>
          <p:spPr bwMode="auto">
            <a:xfrm>
              <a:off x="3216" y="4080"/>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ar-JO" b="1" dirty="0">
                  <a:solidFill>
                    <a:srgbClr val="000514"/>
                  </a:solidFill>
                  <a:latin typeface="Arial" panose="020B0604020202020204" pitchFamily="34" charset="0"/>
                </a:rPr>
                <a:t>جاد</a:t>
              </a:r>
              <a:endParaRPr lang="en-US" b="1" dirty="0">
                <a:solidFill>
                  <a:srgbClr val="000514"/>
                </a:solidFill>
                <a:latin typeface="Arial" panose="020B0604020202020204" pitchFamily="34" charset="0"/>
              </a:endParaRPr>
            </a:p>
          </p:txBody>
        </p:sp>
      </p:grpSp>
      <p:pic>
        <p:nvPicPr>
          <p:cNvPr id="254979" name="Picture 18"/>
          <p:cNvPicPr>
            <a:picLocks noGrp="1" noChangeAspect="1" noChangeArrowheads="1"/>
          </p:cNvPicPr>
          <p:nvPr>
            <p:ph idx="1"/>
          </p:nvPr>
        </p:nvPicPr>
        <p:blipFill>
          <a:blip r:embed="rId4" cstate="screen">
            <a:extLst>
              <a:ext uri="{28A0092B-C50C-407E-A947-70E740481C1C}">
                <a14:useLocalDpi xmlns:a14="http://schemas.microsoft.com/office/drawing/2010/main"/>
              </a:ext>
            </a:extLst>
          </a:blip>
          <a:srcRect/>
          <a:stretch>
            <a:fillRect/>
          </a:stretch>
        </p:blipFill>
        <p:spPr>
          <a:xfrm>
            <a:off x="-76200" y="0"/>
            <a:ext cx="4800600" cy="6858000"/>
          </a:xfrm>
          <a:ln w="57150">
            <a:solidFill>
              <a:schemeClr val="bg2"/>
            </a:solidFill>
          </a:ln>
        </p:spPr>
      </p:pic>
      <p:sp>
        <p:nvSpPr>
          <p:cNvPr id="159763" name="Rectangle 19"/>
          <p:cNvSpPr>
            <a:spLocks noGrp="1" noRot="1" noChangeArrowheads="1"/>
          </p:cNvSpPr>
          <p:nvPr>
            <p:ph type="title"/>
          </p:nvPr>
        </p:nvSpPr>
        <p:spPr>
          <a:xfrm>
            <a:off x="0" y="0"/>
            <a:ext cx="7010400" cy="762000"/>
          </a:xfrm>
          <a:gradFill rotWithShape="0">
            <a:gsLst>
              <a:gs pos="0">
                <a:srgbClr val="0000FF"/>
              </a:gs>
              <a:gs pos="100000">
                <a:srgbClr val="0000FF">
                  <a:gamma/>
                  <a:shade val="46275"/>
                  <a:invGamma/>
                </a:srgbClr>
              </a:gs>
            </a:gsLst>
            <a:path path="shape">
              <a:fillToRect l="50000" t="50000" r="50000" b="50000"/>
            </a:path>
          </a:gradFill>
          <a:ln cap="flat">
            <a:solidFill>
              <a:schemeClr val="bg2"/>
            </a:solidFill>
          </a:ln>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إعادة توزيع الأسباط</a:t>
            </a:r>
            <a:endParaRPr lang="en-US" dirty="0">
              <a:latin typeface="Arial" panose="020B0604020202020204" pitchFamily="34" charset="0"/>
              <a:ea typeface="ＭＳ Ｐゴシック" charset="0"/>
              <a:cs typeface="Arial" panose="020B0604020202020204" pitchFamily="34" charset="0"/>
            </a:endParaRPr>
          </a:p>
        </p:txBody>
      </p:sp>
      <p:sp>
        <p:nvSpPr>
          <p:cNvPr id="254981" name="Text Box 21"/>
          <p:cNvSpPr txBox="1">
            <a:spLocks noChangeArrowheads="1"/>
          </p:cNvSpPr>
          <p:nvPr/>
        </p:nvSpPr>
        <p:spPr bwMode="auto">
          <a:xfrm>
            <a:off x="8229600" y="0"/>
            <a:ext cx="920750" cy="92333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sz="1800" b="1" dirty="0">
                <a:solidFill>
                  <a:srgbClr val="000514"/>
                </a:solidFill>
                <a:latin typeface="Arial" panose="020B0604020202020204" pitchFamily="34" charset="0"/>
              </a:rPr>
              <a:t>م ع ق</a:t>
            </a:r>
            <a:r>
              <a:rPr lang="en-US" sz="1800" b="1" dirty="0">
                <a:solidFill>
                  <a:srgbClr val="000514"/>
                </a:solidFill>
                <a:latin typeface="Arial" panose="020B0604020202020204" pitchFamily="34" charset="0"/>
              </a:rPr>
              <a:t> </a:t>
            </a:r>
            <a:r>
              <a:rPr lang="ar-JO" sz="1800" b="1" dirty="0">
                <a:solidFill>
                  <a:srgbClr val="000514"/>
                </a:solidFill>
                <a:latin typeface="Arial" panose="020B0604020202020204" pitchFamily="34" charset="0"/>
              </a:rPr>
              <a:t>531 د</a:t>
            </a:r>
            <a:br>
              <a:rPr lang="en-US" sz="1800" b="1" dirty="0">
                <a:solidFill>
                  <a:srgbClr val="000514"/>
                </a:solidFill>
                <a:latin typeface="Arial" panose="020B0604020202020204" pitchFamily="34" charset="0"/>
              </a:rPr>
            </a:br>
            <a:r>
              <a:rPr lang="ar-JO" sz="1800" b="1" dirty="0">
                <a:solidFill>
                  <a:srgbClr val="000514"/>
                </a:solidFill>
                <a:latin typeface="Arial" panose="020B0604020202020204" pitchFamily="34" charset="0"/>
              </a:rPr>
              <a:t>531 ي</a:t>
            </a:r>
            <a:endParaRPr lang="en-US" sz="1800" b="1" dirty="0">
              <a:solidFill>
                <a:srgbClr val="000514"/>
              </a:solidFill>
              <a:latin typeface="Arial" panose="020B0604020202020204" pitchFamily="34" charset="0"/>
            </a:endParaRPr>
          </a:p>
        </p:txBody>
      </p:sp>
      <p:sp>
        <p:nvSpPr>
          <p:cNvPr id="254982" name="Parallelogram 21"/>
          <p:cNvSpPr>
            <a:spLocks noChangeArrowheads="1"/>
          </p:cNvSpPr>
          <p:nvPr/>
        </p:nvSpPr>
        <p:spPr bwMode="auto">
          <a:xfrm>
            <a:off x="0" y="1447800"/>
            <a:ext cx="1371600" cy="1524000"/>
          </a:xfrm>
          <a:prstGeom prst="parallelogram">
            <a:avLst>
              <a:gd name="adj" fmla="val 25000"/>
            </a:avLst>
          </a:prstGeom>
          <a:solidFill>
            <a:srgbClr val="C7DCE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lstStyle/>
          <a:p>
            <a:pPr defTabSz="914400" eaLnBrk="0" fontAlgn="base" hangingPunct="0">
              <a:spcBef>
                <a:spcPct val="0"/>
              </a:spcBef>
              <a:spcAft>
                <a:spcPct val="0"/>
              </a:spcAft>
            </a:pPr>
            <a:endParaRPr lang="en-US" b="1" dirty="0">
              <a:solidFill>
                <a:srgbClr val="FFFFFF"/>
              </a:solidFill>
              <a:latin typeface="Arial" panose="020B0604020202020204" pitchFamily="34" charset="0"/>
              <a:ea typeface="ＭＳ Ｐゴシック" charset="0"/>
              <a:cs typeface="ＭＳ Ｐゴシック" charset="0"/>
            </a:endParaRPr>
          </a:p>
        </p:txBody>
      </p:sp>
      <p:sp>
        <p:nvSpPr>
          <p:cNvPr id="254983" name="Rectangle 20"/>
          <p:cNvSpPr>
            <a:spLocks noChangeArrowheads="1"/>
          </p:cNvSpPr>
          <p:nvPr/>
        </p:nvSpPr>
        <p:spPr bwMode="auto">
          <a:xfrm>
            <a:off x="-76200" y="838200"/>
            <a:ext cx="20574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pPr>
            <a:r>
              <a:rPr lang="ar-JO" sz="2800" b="1" dirty="0">
                <a:solidFill>
                  <a:srgbClr val="000514"/>
                </a:solidFill>
                <a:latin typeface="Arial Black" charset="0"/>
                <a:ea typeface="ＭＳ Ｐゴシック" charset="0"/>
                <a:cs typeface="ＭＳ Ｐゴシック" charset="0"/>
              </a:rPr>
              <a:t>بعد الإمتلاك (يش 13)</a:t>
            </a:r>
            <a:endParaRPr lang="en-US" sz="2800" b="1" dirty="0">
              <a:solidFill>
                <a:srgbClr val="000514"/>
              </a:solidFill>
              <a:latin typeface="Arial Black" charset="0"/>
              <a:ea typeface="ＭＳ Ｐゴシック" charset="0"/>
              <a:cs typeface="ＭＳ Ｐゴシック" charset="0"/>
            </a:endParaRPr>
          </a:p>
        </p:txBody>
      </p:sp>
    </p:spTree>
    <p:extLst>
      <p:ext uri="{BB962C8B-B14F-4D97-AF65-F5344CB8AC3E}">
        <p14:creationId xmlns:p14="http://schemas.microsoft.com/office/powerpoint/2010/main" val="352534676"/>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5" name="Content Placeholder 3" descr="ezek47.jp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rot="5400000">
            <a:off x="-1062831" y="1062831"/>
            <a:ext cx="6858000" cy="4732338"/>
          </a:xfrm>
        </p:spPr>
      </p:pic>
      <p:pic>
        <p:nvPicPr>
          <p:cNvPr id="257026" name="Picture 4" descr="ezek47bkc.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826000" y="0"/>
            <a:ext cx="4318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2209800" cy="1676400"/>
          </a:xfrm>
          <a:solidFill>
            <a:srgbClr val="000514"/>
          </a:solidFill>
        </p:spPr>
        <p:txBody>
          <a:bodyPr/>
          <a:lstStyle/>
          <a:p>
            <a:pPr eaLnBrk="1" hangingPunct="1">
              <a:defRPr/>
            </a:pPr>
            <a:r>
              <a:rPr lang="ar-JO" sz="2800" dirty="0">
                <a:latin typeface="Arial" panose="020B0604020202020204" pitchFamily="34" charset="0"/>
                <a:ea typeface="ＭＳ Ｐゴシック" charset="0"/>
                <a:cs typeface="Arial" panose="020B0604020202020204" pitchFamily="34" charset="0"/>
              </a:rPr>
              <a:t>جغرافية </a:t>
            </a:r>
            <a:br>
              <a:rPr lang="ar-JO" sz="2800" dirty="0">
                <a:latin typeface="Arial" panose="020B0604020202020204" pitchFamily="34" charset="0"/>
                <a:ea typeface="ＭＳ Ｐゴシック" charset="0"/>
                <a:cs typeface="Arial" panose="020B0604020202020204" pitchFamily="34" charset="0"/>
              </a:rPr>
            </a:br>
            <a:r>
              <a:rPr lang="ar-JO" sz="2800" dirty="0">
                <a:latin typeface="Arial" panose="020B0604020202020204" pitchFamily="34" charset="0"/>
                <a:ea typeface="ＭＳ Ｐゴシック" charset="0"/>
                <a:cs typeface="Arial" panose="020B0604020202020204" pitchFamily="34" charset="0"/>
              </a:rPr>
              <a:t>الأيام الأخيرة</a:t>
            </a:r>
            <a:endParaRPr lang="en-US" sz="2800" dirty="0">
              <a:latin typeface="Arial" panose="020B0604020202020204" pitchFamily="34" charset="0"/>
              <a:ea typeface="ＭＳ Ｐゴシック" charset="0"/>
              <a:cs typeface="Arial" panose="020B0604020202020204" pitchFamily="34" charset="0"/>
            </a:endParaRPr>
          </a:p>
        </p:txBody>
      </p:sp>
      <p:sp>
        <p:nvSpPr>
          <p:cNvPr id="6" name="Title 1"/>
          <p:cNvSpPr txBox="1">
            <a:spLocks/>
          </p:cNvSpPr>
          <p:nvPr/>
        </p:nvSpPr>
        <p:spPr bwMode="auto">
          <a:xfrm>
            <a:off x="8153400" y="0"/>
            <a:ext cx="990600" cy="692696"/>
          </a:xfrm>
          <a:prstGeom prst="rect">
            <a:avLst/>
          </a:prstGeom>
          <a:solidFill>
            <a:srgbClr val="000514"/>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ar-JO" sz="2000"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rPr>
              <a:t>م ع ق</a:t>
            </a:r>
          </a:p>
          <a:p>
            <a:pPr algn="ctr" defTabSz="914400" fontAlgn="base">
              <a:spcBef>
                <a:spcPct val="0"/>
              </a:spcBef>
              <a:spcAft>
                <a:spcPct val="0"/>
              </a:spcAft>
              <a:defRPr/>
            </a:pPr>
            <a:r>
              <a:rPr lang="ar-JO" sz="2000"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rPr>
              <a:t>531ي</a:t>
            </a:r>
            <a:endParaRPr lang="en-US" sz="2000"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7" name="Rectangle 6"/>
          <p:cNvSpPr>
            <a:spLocks noChangeArrowheads="1"/>
          </p:cNvSpPr>
          <p:nvPr/>
        </p:nvSpPr>
        <p:spPr bwMode="auto">
          <a:xfrm rot="1110396">
            <a:off x="1476375" y="3240088"/>
            <a:ext cx="871538" cy="877887"/>
          </a:xfrm>
          <a:prstGeom prst="rect">
            <a:avLst/>
          </a:prstGeom>
          <a:solidFill>
            <a:schemeClr val="accent1">
              <a:alpha val="27058"/>
            </a:schemeClr>
          </a:solidFill>
          <a:ln w="9525">
            <a:solidFill>
              <a:schemeClr val="tx1"/>
            </a:solidFill>
            <a:round/>
            <a:headEnd/>
            <a:tailEnd/>
          </a:ln>
        </p:spPr>
        <p:txBody>
          <a:bodyPr wrap="none"/>
          <a:lstStyle/>
          <a:p>
            <a:pPr defTabSz="914400" eaLnBrk="0" fontAlgn="base" hangingPunct="0">
              <a:spcBef>
                <a:spcPct val="0"/>
              </a:spcBef>
              <a:spcAft>
                <a:spcPct val="0"/>
              </a:spcAft>
            </a:pPr>
            <a:endParaRPr lang="en-US" b="1" dirty="0">
              <a:solidFill>
                <a:srgbClr val="FFFFFF"/>
              </a:solidFill>
              <a:latin typeface="Arial" panose="020B0604020202020204" pitchFamily="34" charset="0"/>
              <a:ea typeface="ＭＳ Ｐゴシック" charset="0"/>
              <a:cs typeface="ＭＳ Ｐゴシック" charset="0"/>
            </a:endParaRPr>
          </a:p>
        </p:txBody>
      </p:sp>
      <p:sp>
        <p:nvSpPr>
          <p:cNvPr id="8" name="Rectangle 7"/>
          <p:cNvSpPr>
            <a:spLocks noChangeArrowheads="1"/>
          </p:cNvSpPr>
          <p:nvPr/>
        </p:nvSpPr>
        <p:spPr bwMode="auto">
          <a:xfrm>
            <a:off x="6629400" y="4114800"/>
            <a:ext cx="228600" cy="228600"/>
          </a:xfrm>
          <a:prstGeom prst="rect">
            <a:avLst/>
          </a:prstGeom>
          <a:solidFill>
            <a:schemeClr val="accent1">
              <a:alpha val="27058"/>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lstStyle/>
          <a:p>
            <a:pPr defTabSz="914400" eaLnBrk="0" fontAlgn="base" hangingPunct="0">
              <a:spcBef>
                <a:spcPct val="0"/>
              </a:spcBef>
              <a:spcAft>
                <a:spcPct val="0"/>
              </a:spcAft>
            </a:pPr>
            <a:endParaRPr lang="en-US" b="1" dirty="0">
              <a:solidFill>
                <a:srgbClr val="FFFFFF"/>
              </a:solidFill>
              <a:latin typeface="Arial" panose="020B0604020202020204" pitchFamily="34" charset="0"/>
              <a:ea typeface="ＭＳ Ｐゴシック" charset="0"/>
              <a:cs typeface="ＭＳ Ｐゴシック" charset="0"/>
            </a:endParaRPr>
          </a:p>
        </p:txBody>
      </p:sp>
      <p:sp>
        <p:nvSpPr>
          <p:cNvPr id="3" name="Title 1"/>
          <p:cNvSpPr txBox="1">
            <a:spLocks/>
          </p:cNvSpPr>
          <p:nvPr/>
        </p:nvSpPr>
        <p:spPr bwMode="auto">
          <a:xfrm>
            <a:off x="3733800" y="0"/>
            <a:ext cx="990600" cy="692696"/>
          </a:xfrm>
          <a:prstGeom prst="rect">
            <a:avLst/>
          </a:prstGeom>
          <a:solidFill>
            <a:srgbClr val="000514"/>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ar-JO" sz="2000"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rPr>
              <a:t>م ع ق</a:t>
            </a:r>
          </a:p>
          <a:p>
            <a:pPr algn="ctr" defTabSz="914400" fontAlgn="base">
              <a:spcBef>
                <a:spcPct val="0"/>
              </a:spcBef>
              <a:spcAft>
                <a:spcPct val="0"/>
              </a:spcAft>
              <a:defRPr/>
            </a:pPr>
            <a:r>
              <a:rPr lang="ar-JO" sz="2000"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rPr>
              <a:t>531د</a:t>
            </a:r>
            <a:endParaRPr lang="en-US" sz="2000"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57032" name="Title 1"/>
          <p:cNvSpPr txBox="1">
            <a:spLocks/>
          </p:cNvSpPr>
          <p:nvPr/>
        </p:nvSpPr>
        <p:spPr bwMode="auto">
          <a:xfrm>
            <a:off x="2971800" y="2819400"/>
            <a:ext cx="3429000" cy="838200"/>
          </a:xfrm>
          <a:prstGeom prst="rect">
            <a:avLst/>
          </a:prstGeom>
          <a:solidFill>
            <a:srgbClr val="BAE4F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ar-JO" sz="2000" b="1" dirty="0">
                <a:solidFill>
                  <a:srgbClr val="000514"/>
                </a:solidFill>
                <a:latin typeface="Arial" panose="020B0604020202020204" pitchFamily="34" charset="0"/>
                <a:cs typeface="Arial" panose="020B0604020202020204" pitchFamily="34" charset="0"/>
              </a:rPr>
              <a:t>المظلل باللون الأزرق</a:t>
            </a:r>
          </a:p>
          <a:p>
            <a:pPr algn="ctr" defTabSz="914400" fontAlgn="base">
              <a:spcBef>
                <a:spcPct val="0"/>
              </a:spcBef>
              <a:spcAft>
                <a:spcPct val="0"/>
              </a:spcAft>
            </a:pPr>
            <a:r>
              <a:rPr lang="ar-JO" sz="2000" b="1" dirty="0">
                <a:solidFill>
                  <a:srgbClr val="000514"/>
                </a:solidFill>
                <a:latin typeface="Arial" panose="020B0604020202020204" pitchFamily="34" charset="0"/>
                <a:cs typeface="Arial" panose="020B0604020202020204" pitchFamily="34" charset="0"/>
              </a:rPr>
              <a:t>حز 45: 1-8، 48: 9-22</a:t>
            </a:r>
            <a:endParaRPr lang="en-US" sz="3600" b="1" dirty="0">
              <a:solidFill>
                <a:srgbClr val="00051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9720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Content Placeholder 3" descr="Ezek47Temple Allotment bkc.jpg"/>
          <p:cNvPicPr>
            <a:picLocks noGrp="1" noChangeAspect="1"/>
          </p:cNvPicPr>
          <p:nvPr>
            <p:ph idx="1"/>
          </p:nvPr>
        </p:nvPicPr>
        <p:blipFill>
          <a:blip r:embed="rId3" cstate="screen">
            <a:extLst>
              <a:ext uri="{28A0092B-C50C-407E-A947-70E740481C1C}">
                <a14:useLocalDpi xmlns:a14="http://schemas.microsoft.com/office/drawing/2010/main"/>
              </a:ext>
            </a:extLst>
          </a:blip>
          <a:srcRect t="-7074" b="-7074"/>
          <a:stretch>
            <a:fillRect/>
          </a:stretch>
        </p:blipFill>
        <p:spPr>
          <a:xfrm>
            <a:off x="914400" y="-304800"/>
            <a:ext cx="8229600" cy="4525963"/>
          </a:xfrm>
        </p:spPr>
      </p:pic>
      <p:sp>
        <p:nvSpPr>
          <p:cNvPr id="2" name="Title 1"/>
          <p:cNvSpPr>
            <a:spLocks noGrp="1"/>
          </p:cNvSpPr>
          <p:nvPr>
            <p:ph type="title"/>
          </p:nvPr>
        </p:nvSpPr>
        <p:spPr>
          <a:xfrm>
            <a:off x="0" y="-76200"/>
            <a:ext cx="9144000" cy="609600"/>
          </a:xfrm>
          <a:solidFill>
            <a:srgbClr val="000514"/>
          </a:solidFill>
        </p:spPr>
        <p:txBody>
          <a:bodyPr/>
          <a:lstStyle/>
          <a:p>
            <a:pPr eaLnBrk="1" hangingPunct="1">
              <a:defRPr/>
            </a:pPr>
            <a:r>
              <a:rPr lang="ar-JO" sz="3200" dirty="0">
                <a:latin typeface="Arial" panose="020B0604020202020204" pitchFamily="34" charset="0"/>
                <a:ea typeface="ＭＳ Ｐゴシック" charset="0"/>
                <a:cs typeface="Arial" panose="020B0604020202020204" pitchFamily="34" charset="0"/>
              </a:rPr>
              <a:t>مقارنات الكهنة و اللاويين و الأمراء</a:t>
            </a:r>
            <a:endParaRPr lang="en-US" sz="3200" dirty="0">
              <a:latin typeface="Arial" panose="020B0604020202020204" pitchFamily="34" charset="0"/>
              <a:ea typeface="ＭＳ Ｐゴシック" charset="0"/>
              <a:cs typeface="Arial" panose="020B0604020202020204" pitchFamily="34" charset="0"/>
            </a:endParaRPr>
          </a:p>
        </p:txBody>
      </p:sp>
      <p:pic>
        <p:nvPicPr>
          <p:cNvPr id="259075" name="Picture 4" descr="ezek47Temple allotment Ludwigson.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rot="5400000">
            <a:off x="1536700" y="1676400"/>
            <a:ext cx="3644900" cy="6718300"/>
          </a:xfrm>
          <a:prstGeom prst="rect">
            <a:avLst/>
          </a:prstGeom>
          <a:noFill/>
          <a:ln w="76200">
            <a:solidFill>
              <a:srgbClr val="FF0000"/>
            </a:solidFill>
            <a:round/>
            <a:headEnd/>
            <a:tailEnd/>
          </a:ln>
          <a:extLst>
            <a:ext uri="{909E8E84-426E-40dd-AFC4-6F175D3DCCD1}">
              <a14:hiddenFill xmlns="" xmlns:a14="http://schemas.microsoft.com/office/drawing/2010/main">
                <a:solidFill>
                  <a:srgbClr val="FFFFFF"/>
                </a:solidFill>
              </a14:hiddenFill>
            </a:ext>
          </a:extLst>
        </p:spPr>
      </p:pic>
      <p:sp>
        <p:nvSpPr>
          <p:cNvPr id="6" name="Title 1"/>
          <p:cNvSpPr txBox="1">
            <a:spLocks/>
          </p:cNvSpPr>
          <p:nvPr/>
        </p:nvSpPr>
        <p:spPr bwMode="auto">
          <a:xfrm>
            <a:off x="7772400" y="0"/>
            <a:ext cx="1371600" cy="457200"/>
          </a:xfrm>
          <a:prstGeom prst="rect">
            <a:avLst/>
          </a:prstGeom>
          <a:solidFill>
            <a:srgbClr val="000514"/>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ar-JO" sz="2000"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rPr>
              <a:t>م ع ق</a:t>
            </a:r>
          </a:p>
          <a:p>
            <a:pPr algn="ctr" defTabSz="914400" fontAlgn="base">
              <a:spcBef>
                <a:spcPct val="0"/>
              </a:spcBef>
              <a:spcAft>
                <a:spcPct val="0"/>
              </a:spcAft>
              <a:defRPr/>
            </a:pPr>
            <a:r>
              <a:rPr lang="ar-JO" sz="2000"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rPr>
              <a:t>531 ي-د</a:t>
            </a:r>
            <a:endParaRPr lang="en-US" sz="3600"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59077" name="Title 1"/>
          <p:cNvSpPr txBox="1">
            <a:spLocks/>
          </p:cNvSpPr>
          <p:nvPr/>
        </p:nvSpPr>
        <p:spPr bwMode="auto">
          <a:xfrm>
            <a:off x="5181600" y="3657600"/>
            <a:ext cx="3429000" cy="838200"/>
          </a:xfrm>
          <a:prstGeom prst="rect">
            <a:avLst/>
          </a:prstGeom>
          <a:solidFill>
            <a:srgbClr val="BAE4F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endParaRPr lang="en-US" sz="2000" b="1" dirty="0">
              <a:solidFill>
                <a:srgbClr val="000514"/>
              </a:solidFill>
              <a:latin typeface="Arial" panose="020B0604020202020204" pitchFamily="34" charset="0"/>
              <a:cs typeface="Arial" panose="020B0604020202020204" pitchFamily="34" charset="0"/>
            </a:endParaRPr>
          </a:p>
          <a:p>
            <a:pPr algn="ctr" defTabSz="914400" fontAlgn="base">
              <a:spcBef>
                <a:spcPct val="0"/>
              </a:spcBef>
              <a:spcAft>
                <a:spcPct val="0"/>
              </a:spcAft>
            </a:pPr>
            <a:r>
              <a:rPr lang="ar-JO" sz="2000" b="1" dirty="0">
                <a:solidFill>
                  <a:srgbClr val="000514"/>
                </a:solidFill>
                <a:latin typeface="Arial" panose="020B0604020202020204" pitchFamily="34" charset="0"/>
                <a:cs typeface="Arial" panose="020B0604020202020204" pitchFamily="34" charset="0"/>
              </a:rPr>
              <a:t>المظلل باللون الأزرق من</a:t>
            </a:r>
          </a:p>
          <a:p>
            <a:pPr algn="ctr" defTabSz="914400" fontAlgn="base">
              <a:spcBef>
                <a:spcPct val="0"/>
              </a:spcBef>
              <a:spcAft>
                <a:spcPct val="0"/>
              </a:spcAft>
            </a:pPr>
            <a:r>
              <a:rPr lang="ar-JO" sz="2000" b="1" dirty="0">
                <a:solidFill>
                  <a:srgbClr val="000514"/>
                </a:solidFill>
                <a:latin typeface="Arial" panose="020B0604020202020204" pitchFamily="34" charset="0"/>
                <a:cs typeface="Arial" panose="020B0604020202020204" pitchFamily="34" charset="0"/>
              </a:rPr>
              <a:t>حز 45: 1-8، 48: 9-22</a:t>
            </a:r>
            <a:endParaRPr lang="en-US" sz="2000" b="1" dirty="0">
              <a:solidFill>
                <a:srgbClr val="000514"/>
              </a:solidFill>
              <a:latin typeface="Arial" panose="020B0604020202020204" pitchFamily="34" charset="0"/>
              <a:cs typeface="Arial" panose="020B0604020202020204" pitchFamily="34" charset="0"/>
            </a:endParaRPr>
          </a:p>
          <a:p>
            <a:pPr algn="ctr" defTabSz="914400" fontAlgn="base">
              <a:spcBef>
                <a:spcPct val="0"/>
              </a:spcBef>
              <a:spcAft>
                <a:spcPct val="0"/>
              </a:spcAft>
            </a:pPr>
            <a:endParaRPr lang="en-US" sz="3600" b="1" dirty="0">
              <a:solidFill>
                <a:srgbClr val="000514"/>
              </a:solidFill>
              <a:latin typeface="Arial" panose="020B0604020202020204" pitchFamily="34" charset="0"/>
              <a:cs typeface="Arial" panose="020B0604020202020204" pitchFamily="34" charset="0"/>
            </a:endParaRPr>
          </a:p>
        </p:txBody>
      </p:sp>
      <p:sp>
        <p:nvSpPr>
          <p:cNvPr id="9" name="Rectangle 8"/>
          <p:cNvSpPr>
            <a:spLocks noChangeArrowheads="1"/>
          </p:cNvSpPr>
          <p:nvPr/>
        </p:nvSpPr>
        <p:spPr bwMode="auto">
          <a:xfrm rot="849632">
            <a:off x="1865313" y="4086225"/>
            <a:ext cx="1857375" cy="1776413"/>
          </a:xfrm>
          <a:prstGeom prst="rect">
            <a:avLst/>
          </a:prstGeom>
          <a:solidFill>
            <a:schemeClr val="accent1">
              <a:alpha val="27058"/>
            </a:schemeClr>
          </a:solidFill>
          <a:ln w="9525">
            <a:solidFill>
              <a:schemeClr val="tx1"/>
            </a:solidFill>
            <a:round/>
            <a:headEnd/>
            <a:tailEnd/>
          </a:ln>
        </p:spPr>
        <p:txBody>
          <a:bodyPr wrap="none"/>
          <a:lstStyle/>
          <a:p>
            <a:pPr defTabSz="914400" eaLnBrk="0" fontAlgn="base" hangingPunct="0">
              <a:spcBef>
                <a:spcPct val="0"/>
              </a:spcBef>
              <a:spcAft>
                <a:spcPct val="0"/>
              </a:spcAft>
            </a:pPr>
            <a:endParaRPr lang="en-US" b="1" dirty="0">
              <a:solidFill>
                <a:srgbClr val="FFFFFF"/>
              </a:solidFill>
              <a:latin typeface="Arial" panose="020B0604020202020204" pitchFamily="34" charset="0"/>
              <a:ea typeface="ＭＳ Ｐゴシック" charset="0"/>
              <a:cs typeface="ＭＳ Ｐゴシック" charset="0"/>
            </a:endParaRPr>
          </a:p>
        </p:txBody>
      </p:sp>
      <p:sp>
        <p:nvSpPr>
          <p:cNvPr id="10" name="Rectangle 9"/>
          <p:cNvSpPr>
            <a:spLocks noChangeArrowheads="1"/>
          </p:cNvSpPr>
          <p:nvPr/>
        </p:nvSpPr>
        <p:spPr bwMode="auto">
          <a:xfrm>
            <a:off x="6705600" y="1219200"/>
            <a:ext cx="1676400" cy="1600200"/>
          </a:xfrm>
          <a:prstGeom prst="rect">
            <a:avLst/>
          </a:prstGeom>
          <a:solidFill>
            <a:schemeClr val="accent1">
              <a:alpha val="27058"/>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lstStyle/>
          <a:p>
            <a:pPr defTabSz="914400" eaLnBrk="0" fontAlgn="base" hangingPunct="0">
              <a:spcBef>
                <a:spcPct val="0"/>
              </a:spcBef>
              <a:spcAft>
                <a:spcPct val="0"/>
              </a:spcAft>
            </a:pPr>
            <a:endParaRPr lang="en-US" b="1" dirty="0">
              <a:solidFill>
                <a:srgbClr val="FFFFFF"/>
              </a:solidFill>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0748442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3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952322" name="Rectangle 1026"/>
          <p:cNvSpPr>
            <a:spLocks noGrp="1" noChangeArrowheads="1"/>
          </p:cNvSpPr>
          <p:nvPr>
            <p:ph type="title"/>
          </p:nvPr>
        </p:nvSpPr>
        <p:spPr>
          <a:xfrm>
            <a:off x="990600" y="228600"/>
            <a:ext cx="7239000" cy="1700213"/>
          </a:xfrm>
          <a:gradFill rotWithShape="0">
            <a:gsLst>
              <a:gs pos="0">
                <a:srgbClr val="AC1D73"/>
              </a:gs>
              <a:gs pos="100000">
                <a:srgbClr val="AC1D73">
                  <a:gamma/>
                  <a:shade val="46275"/>
                  <a:invGamma/>
                </a:srgbClr>
              </a:gs>
            </a:gsLst>
            <a:path path="shape">
              <a:fillToRect l="50000" t="50000" r="50000" b="50000"/>
            </a:path>
          </a:gradFill>
          <a:effectLst>
            <a:outerShdw blurRad="63500" dist="107763" dir="13500000" algn="ctr" rotWithShape="0">
              <a:schemeClr val="tx2">
                <a:alpha val="74998"/>
              </a:schemeClr>
            </a:outerShdw>
          </a:effectLst>
        </p:spPr>
        <p:txBody>
          <a:bodyPr/>
          <a:lstStyle/>
          <a:p>
            <a:pPr>
              <a:defRPr/>
            </a:pPr>
            <a:r>
              <a:rPr lang="ar-JO" sz="6000" dirty="0">
                <a:effectLst>
                  <a:outerShdw blurRad="38100" dist="38100" dir="2700000" algn="tl">
                    <a:srgbClr val="000000"/>
                  </a:outerShdw>
                </a:effectLst>
                <a:ea typeface="ＭＳ Ｐゴシック" charset="0"/>
              </a:rPr>
              <a:t>الفوائد المستقبلية</a:t>
            </a:r>
            <a:br>
              <a:rPr lang="en-US" dirty="0">
                <a:effectLst>
                  <a:outerShdw blurRad="38100" dist="38100" dir="2700000" algn="tl">
                    <a:srgbClr val="000000"/>
                  </a:outerShdw>
                </a:effectLst>
                <a:ea typeface="ＭＳ Ｐゴシック" charset="0"/>
              </a:rPr>
            </a:br>
            <a:r>
              <a:rPr lang="en-US" dirty="0">
                <a:effectLst>
                  <a:outerShdw blurRad="38100" dist="38100" dir="2700000" algn="tl">
                    <a:srgbClr val="000000"/>
                  </a:outerShdw>
                </a:effectLst>
                <a:ea typeface="ＭＳ Ｐゴシック" charset="0"/>
              </a:rPr>
              <a:t>(</a:t>
            </a:r>
            <a:r>
              <a:rPr lang="ar-JO" dirty="0">
                <a:effectLst>
                  <a:outerShdw blurRad="38100" dist="38100" dir="2700000" algn="tl">
                    <a:srgbClr val="000000"/>
                  </a:outerShdw>
                </a:effectLst>
                <a:ea typeface="ＭＳ Ｐゴシック" charset="0"/>
              </a:rPr>
              <a:t>رؤ 19-22</a:t>
            </a:r>
            <a:r>
              <a:rPr lang="en-US" dirty="0">
                <a:effectLst>
                  <a:outerShdw blurRad="38100" dist="38100" dir="2700000" algn="tl">
                    <a:srgbClr val="000000"/>
                  </a:outerShdw>
                </a:effectLst>
                <a:ea typeface="ＭＳ Ｐゴシック" charset="0"/>
              </a:rPr>
              <a:t>)</a:t>
            </a:r>
          </a:p>
        </p:txBody>
      </p:sp>
      <p:grpSp>
        <p:nvGrpSpPr>
          <p:cNvPr id="2" name="Group 1027"/>
          <p:cNvGrpSpPr>
            <a:grpSpLocks/>
          </p:cNvGrpSpPr>
          <p:nvPr/>
        </p:nvGrpSpPr>
        <p:grpSpPr bwMode="auto">
          <a:xfrm>
            <a:off x="5835650" y="2133600"/>
            <a:ext cx="3384550" cy="4724400"/>
            <a:chOff x="3676" y="1344"/>
            <a:chExt cx="2132" cy="2976"/>
          </a:xfrm>
        </p:grpSpPr>
        <p:pic>
          <p:nvPicPr>
            <p:cNvPr id="1103882" name="Picture 1028" descr="img83[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44" y="1344"/>
              <a:ext cx="2016" cy="2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2325" name="Rectangle 1029"/>
            <p:cNvSpPr>
              <a:spLocks noChangeArrowheads="1"/>
            </p:cNvSpPr>
            <p:nvPr/>
          </p:nvSpPr>
          <p:spPr bwMode="auto">
            <a:xfrm>
              <a:off x="3676" y="1920"/>
              <a:ext cx="2132" cy="1071"/>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السماء</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(رؤ 21-22)</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7" name="Group 6"/>
          <p:cNvGrpSpPr>
            <a:grpSpLocks/>
          </p:cNvGrpSpPr>
          <p:nvPr/>
        </p:nvGrpSpPr>
        <p:grpSpPr bwMode="auto">
          <a:xfrm>
            <a:off x="-152400" y="2940050"/>
            <a:ext cx="3097213" cy="3930650"/>
            <a:chOff x="-152400" y="2940763"/>
            <a:chExt cx="3097213" cy="3929983"/>
          </a:xfrm>
        </p:grpSpPr>
        <p:pic>
          <p:nvPicPr>
            <p:cNvPr id="1103880" name="Picture 5" descr="Rev 19 battle-of-armageddon.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512" y="2940763"/>
              <a:ext cx="2780704" cy="39299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2328" name="Rectangle 1032"/>
            <p:cNvSpPr>
              <a:spLocks noChangeArrowheads="1"/>
            </p:cNvSpPr>
            <p:nvPr/>
          </p:nvSpPr>
          <p:spPr bwMode="auto">
            <a:xfrm>
              <a:off x="-152400" y="5115454"/>
              <a:ext cx="3097213" cy="1441205"/>
            </a:xfrm>
            <a:prstGeom prst="rect">
              <a:avLst/>
            </a:prstGeom>
            <a:noFill/>
            <a:ln w="9525">
              <a:noFill/>
              <a:miter lim="800000"/>
              <a:headEnd/>
              <a:tailEnd/>
            </a:ln>
            <a:effectLst>
              <a:outerShdw blurRad="63500" dist="38099" dir="2700000" algn="ctr" rotWithShape="0">
                <a:schemeClr val="tx2">
                  <a:alpha val="74998"/>
                </a:scheme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المجيء</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(رؤ 19)</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1033"/>
          <p:cNvGrpSpPr>
            <a:grpSpLocks/>
          </p:cNvGrpSpPr>
          <p:nvPr/>
        </p:nvGrpSpPr>
        <p:grpSpPr bwMode="auto">
          <a:xfrm>
            <a:off x="2667000" y="2514600"/>
            <a:ext cx="3460750" cy="4343400"/>
            <a:chOff x="1680" y="1584"/>
            <a:chExt cx="2180" cy="2736"/>
          </a:xfrm>
        </p:grpSpPr>
        <p:pic>
          <p:nvPicPr>
            <p:cNvPr id="1103878" name="Picture 1034" descr="king-of-kings"/>
            <p:cNvPicPr>
              <a:picLocks noChangeAspect="1" noChangeArrowheads="1"/>
            </p:cNvPicPr>
            <p:nvPr/>
          </p:nvPicPr>
          <p:blipFill>
            <a:blip r:embed="rId6" cstate="screen">
              <a:lum bright="18000"/>
              <a:extLst>
                <a:ext uri="{28A0092B-C50C-407E-A947-70E740481C1C}">
                  <a14:useLocalDpi xmlns:a14="http://schemas.microsoft.com/office/drawing/2010/main"/>
                </a:ext>
              </a:extLst>
            </a:blip>
            <a:srcRect/>
            <a:stretch>
              <a:fillRect/>
            </a:stretch>
          </p:blipFill>
          <p:spPr bwMode="auto">
            <a:xfrm>
              <a:off x="1728" y="1584"/>
              <a:ext cx="2132" cy="27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2331" name="Rectangle 1035"/>
            <p:cNvSpPr>
              <a:spLocks noChangeArrowheads="1"/>
            </p:cNvSpPr>
            <p:nvPr/>
          </p:nvSpPr>
          <p:spPr bwMode="auto">
            <a:xfrm>
              <a:off x="1680" y="2640"/>
              <a:ext cx="2180" cy="1071"/>
            </a:xfrm>
            <a:prstGeom prst="rect">
              <a:avLst/>
            </a:prstGeom>
            <a:noFill/>
            <a:ln w="9525">
              <a:noFill/>
              <a:miter lim="800000"/>
              <a:headEnd/>
              <a:tailEnd/>
            </a:ln>
            <a:effectLst>
              <a:outerShdw blurRad="63500" dist="35921" dir="2700000" algn="ctr" rotWithShape="0">
                <a:schemeClr val="bg1">
                  <a:alpha val="74998"/>
                </a:scheme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الألفية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(رؤ 20)</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12" name="Text Box 37"/>
          <p:cNvSpPr txBox="1">
            <a:spLocks noChangeArrowheads="1"/>
          </p:cNvSpPr>
          <p:nvPr/>
        </p:nvSpPr>
        <p:spPr bwMode="auto">
          <a:xfrm>
            <a:off x="8410852" y="64606"/>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421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226823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par>
                          <p:cTn id="8" fill="hold" nodeType="afterGroup">
                            <p:stCondLst>
                              <p:cond delay="500"/>
                            </p:stCondLst>
                            <p:childTnLst>
                              <p:par>
                                <p:cTn id="9" presetID="9" presetClass="entr" presetSubtype="0" fill="hold" nodeType="afterEffect">
                                  <p:stCondLst>
                                    <p:cond delay="200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par>
                          <p:cTn id="12" fill="hold" nodeType="afterGroup">
                            <p:stCondLst>
                              <p:cond delay="3000"/>
                            </p:stCondLst>
                            <p:childTnLst>
                              <p:par>
                                <p:cTn id="13" presetID="9" presetClass="entr" presetSubtype="0" fill="hold" nodeType="afterEffect">
                                  <p:stCondLst>
                                    <p:cond delay="200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0032" y="-27384"/>
            <a:ext cx="4330824" cy="2736304"/>
          </a:xfrm>
          <a:solidFill>
            <a:srgbClr val="000514"/>
          </a:solidFill>
        </p:spPr>
        <p:txBody>
          <a:bodyPr/>
          <a:lstStyle/>
          <a:p>
            <a:r>
              <a:rPr lang="ar-JO" sz="3600" dirty="0">
                <a:solidFill>
                  <a:srgbClr val="FFFFFF"/>
                </a:solidFill>
              </a:rPr>
              <a:t>دعم الراحة الألفية المستقبلية في عبرانيين 4</a:t>
            </a:r>
            <a:endParaRPr lang="en-US" sz="3600" dirty="0">
              <a:solidFill>
                <a:srgbClr val="FFFFFF"/>
              </a:solidFill>
            </a:endParaRPr>
          </a:p>
        </p:txBody>
      </p:sp>
      <p:sp>
        <p:nvSpPr>
          <p:cNvPr id="8" name="Text Box 5"/>
          <p:cNvSpPr txBox="1">
            <a:spLocks noChangeArrowheads="1"/>
          </p:cNvSpPr>
          <p:nvPr/>
        </p:nvSpPr>
        <p:spPr bwMode="auto">
          <a:xfrm>
            <a:off x="8106770" y="15007"/>
            <a:ext cx="1279555" cy="46166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defTabSz="914400" eaLnBrk="0" fontAlgn="base" hangingPunct="0">
              <a:spcBef>
                <a:spcPct val="0"/>
              </a:spcBef>
              <a:spcAft>
                <a:spcPct val="0"/>
              </a:spcAft>
              <a:defRPr/>
            </a:pPr>
            <a:r>
              <a:rPr lang="ar-JO" sz="2400" b="1" dirty="0">
                <a:solidFill>
                  <a:srgbClr val="FFFFFF"/>
                </a:solidFill>
                <a:latin typeface="Arial" panose="020B0604020202020204" pitchFamily="34" charset="0"/>
                <a:ea typeface="ＭＳ Ｐゴシック" charset="0"/>
                <a:cs typeface="Arial" panose="020B0604020202020204" pitchFamily="34" charset="0"/>
              </a:rPr>
              <a:t>266 آي</a:t>
            </a: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6" name="Title 1"/>
          <p:cNvSpPr txBox="1">
            <a:spLocks/>
          </p:cNvSpPr>
          <p:nvPr/>
        </p:nvSpPr>
        <p:spPr bwMode="auto">
          <a:xfrm>
            <a:off x="4788024" y="2780928"/>
            <a:ext cx="4355976" cy="3312368"/>
          </a:xfrm>
          <a:prstGeom prst="rect">
            <a:avLst/>
          </a:prstGeom>
          <a:noFill/>
          <a:ln w="9525">
            <a:noFill/>
            <a:miter lim="800000"/>
            <a:headEnd/>
            <a:tailEnd/>
          </a:ln>
          <a:effectLst/>
        </p:spPr>
        <p:txBody>
          <a:bodyPr vert="horz" wrap="square" lIns="91435" tIns="45718" rIns="91435" bIns="45718" numCol="1" anchor="t"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412750" indent="-412750" algn="r" defTabSz="914400"/>
            <a:r>
              <a:rPr lang="ar-JO" sz="2400" b="1" dirty="0">
                <a:solidFill>
                  <a:srgbClr val="FFFFFF"/>
                </a:solidFill>
                <a:effectLst>
                  <a:glow rad="177800">
                    <a:srgbClr val="DADADA">
                      <a:lumMod val="10000"/>
                    </a:srgbClr>
                  </a:glow>
                </a:effectLst>
                <a:latin typeface="Arial" panose="020B0604020202020204" pitchFamily="34" charset="0"/>
              </a:rPr>
              <a:t>1. السياق</a:t>
            </a:r>
          </a:p>
          <a:p>
            <a:pPr marL="412750" indent="-412750" algn="r" defTabSz="914400"/>
            <a:r>
              <a:rPr lang="ar-JO" sz="2400" b="1" dirty="0">
                <a:solidFill>
                  <a:srgbClr val="FFFFFF"/>
                </a:solidFill>
                <a:effectLst>
                  <a:glow rad="177800">
                    <a:srgbClr val="DADADA">
                      <a:lumMod val="10000"/>
                    </a:srgbClr>
                  </a:glow>
                </a:effectLst>
                <a:latin typeface="Arial" panose="020B0604020202020204" pitchFamily="34" charset="0"/>
              </a:rPr>
              <a:t>2. وعد الأرض</a:t>
            </a:r>
          </a:p>
          <a:p>
            <a:pPr marL="412750" indent="-412750" algn="r" defTabSz="914400"/>
            <a:r>
              <a:rPr lang="ar-JO" sz="2400" b="1" dirty="0">
                <a:solidFill>
                  <a:srgbClr val="FFFFFF"/>
                </a:solidFill>
                <a:effectLst>
                  <a:glow rad="177800">
                    <a:srgbClr val="DADADA">
                      <a:lumMod val="10000"/>
                    </a:srgbClr>
                  </a:glow>
                </a:effectLst>
                <a:latin typeface="Arial" panose="020B0604020202020204" pitchFamily="34" charset="0"/>
              </a:rPr>
              <a:t>3. نصوص كتابية أخرى</a:t>
            </a:r>
          </a:p>
          <a:p>
            <a:pPr marL="412750" indent="-412750" algn="r" defTabSz="914400"/>
            <a:r>
              <a:rPr lang="ar-JO" sz="2400" b="1" dirty="0">
                <a:solidFill>
                  <a:srgbClr val="FFFFFF"/>
                </a:solidFill>
                <a:effectLst>
                  <a:glow rad="177800">
                    <a:srgbClr val="DADADA">
                      <a:lumMod val="10000"/>
                    </a:srgbClr>
                  </a:glow>
                </a:effectLst>
                <a:latin typeface="Arial" panose="020B0604020202020204" pitchFamily="34" charset="0"/>
              </a:rPr>
              <a:t>4. مراجع غير كتابية</a:t>
            </a:r>
            <a:endParaRPr lang="en-US" sz="2400" b="1" dirty="0">
              <a:solidFill>
                <a:srgbClr val="FFFFFF"/>
              </a:solidFill>
              <a:effectLst>
                <a:glow rad="177800">
                  <a:srgbClr val="DADADA">
                    <a:lumMod val="10000"/>
                  </a:srgbClr>
                </a:glow>
              </a:effectLst>
              <a:latin typeface="Arial" panose="020B0604020202020204" pitchFamily="34" charset="0"/>
            </a:endParaRPr>
          </a:p>
        </p:txBody>
      </p:sp>
      <p:pic>
        <p:nvPicPr>
          <p:cNvPr id="4" name="Picture 3"/>
          <p:cNvPicPr>
            <a:picLocks noChangeAspect="1"/>
          </p:cNvPicPr>
          <p:nvPr/>
        </p:nvPicPr>
        <p:blipFill>
          <a:blip r:embed="rId2"/>
          <a:stretch>
            <a:fillRect/>
          </a:stretch>
        </p:blipFill>
        <p:spPr>
          <a:xfrm>
            <a:off x="10318" y="0"/>
            <a:ext cx="4877554" cy="6858000"/>
          </a:xfrm>
          <a:prstGeom prst="rect">
            <a:avLst/>
          </a:prstGeom>
        </p:spPr>
      </p:pic>
      <p:sp>
        <p:nvSpPr>
          <p:cNvPr id="7" name="Title 1"/>
          <p:cNvSpPr txBox="1">
            <a:spLocks/>
          </p:cNvSpPr>
          <p:nvPr/>
        </p:nvSpPr>
        <p:spPr bwMode="auto">
          <a:xfrm>
            <a:off x="12162" y="7214"/>
            <a:ext cx="4860032" cy="813475"/>
          </a:xfrm>
          <a:prstGeom prst="rect">
            <a:avLst/>
          </a:prstGeom>
          <a:solidFill>
            <a:srgbClr val="FFFFFF"/>
          </a:solid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400" b="1">
                <a:solidFill>
                  <a:srgbClr val="FFFFFF"/>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r>
              <a:rPr lang="ar-JO" sz="2400" dirty="0">
                <a:solidFill>
                  <a:schemeClr val="accent6">
                    <a:lumMod val="75000"/>
                  </a:schemeClr>
                </a:solidFill>
                <a:latin typeface="Arial" panose="020B0604020202020204" pitchFamily="34" charset="0"/>
              </a:rPr>
              <a:t>تخصيص الأراضي في الألفية </a:t>
            </a:r>
          </a:p>
          <a:p>
            <a:r>
              <a:rPr lang="ar-JO" sz="2400" dirty="0">
                <a:solidFill>
                  <a:schemeClr val="accent6">
                    <a:lumMod val="75000"/>
                  </a:schemeClr>
                </a:solidFill>
                <a:latin typeface="Arial" panose="020B0604020202020204" pitchFamily="34" charset="0"/>
              </a:rPr>
              <a:t>(حزقيال 47-48)</a:t>
            </a:r>
            <a:endParaRPr lang="en-US" sz="2400" dirty="0">
              <a:solidFill>
                <a:schemeClr val="accent6">
                  <a:lumMod val="75000"/>
                </a:schemeClr>
              </a:solidFill>
              <a:effectLst/>
              <a:latin typeface="Arial" panose="020B0604020202020204" pitchFamily="34" charset="0"/>
            </a:endParaRPr>
          </a:p>
        </p:txBody>
      </p:sp>
    </p:spTree>
    <p:extLst>
      <p:ext uri="{BB962C8B-B14F-4D97-AF65-F5344CB8AC3E}">
        <p14:creationId xmlns:p14="http://schemas.microsoft.com/office/powerpoint/2010/main" val="3639178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0178" name="Line 1026"/>
          <p:cNvSpPr>
            <a:spLocks noChangeShapeType="1"/>
          </p:cNvSpPr>
          <p:nvPr/>
        </p:nvSpPr>
        <p:spPr bwMode="auto">
          <a:xfrm>
            <a:off x="1447800" y="4114800"/>
            <a:ext cx="6705600" cy="0"/>
          </a:xfrm>
          <a:prstGeom prst="line">
            <a:avLst/>
          </a:prstGeom>
          <a:noFill/>
          <a:ln w="76200">
            <a:solidFill>
              <a:srgbClr val="FFFFFF"/>
            </a:solidFill>
            <a:round/>
            <a:headEnd/>
            <a:tailEnd type="triangle" w="med" len="me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50179" name="Line 1027"/>
          <p:cNvSpPr>
            <a:spLocks noChangeShapeType="1"/>
          </p:cNvSpPr>
          <p:nvPr/>
        </p:nvSpPr>
        <p:spPr bwMode="auto">
          <a:xfrm>
            <a:off x="4535488" y="2638425"/>
            <a:ext cx="0" cy="1371600"/>
          </a:xfrm>
          <a:prstGeom prst="line">
            <a:avLst/>
          </a:prstGeom>
          <a:noFill/>
          <a:ln w="76200" cmpd="sng">
            <a:solidFill>
              <a:srgbClr val="FFFF00"/>
            </a:solidFill>
            <a:round/>
            <a:headEnd/>
            <a:tailEnd type="triangle" w="med" len="me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b="1" dirty="0">
              <a:solidFill>
                <a:srgbClr val="FFFF00"/>
              </a:solidFill>
              <a:latin typeface="Arial" panose="020B0604020202020204" pitchFamily="34" charset="0"/>
              <a:ea typeface="ＭＳ Ｐゴシック" charset="0"/>
              <a:cs typeface="Arial" panose="020B0604020202020204" pitchFamily="34" charset="0"/>
            </a:endParaRPr>
          </a:p>
        </p:txBody>
      </p:sp>
      <p:sp>
        <p:nvSpPr>
          <p:cNvPr id="50181" name="Text Box 1029"/>
          <p:cNvSpPr txBox="1">
            <a:spLocks noChangeArrowheads="1"/>
          </p:cNvSpPr>
          <p:nvPr/>
        </p:nvSpPr>
        <p:spPr bwMode="auto">
          <a:xfrm>
            <a:off x="3278909" y="1257300"/>
            <a:ext cx="2747817"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ar-JO" sz="3600" b="1" dirty="0">
                <a:solidFill>
                  <a:srgbClr val="FFFF00"/>
                </a:solidFill>
                <a:latin typeface="Arial" panose="020B0604020202020204" pitchFamily="34" charset="0"/>
                <a:cs typeface="Arial" panose="020B0604020202020204" pitchFamily="34" charset="0"/>
              </a:rPr>
              <a:t>مجيء      المسيا</a:t>
            </a:r>
            <a:endParaRPr lang="en-US" sz="3600" b="1" dirty="0">
              <a:solidFill>
                <a:srgbClr val="FFFF00"/>
              </a:solidFill>
              <a:latin typeface="Arial" panose="020B0604020202020204" pitchFamily="34" charset="0"/>
              <a:cs typeface="Arial" panose="020B0604020202020204" pitchFamily="34" charset="0"/>
            </a:endParaRPr>
          </a:p>
        </p:txBody>
      </p:sp>
      <p:sp>
        <p:nvSpPr>
          <p:cNvPr id="50182" name="Text Box 1030"/>
          <p:cNvSpPr txBox="1">
            <a:spLocks noChangeArrowheads="1"/>
          </p:cNvSpPr>
          <p:nvPr/>
        </p:nvSpPr>
        <p:spPr bwMode="auto">
          <a:xfrm>
            <a:off x="1600200" y="2478411"/>
            <a:ext cx="27432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ar-JO" sz="3600" b="1" dirty="0">
                <a:solidFill>
                  <a:srgbClr val="FFFFFF"/>
                </a:solidFill>
                <a:latin typeface="Arial" panose="020B0604020202020204" pitchFamily="34" charset="0"/>
                <a:cs typeface="Arial" panose="020B0604020202020204" pitchFamily="34" charset="0"/>
              </a:rPr>
              <a:t>الدهر       الحالي</a:t>
            </a:r>
            <a:endParaRPr lang="en-US" sz="3600" b="1" dirty="0">
              <a:solidFill>
                <a:srgbClr val="000000"/>
              </a:solidFill>
              <a:latin typeface="Arial" panose="020B0604020202020204" pitchFamily="34" charset="0"/>
              <a:cs typeface="Arial" panose="020B0604020202020204" pitchFamily="34" charset="0"/>
            </a:endParaRPr>
          </a:p>
        </p:txBody>
      </p:sp>
      <p:sp>
        <p:nvSpPr>
          <p:cNvPr id="50183" name="Text Box 1031"/>
          <p:cNvSpPr txBox="1">
            <a:spLocks noChangeArrowheads="1"/>
          </p:cNvSpPr>
          <p:nvPr/>
        </p:nvSpPr>
        <p:spPr bwMode="auto">
          <a:xfrm>
            <a:off x="997733" y="4267200"/>
            <a:ext cx="3537755" cy="1754326"/>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ar-JO" sz="3600" b="1" dirty="0">
                <a:solidFill>
                  <a:srgbClr val="FFFF00"/>
                </a:solidFill>
                <a:latin typeface="Arial" panose="020B0604020202020204" pitchFamily="34" charset="0"/>
                <a:cs typeface="Arial" panose="020B0604020202020204" pitchFamily="34" charset="0"/>
              </a:rPr>
              <a:t>اليوم 1-6</a:t>
            </a:r>
            <a:br>
              <a:rPr lang="en-US" sz="3600" b="1" dirty="0">
                <a:solidFill>
                  <a:srgbClr val="FFFF00"/>
                </a:solidFill>
                <a:latin typeface="Arial" panose="020B0604020202020204" pitchFamily="34" charset="0"/>
                <a:cs typeface="Arial" panose="020B0604020202020204" pitchFamily="34" charset="0"/>
              </a:rPr>
            </a:br>
            <a:r>
              <a:rPr lang="en-US" sz="3600" b="1" dirty="0">
                <a:solidFill>
                  <a:srgbClr val="FFFF00"/>
                </a:solidFill>
                <a:latin typeface="Arial" panose="020B0604020202020204" pitchFamily="34" charset="0"/>
                <a:cs typeface="Arial" panose="020B0604020202020204" pitchFamily="34" charset="0"/>
              </a:rPr>
              <a:t> </a:t>
            </a:r>
            <a:r>
              <a:rPr lang="ar-JO" sz="3600" b="1" dirty="0">
                <a:solidFill>
                  <a:srgbClr val="FFFF00"/>
                </a:solidFill>
                <a:latin typeface="Arial" panose="020B0604020202020204" pitchFamily="34" charset="0"/>
                <a:cs typeface="Arial" panose="020B0604020202020204" pitchFamily="34" charset="0"/>
              </a:rPr>
              <a:t>      (عمل لمدة       6000 سنة)</a:t>
            </a:r>
          </a:p>
        </p:txBody>
      </p:sp>
      <p:sp>
        <p:nvSpPr>
          <p:cNvPr id="50184" name="Text Box 1032"/>
          <p:cNvSpPr txBox="1">
            <a:spLocks noChangeArrowheads="1"/>
          </p:cNvSpPr>
          <p:nvPr/>
        </p:nvSpPr>
        <p:spPr bwMode="auto">
          <a:xfrm>
            <a:off x="4724400" y="2478411"/>
            <a:ext cx="29718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ar-JO" sz="3600" b="1" dirty="0">
                <a:solidFill>
                  <a:srgbClr val="FFFFFF"/>
                </a:solidFill>
                <a:latin typeface="Arial" panose="020B0604020202020204" pitchFamily="34" charset="0"/>
                <a:cs typeface="Arial" panose="020B0604020202020204" pitchFamily="34" charset="0"/>
              </a:rPr>
              <a:t>الدهر           الآتي</a:t>
            </a:r>
            <a:endParaRPr lang="en-US" sz="3600" b="1" dirty="0">
              <a:solidFill>
                <a:srgbClr val="000000"/>
              </a:solidFill>
              <a:latin typeface="Arial" panose="020B0604020202020204" pitchFamily="34" charset="0"/>
              <a:cs typeface="Arial" panose="020B0604020202020204" pitchFamily="34" charset="0"/>
            </a:endParaRPr>
          </a:p>
        </p:txBody>
      </p:sp>
      <p:sp>
        <p:nvSpPr>
          <p:cNvPr id="50185" name="Text Box 1033"/>
          <p:cNvSpPr txBox="1">
            <a:spLocks noChangeArrowheads="1"/>
          </p:cNvSpPr>
          <p:nvPr/>
        </p:nvSpPr>
        <p:spPr bwMode="auto">
          <a:xfrm>
            <a:off x="4535488" y="4267200"/>
            <a:ext cx="3617912" cy="1754326"/>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ar-JO" sz="3600" b="1" dirty="0">
                <a:solidFill>
                  <a:srgbClr val="FFFF00"/>
                </a:solidFill>
                <a:latin typeface="Arial" panose="020B0604020202020204" pitchFamily="34" charset="0"/>
                <a:cs typeface="Arial" panose="020B0604020202020204" pitchFamily="34" charset="0"/>
              </a:rPr>
              <a:t>اليوم 7</a:t>
            </a:r>
            <a:br>
              <a:rPr lang="en-US" sz="3600" b="1" dirty="0">
                <a:solidFill>
                  <a:srgbClr val="FFFF00"/>
                </a:solidFill>
                <a:latin typeface="Arial" panose="020B0604020202020204" pitchFamily="34" charset="0"/>
                <a:cs typeface="Arial" panose="020B0604020202020204" pitchFamily="34" charset="0"/>
              </a:rPr>
            </a:br>
            <a:r>
              <a:rPr lang="ar-JO" sz="3600" b="1" dirty="0">
                <a:solidFill>
                  <a:srgbClr val="FFFF00"/>
                </a:solidFill>
                <a:latin typeface="Arial" panose="020B0604020202020204" pitchFamily="34" charset="0"/>
                <a:cs typeface="Arial" panose="020B0604020202020204" pitchFamily="34" charset="0"/>
              </a:rPr>
              <a:t>(راحة لمدة              1000 سنة)</a:t>
            </a:r>
            <a:endParaRPr lang="en-US" sz="3600" b="1" dirty="0">
              <a:solidFill>
                <a:srgbClr val="FFFF00"/>
              </a:solidFill>
              <a:latin typeface="Arial" panose="020B0604020202020204" pitchFamily="34" charset="0"/>
              <a:cs typeface="Arial" panose="020B0604020202020204" pitchFamily="34" charset="0"/>
            </a:endParaRPr>
          </a:p>
        </p:txBody>
      </p:sp>
      <p:sp>
        <p:nvSpPr>
          <p:cNvPr id="50189" name="Rectangle 1037"/>
          <p:cNvSpPr>
            <a:spLocks noGrp="1" noChangeArrowheads="1"/>
          </p:cNvSpPr>
          <p:nvPr>
            <p:ph type="title" idx="4294967295"/>
          </p:nvPr>
        </p:nvSpPr>
        <p:spPr>
          <a:xfrm>
            <a:off x="685800" y="191665"/>
            <a:ext cx="7772400" cy="707886"/>
          </a:xfrm>
          <a:effectLst>
            <a:outerShdw blurRad="63500" dist="35921" dir="2700000" algn="ctr" rotWithShape="0">
              <a:srgbClr val="000000">
                <a:alpha val="74998"/>
              </a:srgbClr>
            </a:outerShdw>
          </a:effectLst>
        </p:spPr>
        <p:txBody>
          <a:bodyPr anchor="t">
            <a:spAutoFit/>
          </a:bodyPr>
          <a:lstStyle/>
          <a:p>
            <a:pPr>
              <a:spcBef>
                <a:spcPct val="50000"/>
              </a:spcBef>
              <a:defRPr/>
            </a:pPr>
            <a:r>
              <a:rPr lang="ar-JO" sz="4000" dirty="0">
                <a:solidFill>
                  <a:srgbClr val="FFFFFF"/>
                </a:solidFill>
                <a:ea typeface="ＭＳ Ｐゴシック" charset="-128"/>
              </a:rPr>
              <a:t>التعليم الرباني</a:t>
            </a:r>
            <a:endParaRPr lang="en-US" sz="4000" dirty="0">
              <a:solidFill>
                <a:srgbClr val="FFFFFF"/>
              </a:solidFill>
              <a:ea typeface="ＭＳ Ｐゴシック" charset="-128"/>
            </a:endParaRPr>
          </a:p>
        </p:txBody>
      </p:sp>
    </p:spTree>
    <p:extLst>
      <p:ext uri="{BB962C8B-B14F-4D97-AF65-F5344CB8AC3E}">
        <p14:creationId xmlns:p14="http://schemas.microsoft.com/office/powerpoint/2010/main" val="404364462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nodeType="afterEffect">
                                  <p:stCondLst>
                                    <p:cond delay="1000"/>
                                  </p:stCondLst>
                                  <p:childTnLst>
                                    <p:set>
                                      <p:cBhvr>
                                        <p:cTn id="6" dur="1" fill="hold">
                                          <p:stCondLst>
                                            <p:cond delay="0"/>
                                          </p:stCondLst>
                                        </p:cTn>
                                        <p:tgtEl>
                                          <p:spTgt spid="50178"/>
                                        </p:tgtEl>
                                        <p:attrNameLst>
                                          <p:attrName>style.visibility</p:attrName>
                                        </p:attrNameLst>
                                      </p:cBhvr>
                                      <p:to>
                                        <p:strVal val="visible"/>
                                      </p:to>
                                    </p:set>
                                    <p:animEffect transition="in" filter="wipe(left)">
                                      <p:cBhvr>
                                        <p:cTn id="7" dur="500"/>
                                        <p:tgtEl>
                                          <p:spTgt spid="50178"/>
                                        </p:tgtEl>
                                      </p:cBhvr>
                                    </p:animEffect>
                                  </p:childTnLst>
                                </p:cTn>
                              </p:par>
                            </p:childTnLst>
                          </p:cTn>
                        </p:par>
                        <p:par>
                          <p:cTn id="8" fill="hold" nodeType="afterGroup">
                            <p:stCondLst>
                              <p:cond delay="1500"/>
                            </p:stCondLst>
                            <p:childTnLst>
                              <p:par>
                                <p:cTn id="9" presetID="17" presetClass="entr" presetSubtype="8" fill="hold" grpId="0" nodeType="afterEffect">
                                  <p:stCondLst>
                                    <p:cond delay="1000"/>
                                  </p:stCondLst>
                                  <p:childTnLst>
                                    <p:set>
                                      <p:cBhvr>
                                        <p:cTn id="10" dur="1" fill="hold">
                                          <p:stCondLst>
                                            <p:cond delay="0"/>
                                          </p:stCondLst>
                                        </p:cTn>
                                        <p:tgtEl>
                                          <p:spTgt spid="50183"/>
                                        </p:tgtEl>
                                        <p:attrNameLst>
                                          <p:attrName>style.visibility</p:attrName>
                                        </p:attrNameLst>
                                      </p:cBhvr>
                                      <p:to>
                                        <p:strVal val="visible"/>
                                      </p:to>
                                    </p:set>
                                    <p:anim calcmode="lin" valueType="num">
                                      <p:cBhvr>
                                        <p:cTn id="11" dur="500" fill="hold"/>
                                        <p:tgtEl>
                                          <p:spTgt spid="50183"/>
                                        </p:tgtEl>
                                        <p:attrNameLst>
                                          <p:attrName>ppt_x</p:attrName>
                                        </p:attrNameLst>
                                      </p:cBhvr>
                                      <p:tavLst>
                                        <p:tav tm="0">
                                          <p:val>
                                            <p:strVal val="#ppt_x-#ppt_w/2"/>
                                          </p:val>
                                        </p:tav>
                                        <p:tav tm="100000">
                                          <p:val>
                                            <p:strVal val="#ppt_x"/>
                                          </p:val>
                                        </p:tav>
                                      </p:tavLst>
                                    </p:anim>
                                    <p:anim calcmode="lin" valueType="num">
                                      <p:cBhvr>
                                        <p:cTn id="12" dur="500" fill="hold"/>
                                        <p:tgtEl>
                                          <p:spTgt spid="50183"/>
                                        </p:tgtEl>
                                        <p:attrNameLst>
                                          <p:attrName>ppt_y</p:attrName>
                                        </p:attrNameLst>
                                      </p:cBhvr>
                                      <p:tavLst>
                                        <p:tav tm="0">
                                          <p:val>
                                            <p:strVal val="#ppt_y"/>
                                          </p:val>
                                        </p:tav>
                                        <p:tav tm="100000">
                                          <p:val>
                                            <p:strVal val="#ppt_y"/>
                                          </p:val>
                                        </p:tav>
                                      </p:tavLst>
                                    </p:anim>
                                    <p:anim calcmode="lin" valueType="num">
                                      <p:cBhvr>
                                        <p:cTn id="13" dur="500" fill="hold"/>
                                        <p:tgtEl>
                                          <p:spTgt spid="50183"/>
                                        </p:tgtEl>
                                        <p:attrNameLst>
                                          <p:attrName>ppt_w</p:attrName>
                                        </p:attrNameLst>
                                      </p:cBhvr>
                                      <p:tavLst>
                                        <p:tav tm="0">
                                          <p:val>
                                            <p:fltVal val="0"/>
                                          </p:val>
                                        </p:tav>
                                        <p:tav tm="100000">
                                          <p:val>
                                            <p:strVal val="#ppt_w"/>
                                          </p:val>
                                        </p:tav>
                                      </p:tavLst>
                                    </p:anim>
                                    <p:anim calcmode="lin" valueType="num">
                                      <p:cBhvr>
                                        <p:cTn id="14" dur="500" fill="hold"/>
                                        <p:tgtEl>
                                          <p:spTgt spid="50183"/>
                                        </p:tgtEl>
                                        <p:attrNameLst>
                                          <p:attrName>ppt_h</p:attrName>
                                        </p:attrNameLst>
                                      </p:cBhvr>
                                      <p:tavLst>
                                        <p:tav tm="0">
                                          <p:val>
                                            <p:strVal val="#ppt_h"/>
                                          </p:val>
                                        </p:tav>
                                        <p:tav tm="100000">
                                          <p:val>
                                            <p:strVal val="#ppt_h"/>
                                          </p:val>
                                        </p:tav>
                                      </p:tavLst>
                                    </p:anim>
                                  </p:childTnLst>
                                </p:cTn>
                              </p:par>
                            </p:childTnLst>
                          </p:cTn>
                        </p:par>
                        <p:par>
                          <p:cTn id="15" fill="hold" nodeType="afterGroup">
                            <p:stCondLst>
                              <p:cond delay="3000"/>
                            </p:stCondLst>
                            <p:childTnLst>
                              <p:par>
                                <p:cTn id="16" presetID="17" presetClass="entr" presetSubtype="10" fill="hold" grpId="0" nodeType="afterEffect">
                                  <p:stCondLst>
                                    <p:cond delay="1000"/>
                                  </p:stCondLst>
                                  <p:childTnLst>
                                    <p:set>
                                      <p:cBhvr>
                                        <p:cTn id="17" dur="1" fill="hold">
                                          <p:stCondLst>
                                            <p:cond delay="0"/>
                                          </p:stCondLst>
                                        </p:cTn>
                                        <p:tgtEl>
                                          <p:spTgt spid="50182"/>
                                        </p:tgtEl>
                                        <p:attrNameLst>
                                          <p:attrName>style.visibility</p:attrName>
                                        </p:attrNameLst>
                                      </p:cBhvr>
                                      <p:to>
                                        <p:strVal val="visible"/>
                                      </p:to>
                                    </p:set>
                                    <p:anim calcmode="lin" valueType="num">
                                      <p:cBhvr>
                                        <p:cTn id="18" dur="500" fill="hold"/>
                                        <p:tgtEl>
                                          <p:spTgt spid="50182"/>
                                        </p:tgtEl>
                                        <p:attrNameLst>
                                          <p:attrName>ppt_w</p:attrName>
                                        </p:attrNameLst>
                                      </p:cBhvr>
                                      <p:tavLst>
                                        <p:tav tm="0">
                                          <p:val>
                                            <p:fltVal val="0"/>
                                          </p:val>
                                        </p:tav>
                                        <p:tav tm="100000">
                                          <p:val>
                                            <p:strVal val="#ppt_w"/>
                                          </p:val>
                                        </p:tav>
                                      </p:tavLst>
                                    </p:anim>
                                    <p:anim calcmode="lin" valueType="num">
                                      <p:cBhvr>
                                        <p:cTn id="19" dur="500" fill="hold"/>
                                        <p:tgtEl>
                                          <p:spTgt spid="50182"/>
                                        </p:tgtEl>
                                        <p:attrNameLst>
                                          <p:attrName>ppt_h</p:attrName>
                                        </p:attrNameLst>
                                      </p:cBhvr>
                                      <p:tavLst>
                                        <p:tav tm="0">
                                          <p:val>
                                            <p:strVal val="#ppt_h"/>
                                          </p:val>
                                        </p:tav>
                                        <p:tav tm="100000">
                                          <p:val>
                                            <p:strVal val="#ppt_h"/>
                                          </p:val>
                                        </p:tav>
                                      </p:tavLst>
                                    </p:anim>
                                  </p:childTnLst>
                                </p:cTn>
                              </p:par>
                            </p:childTnLst>
                          </p:cTn>
                        </p:par>
                        <p:par>
                          <p:cTn id="20" fill="hold" nodeType="afterGroup">
                            <p:stCondLst>
                              <p:cond delay="4500"/>
                            </p:stCondLst>
                            <p:childTnLst>
                              <p:par>
                                <p:cTn id="21" presetID="2" presetClass="entr" presetSubtype="1" fill="hold" grpId="0" nodeType="afterEffect">
                                  <p:stCondLst>
                                    <p:cond delay="6000"/>
                                  </p:stCondLst>
                                  <p:childTnLst>
                                    <p:set>
                                      <p:cBhvr>
                                        <p:cTn id="22" dur="1" fill="hold">
                                          <p:stCondLst>
                                            <p:cond delay="0"/>
                                          </p:stCondLst>
                                        </p:cTn>
                                        <p:tgtEl>
                                          <p:spTgt spid="50181"/>
                                        </p:tgtEl>
                                        <p:attrNameLst>
                                          <p:attrName>style.visibility</p:attrName>
                                        </p:attrNameLst>
                                      </p:cBhvr>
                                      <p:to>
                                        <p:strVal val="visible"/>
                                      </p:to>
                                    </p:set>
                                    <p:anim calcmode="lin" valueType="num">
                                      <p:cBhvr additive="base">
                                        <p:cTn id="23" dur="500" fill="hold"/>
                                        <p:tgtEl>
                                          <p:spTgt spid="50181"/>
                                        </p:tgtEl>
                                        <p:attrNameLst>
                                          <p:attrName>ppt_x</p:attrName>
                                        </p:attrNameLst>
                                      </p:cBhvr>
                                      <p:tavLst>
                                        <p:tav tm="0">
                                          <p:val>
                                            <p:strVal val="#ppt_x"/>
                                          </p:val>
                                        </p:tav>
                                        <p:tav tm="100000">
                                          <p:val>
                                            <p:strVal val="#ppt_x"/>
                                          </p:val>
                                        </p:tav>
                                      </p:tavLst>
                                    </p:anim>
                                    <p:anim calcmode="lin" valueType="num">
                                      <p:cBhvr additive="base">
                                        <p:cTn id="24" dur="500" fill="hold"/>
                                        <p:tgtEl>
                                          <p:spTgt spid="50181"/>
                                        </p:tgtEl>
                                        <p:attrNameLst>
                                          <p:attrName>ppt_y</p:attrName>
                                        </p:attrNameLst>
                                      </p:cBhvr>
                                      <p:tavLst>
                                        <p:tav tm="0">
                                          <p:val>
                                            <p:strVal val="0-#ppt_h/2"/>
                                          </p:val>
                                        </p:tav>
                                        <p:tav tm="100000">
                                          <p:val>
                                            <p:strVal val="#ppt_y"/>
                                          </p:val>
                                        </p:tav>
                                      </p:tavLst>
                                    </p:anim>
                                  </p:childTnLst>
                                </p:cTn>
                              </p:par>
                            </p:childTnLst>
                          </p:cTn>
                        </p:par>
                        <p:par>
                          <p:cTn id="25" fill="hold" nodeType="afterGroup">
                            <p:stCondLst>
                              <p:cond delay="11000"/>
                            </p:stCondLst>
                            <p:childTnLst>
                              <p:par>
                                <p:cTn id="26" presetID="2" presetClass="entr" presetSubtype="1" fill="hold" nodeType="afterEffect">
                                  <p:stCondLst>
                                    <p:cond delay="0"/>
                                  </p:stCondLst>
                                  <p:childTnLst>
                                    <p:set>
                                      <p:cBhvr>
                                        <p:cTn id="27" dur="1" fill="hold">
                                          <p:stCondLst>
                                            <p:cond delay="0"/>
                                          </p:stCondLst>
                                        </p:cTn>
                                        <p:tgtEl>
                                          <p:spTgt spid="50179"/>
                                        </p:tgtEl>
                                        <p:attrNameLst>
                                          <p:attrName>style.visibility</p:attrName>
                                        </p:attrNameLst>
                                      </p:cBhvr>
                                      <p:to>
                                        <p:strVal val="visible"/>
                                      </p:to>
                                    </p:set>
                                    <p:anim calcmode="lin" valueType="num">
                                      <p:cBhvr additive="base">
                                        <p:cTn id="28" dur="500" fill="hold"/>
                                        <p:tgtEl>
                                          <p:spTgt spid="50179"/>
                                        </p:tgtEl>
                                        <p:attrNameLst>
                                          <p:attrName>ppt_x</p:attrName>
                                        </p:attrNameLst>
                                      </p:cBhvr>
                                      <p:tavLst>
                                        <p:tav tm="0">
                                          <p:val>
                                            <p:strVal val="#ppt_x"/>
                                          </p:val>
                                        </p:tav>
                                        <p:tav tm="100000">
                                          <p:val>
                                            <p:strVal val="#ppt_x"/>
                                          </p:val>
                                        </p:tav>
                                      </p:tavLst>
                                    </p:anim>
                                    <p:anim calcmode="lin" valueType="num">
                                      <p:cBhvr additive="base">
                                        <p:cTn id="29" dur="500" fill="hold"/>
                                        <p:tgtEl>
                                          <p:spTgt spid="50179"/>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1500"/>
                            </p:stCondLst>
                            <p:childTnLst>
                              <p:par>
                                <p:cTn id="31" presetID="17" presetClass="entr" presetSubtype="10" fill="hold" grpId="0" nodeType="afterEffect">
                                  <p:stCondLst>
                                    <p:cond delay="3000"/>
                                  </p:stCondLst>
                                  <p:childTnLst>
                                    <p:set>
                                      <p:cBhvr>
                                        <p:cTn id="32" dur="1" fill="hold">
                                          <p:stCondLst>
                                            <p:cond delay="0"/>
                                          </p:stCondLst>
                                        </p:cTn>
                                        <p:tgtEl>
                                          <p:spTgt spid="50185"/>
                                        </p:tgtEl>
                                        <p:attrNameLst>
                                          <p:attrName>style.visibility</p:attrName>
                                        </p:attrNameLst>
                                      </p:cBhvr>
                                      <p:to>
                                        <p:strVal val="visible"/>
                                      </p:to>
                                    </p:set>
                                    <p:anim calcmode="lin" valueType="num">
                                      <p:cBhvr>
                                        <p:cTn id="33" dur="500" fill="hold"/>
                                        <p:tgtEl>
                                          <p:spTgt spid="50185"/>
                                        </p:tgtEl>
                                        <p:attrNameLst>
                                          <p:attrName>ppt_w</p:attrName>
                                        </p:attrNameLst>
                                      </p:cBhvr>
                                      <p:tavLst>
                                        <p:tav tm="0">
                                          <p:val>
                                            <p:fltVal val="0"/>
                                          </p:val>
                                        </p:tav>
                                        <p:tav tm="100000">
                                          <p:val>
                                            <p:strVal val="#ppt_w"/>
                                          </p:val>
                                        </p:tav>
                                      </p:tavLst>
                                    </p:anim>
                                    <p:anim calcmode="lin" valueType="num">
                                      <p:cBhvr>
                                        <p:cTn id="34" dur="500" fill="hold"/>
                                        <p:tgtEl>
                                          <p:spTgt spid="50185"/>
                                        </p:tgtEl>
                                        <p:attrNameLst>
                                          <p:attrName>ppt_h</p:attrName>
                                        </p:attrNameLst>
                                      </p:cBhvr>
                                      <p:tavLst>
                                        <p:tav tm="0">
                                          <p:val>
                                            <p:strVal val="#ppt_h"/>
                                          </p:val>
                                        </p:tav>
                                        <p:tav tm="100000">
                                          <p:val>
                                            <p:strVal val="#ppt_h"/>
                                          </p:val>
                                        </p:tav>
                                      </p:tavLst>
                                    </p:anim>
                                  </p:childTnLst>
                                </p:cTn>
                              </p:par>
                            </p:childTnLst>
                          </p:cTn>
                        </p:par>
                        <p:par>
                          <p:cTn id="35" fill="hold" nodeType="afterGroup">
                            <p:stCondLst>
                              <p:cond delay="15000"/>
                            </p:stCondLst>
                            <p:childTnLst>
                              <p:par>
                                <p:cTn id="36" presetID="17" presetClass="entr" presetSubtype="10" fill="hold" grpId="0" nodeType="afterEffect">
                                  <p:stCondLst>
                                    <p:cond delay="4000"/>
                                  </p:stCondLst>
                                  <p:childTnLst>
                                    <p:set>
                                      <p:cBhvr>
                                        <p:cTn id="37" dur="1" fill="hold">
                                          <p:stCondLst>
                                            <p:cond delay="0"/>
                                          </p:stCondLst>
                                        </p:cTn>
                                        <p:tgtEl>
                                          <p:spTgt spid="50184"/>
                                        </p:tgtEl>
                                        <p:attrNameLst>
                                          <p:attrName>style.visibility</p:attrName>
                                        </p:attrNameLst>
                                      </p:cBhvr>
                                      <p:to>
                                        <p:strVal val="visible"/>
                                      </p:to>
                                    </p:set>
                                    <p:anim calcmode="lin" valueType="num">
                                      <p:cBhvr>
                                        <p:cTn id="38" dur="500" fill="hold"/>
                                        <p:tgtEl>
                                          <p:spTgt spid="50184"/>
                                        </p:tgtEl>
                                        <p:attrNameLst>
                                          <p:attrName>ppt_w</p:attrName>
                                        </p:attrNameLst>
                                      </p:cBhvr>
                                      <p:tavLst>
                                        <p:tav tm="0">
                                          <p:val>
                                            <p:fltVal val="0"/>
                                          </p:val>
                                        </p:tav>
                                        <p:tav tm="100000">
                                          <p:val>
                                            <p:strVal val="#ppt_w"/>
                                          </p:val>
                                        </p:tav>
                                      </p:tavLst>
                                    </p:anim>
                                    <p:anim calcmode="lin" valueType="num">
                                      <p:cBhvr>
                                        <p:cTn id="39" dur="500" fill="hold"/>
                                        <p:tgtEl>
                                          <p:spTgt spid="5018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1" grpId="0" autoUpdateAnimBg="0"/>
      <p:bldP spid="50182" grpId="0"/>
      <p:bldP spid="50183" grpId="0" autoUpdateAnimBg="0"/>
      <p:bldP spid="50184" grpId="0"/>
      <p:bldP spid="50185" grpId="0" autoUpdateAnimBg="0"/>
    </p:bldLst>
  </p:timing>
</p:sld>
</file>

<file path=ppt/slides/slide23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0178" name="Line 1026"/>
          <p:cNvSpPr>
            <a:spLocks noChangeShapeType="1"/>
          </p:cNvSpPr>
          <p:nvPr/>
        </p:nvSpPr>
        <p:spPr bwMode="auto">
          <a:xfrm>
            <a:off x="1447800" y="4114800"/>
            <a:ext cx="6705600" cy="0"/>
          </a:xfrm>
          <a:prstGeom prst="line">
            <a:avLst/>
          </a:prstGeom>
          <a:noFill/>
          <a:ln w="76200">
            <a:solidFill>
              <a:srgbClr val="FFFFFF"/>
            </a:solidFill>
            <a:round/>
            <a:headEnd/>
            <a:tailEnd type="triangle" w="med" len="me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50179" name="Line 1027"/>
          <p:cNvSpPr>
            <a:spLocks noChangeShapeType="1"/>
          </p:cNvSpPr>
          <p:nvPr/>
        </p:nvSpPr>
        <p:spPr bwMode="auto">
          <a:xfrm>
            <a:off x="4535488" y="2638425"/>
            <a:ext cx="0" cy="1371600"/>
          </a:xfrm>
          <a:prstGeom prst="line">
            <a:avLst/>
          </a:prstGeom>
          <a:noFill/>
          <a:ln w="38100">
            <a:solidFill>
              <a:srgbClr val="00CCFF"/>
            </a:solidFill>
            <a:round/>
            <a:headEnd/>
            <a:tailEnd type="triangle" w="med" len="me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50180" name="Text Box 1028"/>
          <p:cNvSpPr txBox="1">
            <a:spLocks noChangeArrowheads="1"/>
          </p:cNvSpPr>
          <p:nvPr/>
        </p:nvSpPr>
        <p:spPr bwMode="auto">
          <a:xfrm rot="-5400000">
            <a:off x="-678656" y="3746391"/>
            <a:ext cx="3125787" cy="646331"/>
          </a:xfrm>
          <a:prstGeom prst="rect">
            <a:avLst/>
          </a:prstGeom>
          <a:noFill/>
          <a:ln w="38100">
            <a:noFill/>
            <a:miter lim="800000"/>
            <a:headEnd/>
            <a:tailEnd/>
          </a:ln>
          <a:effectLst>
            <a:outerShdw blurRad="63500" dist="35921" dir="2700000" algn="ctr" rotWithShape="0">
              <a:srgbClr val="000000">
                <a:alpha val="74998"/>
              </a:srgbClr>
            </a:outerShdw>
          </a:effectLst>
        </p:spPr>
        <p:txBody>
          <a:bodyPr>
            <a:spAutoFit/>
          </a:bodyPr>
          <a:lstStyle/>
          <a:p>
            <a:pPr algn="ctr" defTabSz="914400" eaLnBrk="0" fontAlgn="base" hangingPunct="0">
              <a:spcBef>
                <a:spcPct val="50000"/>
              </a:spcBef>
              <a:spcAft>
                <a:spcPct val="0"/>
              </a:spcAft>
              <a:defRPr/>
            </a:pPr>
            <a:r>
              <a:rPr lang="ar-JO" sz="3600" b="1" dirty="0">
                <a:solidFill>
                  <a:srgbClr val="FFFFFF"/>
                </a:solidFill>
                <a:latin typeface="Arial" panose="020B0604020202020204" pitchFamily="34" charset="0"/>
                <a:ea typeface="ＭＳ Ｐゴシック" charset="0"/>
                <a:cs typeface="Arial" panose="020B0604020202020204" pitchFamily="34" charset="0"/>
              </a:rPr>
              <a:t>عصر الكنيسة</a:t>
            </a:r>
            <a:endParaRPr lang="en-US" sz="36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50181" name="Text Box 1029"/>
          <p:cNvSpPr txBox="1">
            <a:spLocks noChangeArrowheads="1"/>
          </p:cNvSpPr>
          <p:nvPr/>
        </p:nvSpPr>
        <p:spPr bwMode="auto">
          <a:xfrm>
            <a:off x="3429000" y="1257300"/>
            <a:ext cx="20574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ar-JO" sz="3600" b="1" dirty="0">
                <a:solidFill>
                  <a:srgbClr val="00CCFF"/>
                </a:solidFill>
                <a:latin typeface="Arial" panose="020B0604020202020204" pitchFamily="34" charset="0"/>
                <a:cs typeface="Arial" panose="020B0604020202020204" pitchFamily="34" charset="0"/>
              </a:rPr>
              <a:t>المجيء     الثاني</a:t>
            </a:r>
            <a:endParaRPr lang="en-US" sz="3600" b="1" dirty="0">
              <a:solidFill>
                <a:srgbClr val="000000"/>
              </a:solidFill>
              <a:latin typeface="Arial" panose="020B0604020202020204" pitchFamily="34" charset="0"/>
              <a:cs typeface="Arial" panose="020B0604020202020204" pitchFamily="34" charset="0"/>
            </a:endParaRPr>
          </a:p>
        </p:txBody>
      </p:sp>
      <p:sp>
        <p:nvSpPr>
          <p:cNvPr id="50182" name="Text Box 1030"/>
          <p:cNvSpPr txBox="1">
            <a:spLocks noChangeArrowheads="1"/>
          </p:cNvSpPr>
          <p:nvPr/>
        </p:nvSpPr>
        <p:spPr bwMode="auto">
          <a:xfrm>
            <a:off x="1600200" y="3276600"/>
            <a:ext cx="2743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ar-JO" sz="3600" b="1" dirty="0">
                <a:solidFill>
                  <a:srgbClr val="FFFFFF"/>
                </a:solidFill>
                <a:latin typeface="Arial" panose="020B0604020202020204" pitchFamily="34" charset="0"/>
                <a:cs typeface="Arial" panose="020B0604020202020204" pitchFamily="34" charset="0"/>
              </a:rPr>
              <a:t>الضيقة</a:t>
            </a:r>
            <a:endParaRPr lang="en-US" sz="3600" b="1" dirty="0">
              <a:solidFill>
                <a:srgbClr val="000000"/>
              </a:solidFill>
              <a:latin typeface="Arial" panose="020B0604020202020204" pitchFamily="34" charset="0"/>
              <a:cs typeface="Arial" panose="020B0604020202020204" pitchFamily="34" charset="0"/>
            </a:endParaRPr>
          </a:p>
        </p:txBody>
      </p:sp>
      <p:sp>
        <p:nvSpPr>
          <p:cNvPr id="50183" name="Text Box 1031"/>
          <p:cNvSpPr txBox="1">
            <a:spLocks noChangeArrowheads="1"/>
          </p:cNvSpPr>
          <p:nvPr/>
        </p:nvSpPr>
        <p:spPr bwMode="auto">
          <a:xfrm>
            <a:off x="1905000" y="4267200"/>
            <a:ext cx="2362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ar-JO" sz="3600" b="1" dirty="0">
                <a:solidFill>
                  <a:srgbClr val="FFFF00"/>
                </a:solidFill>
                <a:latin typeface="Arial" panose="020B0604020202020204" pitchFamily="34" charset="0"/>
                <a:cs typeface="Arial" panose="020B0604020202020204" pitchFamily="34" charset="0"/>
              </a:rPr>
              <a:t>7 سنوات</a:t>
            </a:r>
            <a:endParaRPr lang="en-US" sz="3600" b="1" dirty="0">
              <a:solidFill>
                <a:srgbClr val="FFFF00"/>
              </a:solidFill>
              <a:latin typeface="Arial" panose="020B0604020202020204" pitchFamily="34" charset="0"/>
              <a:cs typeface="Arial" panose="020B0604020202020204" pitchFamily="34" charset="0"/>
            </a:endParaRPr>
          </a:p>
        </p:txBody>
      </p:sp>
      <p:sp>
        <p:nvSpPr>
          <p:cNvPr id="50184" name="Text Box 1032"/>
          <p:cNvSpPr txBox="1">
            <a:spLocks noChangeArrowheads="1"/>
          </p:cNvSpPr>
          <p:nvPr/>
        </p:nvSpPr>
        <p:spPr bwMode="auto">
          <a:xfrm>
            <a:off x="4724400" y="3276600"/>
            <a:ext cx="29718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ar-JO" sz="3600" b="1" dirty="0">
                <a:solidFill>
                  <a:srgbClr val="FFFFFF"/>
                </a:solidFill>
                <a:latin typeface="Arial" panose="020B0604020202020204" pitchFamily="34" charset="0"/>
                <a:cs typeface="Arial" panose="020B0604020202020204" pitchFamily="34" charset="0"/>
              </a:rPr>
              <a:t>الألفية</a:t>
            </a:r>
            <a:endParaRPr lang="en-US" sz="3600" b="1" dirty="0">
              <a:solidFill>
                <a:srgbClr val="000000"/>
              </a:solidFill>
              <a:latin typeface="Arial" panose="020B0604020202020204" pitchFamily="34" charset="0"/>
              <a:cs typeface="Arial" panose="020B0604020202020204" pitchFamily="34" charset="0"/>
            </a:endParaRPr>
          </a:p>
        </p:txBody>
      </p:sp>
      <p:sp>
        <p:nvSpPr>
          <p:cNvPr id="50185" name="Text Box 1033"/>
          <p:cNvSpPr txBox="1">
            <a:spLocks noChangeArrowheads="1"/>
          </p:cNvSpPr>
          <p:nvPr/>
        </p:nvSpPr>
        <p:spPr bwMode="auto">
          <a:xfrm>
            <a:off x="4953000" y="4267200"/>
            <a:ext cx="2743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ar-JO" sz="3600" b="1" dirty="0">
                <a:solidFill>
                  <a:srgbClr val="FFFF00"/>
                </a:solidFill>
                <a:latin typeface="Arial" panose="020B0604020202020204" pitchFamily="34" charset="0"/>
                <a:cs typeface="Arial" panose="020B0604020202020204" pitchFamily="34" charset="0"/>
              </a:rPr>
              <a:t>1000 سنة</a:t>
            </a:r>
            <a:endParaRPr lang="en-US" sz="3600" b="1" dirty="0">
              <a:solidFill>
                <a:srgbClr val="FFFF00"/>
              </a:solidFill>
              <a:latin typeface="Arial" panose="020B0604020202020204" pitchFamily="34" charset="0"/>
              <a:cs typeface="Arial" panose="020B0604020202020204" pitchFamily="34" charset="0"/>
            </a:endParaRPr>
          </a:p>
        </p:txBody>
      </p:sp>
      <p:sp>
        <p:nvSpPr>
          <p:cNvPr id="50186" name="Text Box 1034"/>
          <p:cNvSpPr txBox="1">
            <a:spLocks noChangeArrowheads="1"/>
          </p:cNvSpPr>
          <p:nvPr/>
        </p:nvSpPr>
        <p:spPr bwMode="auto">
          <a:xfrm rot="5400000" flipH="1">
            <a:off x="5858669" y="3905141"/>
            <a:ext cx="4951413"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defTabSz="914400" eaLnBrk="0" fontAlgn="base" hangingPunct="0">
              <a:spcBef>
                <a:spcPct val="50000"/>
              </a:spcBef>
              <a:spcAft>
                <a:spcPct val="0"/>
              </a:spcAft>
              <a:defRPr/>
            </a:pPr>
            <a:r>
              <a:rPr lang="ar-JO" sz="3600" b="1" dirty="0">
                <a:solidFill>
                  <a:srgbClr val="FFCC00"/>
                </a:solidFill>
                <a:latin typeface="Arial" panose="020B0604020202020204" pitchFamily="34" charset="0"/>
                <a:ea typeface="ＭＳ Ｐゴシック" charset="0"/>
                <a:cs typeface="Arial" panose="020B0604020202020204" pitchFamily="34" charset="0"/>
              </a:rPr>
              <a:t>المملكة الأبدية</a:t>
            </a:r>
            <a:endParaRPr lang="en-US" sz="3600" b="1" dirty="0">
              <a:solidFill>
                <a:srgbClr val="FFCC00"/>
              </a:solidFill>
              <a:latin typeface="Arial" panose="020B0604020202020204" pitchFamily="34" charset="0"/>
              <a:ea typeface="ＭＳ Ｐゴシック" charset="0"/>
              <a:cs typeface="Arial" panose="020B0604020202020204" pitchFamily="34" charset="0"/>
            </a:endParaRPr>
          </a:p>
        </p:txBody>
      </p:sp>
      <p:sp>
        <p:nvSpPr>
          <p:cNvPr id="50187" name="Text Box 1035"/>
          <p:cNvSpPr txBox="1">
            <a:spLocks noChangeArrowheads="1"/>
          </p:cNvSpPr>
          <p:nvPr/>
        </p:nvSpPr>
        <p:spPr bwMode="auto">
          <a:xfrm rot="5381629">
            <a:off x="6621463" y="5125134"/>
            <a:ext cx="25146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ar-JO" sz="3600" b="1" dirty="0">
                <a:solidFill>
                  <a:srgbClr val="CCFFCC"/>
                </a:solidFill>
                <a:latin typeface="Arial" panose="020B0604020202020204" pitchFamily="34" charset="0"/>
                <a:cs typeface="Arial" panose="020B0604020202020204" pitchFamily="34" charset="0"/>
              </a:rPr>
              <a:t>الدينونة</a:t>
            </a:r>
            <a:endParaRPr lang="en-US" sz="3600" b="1" dirty="0">
              <a:solidFill>
                <a:srgbClr val="CCFFCC"/>
              </a:solidFill>
              <a:latin typeface="Arial" panose="020B0604020202020204" pitchFamily="34" charset="0"/>
              <a:cs typeface="Arial" panose="020B0604020202020204" pitchFamily="34" charset="0"/>
            </a:endParaRPr>
          </a:p>
        </p:txBody>
      </p:sp>
      <p:sp>
        <p:nvSpPr>
          <p:cNvPr id="50189" name="Rectangle 1037"/>
          <p:cNvSpPr>
            <a:spLocks noGrp="1" noChangeArrowheads="1"/>
          </p:cNvSpPr>
          <p:nvPr>
            <p:ph type="title" idx="4294967295"/>
          </p:nvPr>
        </p:nvSpPr>
        <p:spPr>
          <a:xfrm>
            <a:off x="685800" y="457200"/>
            <a:ext cx="7772400" cy="707886"/>
          </a:xfrm>
          <a:effectLst>
            <a:outerShdw blurRad="63500" dist="35921" dir="2700000" algn="ctr" rotWithShape="0">
              <a:srgbClr val="000000">
                <a:alpha val="74998"/>
              </a:srgbClr>
            </a:outerShdw>
          </a:effectLst>
        </p:spPr>
        <p:txBody>
          <a:bodyPr anchor="t">
            <a:spAutoFit/>
          </a:bodyPr>
          <a:lstStyle/>
          <a:p>
            <a:pPr>
              <a:spcBef>
                <a:spcPct val="50000"/>
              </a:spcBef>
              <a:defRPr/>
            </a:pPr>
            <a:r>
              <a:rPr lang="ar-JO" sz="4000" dirty="0">
                <a:solidFill>
                  <a:srgbClr val="FFFFFF"/>
                </a:solidFill>
                <a:ea typeface="ＭＳ Ｐゴシック" charset="-128"/>
              </a:rPr>
              <a:t>تعليم المسيحيين الأوائل</a:t>
            </a:r>
            <a:endParaRPr lang="en-US" sz="4000" dirty="0">
              <a:solidFill>
                <a:srgbClr val="FFFFFF"/>
              </a:solidFill>
              <a:ea typeface="ＭＳ Ｐゴシック" charset="-128"/>
            </a:endParaRPr>
          </a:p>
        </p:txBody>
      </p:sp>
      <p:sp>
        <p:nvSpPr>
          <p:cNvPr id="16" name="Text Box 1041"/>
          <p:cNvSpPr txBox="1">
            <a:spLocks noChangeArrowheads="1"/>
          </p:cNvSpPr>
          <p:nvPr/>
        </p:nvSpPr>
        <p:spPr bwMode="auto">
          <a:xfrm>
            <a:off x="8286337" y="77723"/>
            <a:ext cx="704104"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208</a:t>
            </a:r>
          </a:p>
          <a:p>
            <a:pPr algn="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433</a:t>
            </a:r>
            <a:endParaRPr lang="en-US"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036161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50180"/>
                                        </p:tgtEl>
                                        <p:attrNameLst>
                                          <p:attrName>style.visibility</p:attrName>
                                        </p:attrNameLst>
                                      </p:cBhvr>
                                      <p:to>
                                        <p:strVal val="visible"/>
                                      </p:to>
                                    </p:set>
                                    <p:anim calcmode="lin" valueType="num">
                                      <p:cBhvr additive="base">
                                        <p:cTn id="7" dur="500" fill="hold"/>
                                        <p:tgtEl>
                                          <p:spTgt spid="50180"/>
                                        </p:tgtEl>
                                        <p:attrNameLst>
                                          <p:attrName>ppt_x</p:attrName>
                                        </p:attrNameLst>
                                      </p:cBhvr>
                                      <p:tavLst>
                                        <p:tav tm="0">
                                          <p:val>
                                            <p:strVal val="0-#ppt_w/2"/>
                                          </p:val>
                                        </p:tav>
                                        <p:tav tm="100000">
                                          <p:val>
                                            <p:strVal val="#ppt_x"/>
                                          </p:val>
                                        </p:tav>
                                      </p:tavLst>
                                    </p:anim>
                                    <p:anim calcmode="lin" valueType="num">
                                      <p:cBhvr additive="base">
                                        <p:cTn id="8" dur="500" fill="hold"/>
                                        <p:tgtEl>
                                          <p:spTgt spid="5018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2" presetClass="entr" presetSubtype="8" fill="hold" nodeType="afterEffect">
                                  <p:stCondLst>
                                    <p:cond delay="1000"/>
                                  </p:stCondLst>
                                  <p:childTnLst>
                                    <p:set>
                                      <p:cBhvr>
                                        <p:cTn id="11" dur="1" fill="hold">
                                          <p:stCondLst>
                                            <p:cond delay="0"/>
                                          </p:stCondLst>
                                        </p:cTn>
                                        <p:tgtEl>
                                          <p:spTgt spid="50178"/>
                                        </p:tgtEl>
                                        <p:attrNameLst>
                                          <p:attrName>style.visibility</p:attrName>
                                        </p:attrNameLst>
                                      </p:cBhvr>
                                      <p:to>
                                        <p:strVal val="visible"/>
                                      </p:to>
                                    </p:set>
                                    <p:animEffect transition="in" filter="wipe(left)">
                                      <p:cBhvr>
                                        <p:cTn id="12" dur="500"/>
                                        <p:tgtEl>
                                          <p:spTgt spid="50178"/>
                                        </p:tgtEl>
                                      </p:cBhvr>
                                    </p:animEffect>
                                  </p:childTnLst>
                                </p:cTn>
                              </p:par>
                            </p:childTnLst>
                          </p:cTn>
                        </p:par>
                        <p:par>
                          <p:cTn id="13" fill="hold" nodeType="afterGroup">
                            <p:stCondLst>
                              <p:cond delay="3000"/>
                            </p:stCondLst>
                            <p:childTnLst>
                              <p:par>
                                <p:cTn id="14" presetID="17" presetClass="entr" presetSubtype="8" fill="hold" grpId="0" nodeType="afterEffect">
                                  <p:stCondLst>
                                    <p:cond delay="1000"/>
                                  </p:stCondLst>
                                  <p:childTnLst>
                                    <p:set>
                                      <p:cBhvr>
                                        <p:cTn id="15" dur="1" fill="hold">
                                          <p:stCondLst>
                                            <p:cond delay="0"/>
                                          </p:stCondLst>
                                        </p:cTn>
                                        <p:tgtEl>
                                          <p:spTgt spid="50183"/>
                                        </p:tgtEl>
                                        <p:attrNameLst>
                                          <p:attrName>style.visibility</p:attrName>
                                        </p:attrNameLst>
                                      </p:cBhvr>
                                      <p:to>
                                        <p:strVal val="visible"/>
                                      </p:to>
                                    </p:set>
                                    <p:anim calcmode="lin" valueType="num">
                                      <p:cBhvr>
                                        <p:cTn id="16" dur="500" fill="hold"/>
                                        <p:tgtEl>
                                          <p:spTgt spid="50183"/>
                                        </p:tgtEl>
                                        <p:attrNameLst>
                                          <p:attrName>ppt_x</p:attrName>
                                        </p:attrNameLst>
                                      </p:cBhvr>
                                      <p:tavLst>
                                        <p:tav tm="0">
                                          <p:val>
                                            <p:strVal val="#ppt_x-#ppt_w/2"/>
                                          </p:val>
                                        </p:tav>
                                        <p:tav tm="100000">
                                          <p:val>
                                            <p:strVal val="#ppt_x"/>
                                          </p:val>
                                        </p:tav>
                                      </p:tavLst>
                                    </p:anim>
                                    <p:anim calcmode="lin" valueType="num">
                                      <p:cBhvr>
                                        <p:cTn id="17" dur="500" fill="hold"/>
                                        <p:tgtEl>
                                          <p:spTgt spid="50183"/>
                                        </p:tgtEl>
                                        <p:attrNameLst>
                                          <p:attrName>ppt_y</p:attrName>
                                        </p:attrNameLst>
                                      </p:cBhvr>
                                      <p:tavLst>
                                        <p:tav tm="0">
                                          <p:val>
                                            <p:strVal val="#ppt_y"/>
                                          </p:val>
                                        </p:tav>
                                        <p:tav tm="100000">
                                          <p:val>
                                            <p:strVal val="#ppt_y"/>
                                          </p:val>
                                        </p:tav>
                                      </p:tavLst>
                                    </p:anim>
                                    <p:anim calcmode="lin" valueType="num">
                                      <p:cBhvr>
                                        <p:cTn id="18" dur="500" fill="hold"/>
                                        <p:tgtEl>
                                          <p:spTgt spid="50183"/>
                                        </p:tgtEl>
                                        <p:attrNameLst>
                                          <p:attrName>ppt_w</p:attrName>
                                        </p:attrNameLst>
                                      </p:cBhvr>
                                      <p:tavLst>
                                        <p:tav tm="0">
                                          <p:val>
                                            <p:fltVal val="0"/>
                                          </p:val>
                                        </p:tav>
                                        <p:tav tm="100000">
                                          <p:val>
                                            <p:strVal val="#ppt_w"/>
                                          </p:val>
                                        </p:tav>
                                      </p:tavLst>
                                    </p:anim>
                                    <p:anim calcmode="lin" valueType="num">
                                      <p:cBhvr>
                                        <p:cTn id="19" dur="500" fill="hold"/>
                                        <p:tgtEl>
                                          <p:spTgt spid="50183"/>
                                        </p:tgtEl>
                                        <p:attrNameLst>
                                          <p:attrName>ppt_h</p:attrName>
                                        </p:attrNameLst>
                                      </p:cBhvr>
                                      <p:tavLst>
                                        <p:tav tm="0">
                                          <p:val>
                                            <p:strVal val="#ppt_h"/>
                                          </p:val>
                                        </p:tav>
                                        <p:tav tm="100000">
                                          <p:val>
                                            <p:strVal val="#ppt_h"/>
                                          </p:val>
                                        </p:tav>
                                      </p:tavLst>
                                    </p:anim>
                                  </p:childTnLst>
                                </p:cTn>
                              </p:par>
                            </p:childTnLst>
                          </p:cTn>
                        </p:par>
                        <p:par>
                          <p:cTn id="20" fill="hold" nodeType="afterGroup">
                            <p:stCondLst>
                              <p:cond delay="4500"/>
                            </p:stCondLst>
                            <p:childTnLst>
                              <p:par>
                                <p:cTn id="21" presetID="17" presetClass="entr" presetSubtype="10" fill="hold" grpId="0" nodeType="afterEffect">
                                  <p:stCondLst>
                                    <p:cond delay="1000"/>
                                  </p:stCondLst>
                                  <p:childTnLst>
                                    <p:set>
                                      <p:cBhvr>
                                        <p:cTn id="22" dur="1" fill="hold">
                                          <p:stCondLst>
                                            <p:cond delay="0"/>
                                          </p:stCondLst>
                                        </p:cTn>
                                        <p:tgtEl>
                                          <p:spTgt spid="50182"/>
                                        </p:tgtEl>
                                        <p:attrNameLst>
                                          <p:attrName>style.visibility</p:attrName>
                                        </p:attrNameLst>
                                      </p:cBhvr>
                                      <p:to>
                                        <p:strVal val="visible"/>
                                      </p:to>
                                    </p:set>
                                    <p:anim calcmode="lin" valueType="num">
                                      <p:cBhvr>
                                        <p:cTn id="23" dur="500" fill="hold"/>
                                        <p:tgtEl>
                                          <p:spTgt spid="50182"/>
                                        </p:tgtEl>
                                        <p:attrNameLst>
                                          <p:attrName>ppt_w</p:attrName>
                                        </p:attrNameLst>
                                      </p:cBhvr>
                                      <p:tavLst>
                                        <p:tav tm="0">
                                          <p:val>
                                            <p:fltVal val="0"/>
                                          </p:val>
                                        </p:tav>
                                        <p:tav tm="100000">
                                          <p:val>
                                            <p:strVal val="#ppt_w"/>
                                          </p:val>
                                        </p:tav>
                                      </p:tavLst>
                                    </p:anim>
                                    <p:anim calcmode="lin" valueType="num">
                                      <p:cBhvr>
                                        <p:cTn id="24" dur="500" fill="hold"/>
                                        <p:tgtEl>
                                          <p:spTgt spid="50182"/>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6000"/>
                            </p:stCondLst>
                            <p:childTnLst>
                              <p:par>
                                <p:cTn id="26" presetID="2" presetClass="entr" presetSubtype="1" fill="hold" grpId="0" nodeType="afterEffect">
                                  <p:stCondLst>
                                    <p:cond delay="6000"/>
                                  </p:stCondLst>
                                  <p:childTnLst>
                                    <p:set>
                                      <p:cBhvr>
                                        <p:cTn id="27" dur="1" fill="hold">
                                          <p:stCondLst>
                                            <p:cond delay="0"/>
                                          </p:stCondLst>
                                        </p:cTn>
                                        <p:tgtEl>
                                          <p:spTgt spid="50181"/>
                                        </p:tgtEl>
                                        <p:attrNameLst>
                                          <p:attrName>style.visibility</p:attrName>
                                        </p:attrNameLst>
                                      </p:cBhvr>
                                      <p:to>
                                        <p:strVal val="visible"/>
                                      </p:to>
                                    </p:set>
                                    <p:anim calcmode="lin" valueType="num">
                                      <p:cBhvr additive="base">
                                        <p:cTn id="28" dur="500" fill="hold"/>
                                        <p:tgtEl>
                                          <p:spTgt spid="50181"/>
                                        </p:tgtEl>
                                        <p:attrNameLst>
                                          <p:attrName>ppt_x</p:attrName>
                                        </p:attrNameLst>
                                      </p:cBhvr>
                                      <p:tavLst>
                                        <p:tav tm="0">
                                          <p:val>
                                            <p:strVal val="#ppt_x"/>
                                          </p:val>
                                        </p:tav>
                                        <p:tav tm="100000">
                                          <p:val>
                                            <p:strVal val="#ppt_x"/>
                                          </p:val>
                                        </p:tav>
                                      </p:tavLst>
                                    </p:anim>
                                    <p:anim calcmode="lin" valueType="num">
                                      <p:cBhvr additive="base">
                                        <p:cTn id="29" dur="500" fill="hold"/>
                                        <p:tgtEl>
                                          <p:spTgt spid="50181"/>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p:cTn id="32" dur="1" fill="hold">
                                          <p:stCondLst>
                                            <p:cond delay="0"/>
                                          </p:stCondLst>
                                        </p:cTn>
                                        <p:tgtEl>
                                          <p:spTgt spid="50179"/>
                                        </p:tgtEl>
                                        <p:attrNameLst>
                                          <p:attrName>style.visibility</p:attrName>
                                        </p:attrNameLst>
                                      </p:cBhvr>
                                      <p:to>
                                        <p:strVal val="visible"/>
                                      </p:to>
                                    </p:set>
                                    <p:anim calcmode="lin" valueType="num">
                                      <p:cBhvr additive="base">
                                        <p:cTn id="33" dur="500" fill="hold"/>
                                        <p:tgtEl>
                                          <p:spTgt spid="50179"/>
                                        </p:tgtEl>
                                        <p:attrNameLst>
                                          <p:attrName>ppt_x</p:attrName>
                                        </p:attrNameLst>
                                      </p:cBhvr>
                                      <p:tavLst>
                                        <p:tav tm="0">
                                          <p:val>
                                            <p:strVal val="#ppt_x"/>
                                          </p:val>
                                        </p:tav>
                                        <p:tav tm="100000">
                                          <p:val>
                                            <p:strVal val="#ppt_x"/>
                                          </p:val>
                                        </p:tav>
                                      </p:tavLst>
                                    </p:anim>
                                    <p:anim calcmode="lin" valueType="num">
                                      <p:cBhvr additive="base">
                                        <p:cTn id="34" dur="500" fill="hold"/>
                                        <p:tgtEl>
                                          <p:spTgt spid="50179"/>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13000"/>
                            </p:stCondLst>
                            <p:childTnLst>
                              <p:par>
                                <p:cTn id="36" presetID="17" presetClass="entr" presetSubtype="10" fill="hold" grpId="0" nodeType="afterEffect">
                                  <p:stCondLst>
                                    <p:cond delay="3000"/>
                                  </p:stCondLst>
                                  <p:childTnLst>
                                    <p:set>
                                      <p:cBhvr>
                                        <p:cTn id="37" dur="1" fill="hold">
                                          <p:stCondLst>
                                            <p:cond delay="0"/>
                                          </p:stCondLst>
                                        </p:cTn>
                                        <p:tgtEl>
                                          <p:spTgt spid="50185"/>
                                        </p:tgtEl>
                                        <p:attrNameLst>
                                          <p:attrName>style.visibility</p:attrName>
                                        </p:attrNameLst>
                                      </p:cBhvr>
                                      <p:to>
                                        <p:strVal val="visible"/>
                                      </p:to>
                                    </p:set>
                                    <p:anim calcmode="lin" valueType="num">
                                      <p:cBhvr>
                                        <p:cTn id="38" dur="500" fill="hold"/>
                                        <p:tgtEl>
                                          <p:spTgt spid="50185"/>
                                        </p:tgtEl>
                                        <p:attrNameLst>
                                          <p:attrName>ppt_w</p:attrName>
                                        </p:attrNameLst>
                                      </p:cBhvr>
                                      <p:tavLst>
                                        <p:tav tm="0">
                                          <p:val>
                                            <p:fltVal val="0"/>
                                          </p:val>
                                        </p:tav>
                                        <p:tav tm="100000">
                                          <p:val>
                                            <p:strVal val="#ppt_w"/>
                                          </p:val>
                                        </p:tav>
                                      </p:tavLst>
                                    </p:anim>
                                    <p:anim calcmode="lin" valueType="num">
                                      <p:cBhvr>
                                        <p:cTn id="39" dur="500" fill="hold"/>
                                        <p:tgtEl>
                                          <p:spTgt spid="50185"/>
                                        </p:tgtEl>
                                        <p:attrNameLst>
                                          <p:attrName>ppt_h</p:attrName>
                                        </p:attrNameLst>
                                      </p:cBhvr>
                                      <p:tavLst>
                                        <p:tav tm="0">
                                          <p:val>
                                            <p:strVal val="#ppt_h"/>
                                          </p:val>
                                        </p:tav>
                                        <p:tav tm="100000">
                                          <p:val>
                                            <p:strVal val="#ppt_h"/>
                                          </p:val>
                                        </p:tav>
                                      </p:tavLst>
                                    </p:anim>
                                  </p:childTnLst>
                                </p:cTn>
                              </p:par>
                            </p:childTnLst>
                          </p:cTn>
                        </p:par>
                        <p:par>
                          <p:cTn id="40" fill="hold" nodeType="afterGroup">
                            <p:stCondLst>
                              <p:cond delay="16500"/>
                            </p:stCondLst>
                            <p:childTnLst>
                              <p:par>
                                <p:cTn id="41" presetID="17" presetClass="entr" presetSubtype="10" fill="hold" grpId="0" nodeType="afterEffect">
                                  <p:stCondLst>
                                    <p:cond delay="4000"/>
                                  </p:stCondLst>
                                  <p:childTnLst>
                                    <p:set>
                                      <p:cBhvr>
                                        <p:cTn id="42" dur="1" fill="hold">
                                          <p:stCondLst>
                                            <p:cond delay="0"/>
                                          </p:stCondLst>
                                        </p:cTn>
                                        <p:tgtEl>
                                          <p:spTgt spid="50184"/>
                                        </p:tgtEl>
                                        <p:attrNameLst>
                                          <p:attrName>style.visibility</p:attrName>
                                        </p:attrNameLst>
                                      </p:cBhvr>
                                      <p:to>
                                        <p:strVal val="visible"/>
                                      </p:to>
                                    </p:set>
                                    <p:anim calcmode="lin" valueType="num">
                                      <p:cBhvr>
                                        <p:cTn id="43" dur="500" fill="hold"/>
                                        <p:tgtEl>
                                          <p:spTgt spid="50184"/>
                                        </p:tgtEl>
                                        <p:attrNameLst>
                                          <p:attrName>ppt_w</p:attrName>
                                        </p:attrNameLst>
                                      </p:cBhvr>
                                      <p:tavLst>
                                        <p:tav tm="0">
                                          <p:val>
                                            <p:fltVal val="0"/>
                                          </p:val>
                                        </p:tav>
                                        <p:tav tm="100000">
                                          <p:val>
                                            <p:strVal val="#ppt_w"/>
                                          </p:val>
                                        </p:tav>
                                      </p:tavLst>
                                    </p:anim>
                                    <p:anim calcmode="lin" valueType="num">
                                      <p:cBhvr>
                                        <p:cTn id="44" dur="500" fill="hold"/>
                                        <p:tgtEl>
                                          <p:spTgt spid="50184"/>
                                        </p:tgtEl>
                                        <p:attrNameLst>
                                          <p:attrName>ppt_h</p:attrName>
                                        </p:attrNameLst>
                                      </p:cBhvr>
                                      <p:tavLst>
                                        <p:tav tm="0">
                                          <p:val>
                                            <p:strVal val="#ppt_h"/>
                                          </p:val>
                                        </p:tav>
                                        <p:tav tm="100000">
                                          <p:val>
                                            <p:strVal val="#ppt_h"/>
                                          </p:val>
                                        </p:tav>
                                      </p:tavLst>
                                    </p:anim>
                                  </p:childTnLst>
                                </p:cTn>
                              </p:par>
                            </p:childTnLst>
                          </p:cTn>
                        </p:par>
                        <p:par>
                          <p:cTn id="45" fill="hold" nodeType="afterGroup">
                            <p:stCondLst>
                              <p:cond delay="21000"/>
                            </p:stCondLst>
                            <p:childTnLst>
                              <p:par>
                                <p:cTn id="46" presetID="2" presetClass="entr" presetSubtype="4" fill="hold" grpId="0" nodeType="afterEffect">
                                  <p:stCondLst>
                                    <p:cond delay="3000"/>
                                  </p:stCondLst>
                                  <p:childTnLst>
                                    <p:set>
                                      <p:cBhvr>
                                        <p:cTn id="47" dur="1" fill="hold">
                                          <p:stCondLst>
                                            <p:cond delay="0"/>
                                          </p:stCondLst>
                                        </p:cTn>
                                        <p:tgtEl>
                                          <p:spTgt spid="50187"/>
                                        </p:tgtEl>
                                        <p:attrNameLst>
                                          <p:attrName>style.visibility</p:attrName>
                                        </p:attrNameLst>
                                      </p:cBhvr>
                                      <p:to>
                                        <p:strVal val="visible"/>
                                      </p:to>
                                    </p:set>
                                    <p:anim calcmode="lin" valueType="num">
                                      <p:cBhvr additive="base">
                                        <p:cTn id="48" dur="500" fill="hold"/>
                                        <p:tgtEl>
                                          <p:spTgt spid="50187"/>
                                        </p:tgtEl>
                                        <p:attrNameLst>
                                          <p:attrName>ppt_x</p:attrName>
                                        </p:attrNameLst>
                                      </p:cBhvr>
                                      <p:tavLst>
                                        <p:tav tm="0">
                                          <p:val>
                                            <p:strVal val="#ppt_x"/>
                                          </p:val>
                                        </p:tav>
                                        <p:tav tm="100000">
                                          <p:val>
                                            <p:strVal val="#ppt_x"/>
                                          </p:val>
                                        </p:tav>
                                      </p:tavLst>
                                    </p:anim>
                                    <p:anim calcmode="lin" valueType="num">
                                      <p:cBhvr additive="base">
                                        <p:cTn id="49" dur="500" fill="hold"/>
                                        <p:tgtEl>
                                          <p:spTgt spid="50187"/>
                                        </p:tgtEl>
                                        <p:attrNameLst>
                                          <p:attrName>ppt_y</p:attrName>
                                        </p:attrNameLst>
                                      </p:cBhvr>
                                      <p:tavLst>
                                        <p:tav tm="0">
                                          <p:val>
                                            <p:strVal val="1+#ppt_h/2"/>
                                          </p:val>
                                        </p:tav>
                                        <p:tav tm="100000">
                                          <p:val>
                                            <p:strVal val="#ppt_y"/>
                                          </p:val>
                                        </p:tav>
                                      </p:tavLst>
                                    </p:anim>
                                  </p:childTnLst>
                                </p:cTn>
                              </p:par>
                            </p:childTnLst>
                          </p:cTn>
                        </p:par>
                        <p:par>
                          <p:cTn id="50" fill="hold" nodeType="afterGroup">
                            <p:stCondLst>
                              <p:cond delay="24500"/>
                            </p:stCondLst>
                            <p:childTnLst>
                              <p:par>
                                <p:cTn id="51" presetID="2" presetClass="entr" presetSubtype="2" fill="hold" grpId="0" nodeType="afterEffect">
                                  <p:stCondLst>
                                    <p:cond delay="2000"/>
                                  </p:stCondLst>
                                  <p:childTnLst>
                                    <p:set>
                                      <p:cBhvr>
                                        <p:cTn id="52" dur="1" fill="hold">
                                          <p:stCondLst>
                                            <p:cond delay="0"/>
                                          </p:stCondLst>
                                        </p:cTn>
                                        <p:tgtEl>
                                          <p:spTgt spid="50186"/>
                                        </p:tgtEl>
                                        <p:attrNameLst>
                                          <p:attrName>style.visibility</p:attrName>
                                        </p:attrNameLst>
                                      </p:cBhvr>
                                      <p:to>
                                        <p:strVal val="visible"/>
                                      </p:to>
                                    </p:set>
                                    <p:anim calcmode="lin" valueType="num">
                                      <p:cBhvr additive="base">
                                        <p:cTn id="53" dur="500" fill="hold"/>
                                        <p:tgtEl>
                                          <p:spTgt spid="50186"/>
                                        </p:tgtEl>
                                        <p:attrNameLst>
                                          <p:attrName>ppt_x</p:attrName>
                                        </p:attrNameLst>
                                      </p:cBhvr>
                                      <p:tavLst>
                                        <p:tav tm="0">
                                          <p:val>
                                            <p:strVal val="1+#ppt_w/2"/>
                                          </p:val>
                                        </p:tav>
                                        <p:tav tm="100000">
                                          <p:val>
                                            <p:strVal val="#ppt_x"/>
                                          </p:val>
                                        </p:tav>
                                      </p:tavLst>
                                    </p:anim>
                                    <p:anim calcmode="lin" valueType="num">
                                      <p:cBhvr additive="base">
                                        <p:cTn id="54" dur="500" fill="hold"/>
                                        <p:tgtEl>
                                          <p:spTgt spid="5018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0" grpId="0" autoUpdateAnimBg="0"/>
      <p:bldP spid="50181" grpId="0" autoUpdateAnimBg="0"/>
      <p:bldP spid="50182" grpId="0"/>
      <p:bldP spid="50183" grpId="0" autoUpdateAnimBg="0"/>
      <p:bldP spid="50184" grpId="0"/>
      <p:bldP spid="50185" grpId="0" autoUpdateAnimBg="0"/>
      <p:bldP spid="50186" grpId="0" autoUpdateAnimBg="0"/>
      <p:bldP spid="50187" grpId="0" autoUpdateAnimBg="0"/>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0032" y="-27384"/>
            <a:ext cx="4330824" cy="2736304"/>
          </a:xfrm>
          <a:solidFill>
            <a:srgbClr val="000514"/>
          </a:solidFill>
        </p:spPr>
        <p:txBody>
          <a:bodyPr/>
          <a:lstStyle/>
          <a:p>
            <a:r>
              <a:rPr lang="ar-JO" sz="3600" dirty="0"/>
              <a:t>دعم الراحة الألفية المستقبلية في عبرانيين 4</a:t>
            </a:r>
            <a:endParaRPr lang="en-US" sz="3600" dirty="0">
              <a:solidFill>
                <a:srgbClr val="FFFFFF"/>
              </a:solidFill>
            </a:endParaRPr>
          </a:p>
        </p:txBody>
      </p:sp>
      <p:sp>
        <p:nvSpPr>
          <p:cNvPr id="8" name="Text Box 5"/>
          <p:cNvSpPr txBox="1">
            <a:spLocks noChangeArrowheads="1"/>
          </p:cNvSpPr>
          <p:nvPr/>
        </p:nvSpPr>
        <p:spPr bwMode="auto">
          <a:xfrm>
            <a:off x="8093122" y="15007"/>
            <a:ext cx="1293203" cy="46166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defTabSz="914400" eaLnBrk="0" fontAlgn="base" hangingPunct="0">
              <a:spcBef>
                <a:spcPct val="0"/>
              </a:spcBef>
              <a:spcAft>
                <a:spcPct val="0"/>
              </a:spcAft>
              <a:defRPr/>
            </a:pPr>
            <a:r>
              <a:rPr lang="ar-JO" sz="2400" b="1" dirty="0">
                <a:solidFill>
                  <a:srgbClr val="FFFFFF"/>
                </a:solidFill>
                <a:latin typeface="Arial" panose="020B0604020202020204" pitchFamily="34" charset="0"/>
                <a:ea typeface="ＭＳ Ｐゴシック" charset="0"/>
                <a:cs typeface="Arial" panose="020B0604020202020204" pitchFamily="34" charset="0"/>
              </a:rPr>
              <a:t>266 آي</a:t>
            </a: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6" name="Title 1"/>
          <p:cNvSpPr txBox="1">
            <a:spLocks/>
          </p:cNvSpPr>
          <p:nvPr/>
        </p:nvSpPr>
        <p:spPr bwMode="auto">
          <a:xfrm>
            <a:off x="4788024" y="2780928"/>
            <a:ext cx="4355976" cy="3312368"/>
          </a:xfrm>
          <a:prstGeom prst="rect">
            <a:avLst/>
          </a:prstGeom>
          <a:noFill/>
          <a:ln w="9525">
            <a:noFill/>
            <a:miter lim="800000"/>
            <a:headEnd/>
            <a:tailEnd/>
          </a:ln>
          <a:effectLst/>
        </p:spPr>
        <p:txBody>
          <a:bodyPr vert="horz" wrap="square" lIns="91435" tIns="45718" rIns="91435" bIns="45718" numCol="1" anchor="t"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412750" indent="-412750" algn="r" defTabSz="914400"/>
            <a:r>
              <a:rPr lang="ar-JO" sz="2400" b="1" dirty="0">
                <a:solidFill>
                  <a:srgbClr val="FFFFFF"/>
                </a:solidFill>
                <a:effectLst>
                  <a:glow rad="177800">
                    <a:srgbClr val="DADADA">
                      <a:lumMod val="10000"/>
                    </a:srgbClr>
                  </a:glow>
                </a:effectLst>
                <a:latin typeface="Arial" panose="020B0604020202020204" pitchFamily="34" charset="0"/>
              </a:rPr>
              <a:t>1. السياق</a:t>
            </a:r>
          </a:p>
          <a:p>
            <a:pPr marL="412750" indent="-412750" algn="r" defTabSz="914400"/>
            <a:r>
              <a:rPr lang="ar-JO" sz="2400" b="1" dirty="0">
                <a:solidFill>
                  <a:srgbClr val="FFFFFF"/>
                </a:solidFill>
                <a:effectLst>
                  <a:glow rad="177800">
                    <a:srgbClr val="DADADA">
                      <a:lumMod val="10000"/>
                    </a:srgbClr>
                  </a:glow>
                </a:effectLst>
                <a:latin typeface="Arial" panose="020B0604020202020204" pitchFamily="34" charset="0"/>
              </a:rPr>
              <a:t>2. وعد الأرض</a:t>
            </a:r>
          </a:p>
          <a:p>
            <a:pPr marL="412750" indent="-412750" algn="r" defTabSz="914400"/>
            <a:r>
              <a:rPr lang="ar-JO" sz="2400" b="1" dirty="0">
                <a:solidFill>
                  <a:srgbClr val="FFFFFF"/>
                </a:solidFill>
                <a:effectLst>
                  <a:glow rad="177800">
                    <a:srgbClr val="DADADA">
                      <a:lumMod val="10000"/>
                    </a:srgbClr>
                  </a:glow>
                </a:effectLst>
                <a:latin typeface="Arial" panose="020B0604020202020204" pitchFamily="34" charset="0"/>
              </a:rPr>
              <a:t>3. نصوص كتابية أخرى</a:t>
            </a:r>
          </a:p>
          <a:p>
            <a:pPr marL="412750" indent="-412750" algn="r" defTabSz="914400"/>
            <a:r>
              <a:rPr lang="ar-JO" sz="2400" b="1" dirty="0">
                <a:solidFill>
                  <a:srgbClr val="FFFFFF"/>
                </a:solidFill>
                <a:effectLst>
                  <a:glow rad="177800">
                    <a:srgbClr val="DADADA">
                      <a:lumMod val="10000"/>
                    </a:srgbClr>
                  </a:glow>
                </a:effectLst>
                <a:latin typeface="Arial" panose="020B0604020202020204" pitchFamily="34" charset="0"/>
              </a:rPr>
              <a:t>4. مراجع غير كتابية</a:t>
            </a:r>
            <a:endParaRPr lang="en-US" sz="2400" b="1" dirty="0">
              <a:solidFill>
                <a:srgbClr val="FFFFFF"/>
              </a:solidFill>
              <a:effectLst>
                <a:glow rad="177800">
                  <a:srgbClr val="DADADA">
                    <a:lumMod val="10000"/>
                  </a:srgbClr>
                </a:glow>
              </a:effectLst>
              <a:latin typeface="Arial" panose="020B0604020202020204" pitchFamily="34" charset="0"/>
            </a:endParaRPr>
          </a:p>
          <a:p>
            <a:pPr marL="412750" indent="-412750" algn="r" defTabSz="914400"/>
            <a:r>
              <a:rPr lang="ar-JO" sz="2400" b="1" dirty="0">
                <a:solidFill>
                  <a:srgbClr val="FFFFFF"/>
                </a:solidFill>
                <a:effectLst>
                  <a:glow rad="177800">
                    <a:srgbClr val="DADADA">
                      <a:lumMod val="10000"/>
                    </a:srgbClr>
                  </a:glow>
                </a:effectLst>
                <a:latin typeface="Arial" panose="020B0604020202020204" pitchFamily="34" charset="0"/>
              </a:rPr>
              <a:t>5. الفترة الزمنية لعبرانيين 4: 8</a:t>
            </a:r>
            <a:endParaRPr lang="en-US" sz="2400" b="1" dirty="0">
              <a:solidFill>
                <a:srgbClr val="FFFFFF"/>
              </a:solidFill>
              <a:effectLst>
                <a:glow rad="177800">
                  <a:srgbClr val="DADADA">
                    <a:lumMod val="10000"/>
                  </a:srgbClr>
                </a:glow>
              </a:effectLst>
              <a:latin typeface="Arial" panose="020B0604020202020204" pitchFamily="34" charset="0"/>
            </a:endParaRPr>
          </a:p>
        </p:txBody>
      </p:sp>
      <p:pic>
        <p:nvPicPr>
          <p:cNvPr id="4" name="Picture 3"/>
          <p:cNvPicPr>
            <a:picLocks noChangeAspect="1"/>
          </p:cNvPicPr>
          <p:nvPr/>
        </p:nvPicPr>
        <p:blipFill>
          <a:blip r:embed="rId2"/>
          <a:stretch>
            <a:fillRect/>
          </a:stretch>
        </p:blipFill>
        <p:spPr>
          <a:xfrm>
            <a:off x="10318" y="0"/>
            <a:ext cx="4877554" cy="6858000"/>
          </a:xfrm>
          <a:prstGeom prst="rect">
            <a:avLst/>
          </a:prstGeom>
        </p:spPr>
      </p:pic>
      <p:sp>
        <p:nvSpPr>
          <p:cNvPr id="7" name="Title 1"/>
          <p:cNvSpPr txBox="1">
            <a:spLocks/>
          </p:cNvSpPr>
          <p:nvPr/>
        </p:nvSpPr>
        <p:spPr bwMode="auto">
          <a:xfrm>
            <a:off x="12162" y="7214"/>
            <a:ext cx="4860032" cy="813475"/>
          </a:xfrm>
          <a:prstGeom prst="rect">
            <a:avLst/>
          </a:prstGeom>
          <a:solidFill>
            <a:srgbClr val="FFFFFF"/>
          </a:solid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400" b="1">
                <a:solidFill>
                  <a:srgbClr val="FFFFFF"/>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r>
              <a:rPr lang="ar-JO" sz="2400" dirty="0">
                <a:solidFill>
                  <a:schemeClr val="accent6">
                    <a:lumMod val="75000"/>
                  </a:schemeClr>
                </a:solidFill>
                <a:latin typeface="Arial" panose="020B0604020202020204" pitchFamily="34" charset="0"/>
              </a:rPr>
              <a:t>تخصيص الأراضي في الألفية </a:t>
            </a:r>
          </a:p>
          <a:p>
            <a:r>
              <a:rPr lang="ar-JO" sz="2400" dirty="0">
                <a:solidFill>
                  <a:schemeClr val="accent6">
                    <a:lumMod val="75000"/>
                  </a:schemeClr>
                </a:solidFill>
                <a:latin typeface="Arial" panose="020B0604020202020204" pitchFamily="34" charset="0"/>
              </a:rPr>
              <a:t>(حزقيال 47-48)</a:t>
            </a:r>
            <a:endParaRPr lang="en-US" sz="2400" dirty="0">
              <a:solidFill>
                <a:schemeClr val="accent6">
                  <a:lumMod val="75000"/>
                </a:schemeClr>
              </a:solidFill>
              <a:effectLst/>
              <a:latin typeface="Arial" panose="020B0604020202020204" pitchFamily="34" charset="0"/>
            </a:endParaRPr>
          </a:p>
        </p:txBody>
      </p:sp>
    </p:spTree>
    <p:extLst>
      <p:ext uri="{BB962C8B-B14F-4D97-AF65-F5344CB8AC3E}">
        <p14:creationId xmlns:p14="http://schemas.microsoft.com/office/powerpoint/2010/main" val="1088308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عب 4: 8-11</a:t>
            </a:r>
            <a:endPar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endParaRPr>
          </a:p>
          <a:p>
            <a:endPar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endParaRPr>
          </a:p>
          <a:p>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8 لأنه لو كان يشوع قد أراحهم لما تكلم بعد ذلك </a:t>
            </a:r>
            <a:r>
              <a:rPr lang="ar-JO" sz="40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عن يوم آخر </a:t>
            </a:r>
            <a:r>
              <a:rPr lang="ar-JO" sz="4000" dirty="0">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9 إذاً بقيت راحة لشعب الله 10 لأن الذي دخل راحته استراح هو ايضاً من أعماله كما الله من أعماله 11 فلنجتهد أن ندخل تلك الراحة لئلا يسقط أحد في عبرة العصيان هذه عينها</a:t>
            </a:r>
            <a:endParaRPr lang="en-US" sz="4000" dirty="0">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endParaRPr>
          </a:p>
        </p:txBody>
      </p:sp>
    </p:spTree>
    <p:extLst>
      <p:ext uri="{BB962C8B-B14F-4D97-AF65-F5344CB8AC3E}">
        <p14:creationId xmlns:p14="http://schemas.microsoft.com/office/powerpoint/2010/main" val="4152337203"/>
      </p:ext>
    </p:extLst>
  </p:cSld>
  <p:clrMapOvr>
    <a:masterClrMapping/>
  </p:clrMapOvr>
  <p:transition spd="slow">
    <p:cut/>
  </p:transition>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عب 4: 1-2</a:t>
            </a:r>
            <a:endPar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endParaRPr>
          </a:p>
          <a:p>
            <a:endPar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endParaRPr>
          </a:p>
          <a:p>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1 فلنخف أنه مع بقاء وعد بالدخول إلى راحته</a:t>
            </a:r>
            <a:r>
              <a:rPr lang="ar-JO" sz="40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 يرى أحد منكم أنه قد خاب منه </a:t>
            </a:r>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2 لأننا نحن أيضاً قد بشرنا كما أولئك لكن لم تنفع كلمة الخبر أولئك إذ لم تكن ممتزجة بالإيمان في الذين سمعوا</a:t>
            </a:r>
            <a:endPar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endParaRPr>
          </a:p>
        </p:txBody>
      </p:sp>
    </p:spTree>
    <p:extLst>
      <p:ext uri="{BB962C8B-B14F-4D97-AF65-F5344CB8AC3E}">
        <p14:creationId xmlns:p14="http://schemas.microsoft.com/office/powerpoint/2010/main" val="2198499400"/>
      </p:ext>
    </p:extLst>
  </p:cSld>
  <p:clrMapOvr>
    <a:masterClrMapping/>
  </p:clrMapOvr>
  <p:transition spd="slow">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29"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457730" name="Rectangle 3"/>
          <p:cNvSpPr>
            <a:spLocks noChangeArrowheads="1"/>
          </p:cNvSpPr>
          <p:nvPr/>
        </p:nvSpPr>
        <p:spPr bwMode="auto">
          <a:xfrm>
            <a:off x="-234950" y="1397000"/>
            <a:ext cx="184150" cy="3667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pic>
        <p:nvPicPr>
          <p:cNvPr id="457731" name="Picture 4" descr="redseapar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238625"/>
            <a:ext cx="9144000" cy="2619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7732" name="Picture 5" descr="CrossingRedSe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70413" y="381000"/>
            <a:ext cx="3846512" cy="3846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43494" name="Rectangle 6"/>
          <p:cNvSpPr>
            <a:spLocks noGrp="1"/>
          </p:cNvSpPr>
          <p:nvPr>
            <p:ph type="title"/>
          </p:nvPr>
        </p:nvSpPr>
        <p:spPr>
          <a:xfrm>
            <a:off x="685800" y="304800"/>
            <a:ext cx="7770813" cy="762000"/>
          </a:xfrm>
        </p:spPr>
        <p:txBody>
          <a:bodyPr>
            <a:normAutofit fontScale="90000"/>
          </a:bodyPr>
          <a:lstStyle/>
          <a:p>
            <a:pPr marL="715963" indent="-715963" eaLnBrk="1" hangingPunct="1">
              <a:defRPr/>
            </a:pPr>
            <a:r>
              <a:rPr lang="ar-JO" b="1" dirty="0">
                <a:effectLst>
                  <a:glow rad="317500">
                    <a:schemeClr val="bg2">
                      <a:alpha val="90000"/>
                    </a:schemeClr>
                  </a:glow>
                </a:effectLst>
                <a:latin typeface="Arial" panose="020B0604020202020204" pitchFamily="34" charset="0"/>
                <a:cs typeface="Arial" panose="020B0604020202020204" pitchFamily="34" charset="0"/>
              </a:rPr>
              <a:t>البَحَر</a:t>
            </a:r>
            <a:endParaRPr lang="en-US" b="1" dirty="0">
              <a:effectLst>
                <a:glow rad="317500">
                  <a:schemeClr val="bg2">
                    <a:alpha val="90000"/>
                  </a:schemeClr>
                </a:glow>
              </a:effectLst>
              <a:latin typeface="Arial" panose="020B0604020202020204" pitchFamily="34" charset="0"/>
              <a:cs typeface="Arial" panose="020B0604020202020204" pitchFamily="34" charset="0"/>
            </a:endParaRPr>
          </a:p>
        </p:txBody>
      </p:sp>
      <p:sp>
        <p:nvSpPr>
          <p:cNvPr id="8" name="Text Box 7"/>
          <p:cNvSpPr txBox="1">
            <a:spLocks noChangeArrowheads="1"/>
          </p:cNvSpPr>
          <p:nvPr/>
        </p:nvSpPr>
        <p:spPr bwMode="auto">
          <a:xfrm>
            <a:off x="3505200" y="5638800"/>
            <a:ext cx="5486400" cy="83099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lvl1pPr marL="715963" indent="-715963" algn="ctr" eaLnBrk="1" hangingPunct="1">
              <a:defRPr sz="4800" b="1">
                <a:effectLst>
                  <a:glow rad="317500">
                    <a:schemeClr val="bg2">
                      <a:alpha val="90000"/>
                    </a:schemeClr>
                  </a:glow>
                </a:effectLst>
                <a:latin typeface="Arial"/>
                <a:ea typeface="+mj-ea"/>
                <a:cs typeface="Arial"/>
              </a:defRPr>
            </a:lvl1pPr>
            <a:lvl2pPr algn="ctr">
              <a:defRPr sz="4800">
                <a:latin typeface="Calisto MT" charset="0"/>
              </a:defRPr>
            </a:lvl2pPr>
            <a:lvl3pPr algn="ctr">
              <a:defRPr sz="4800">
                <a:latin typeface="Calisto MT" charset="0"/>
              </a:defRPr>
            </a:lvl3pPr>
            <a:lvl4pPr algn="ctr">
              <a:defRPr sz="4800">
                <a:latin typeface="Calisto MT" charset="0"/>
              </a:defRPr>
            </a:lvl4pPr>
            <a:lvl5pPr algn="ctr">
              <a:defRPr sz="4800">
                <a:latin typeface="Calisto MT" charset="0"/>
              </a:defRPr>
            </a:lvl5pPr>
            <a:lvl6pPr marL="457200" algn="ctr" fontAlgn="base">
              <a:spcBef>
                <a:spcPct val="0"/>
              </a:spcBef>
              <a:spcAft>
                <a:spcPct val="0"/>
              </a:spcAft>
              <a:defRPr sz="4800">
                <a:latin typeface="Calisto MT" charset="0"/>
              </a:defRPr>
            </a:lvl6pPr>
            <a:lvl7pPr marL="914400" algn="ctr" fontAlgn="base">
              <a:spcBef>
                <a:spcPct val="0"/>
              </a:spcBef>
              <a:spcAft>
                <a:spcPct val="0"/>
              </a:spcAft>
              <a:defRPr sz="4800">
                <a:latin typeface="Calisto MT" charset="0"/>
              </a:defRPr>
            </a:lvl7pPr>
            <a:lvl8pPr marL="1371600" algn="ctr" fontAlgn="base">
              <a:spcBef>
                <a:spcPct val="0"/>
              </a:spcBef>
              <a:spcAft>
                <a:spcPct val="0"/>
              </a:spcAft>
              <a:defRPr sz="4800">
                <a:latin typeface="Calisto MT" charset="0"/>
              </a:defRPr>
            </a:lvl8pPr>
            <a:lvl9pPr marL="1828800" algn="ctr" fontAlgn="base">
              <a:spcBef>
                <a:spcPct val="0"/>
              </a:spcBef>
              <a:spcAft>
                <a:spcPct val="0"/>
              </a:spcAft>
              <a:defRPr sz="4800">
                <a:latin typeface="Calisto MT" charset="0"/>
              </a:defRPr>
            </a:lvl9pPr>
          </a:lstStyle>
          <a:p>
            <a:pPr marL="715963" marR="0" lvl="0" indent="-715963" algn="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317500">
                    <a:srgbClr val="212121">
                      <a:alpha val="90000"/>
                    </a:srgbClr>
                  </a:glow>
                </a:effectLst>
                <a:uLnTx/>
                <a:uFillTx/>
                <a:latin typeface="Arial" panose="020B0604020202020204" pitchFamily="34" charset="0"/>
                <a:ea typeface="ＭＳ Ｐゴシック"/>
                <a:cs typeface="Arial" panose="020B0604020202020204" pitchFamily="34" charset="0"/>
              </a:rPr>
              <a:t>خروج 40؛</a:t>
            </a:r>
          </a:p>
          <a:p>
            <a:pPr marL="715963" marR="0" lvl="0" indent="-715963" algn="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317500">
                    <a:srgbClr val="212121">
                      <a:alpha val="90000"/>
                    </a:srgbClr>
                  </a:glow>
                </a:effectLst>
                <a:uLnTx/>
                <a:uFillTx/>
                <a:latin typeface="Arial" panose="020B0604020202020204" pitchFamily="34" charset="0"/>
                <a:ea typeface="ＭＳ Ｐゴシック"/>
                <a:cs typeface="Arial" panose="020B0604020202020204" pitchFamily="34" charset="0"/>
              </a:rPr>
              <a:t>1كو 10: 1- 4</a:t>
            </a:r>
            <a:endParaRPr kumimoji="0" lang="en-US" sz="3600" u="none" strike="noStrike" kern="1200" cap="none" spc="0" normalizeH="0" baseline="0" noProof="0" dirty="0">
              <a:ln>
                <a:noFill/>
              </a:ln>
              <a:solidFill>
                <a:srgbClr val="FFFFFF"/>
              </a:solidFill>
              <a:effectLst>
                <a:glow rad="317500">
                  <a:srgbClr val="212121">
                    <a:alpha val="90000"/>
                  </a:srgbClr>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320693148"/>
      </p:ext>
    </p:extLst>
  </p:cSld>
  <p:clrMapOvr>
    <a:masterClrMapping/>
  </p:clrMapOvr>
  <p:transition/>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عب 4: 3-5</a:t>
            </a:r>
            <a:endPar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endParaRPr>
          </a:p>
          <a:p>
            <a:pPr algn="l"/>
            <a:endPar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endParaRPr>
          </a:p>
          <a:p>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3 لأننا نحن المؤمنين ندخل الراحة كما قال حتى أقسمت في غضبي لن يدخلوا </a:t>
            </a:r>
            <a:r>
              <a:rPr lang="ar-JO" sz="40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راحتي</a:t>
            </a:r>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 مع كون الأعمال قد أكملت منذ تأسيس العالم     4 لأنه قال في موضع عن السابع هكذا و استراح الله في اليوم السابع من جميع أعماله 5 و في هذا أيضاً لن يدخلوا </a:t>
            </a:r>
            <a:r>
              <a:rPr lang="ar-JO" sz="40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راحتي</a:t>
            </a:r>
            <a:endParaRPr lang="en-US" sz="40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endParaRPr>
          </a:p>
        </p:txBody>
      </p:sp>
    </p:spTree>
    <p:extLst>
      <p:ext uri="{BB962C8B-B14F-4D97-AF65-F5344CB8AC3E}">
        <p14:creationId xmlns:p14="http://schemas.microsoft.com/office/powerpoint/2010/main" val="1148872145"/>
      </p:ext>
    </p:extLst>
  </p:cSld>
  <p:clrMapOvr>
    <a:masterClrMapping/>
  </p:clrMapOvr>
  <p:transition spd="slow">
    <p:cut/>
  </p:transition>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عب 4: 6-7</a:t>
            </a:r>
            <a:endPar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endParaRPr>
          </a:p>
          <a:p>
            <a:pPr algn="l"/>
            <a:endPar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endParaRPr>
          </a:p>
          <a:p>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6 فإذ بقي أن قوماً يدخلونها و الذين بشروا أولاً لم يدخلوا لسبب العصيان 7 </a:t>
            </a:r>
            <a:r>
              <a:rPr lang="ar-JO" sz="40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يعين أيضاً يوماً قائلاً في داود اليوم</a:t>
            </a:r>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 بعد زمان هذا مقداره كما قيل اليوم إن سمعتم صوته فلا تقسوا قلوبكم</a:t>
            </a:r>
            <a:endPar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endParaRPr>
          </a:p>
        </p:txBody>
      </p:sp>
    </p:spTree>
    <p:extLst>
      <p:ext uri="{BB962C8B-B14F-4D97-AF65-F5344CB8AC3E}">
        <p14:creationId xmlns:p14="http://schemas.microsoft.com/office/powerpoint/2010/main" val="4244441967"/>
      </p:ext>
    </p:extLst>
  </p:cSld>
  <p:clrMapOvr>
    <a:masterClrMapping/>
  </p:clrMapOvr>
  <p:transition spd="slow">
    <p:cut/>
  </p:transition>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عب 4: 8-11</a:t>
            </a:r>
            <a:endPar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endParaRPr>
          </a:p>
          <a:p>
            <a:endPar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endParaRPr>
          </a:p>
          <a:p>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8 لأنه لو كان يشوع قد أراحهم لما تكلم بعد ذلك </a:t>
            </a:r>
            <a:r>
              <a:rPr lang="ar-JO" sz="4000" dirty="0">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عن يوم آخر 9 إذاً بقيت راحة لشعب الله 10 لأن الذي دخل راحته استراح هو ايضاً من أعماله كما الله من أعماله 11 فلنجتهد أن ندخل تلك الراحة لئلا يسقط أحد في عبرة العصيان هذه عينها</a:t>
            </a:r>
            <a:endParaRPr lang="en-US" sz="4000" dirty="0">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endParaRPr>
          </a:p>
        </p:txBody>
      </p:sp>
    </p:spTree>
    <p:extLst>
      <p:ext uri="{BB962C8B-B14F-4D97-AF65-F5344CB8AC3E}">
        <p14:creationId xmlns:p14="http://schemas.microsoft.com/office/powerpoint/2010/main" val="2679254409"/>
      </p:ext>
    </p:extLst>
  </p:cSld>
  <p:clrMapOvr>
    <a:masterClrMapping/>
  </p:clrMapOvr>
  <p:transition spd="slow">
    <p:cut/>
  </p:transition>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382" y="0"/>
            <a:ext cx="914161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977641"/>
            <a:ext cx="5334000" cy="2858134"/>
          </a:xfrm>
          <a:noFill/>
          <a:ln>
            <a:noFill/>
          </a:ln>
          <a:effectLst/>
        </p:spPr>
        <p:txBody>
          <a:bodyPr anchor="ctr"/>
          <a:lstStyle/>
          <a:p>
            <a:r>
              <a:rPr lang="ar-SA" sz="6000" b="1" kern="1200" spc="-100" dirty="0">
                <a:solidFill>
                  <a:schemeClr val="tx1"/>
                </a:solidFill>
                <a:latin typeface="Helvetica Neue Black Condensed"/>
                <a:ea typeface="ＭＳ Ｐゴシック" charset="0"/>
                <a:cs typeface="Helvetica Neue Black Condensed"/>
              </a:rPr>
              <a:t>لماذا التركيز على المسيح ؟</a:t>
            </a:r>
            <a:endParaRPr lang="en-US" sz="6000" b="1" kern="1200" spc="-100" dirty="0">
              <a:solidFill>
                <a:schemeClr val="tx1"/>
              </a:solidFill>
              <a:latin typeface="Helvetica Neue Black Condensed"/>
              <a:ea typeface="ＭＳ Ｐゴシック" charset="0"/>
              <a:cs typeface="Helvetica Neue Black Condensed"/>
            </a:endParaRPr>
          </a:p>
        </p:txBody>
      </p:sp>
      <p:grpSp>
        <p:nvGrpSpPr>
          <p:cNvPr id="4" name="Group 3">
            <a:extLst>
              <a:ext uri="{FF2B5EF4-FFF2-40B4-BE49-F238E27FC236}">
                <a16:creationId xmlns:a16="http://schemas.microsoft.com/office/drawing/2014/main" id="{80361439-2667-6748-97A9-4A2DA1468C4A}"/>
              </a:ext>
            </a:extLst>
          </p:cNvPr>
          <p:cNvGrpSpPr/>
          <p:nvPr/>
        </p:nvGrpSpPr>
        <p:grpSpPr>
          <a:xfrm>
            <a:off x="743166" y="-23494"/>
            <a:ext cx="4127657" cy="3978910"/>
            <a:chOff x="2383" y="-23494"/>
            <a:chExt cx="4127657" cy="3219142"/>
          </a:xfrm>
        </p:grpSpPr>
        <p:sp>
          <p:nvSpPr>
            <p:cNvPr id="2" name="Right Arrow 1">
              <a:extLst>
                <a:ext uri="{FF2B5EF4-FFF2-40B4-BE49-F238E27FC236}">
                  <a16:creationId xmlns:a16="http://schemas.microsoft.com/office/drawing/2014/main" id="{DD011214-F20F-B842-9AF2-4FE44C1ACA97}"/>
                </a:ext>
              </a:extLst>
            </p:cNvPr>
            <p:cNvSpPr/>
            <p:nvPr/>
          </p:nvSpPr>
          <p:spPr bwMode="auto">
            <a:xfrm>
              <a:off x="2642873" y="747389"/>
              <a:ext cx="1487167" cy="1463040"/>
            </a:xfrm>
            <a:prstGeom prst="rightArrow">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5" name="Rectangle 2">
              <a:extLst>
                <a:ext uri="{FF2B5EF4-FFF2-40B4-BE49-F238E27FC236}">
                  <a16:creationId xmlns:a16="http://schemas.microsoft.com/office/drawing/2014/main" id="{DD026F97-F597-D342-81B1-DF2EA77FF11E}"/>
                </a:ext>
              </a:extLst>
            </p:cNvPr>
            <p:cNvSpPr txBox="1">
              <a:spLocks noChangeArrowheads="1"/>
            </p:cNvSpPr>
            <p:nvPr/>
          </p:nvSpPr>
          <p:spPr bwMode="auto">
            <a:xfrm>
              <a:off x="2383" y="-23494"/>
              <a:ext cx="3082450" cy="3219142"/>
            </a:xfrm>
            <a:prstGeom prst="rect">
              <a:avLst/>
            </a:prstGeom>
            <a:solidFill>
              <a:schemeClr val="tx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دخول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الحكم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الألفي</a:t>
              </a:r>
              <a:endParaRPr kumimoji="0" lang="en-US" sz="28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endParaRPr>
            </a:p>
          </p:txBody>
        </p:sp>
      </p:grpSp>
      <p:grpSp>
        <p:nvGrpSpPr>
          <p:cNvPr id="7" name="Group 6">
            <a:extLst>
              <a:ext uri="{FF2B5EF4-FFF2-40B4-BE49-F238E27FC236}">
                <a16:creationId xmlns:a16="http://schemas.microsoft.com/office/drawing/2014/main" id="{67F5FBD9-B795-054C-887B-1877383D554C}"/>
              </a:ext>
            </a:extLst>
          </p:cNvPr>
          <p:cNvGrpSpPr/>
          <p:nvPr/>
        </p:nvGrpSpPr>
        <p:grpSpPr>
          <a:xfrm>
            <a:off x="5047128" y="-35069"/>
            <a:ext cx="4106065" cy="3978910"/>
            <a:chOff x="5035553" y="-23494"/>
            <a:chExt cx="4106065" cy="3219142"/>
          </a:xfrm>
        </p:grpSpPr>
        <p:sp>
          <p:nvSpPr>
            <p:cNvPr id="8" name="Right Arrow 7">
              <a:extLst>
                <a:ext uri="{FF2B5EF4-FFF2-40B4-BE49-F238E27FC236}">
                  <a16:creationId xmlns:a16="http://schemas.microsoft.com/office/drawing/2014/main" id="{EF181E7D-F9F0-DF4D-B6FF-790DF40C4366}"/>
                </a:ext>
              </a:extLst>
            </p:cNvPr>
            <p:cNvSpPr/>
            <p:nvPr/>
          </p:nvSpPr>
          <p:spPr bwMode="auto">
            <a:xfrm rot="10800000">
              <a:off x="5035553" y="755651"/>
              <a:ext cx="1487167" cy="1463040"/>
            </a:xfrm>
            <a:prstGeom prst="rightArrow">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6" name="Rectangle 2">
              <a:extLst>
                <a:ext uri="{FF2B5EF4-FFF2-40B4-BE49-F238E27FC236}">
                  <a16:creationId xmlns:a16="http://schemas.microsoft.com/office/drawing/2014/main" id="{F3F693B0-53F3-7641-87C5-00EB15A782CE}"/>
                </a:ext>
              </a:extLst>
            </p:cNvPr>
            <p:cNvSpPr txBox="1">
              <a:spLocks noChangeArrowheads="1"/>
            </p:cNvSpPr>
            <p:nvPr/>
          </p:nvSpPr>
          <p:spPr bwMode="auto">
            <a:xfrm>
              <a:off x="6059168" y="-23494"/>
              <a:ext cx="3082450" cy="3219142"/>
            </a:xfrm>
            <a:prstGeom prst="rect">
              <a:avLst/>
            </a:prstGeom>
            <a:solidFill>
              <a:schemeClr val="tx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دخول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الراحة</a:t>
              </a:r>
              <a:r>
                <a:rPr kumimoji="0" lang="ar-JO"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الألفية</a:t>
              </a:r>
              <a:endParaRPr kumimoji="0" lang="en-US" sz="28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endParaRPr>
            </a:p>
          </p:txBody>
        </p:sp>
      </p:grpSp>
    </p:spTree>
    <p:extLst>
      <p:ext uri="{BB962C8B-B14F-4D97-AF65-F5344CB8AC3E}">
        <p14:creationId xmlns:p14="http://schemas.microsoft.com/office/powerpoint/2010/main" val="11618300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unner620_1921209b.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982" y="0"/>
            <a:ext cx="9116018" cy="5704863"/>
          </a:xfrm>
          <a:prstGeom prst="rect">
            <a:avLst/>
          </a:prstGeom>
        </p:spPr>
      </p:pic>
      <p:sp>
        <p:nvSpPr>
          <p:cNvPr id="40962" name="Rectangle 2"/>
          <p:cNvSpPr>
            <a:spLocks noGrp="1" noChangeArrowheads="1"/>
          </p:cNvSpPr>
          <p:nvPr>
            <p:ph type="ctrTitle" sz="quarter"/>
          </p:nvPr>
        </p:nvSpPr>
        <p:spPr>
          <a:xfrm>
            <a:off x="27982" y="4942390"/>
            <a:ext cx="9116018" cy="1915610"/>
          </a:xfrm>
          <a:effectLst/>
        </p:spPr>
        <p:txBody>
          <a:bodyPr anchor="ctr"/>
          <a:lstStyle/>
          <a:p>
            <a:pPr eaLnBrk="1" hangingPunct="1"/>
            <a:r>
              <a:rPr lang="ar-JO" sz="6000" dirty="0">
                <a:solidFill>
                  <a:srgbClr val="FFFFFF"/>
                </a:solidFill>
                <a:effectLst>
                  <a:outerShdw blurRad="50800" dist="88900" dir="2700000" algn="tl" rotWithShape="0">
                    <a:srgbClr val="000000"/>
                  </a:outerShdw>
                </a:effectLst>
                <a:ea typeface="ＭＳ Ｐゴシック" charset="0"/>
                <a:cs typeface="ＭＳ Ｐゴシック" charset="0"/>
              </a:rPr>
              <a:t>ثابر حتى </a:t>
            </a:r>
            <a:r>
              <a:rPr lang="ar-JO" sz="6000" dirty="0">
                <a:solidFill>
                  <a:srgbClr val="FFFF00"/>
                </a:solidFill>
                <a:effectLst>
                  <a:outerShdw blurRad="50800" dist="88900" dir="2700000" algn="tl" rotWithShape="0">
                    <a:srgbClr val="000000"/>
                  </a:outerShdw>
                </a:effectLst>
                <a:ea typeface="ＭＳ Ｐゴシック" charset="0"/>
                <a:cs typeface="ＭＳ Ｐゴシック" charset="0"/>
              </a:rPr>
              <a:t>تحكم و ترتاح </a:t>
            </a:r>
            <a:br>
              <a:rPr lang="ar-JO" sz="6000" dirty="0">
                <a:solidFill>
                  <a:srgbClr val="FFFF00"/>
                </a:solidFill>
                <a:effectLst>
                  <a:outerShdw blurRad="50800" dist="88900" dir="2700000" algn="tl" rotWithShape="0">
                    <a:srgbClr val="000000"/>
                  </a:outerShdw>
                </a:effectLst>
                <a:ea typeface="ＭＳ Ｐゴシック" charset="0"/>
                <a:cs typeface="ＭＳ Ｐゴシック" charset="0"/>
              </a:rPr>
            </a:br>
            <a:r>
              <a:rPr lang="ar-JO" sz="6000" dirty="0">
                <a:solidFill>
                  <a:srgbClr val="FFFFFF"/>
                </a:solidFill>
                <a:effectLst>
                  <a:outerShdw blurRad="50800" dist="88900" dir="2700000" algn="tl" rotWithShape="0">
                    <a:srgbClr val="000000"/>
                  </a:outerShdw>
                </a:effectLst>
                <a:ea typeface="ＭＳ Ｐゴシック" charset="0"/>
                <a:cs typeface="ＭＳ Ｐゴシック" charset="0"/>
              </a:rPr>
              <a:t>مع المسيح</a:t>
            </a:r>
            <a:endParaRPr lang="en-US" sz="6000" dirty="0">
              <a:solidFill>
                <a:srgbClr val="FFFFFF"/>
              </a:solidFill>
              <a:effectLst>
                <a:outerShdw blurRad="50800" dist="88900" dir="2700000" algn="tl" rotWithShape="0">
                  <a:srgbClr val="000000"/>
                </a:outerShdw>
              </a:effectLst>
              <a:ea typeface="ＭＳ Ｐゴシック" charset="0"/>
              <a:cs typeface="ＭＳ Ｐゴシック" charset="0"/>
            </a:endParaRPr>
          </a:p>
        </p:txBody>
      </p:sp>
      <p:sp>
        <p:nvSpPr>
          <p:cNvPr id="4" name="Rectangle 2"/>
          <p:cNvSpPr txBox="1">
            <a:spLocks noChangeArrowheads="1"/>
          </p:cNvSpPr>
          <p:nvPr/>
        </p:nvSpPr>
        <p:spPr bwMode="auto">
          <a:xfrm>
            <a:off x="27982" y="3889089"/>
            <a:ext cx="9088036" cy="73932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ＭＳ Ｐゴシック" charset="0"/>
              </a:rPr>
              <a:t>الفكرة الرئيسية</a:t>
            </a:r>
            <a:endParaRPr kumimoji="0" lang="en-US" sz="48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796886357"/>
      </p:ext>
    </p:extLst>
  </p:cSld>
  <p:clrMapOvr>
    <a:masterClrMapping/>
  </p:clrMapOvr>
  <p:transition/>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3487197"/>
          </a:xfrm>
          <a:effectLst>
            <a:outerShdw blurRad="63500" dist="35921" dir="2700000" algn="ctr" rotWithShape="0">
              <a:schemeClr val="tx2">
                <a:alpha val="74998"/>
              </a:schemeClr>
            </a:outerShdw>
          </a:effectLst>
        </p:spPr>
        <p:txBody>
          <a:bodyPr anchor="ctr"/>
          <a:lstStyle/>
          <a:p>
            <a:pPr>
              <a:defRPr/>
            </a:pPr>
            <a:r>
              <a:rPr lang="ar-JO" sz="4800" dirty="0"/>
              <a:t>الإبتعاد عن المسيح يفقدك </a:t>
            </a:r>
            <a:r>
              <a:rPr lang="ar-JO" sz="4800" dirty="0">
                <a:solidFill>
                  <a:srgbClr val="FFFF00"/>
                </a:solidFill>
              </a:rPr>
              <a:t>حكمك</a:t>
            </a:r>
            <a:r>
              <a:rPr lang="ar-JO" sz="4800" dirty="0"/>
              <a:t> المستقبلي</a:t>
            </a:r>
            <a:endParaRPr lang="en-US" sz="4800" dirty="0">
              <a:effectLst>
                <a:glow rad="127000">
                  <a:schemeClr val="tx1"/>
                </a:glow>
              </a:effectLst>
              <a:ea typeface="ＭＳ Ｐゴシック" charset="0"/>
              <a:cs typeface="ＭＳ Ｐゴシック" charset="0"/>
            </a:endParaRPr>
          </a:p>
        </p:txBody>
      </p:sp>
      <p:pic>
        <p:nvPicPr>
          <p:cNvPr id="3" name="Picture 2" descr="Rule of believers in millennium.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3738902"/>
            <a:ext cx="9018649" cy="3119098"/>
          </a:xfrm>
          <a:prstGeom prst="rect">
            <a:avLst/>
          </a:prstGeom>
        </p:spPr>
      </p:pic>
    </p:spTree>
    <p:extLst>
      <p:ext uri="{BB962C8B-B14F-4D97-AF65-F5344CB8AC3E}">
        <p14:creationId xmlns:p14="http://schemas.microsoft.com/office/powerpoint/2010/main" val="3186534404"/>
      </p:ext>
    </p:extLst>
  </p:cSld>
  <p:clrMapOvr>
    <a:masterClrMapping/>
  </p:clrMapOvr>
  <p:transition/>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8520" y="0"/>
            <a:ext cx="9280267" cy="6885384"/>
          </a:xfrm>
          <a:prstGeom prst="rect">
            <a:avLst/>
          </a:prstGeom>
        </p:spPr>
      </p:pic>
      <p:sp>
        <p:nvSpPr>
          <p:cNvPr id="2" name="Title 1"/>
          <p:cNvSpPr>
            <a:spLocks noGrp="1"/>
          </p:cNvSpPr>
          <p:nvPr>
            <p:ph type="title"/>
          </p:nvPr>
        </p:nvSpPr>
        <p:spPr>
          <a:xfrm>
            <a:off x="-13836" y="-27384"/>
            <a:ext cx="9227368" cy="2771718"/>
          </a:xfrm>
          <a:solidFill>
            <a:srgbClr val="000514"/>
          </a:solidFill>
        </p:spPr>
        <p:txBody>
          <a:bodyPr/>
          <a:lstStyle/>
          <a:p>
            <a:r>
              <a:rPr lang="ar-JO" sz="4000" dirty="0">
                <a:solidFill>
                  <a:schemeClr val="tx1"/>
                </a:solidFill>
                <a:cs typeface="Arial" panose="020B0604020202020204" pitchFamily="34" charset="0"/>
              </a:rPr>
              <a:t>9 إذاً بقيت راحة لشعب الله 10 لأن الذي دخل راحته و استراح هو أيضاً من أعماله كما الله من أعماله 11 فلنجتهد أن ندخل تلك الراحة لئلا يسقط أحد في عبرة العصيان هذه عينها (4: 9-11)</a:t>
            </a:r>
            <a:endParaRPr lang="en-US" sz="4000" dirty="0">
              <a:solidFill>
                <a:schemeClr val="tx1"/>
              </a:solidFill>
              <a:cs typeface="Arial" panose="020B0604020202020204" pitchFamily="34" charset="0"/>
            </a:endParaRPr>
          </a:p>
        </p:txBody>
      </p:sp>
    </p:spTree>
    <p:extLst>
      <p:ext uri="{BB962C8B-B14F-4D97-AF65-F5344CB8AC3E}">
        <p14:creationId xmlns:p14="http://schemas.microsoft.com/office/powerpoint/2010/main" val="1471452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3233" name="Picture 3" descr="rev 7v9.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200" y="0"/>
            <a:ext cx="92233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4" name="Rectangle 2"/>
          <p:cNvSpPr>
            <a:spLocks noGrp="1" noChangeArrowheads="1"/>
          </p:cNvSpPr>
          <p:nvPr>
            <p:ph type="ctrTitle"/>
          </p:nvPr>
        </p:nvSpPr>
        <p:spPr>
          <a:xfrm>
            <a:off x="0" y="76200"/>
            <a:ext cx="9143999" cy="1152525"/>
          </a:xfrm>
          <a:effectLst/>
        </p:spPr>
        <p:txBody>
          <a:bodyPr/>
          <a:lstStyle/>
          <a:p>
            <a:pPr>
              <a:defRPr/>
            </a:pPr>
            <a:r>
              <a:rPr lang="ar-JO" altLang="ja-JP" sz="4000" dirty="0">
                <a:solidFill>
                  <a:schemeClr val="bg1"/>
                </a:solidFill>
                <a:effectLst>
                  <a:glow rad="139700">
                    <a:schemeClr val="tx1">
                      <a:alpha val="75000"/>
                    </a:schemeClr>
                  </a:glow>
                </a:effectLst>
                <a:ea typeface="ＭＳ Ｐゴシック" charset="0"/>
              </a:rPr>
              <a:t>من كل قبيلة و لسان و شعب و أمة</a:t>
            </a:r>
            <a:br>
              <a:rPr lang="ar-JO" altLang="ja-JP" sz="4000" dirty="0">
                <a:solidFill>
                  <a:schemeClr val="bg1"/>
                </a:solidFill>
                <a:effectLst>
                  <a:glow rad="139700">
                    <a:schemeClr val="tx1">
                      <a:alpha val="75000"/>
                    </a:schemeClr>
                  </a:glow>
                </a:effectLst>
                <a:ea typeface="ＭＳ Ｐゴシック" charset="0"/>
              </a:rPr>
            </a:br>
            <a:r>
              <a:rPr lang="ar-JO" altLang="ja-JP" sz="4000" dirty="0">
                <a:solidFill>
                  <a:schemeClr val="bg1"/>
                </a:solidFill>
                <a:effectLst>
                  <a:glow rad="139700">
                    <a:schemeClr val="tx1">
                      <a:alpha val="75000"/>
                    </a:schemeClr>
                  </a:glow>
                </a:effectLst>
                <a:ea typeface="ＭＳ Ｐゴシック" charset="0"/>
              </a:rPr>
              <a:t>(رؤ 5: 9)</a:t>
            </a:r>
            <a:endParaRPr lang="en-US" dirty="0">
              <a:effectLst>
                <a:glow rad="139700">
                  <a:schemeClr val="tx1">
                    <a:alpha val="75000"/>
                  </a:schemeClr>
                </a:glow>
              </a:effectLst>
              <a:ea typeface="ＭＳ Ｐゴシック" charset="0"/>
            </a:endParaRPr>
          </a:p>
        </p:txBody>
      </p:sp>
    </p:spTree>
    <p:extLst>
      <p:ext uri="{BB962C8B-B14F-4D97-AF65-F5344CB8AC3E}">
        <p14:creationId xmlns:p14="http://schemas.microsoft.com/office/powerpoint/2010/main" val="1531233827"/>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عبرانيين 4: 12-13</a:t>
            </a:r>
            <a:endPar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endParaRPr>
          </a:p>
          <a:p>
            <a:pPr algn="l"/>
            <a:endPar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endParaRPr>
          </a:p>
          <a:p>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12 لأن كلمة الله حية و فعالة و أمضى من كل سيف ذي حدين و خارقة إلى مفرق النفس و الروح و المفاصل و المخاخ و مميزة أفكار القلب و نياته </a:t>
            </a:r>
            <a:r>
              <a:rPr lang="ar-JO" sz="40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13 و ليست خليقة غير ظاهرة قدامه بل كل شيء عريان و مكشوف لعيني ذلك الذي معه أمرنا</a:t>
            </a:r>
            <a:endParaRPr lang="en-US" sz="40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sym typeface="Calibri"/>
            </a:endParaRPr>
          </a:p>
        </p:txBody>
      </p:sp>
    </p:spTree>
    <p:extLst>
      <p:ext uri="{BB962C8B-B14F-4D97-AF65-F5344CB8AC3E}">
        <p14:creationId xmlns:p14="http://schemas.microsoft.com/office/powerpoint/2010/main" val="1930670753"/>
      </p:ext>
    </p:extLst>
  </p:cSld>
  <p:clrMapOvr>
    <a:masterClrMapping/>
  </p:clrMapOvr>
  <p:transition spd="slow">
    <p:cut/>
  </p:transition>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ea typeface="Arial"/>
                <a:cs typeface="Arial" panose="020B0604020202020204" pitchFamily="34" charset="0"/>
                <a:sym typeface="Calibri"/>
              </a:rPr>
              <a:t>عب 3: 12-14</a:t>
            </a:r>
            <a:endPar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ea typeface="Arial"/>
              <a:cs typeface="Arial" panose="020B0604020202020204" pitchFamily="34" charset="0"/>
              <a:sym typeface="Calibri"/>
            </a:endParaRPr>
          </a:p>
          <a:p>
            <a:pPr algn="l"/>
            <a:endPar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ea typeface="Arial"/>
              <a:cs typeface="Arial" panose="020B0604020202020204" pitchFamily="34" charset="0"/>
              <a:sym typeface="Calibri"/>
            </a:endParaRPr>
          </a:p>
          <a:p>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ea typeface="Arial"/>
                <a:cs typeface="Arial" panose="020B0604020202020204" pitchFamily="34" charset="0"/>
                <a:sym typeface="Calibri"/>
              </a:rPr>
              <a:t>12 أنظروا أيها الإخوة أن لا يكون في أحدكم قلب شرير بعدم إيمان في الإرتداد عن الله الحي 13 بل عظوا أنفسكم كل يوم ما دام الوقت يدعى اليوم لكي لا يقسى أحد منكم بغرور الخطية </a:t>
            </a:r>
            <a:r>
              <a:rPr lang="ar-JO" sz="40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ea typeface="Arial"/>
                <a:cs typeface="Arial" panose="020B0604020202020204" pitchFamily="34" charset="0"/>
                <a:sym typeface="Calibri"/>
              </a:rPr>
              <a:t>14 لأننا قد صرنا شركاء المسيح إن تمسكنا ببداءة الثقة ثابتة إلى النهاية</a:t>
            </a:r>
            <a:endParaRPr lang="en-US" sz="40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ea typeface="Arial"/>
              <a:cs typeface="Arial" panose="020B0604020202020204" pitchFamily="34" charset="0"/>
              <a:sym typeface="Calibri"/>
            </a:endParaRPr>
          </a:p>
        </p:txBody>
      </p:sp>
    </p:spTree>
    <p:extLst>
      <p:ext uri="{BB962C8B-B14F-4D97-AF65-F5344CB8AC3E}">
        <p14:creationId xmlns:p14="http://schemas.microsoft.com/office/powerpoint/2010/main" val="157372290"/>
      </p:ext>
    </p:extLst>
  </p:cSld>
  <p:clrMapOvr>
    <a:masterClrMapping/>
  </p:clrMapOvr>
  <p:transition spd="slow">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7"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345539" name="Rectangle 3"/>
          <p:cNvSpPr>
            <a:spLocks noGrp="1"/>
          </p:cNvSpPr>
          <p:nvPr>
            <p:ph type="title"/>
          </p:nvPr>
        </p:nvSpPr>
        <p:spPr>
          <a:xfrm>
            <a:off x="685800" y="304800"/>
            <a:ext cx="7770813" cy="762000"/>
          </a:xfrm>
        </p:spPr>
        <p:txBody>
          <a:bodyPr>
            <a:normAutofit fontScale="90000"/>
          </a:bodyPr>
          <a:lstStyle/>
          <a:p>
            <a:pPr marL="715963" indent="-715963">
              <a:defRPr/>
            </a:pPr>
            <a:r>
              <a:rPr lang="ar-JO" b="1" kern="1200" dirty="0">
                <a:effectLst>
                  <a:glow rad="317500">
                    <a:schemeClr val="bg2">
                      <a:alpha val="90000"/>
                    </a:schemeClr>
                  </a:glow>
                </a:effectLst>
                <a:latin typeface="Arial" panose="020B0604020202020204" pitchFamily="34" charset="0"/>
                <a:cs typeface="Arial" panose="020B0604020202020204" pitchFamily="34" charset="0"/>
              </a:rPr>
              <a:t>القائد</a:t>
            </a:r>
            <a:endParaRPr lang="en-US" b="1" kern="1200" dirty="0">
              <a:effectLst>
                <a:glow rad="317500">
                  <a:schemeClr val="bg2">
                    <a:alpha val="90000"/>
                  </a:schemeClr>
                </a:glow>
              </a:effectLst>
              <a:latin typeface="Arial" panose="020B0604020202020204" pitchFamily="34" charset="0"/>
              <a:cs typeface="Arial" panose="020B0604020202020204" pitchFamily="34" charset="0"/>
            </a:endParaRPr>
          </a:p>
        </p:txBody>
      </p:sp>
      <p:sp>
        <p:nvSpPr>
          <p:cNvPr id="459779" name="Rectangle 4"/>
          <p:cNvSpPr>
            <a:spLocks noChangeArrowheads="1"/>
          </p:cNvSpPr>
          <p:nvPr/>
        </p:nvSpPr>
        <p:spPr bwMode="auto">
          <a:xfrm>
            <a:off x="-234950" y="1397000"/>
            <a:ext cx="184150" cy="3667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pic>
        <p:nvPicPr>
          <p:cNvPr id="459780" name="Picture 5" descr="moses_red_se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03313" y="1397000"/>
            <a:ext cx="6937375" cy="4916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Box 7"/>
          <p:cNvSpPr txBox="1">
            <a:spLocks noChangeArrowheads="1"/>
          </p:cNvSpPr>
          <p:nvPr/>
        </p:nvSpPr>
        <p:spPr bwMode="auto">
          <a:xfrm>
            <a:off x="3505200" y="5638800"/>
            <a:ext cx="5486400" cy="83099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lvl1pPr marL="715963" indent="-715963" algn="ctr" eaLnBrk="1" hangingPunct="1">
              <a:defRPr sz="4800" b="1">
                <a:effectLst>
                  <a:glow rad="317500">
                    <a:schemeClr val="bg2">
                      <a:alpha val="90000"/>
                    </a:schemeClr>
                  </a:glow>
                </a:effectLst>
                <a:latin typeface="Arial"/>
                <a:ea typeface="+mj-ea"/>
                <a:cs typeface="Arial"/>
              </a:defRPr>
            </a:lvl1pPr>
            <a:lvl2pPr algn="ctr">
              <a:defRPr sz="4800">
                <a:latin typeface="Calisto MT" charset="0"/>
              </a:defRPr>
            </a:lvl2pPr>
            <a:lvl3pPr algn="ctr">
              <a:defRPr sz="4800">
                <a:latin typeface="Calisto MT" charset="0"/>
              </a:defRPr>
            </a:lvl3pPr>
            <a:lvl4pPr algn="ctr">
              <a:defRPr sz="4800">
                <a:latin typeface="Calisto MT" charset="0"/>
              </a:defRPr>
            </a:lvl4pPr>
            <a:lvl5pPr algn="ctr">
              <a:defRPr sz="4800">
                <a:latin typeface="Calisto MT" charset="0"/>
              </a:defRPr>
            </a:lvl5pPr>
            <a:lvl6pPr marL="457200" algn="ctr" fontAlgn="base">
              <a:spcBef>
                <a:spcPct val="0"/>
              </a:spcBef>
              <a:spcAft>
                <a:spcPct val="0"/>
              </a:spcAft>
              <a:defRPr sz="4800">
                <a:latin typeface="Calisto MT" charset="0"/>
              </a:defRPr>
            </a:lvl6pPr>
            <a:lvl7pPr marL="914400" algn="ctr" fontAlgn="base">
              <a:spcBef>
                <a:spcPct val="0"/>
              </a:spcBef>
              <a:spcAft>
                <a:spcPct val="0"/>
              </a:spcAft>
              <a:defRPr sz="4800">
                <a:latin typeface="Calisto MT" charset="0"/>
              </a:defRPr>
            </a:lvl7pPr>
            <a:lvl8pPr marL="1371600" algn="ctr" fontAlgn="base">
              <a:spcBef>
                <a:spcPct val="0"/>
              </a:spcBef>
              <a:spcAft>
                <a:spcPct val="0"/>
              </a:spcAft>
              <a:defRPr sz="4800">
                <a:latin typeface="Calisto MT" charset="0"/>
              </a:defRPr>
            </a:lvl8pPr>
            <a:lvl9pPr marL="1828800" algn="ctr" fontAlgn="base">
              <a:spcBef>
                <a:spcPct val="0"/>
              </a:spcBef>
              <a:spcAft>
                <a:spcPct val="0"/>
              </a:spcAft>
              <a:defRPr sz="4800">
                <a:latin typeface="Calisto MT" charset="0"/>
              </a:defRPr>
            </a:lvl9pPr>
          </a:lstStyle>
          <a:p>
            <a:pPr marL="715963" marR="0" lvl="0" indent="-715963" algn="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317500">
                    <a:srgbClr val="212121">
                      <a:alpha val="90000"/>
                    </a:srgbClr>
                  </a:glow>
                </a:effectLst>
                <a:uLnTx/>
                <a:uFillTx/>
                <a:latin typeface="Arial" panose="020B0604020202020204" pitchFamily="34" charset="0"/>
                <a:ea typeface="ＭＳ Ｐゴシック"/>
                <a:cs typeface="Arial" panose="020B0604020202020204" pitchFamily="34" charset="0"/>
              </a:rPr>
              <a:t>خروج 40؛</a:t>
            </a:r>
          </a:p>
          <a:p>
            <a:pPr marL="715963" marR="0" lvl="0" indent="-715963" algn="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317500">
                    <a:srgbClr val="212121">
                      <a:alpha val="90000"/>
                    </a:srgbClr>
                  </a:glow>
                </a:effectLst>
                <a:uLnTx/>
                <a:uFillTx/>
                <a:latin typeface="Arial" panose="020B0604020202020204" pitchFamily="34" charset="0"/>
                <a:ea typeface="ＭＳ Ｐゴシック"/>
                <a:cs typeface="Arial" panose="020B0604020202020204" pitchFamily="34" charset="0"/>
              </a:rPr>
              <a:t>1كو 10: 1- 4</a:t>
            </a:r>
            <a:endParaRPr kumimoji="0" lang="en-US" sz="3600" u="none" strike="noStrike" kern="1200" cap="none" spc="0" normalizeH="0" baseline="0" noProof="0" dirty="0">
              <a:ln>
                <a:noFill/>
              </a:ln>
              <a:solidFill>
                <a:srgbClr val="FFFFFF"/>
              </a:solidFill>
              <a:effectLst>
                <a:glow rad="317500">
                  <a:srgbClr val="212121">
                    <a:alpha val="90000"/>
                  </a:srgbClr>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525838805"/>
      </p:ext>
    </p:extLst>
  </p:cSld>
  <p:clrMapOvr>
    <a:masterClrMapping/>
  </p:clrMapOvr>
  <p:transition/>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160835"/>
            <a:ext cx="9144000" cy="1618766"/>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cs typeface="ＭＳ Ｐゴシック" charset="0"/>
              </a:rPr>
              <a:t>هل قلبك متصلب ؟</a:t>
            </a:r>
            <a:endParaRPr lang="en-US" sz="5400" dirty="0">
              <a:effectLst>
                <a:glow rad="127000">
                  <a:schemeClr val="tx1"/>
                </a:glow>
              </a:effectLst>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426307" y="453293"/>
            <a:ext cx="6298223" cy="4668466"/>
          </a:xfrm>
          <a:prstGeom prst="rect">
            <a:avLst/>
          </a:prstGeom>
        </p:spPr>
      </p:pic>
    </p:spTree>
    <p:extLst>
      <p:ext uri="{BB962C8B-B14F-4D97-AF65-F5344CB8AC3E}">
        <p14:creationId xmlns:p14="http://schemas.microsoft.com/office/powerpoint/2010/main" val="4273073072"/>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678309564"/>
      </p:ext>
    </p:extLst>
  </p:cSld>
  <p:clrMapOvr>
    <a:masterClrMapping/>
  </p:clrMapOvr>
  <p:transition/>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4000" dirty="0"/>
              <a:t>علم الخلاص</a:t>
            </a:r>
            <a:r>
              <a:rPr lang="en-US" sz="4000" dirty="0"/>
              <a:t> </a:t>
            </a:r>
            <a:r>
              <a:rPr lang="en-US" sz="3200" dirty="0"/>
              <a:t> </a:t>
            </a:r>
            <a:r>
              <a:rPr lang="en-US" sz="3200" dirty="0">
                <a:solidFill>
                  <a:srgbClr val="FFFFFF"/>
                </a:solidFill>
                <a:ea typeface="ＭＳ Ｐゴシック" charset="0"/>
              </a:rPr>
              <a:t>•  BibleStudyDownloads.org</a:t>
            </a:r>
            <a:endParaRPr lang="en-US" sz="110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أحصل علي هذا العرض مجانا!</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9336904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5"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347587" name="Rectangle 3"/>
          <p:cNvSpPr>
            <a:spLocks noGrp="1"/>
          </p:cNvSpPr>
          <p:nvPr>
            <p:ph type="title"/>
          </p:nvPr>
        </p:nvSpPr>
        <p:spPr>
          <a:xfrm>
            <a:off x="685800" y="304800"/>
            <a:ext cx="7770813" cy="762000"/>
          </a:xfrm>
        </p:spPr>
        <p:txBody>
          <a:bodyPr>
            <a:normAutofit fontScale="90000"/>
          </a:bodyPr>
          <a:lstStyle/>
          <a:p>
            <a:pPr marL="715963" indent="-715963">
              <a:defRPr/>
            </a:pPr>
            <a:r>
              <a:rPr lang="ar-JO" b="1" kern="1200" dirty="0">
                <a:effectLst>
                  <a:glow rad="317500">
                    <a:schemeClr val="bg2">
                      <a:alpha val="90000"/>
                    </a:schemeClr>
                  </a:glow>
                </a:effectLst>
                <a:latin typeface="Arial" panose="020B0604020202020204" pitchFamily="34" charset="0"/>
                <a:cs typeface="Arial" panose="020B0604020202020204" pitchFamily="34" charset="0"/>
              </a:rPr>
              <a:t>الطَعام</a:t>
            </a:r>
            <a:endParaRPr lang="en-US" b="1" kern="1200" dirty="0">
              <a:effectLst>
                <a:glow rad="317500">
                  <a:schemeClr val="bg2">
                    <a:alpha val="90000"/>
                  </a:schemeClr>
                </a:glow>
              </a:effectLst>
              <a:latin typeface="Arial" panose="020B0604020202020204" pitchFamily="34" charset="0"/>
              <a:cs typeface="Arial" panose="020B0604020202020204" pitchFamily="34" charset="0"/>
            </a:endParaRPr>
          </a:p>
        </p:txBody>
      </p:sp>
      <p:sp>
        <p:nvSpPr>
          <p:cNvPr id="461827" name="Rectangle 4"/>
          <p:cNvSpPr>
            <a:spLocks noChangeArrowheads="1"/>
          </p:cNvSpPr>
          <p:nvPr/>
        </p:nvSpPr>
        <p:spPr bwMode="auto">
          <a:xfrm>
            <a:off x="-234950" y="1397000"/>
            <a:ext cx="184150" cy="3667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pic>
        <p:nvPicPr>
          <p:cNvPr id="461828" name="Picture 5" descr="mannagather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78050" y="1397000"/>
            <a:ext cx="4679950" cy="546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Box 7"/>
          <p:cNvSpPr txBox="1">
            <a:spLocks noChangeArrowheads="1"/>
          </p:cNvSpPr>
          <p:nvPr/>
        </p:nvSpPr>
        <p:spPr bwMode="auto">
          <a:xfrm>
            <a:off x="3505200" y="5638800"/>
            <a:ext cx="5486400" cy="83099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lvl1pPr marL="715963" indent="-715963" algn="ctr" eaLnBrk="1" hangingPunct="1">
              <a:defRPr sz="4800" b="1">
                <a:effectLst>
                  <a:glow rad="317500">
                    <a:schemeClr val="bg2">
                      <a:alpha val="90000"/>
                    </a:schemeClr>
                  </a:glow>
                </a:effectLst>
                <a:latin typeface="Arial"/>
                <a:ea typeface="+mj-ea"/>
                <a:cs typeface="Arial"/>
              </a:defRPr>
            </a:lvl1pPr>
            <a:lvl2pPr algn="ctr">
              <a:defRPr sz="4800">
                <a:latin typeface="Calisto MT" charset="0"/>
              </a:defRPr>
            </a:lvl2pPr>
            <a:lvl3pPr algn="ctr">
              <a:defRPr sz="4800">
                <a:latin typeface="Calisto MT" charset="0"/>
              </a:defRPr>
            </a:lvl3pPr>
            <a:lvl4pPr algn="ctr">
              <a:defRPr sz="4800">
                <a:latin typeface="Calisto MT" charset="0"/>
              </a:defRPr>
            </a:lvl4pPr>
            <a:lvl5pPr algn="ctr">
              <a:defRPr sz="4800">
                <a:latin typeface="Calisto MT" charset="0"/>
              </a:defRPr>
            </a:lvl5pPr>
            <a:lvl6pPr marL="457200" algn="ctr" fontAlgn="base">
              <a:spcBef>
                <a:spcPct val="0"/>
              </a:spcBef>
              <a:spcAft>
                <a:spcPct val="0"/>
              </a:spcAft>
              <a:defRPr sz="4800">
                <a:latin typeface="Calisto MT" charset="0"/>
              </a:defRPr>
            </a:lvl6pPr>
            <a:lvl7pPr marL="914400" algn="ctr" fontAlgn="base">
              <a:spcBef>
                <a:spcPct val="0"/>
              </a:spcBef>
              <a:spcAft>
                <a:spcPct val="0"/>
              </a:spcAft>
              <a:defRPr sz="4800">
                <a:latin typeface="Calisto MT" charset="0"/>
              </a:defRPr>
            </a:lvl7pPr>
            <a:lvl8pPr marL="1371600" algn="ctr" fontAlgn="base">
              <a:spcBef>
                <a:spcPct val="0"/>
              </a:spcBef>
              <a:spcAft>
                <a:spcPct val="0"/>
              </a:spcAft>
              <a:defRPr sz="4800">
                <a:latin typeface="Calisto MT" charset="0"/>
              </a:defRPr>
            </a:lvl8pPr>
            <a:lvl9pPr marL="1828800" algn="ctr" fontAlgn="base">
              <a:spcBef>
                <a:spcPct val="0"/>
              </a:spcBef>
              <a:spcAft>
                <a:spcPct val="0"/>
              </a:spcAft>
              <a:defRPr sz="4800">
                <a:latin typeface="Calisto MT" charset="0"/>
              </a:defRPr>
            </a:lvl9pPr>
          </a:lstStyle>
          <a:p>
            <a:pPr marL="715963" marR="0" lvl="0" indent="-715963" algn="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317500">
                    <a:srgbClr val="212121">
                      <a:alpha val="90000"/>
                    </a:srgbClr>
                  </a:glow>
                </a:effectLst>
                <a:uLnTx/>
                <a:uFillTx/>
                <a:latin typeface="Arial" panose="020B0604020202020204" pitchFamily="34" charset="0"/>
                <a:ea typeface="ＭＳ Ｐゴシック"/>
                <a:cs typeface="Arial" panose="020B0604020202020204" pitchFamily="34" charset="0"/>
              </a:rPr>
              <a:t>خروج 40؛</a:t>
            </a:r>
          </a:p>
          <a:p>
            <a:pPr marL="715963" marR="0" lvl="0" indent="-715963" algn="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317500">
                    <a:srgbClr val="212121">
                      <a:alpha val="90000"/>
                    </a:srgbClr>
                  </a:glow>
                </a:effectLst>
                <a:uLnTx/>
                <a:uFillTx/>
                <a:latin typeface="Arial" panose="020B0604020202020204" pitchFamily="34" charset="0"/>
                <a:ea typeface="ＭＳ Ｐゴシック"/>
                <a:cs typeface="Arial" panose="020B0604020202020204" pitchFamily="34" charset="0"/>
              </a:rPr>
              <a:t>1كو 10: 1- 4</a:t>
            </a:r>
            <a:endParaRPr kumimoji="0" lang="en-US" sz="3600" u="none" strike="noStrike" kern="1200" cap="none" spc="0" normalizeH="0" baseline="0" noProof="0" dirty="0">
              <a:ln>
                <a:noFill/>
              </a:ln>
              <a:solidFill>
                <a:srgbClr val="FFFFFF"/>
              </a:solidFill>
              <a:effectLst>
                <a:glow rad="317500">
                  <a:srgbClr val="212121">
                    <a:alpha val="90000"/>
                  </a:srgbClr>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036067247"/>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3"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pic>
        <p:nvPicPr>
          <p:cNvPr id="463874" name="Picture 3" descr="moses_water_from_roc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89150" y="0"/>
            <a:ext cx="55308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49636" name="Rectangle 4"/>
          <p:cNvSpPr>
            <a:spLocks noGrp="1"/>
          </p:cNvSpPr>
          <p:nvPr>
            <p:ph type="title"/>
          </p:nvPr>
        </p:nvSpPr>
        <p:spPr>
          <a:xfrm>
            <a:off x="685800" y="304800"/>
            <a:ext cx="7770813" cy="762000"/>
          </a:xfrm>
        </p:spPr>
        <p:txBody>
          <a:bodyPr>
            <a:normAutofit fontScale="90000"/>
          </a:bodyPr>
          <a:lstStyle/>
          <a:p>
            <a:pPr marL="715963" indent="-715963" algn="l">
              <a:defRPr/>
            </a:pPr>
            <a:r>
              <a:rPr lang="ar-JO" b="1" kern="1200" dirty="0">
                <a:effectLst>
                  <a:glow rad="317500">
                    <a:schemeClr val="bg2">
                      <a:alpha val="90000"/>
                    </a:schemeClr>
                  </a:glow>
                </a:effectLst>
                <a:latin typeface="Arial" panose="020B0604020202020204" pitchFamily="34" charset="0"/>
                <a:cs typeface="Arial" panose="020B0604020202020204" pitchFamily="34" charset="0"/>
              </a:rPr>
              <a:t>المــاء</a:t>
            </a:r>
            <a:endParaRPr lang="en-US" b="1" kern="1200" dirty="0">
              <a:effectLst>
                <a:glow rad="317500">
                  <a:schemeClr val="bg2">
                    <a:alpha val="90000"/>
                  </a:schemeClr>
                </a:glow>
              </a:effectLst>
              <a:latin typeface="Arial" panose="020B0604020202020204" pitchFamily="34" charset="0"/>
              <a:cs typeface="Arial" panose="020B0604020202020204" pitchFamily="34" charset="0"/>
            </a:endParaRPr>
          </a:p>
        </p:txBody>
      </p:sp>
      <p:sp>
        <p:nvSpPr>
          <p:cNvPr id="463876" name="Rectangle 5"/>
          <p:cNvSpPr>
            <a:spLocks noChangeArrowheads="1"/>
          </p:cNvSpPr>
          <p:nvPr/>
        </p:nvSpPr>
        <p:spPr bwMode="auto">
          <a:xfrm>
            <a:off x="-234950" y="1397000"/>
            <a:ext cx="184150" cy="3667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7" name="Text Box 7"/>
          <p:cNvSpPr txBox="1">
            <a:spLocks noChangeArrowheads="1"/>
          </p:cNvSpPr>
          <p:nvPr/>
        </p:nvSpPr>
        <p:spPr bwMode="auto">
          <a:xfrm>
            <a:off x="3505200" y="5638800"/>
            <a:ext cx="5486400" cy="83099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lvl1pPr marL="715963" indent="-715963" algn="ctr" eaLnBrk="1" hangingPunct="1">
              <a:defRPr sz="4800" b="1">
                <a:effectLst>
                  <a:glow rad="317500">
                    <a:schemeClr val="bg2">
                      <a:alpha val="90000"/>
                    </a:schemeClr>
                  </a:glow>
                </a:effectLst>
                <a:latin typeface="Arial"/>
                <a:ea typeface="+mj-ea"/>
                <a:cs typeface="Arial"/>
              </a:defRPr>
            </a:lvl1pPr>
            <a:lvl2pPr algn="ctr">
              <a:defRPr sz="4800">
                <a:latin typeface="Calisto MT" charset="0"/>
              </a:defRPr>
            </a:lvl2pPr>
            <a:lvl3pPr algn="ctr">
              <a:defRPr sz="4800">
                <a:latin typeface="Calisto MT" charset="0"/>
              </a:defRPr>
            </a:lvl3pPr>
            <a:lvl4pPr algn="ctr">
              <a:defRPr sz="4800">
                <a:latin typeface="Calisto MT" charset="0"/>
              </a:defRPr>
            </a:lvl4pPr>
            <a:lvl5pPr algn="ctr">
              <a:defRPr sz="4800">
                <a:latin typeface="Calisto MT" charset="0"/>
              </a:defRPr>
            </a:lvl5pPr>
            <a:lvl6pPr marL="457200" algn="ctr" fontAlgn="base">
              <a:spcBef>
                <a:spcPct val="0"/>
              </a:spcBef>
              <a:spcAft>
                <a:spcPct val="0"/>
              </a:spcAft>
              <a:defRPr sz="4800">
                <a:latin typeface="Calisto MT" charset="0"/>
              </a:defRPr>
            </a:lvl6pPr>
            <a:lvl7pPr marL="914400" algn="ctr" fontAlgn="base">
              <a:spcBef>
                <a:spcPct val="0"/>
              </a:spcBef>
              <a:spcAft>
                <a:spcPct val="0"/>
              </a:spcAft>
              <a:defRPr sz="4800">
                <a:latin typeface="Calisto MT" charset="0"/>
              </a:defRPr>
            </a:lvl7pPr>
            <a:lvl8pPr marL="1371600" algn="ctr" fontAlgn="base">
              <a:spcBef>
                <a:spcPct val="0"/>
              </a:spcBef>
              <a:spcAft>
                <a:spcPct val="0"/>
              </a:spcAft>
              <a:defRPr sz="4800">
                <a:latin typeface="Calisto MT" charset="0"/>
              </a:defRPr>
            </a:lvl8pPr>
            <a:lvl9pPr marL="1828800" algn="ctr" fontAlgn="base">
              <a:spcBef>
                <a:spcPct val="0"/>
              </a:spcBef>
              <a:spcAft>
                <a:spcPct val="0"/>
              </a:spcAft>
              <a:defRPr sz="4800">
                <a:latin typeface="Calisto MT" charset="0"/>
              </a:defRPr>
            </a:lvl9pPr>
          </a:lstStyle>
          <a:p>
            <a:pPr marL="715963" marR="0" lvl="0" indent="-715963" algn="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317500">
                    <a:srgbClr val="212121">
                      <a:alpha val="90000"/>
                    </a:srgbClr>
                  </a:glow>
                </a:effectLst>
                <a:uLnTx/>
                <a:uFillTx/>
                <a:latin typeface="Arial" panose="020B0604020202020204" pitchFamily="34" charset="0"/>
                <a:ea typeface="ＭＳ Ｐゴシック"/>
                <a:cs typeface="Arial" panose="020B0604020202020204" pitchFamily="34" charset="0"/>
              </a:rPr>
              <a:t>خروج 40؛</a:t>
            </a:r>
          </a:p>
          <a:p>
            <a:pPr marL="715963" marR="0" lvl="0" indent="-715963" algn="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317500">
                    <a:srgbClr val="212121">
                      <a:alpha val="90000"/>
                    </a:srgbClr>
                  </a:glow>
                </a:effectLst>
                <a:uLnTx/>
                <a:uFillTx/>
                <a:latin typeface="Arial" panose="020B0604020202020204" pitchFamily="34" charset="0"/>
                <a:ea typeface="ＭＳ Ｐゴシック"/>
                <a:cs typeface="Arial" panose="020B0604020202020204" pitchFamily="34" charset="0"/>
              </a:rPr>
              <a:t>1كو 10: 1-4</a:t>
            </a:r>
            <a:endParaRPr kumimoji="0" lang="en-US" sz="3600" u="none" strike="noStrike" kern="1200" cap="none" spc="0" normalizeH="0" baseline="0" noProof="0" dirty="0">
              <a:ln>
                <a:noFill/>
              </a:ln>
              <a:solidFill>
                <a:srgbClr val="FFFFFF"/>
              </a:solidFill>
              <a:effectLst>
                <a:glow rad="317500">
                  <a:srgbClr val="212121">
                    <a:alpha val="90000"/>
                  </a:srgbClr>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4286640547"/>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1027" descr="Brown marble"/>
          <p:cNvSpPr>
            <a:spLocks noChangeArrowheads="1"/>
          </p:cNvSpPr>
          <p:nvPr/>
        </p:nvSpPr>
        <p:spPr bwMode="auto">
          <a:xfrm>
            <a:off x="0" y="0"/>
            <a:ext cx="9144000" cy="6884988"/>
          </a:xfrm>
          <a:prstGeom prst="rect">
            <a:avLst/>
          </a:prstGeom>
          <a:blipFill dpi="0" rotWithShape="0">
            <a:blip r:embed="rId3"/>
            <a:srcRect/>
            <a:tile tx="0" ty="0" sx="100000" sy="100000" flip="none" algn="tl"/>
          </a:blipFill>
          <a:ln w="9525">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Times New Roman" pitchFamily="-111" charset="0"/>
              <a:cs typeface="Arial" panose="020B0604020202020204" pitchFamily="34" charset="0"/>
            </a:endParaRPr>
          </a:p>
        </p:txBody>
      </p:sp>
      <p:sp>
        <p:nvSpPr>
          <p:cNvPr id="540676" name="Rectangle 1028"/>
          <p:cNvSpPr>
            <a:spLocks noGrp="1" noChangeArrowheads="1"/>
          </p:cNvSpPr>
          <p:nvPr>
            <p:ph type="ctrTitle"/>
          </p:nvPr>
        </p:nvSpPr>
        <p:spPr>
          <a:xfrm>
            <a:off x="152400" y="228600"/>
            <a:ext cx="7772400" cy="1143000"/>
          </a:xfrm>
          <a:effectLst>
            <a:outerShdw blurRad="63500" dist="35921" dir="2700000" algn="ctr" rotWithShape="0">
              <a:schemeClr val="bg2">
                <a:alpha val="74998"/>
              </a:schemeClr>
            </a:outerShdw>
          </a:effectLst>
        </p:spPr>
        <p:txBody>
          <a:bodyPr/>
          <a:lstStyle/>
          <a:p>
            <a:pPr algn="r">
              <a:defRPr/>
            </a:pPr>
            <a:r>
              <a:rPr kumimoji="0" lang="ar-JO" dirty="0">
                <a:solidFill>
                  <a:schemeClr val="tx1"/>
                </a:solidFill>
                <a:ea typeface="ＭＳ Ｐゴシック" charset="0"/>
              </a:rPr>
              <a:t>أي منهم الأكثر دقّة؟</a:t>
            </a:r>
            <a:endParaRPr kumimoji="0" lang="en-US" dirty="0">
              <a:ea typeface="ＭＳ Ｐゴシック" charset="0"/>
            </a:endParaRPr>
          </a:p>
        </p:txBody>
      </p:sp>
      <p:sp>
        <p:nvSpPr>
          <p:cNvPr id="540677" name="Text Box 1029"/>
          <p:cNvSpPr txBox="1">
            <a:spLocks noChangeArrowheads="1"/>
          </p:cNvSpPr>
          <p:nvPr/>
        </p:nvSpPr>
        <p:spPr bwMode="auto">
          <a:xfrm>
            <a:off x="228600" y="2939098"/>
            <a:ext cx="685800" cy="492443"/>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 ق</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540678" name="Text Box 1030"/>
          <p:cNvSpPr txBox="1">
            <a:spLocks noChangeArrowheads="1"/>
          </p:cNvSpPr>
          <p:nvPr/>
        </p:nvSpPr>
        <p:spPr bwMode="auto">
          <a:xfrm>
            <a:off x="228600" y="4340860"/>
            <a:ext cx="685800" cy="492443"/>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 ج</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nvGrpSpPr>
          <p:cNvPr id="187397" name="Group 1031"/>
          <p:cNvGrpSpPr>
            <a:grpSpLocks/>
          </p:cNvGrpSpPr>
          <p:nvPr/>
        </p:nvGrpSpPr>
        <p:grpSpPr bwMode="auto">
          <a:xfrm>
            <a:off x="1295400" y="2667000"/>
            <a:ext cx="1447800" cy="2895600"/>
            <a:chOff x="960" y="1680"/>
            <a:chExt cx="912" cy="1824"/>
          </a:xfrm>
        </p:grpSpPr>
        <p:sp>
          <p:nvSpPr>
            <p:cNvPr id="187414" name="Rectangle 1032"/>
            <p:cNvSpPr>
              <a:spLocks noChangeArrowheads="1"/>
            </p:cNvSpPr>
            <p:nvPr/>
          </p:nvSpPr>
          <p:spPr bwMode="auto">
            <a:xfrm>
              <a:off x="960" y="1680"/>
              <a:ext cx="912" cy="1824"/>
            </a:xfrm>
            <a:prstGeom prst="rect">
              <a:avLst/>
            </a:prstGeom>
            <a:solidFill>
              <a:srgbClr val="0066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40681" name="Text Box 1033"/>
            <p:cNvSpPr txBox="1">
              <a:spLocks noChangeArrowheads="1"/>
            </p:cNvSpPr>
            <p:nvPr/>
          </p:nvSpPr>
          <p:spPr bwMode="auto">
            <a:xfrm>
              <a:off x="1008" y="1851"/>
              <a:ext cx="816" cy="31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الأعمال</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540682" name="Text Box 1034"/>
            <p:cNvSpPr txBox="1">
              <a:spLocks noChangeArrowheads="1"/>
            </p:cNvSpPr>
            <p:nvPr/>
          </p:nvSpPr>
          <p:spPr bwMode="auto">
            <a:xfrm>
              <a:off x="1008" y="2734"/>
              <a:ext cx="768" cy="31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الإيمان</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sp>
        <p:nvSpPr>
          <p:cNvPr id="540683" name="Text Box 1035"/>
          <p:cNvSpPr txBox="1">
            <a:spLocks noChangeArrowheads="1"/>
          </p:cNvSpPr>
          <p:nvPr/>
        </p:nvSpPr>
        <p:spPr bwMode="auto">
          <a:xfrm>
            <a:off x="76200" y="1672273"/>
            <a:ext cx="2819400" cy="492443"/>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الخلاص بواسطة...</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nvGrpSpPr>
          <p:cNvPr id="187399" name="Group 1036"/>
          <p:cNvGrpSpPr>
            <a:grpSpLocks/>
          </p:cNvGrpSpPr>
          <p:nvPr/>
        </p:nvGrpSpPr>
        <p:grpSpPr bwMode="auto">
          <a:xfrm>
            <a:off x="3378200" y="2667000"/>
            <a:ext cx="1447800" cy="2895600"/>
            <a:chOff x="2352" y="1680"/>
            <a:chExt cx="912" cy="1824"/>
          </a:xfrm>
        </p:grpSpPr>
        <p:sp>
          <p:nvSpPr>
            <p:cNvPr id="187411" name="Rectangle 1037"/>
            <p:cNvSpPr>
              <a:spLocks noChangeArrowheads="1"/>
            </p:cNvSpPr>
            <p:nvPr/>
          </p:nvSpPr>
          <p:spPr bwMode="auto">
            <a:xfrm>
              <a:off x="2352" y="1680"/>
              <a:ext cx="912" cy="1824"/>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40686" name="Text Box 1038"/>
            <p:cNvSpPr txBox="1">
              <a:spLocks noChangeArrowheads="1"/>
            </p:cNvSpPr>
            <p:nvPr/>
          </p:nvSpPr>
          <p:spPr bwMode="auto">
            <a:xfrm>
              <a:off x="2400" y="1716"/>
              <a:ext cx="816"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الإيمان + الأعمال</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540687" name="Text Box 1039"/>
            <p:cNvSpPr txBox="1">
              <a:spLocks noChangeArrowheads="1"/>
            </p:cNvSpPr>
            <p:nvPr/>
          </p:nvSpPr>
          <p:spPr bwMode="auto">
            <a:xfrm>
              <a:off x="2400" y="2599"/>
              <a:ext cx="768"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الإيمان وحده</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187400" name="Group 1040"/>
          <p:cNvGrpSpPr>
            <a:grpSpLocks/>
          </p:cNvGrpSpPr>
          <p:nvPr/>
        </p:nvGrpSpPr>
        <p:grpSpPr bwMode="auto">
          <a:xfrm>
            <a:off x="5461000" y="2667000"/>
            <a:ext cx="1447800" cy="2895600"/>
            <a:chOff x="3792" y="1680"/>
            <a:chExt cx="912" cy="1824"/>
          </a:xfrm>
        </p:grpSpPr>
        <p:sp>
          <p:nvSpPr>
            <p:cNvPr id="187408" name="Rectangle 1041"/>
            <p:cNvSpPr>
              <a:spLocks noChangeArrowheads="1"/>
            </p:cNvSpPr>
            <p:nvPr/>
          </p:nvSpPr>
          <p:spPr bwMode="auto">
            <a:xfrm>
              <a:off x="3792" y="1680"/>
              <a:ext cx="912" cy="1824"/>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40690" name="Text Box 1042"/>
            <p:cNvSpPr txBox="1">
              <a:spLocks noChangeArrowheads="1"/>
            </p:cNvSpPr>
            <p:nvPr/>
          </p:nvSpPr>
          <p:spPr bwMode="auto">
            <a:xfrm>
              <a:off x="3840" y="1716"/>
              <a:ext cx="816"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الإيمان وحده</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540691" name="Text Box 1043"/>
            <p:cNvSpPr txBox="1">
              <a:spLocks noChangeArrowheads="1"/>
            </p:cNvSpPr>
            <p:nvPr/>
          </p:nvSpPr>
          <p:spPr bwMode="auto">
            <a:xfrm>
              <a:off x="3840" y="2599"/>
              <a:ext cx="768"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الإيمان وحده</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sp>
        <p:nvSpPr>
          <p:cNvPr id="187401" name="Rectangle 1044"/>
          <p:cNvSpPr>
            <a:spLocks noChangeArrowheads="1"/>
          </p:cNvSpPr>
          <p:nvPr/>
        </p:nvSpPr>
        <p:spPr bwMode="auto">
          <a:xfrm>
            <a:off x="4495800" y="3276600"/>
            <a:ext cx="914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40693" name="Text Box 1045"/>
          <p:cNvSpPr txBox="1">
            <a:spLocks noChangeArrowheads="1"/>
          </p:cNvSpPr>
          <p:nvPr/>
        </p:nvSpPr>
        <p:spPr bwMode="auto">
          <a:xfrm>
            <a:off x="8313591" y="74097"/>
            <a:ext cx="671659"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121 أ</a:t>
            </a:r>
            <a:endParaRPr kumimoji="0" lang="en-US" sz="18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grpSp>
        <p:nvGrpSpPr>
          <p:cNvPr id="187403" name="Group 1046"/>
          <p:cNvGrpSpPr>
            <a:grpSpLocks/>
          </p:cNvGrpSpPr>
          <p:nvPr/>
        </p:nvGrpSpPr>
        <p:grpSpPr bwMode="auto">
          <a:xfrm>
            <a:off x="7543800" y="2681288"/>
            <a:ext cx="1524000" cy="2895600"/>
            <a:chOff x="4896" y="1689"/>
            <a:chExt cx="960" cy="1824"/>
          </a:xfrm>
        </p:grpSpPr>
        <p:sp>
          <p:nvSpPr>
            <p:cNvPr id="187405" name="Rectangle 1047"/>
            <p:cNvSpPr>
              <a:spLocks noChangeArrowheads="1"/>
            </p:cNvSpPr>
            <p:nvPr/>
          </p:nvSpPr>
          <p:spPr bwMode="auto">
            <a:xfrm>
              <a:off x="4896" y="1689"/>
              <a:ext cx="912" cy="1824"/>
            </a:xfrm>
            <a:prstGeom prst="rect">
              <a:avLst/>
            </a:prstGeom>
            <a:solidFill>
              <a:srgbClr val="FF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40696" name="Text Box 1048"/>
            <p:cNvSpPr txBox="1">
              <a:spLocks noChangeArrowheads="1"/>
            </p:cNvSpPr>
            <p:nvPr/>
          </p:nvSpPr>
          <p:spPr bwMode="auto">
            <a:xfrm>
              <a:off x="4944" y="1725"/>
              <a:ext cx="816"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الإيمان + الأعمال</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540697" name="Text Box 1049"/>
            <p:cNvSpPr txBox="1">
              <a:spLocks noChangeArrowheads="1"/>
            </p:cNvSpPr>
            <p:nvPr/>
          </p:nvSpPr>
          <p:spPr bwMode="auto">
            <a:xfrm>
              <a:off x="4944" y="2608"/>
              <a:ext cx="912" cy="620"/>
            </a:xfrm>
            <a:prstGeom prst="rect">
              <a:avLst/>
            </a:prstGeom>
            <a:noFill/>
            <a:ln w="12700" cap="sq">
              <a:noFill/>
              <a:miter lim="800000"/>
              <a:headEnd/>
              <a:tailEnd/>
            </a:ln>
            <a:effectLst/>
          </p:spPr>
          <p:txBody>
            <a:bodyPr wrap="squar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الإيمان + الأعمال</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sp>
        <p:nvSpPr>
          <p:cNvPr id="540698" name="Text Box 1050"/>
          <p:cNvSpPr txBox="1">
            <a:spLocks noChangeArrowheads="1"/>
          </p:cNvSpPr>
          <p:nvPr/>
        </p:nvSpPr>
        <p:spPr bwMode="auto">
          <a:xfrm>
            <a:off x="6494556" y="6399312"/>
            <a:ext cx="2452594" cy="307777"/>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أنظر مسح عهد قديم 119 إي</a:t>
            </a:r>
            <a:endParaRPr kumimoji="0" lang="en-US" sz="16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28" name="Text Box 1030"/>
          <p:cNvSpPr txBox="1">
            <a:spLocks noChangeArrowheads="1"/>
          </p:cNvSpPr>
          <p:nvPr/>
        </p:nvSpPr>
        <p:spPr bwMode="auto">
          <a:xfrm>
            <a:off x="-108520" y="5805264"/>
            <a:ext cx="9252520" cy="492443"/>
          </a:xfrm>
          <a:prstGeom prst="rect">
            <a:avLst/>
          </a:prstGeom>
          <a:noFill/>
          <a:ln w="12700" cap="sq">
            <a:noFill/>
            <a:miter lim="800000"/>
            <a:headEnd/>
            <a:tailEnd/>
          </a:ln>
          <a:effectLst/>
        </p:spPr>
        <p:txBody>
          <a:bodyPr wrap="squar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457200" marR="0" lvl="0" indent="-457200" algn="r" defTabSz="914400" rtl="1" eaLnBrk="0" fontAlgn="base" latinLnBrk="0" hangingPunct="0">
              <a:lnSpc>
                <a:spcPct val="100000"/>
              </a:lnSpc>
              <a:spcBef>
                <a:spcPct val="50000"/>
              </a:spcBef>
              <a:spcAft>
                <a:spcPct val="0"/>
              </a:spcAft>
              <a:buClrTx/>
              <a:buSzTx/>
              <a:buFont typeface="Arial" panose="020B0604020202020204" pitchFamily="34" charset="0"/>
              <a:buChar char="•"/>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ما هي الآيات الكتابيّة التي تدعم إجابتك؟             </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6752468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06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9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1026"/>
          <p:cNvSpPr>
            <a:spLocks noGrp="1" noChangeArrowheads="1"/>
          </p:cNvSpPr>
          <p:nvPr>
            <p:ph type="ctrTitle"/>
          </p:nvPr>
        </p:nvSpPr>
        <p:spPr>
          <a:xfrm>
            <a:off x="0" y="0"/>
            <a:ext cx="4191000" cy="762000"/>
          </a:xfrm>
        </p:spPr>
        <p:txBody>
          <a:bodyPr/>
          <a:lstStyle/>
          <a:p>
            <a:pPr algn="r" eaLnBrk="1" hangingPunct="1"/>
            <a:r>
              <a:rPr kumimoji="0" lang="ar-JO" sz="3200" b="1" dirty="0">
                <a:latin typeface="Arial" panose="020B0604020202020204" pitchFamily="34" charset="0"/>
                <a:ea typeface="Osaka" charset="0"/>
                <a:cs typeface="Arial" panose="020B0604020202020204" pitchFamily="34" charset="0"/>
              </a:rPr>
              <a:t>الخلاص في كل العصور:</a:t>
            </a:r>
            <a:endParaRPr kumimoji="0" lang="en-US" sz="3200" b="1" dirty="0">
              <a:latin typeface="Arial" panose="020B0604020202020204" pitchFamily="34" charset="0"/>
              <a:ea typeface="Osaka" charset="0"/>
              <a:cs typeface="Arial" panose="020B0604020202020204" pitchFamily="34" charset="0"/>
            </a:endParaRPr>
          </a:p>
        </p:txBody>
      </p:sp>
      <p:pic>
        <p:nvPicPr>
          <p:cNvPr id="546820" name="Picture 1028"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62400" y="2667000"/>
            <a:ext cx="1447800" cy="399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6821" name="Rectangle 1029"/>
          <p:cNvSpPr>
            <a:spLocks noChangeArrowheads="1"/>
          </p:cNvSpPr>
          <p:nvPr/>
        </p:nvSpPr>
        <p:spPr bwMode="auto">
          <a:xfrm>
            <a:off x="5410200" y="3733800"/>
            <a:ext cx="30480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546823" name="AutoShape 1031"/>
          <p:cNvSpPr>
            <a:spLocks noChangeArrowheads="1"/>
          </p:cNvSpPr>
          <p:nvPr/>
        </p:nvSpPr>
        <p:spPr bwMode="auto">
          <a:xfrm>
            <a:off x="2743200" y="3962400"/>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46824" name="AutoShape 1032"/>
          <p:cNvSpPr>
            <a:spLocks noChangeArrowheads="1"/>
          </p:cNvSpPr>
          <p:nvPr/>
        </p:nvSpPr>
        <p:spPr bwMode="auto">
          <a:xfrm rot="10800000">
            <a:off x="5562600" y="3962400"/>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46825" name="WordArt 1033"/>
          <p:cNvSpPr>
            <a:spLocks noChangeArrowheads="1" noChangeShapeType="1" noTextEdit="1"/>
          </p:cNvSpPr>
          <p:nvPr/>
        </p:nvSpPr>
        <p:spPr bwMode="auto">
          <a:xfrm>
            <a:off x="1371600" y="1600200"/>
            <a:ext cx="6731000"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12700">
                  <a:solidFill>
                    <a:srgbClr val="EAEAEA"/>
                  </a:solidFill>
                  <a:round/>
                  <a:headEnd/>
                  <a:tailEnd/>
                </a:ln>
                <a:solidFill>
                  <a:srgbClr val="FFFFFF"/>
                </a:solidFill>
                <a:effectLst>
                  <a:outerShdw blurRad="63500" dist="35921" dir="2700000" sy="50000" kx="2115830" algn="bl" rotWithShape="0">
                    <a:srgbClr val="C0C0C0"/>
                  </a:outerShdw>
                </a:effectLst>
                <a:uLnTx/>
                <a:uFillTx/>
                <a:latin typeface="Arial Black"/>
                <a:ea typeface="Arial Black"/>
                <a:cs typeface="Arial Black"/>
              </a:rPr>
              <a:t>مركزية الصليب</a:t>
            </a:r>
            <a:endParaRPr kumimoji="0" lang="en-US" sz="3600" b="0" i="0" u="none" strike="noStrike" kern="10" cap="none" spc="0" normalizeH="0" baseline="0" noProof="0" dirty="0">
              <a:ln w="12700">
                <a:solidFill>
                  <a:srgbClr val="EAEAEA"/>
                </a:solidFill>
                <a:round/>
                <a:headEnd/>
                <a:tailEnd/>
              </a:ln>
              <a:solidFill>
                <a:srgbClr val="FFFFFF"/>
              </a:solidFill>
              <a:effectLst>
                <a:outerShdw blurRad="63500" dist="35921" dir="2700000" sy="50000" kx="2115830" algn="bl" rotWithShape="0">
                  <a:srgbClr val="C0C0C0"/>
                </a:outerShdw>
              </a:effectLst>
              <a:uLnTx/>
              <a:uFillTx/>
              <a:latin typeface="Arial Black"/>
              <a:ea typeface="Arial Black"/>
              <a:cs typeface="Arial Black"/>
            </a:endParaRPr>
          </a:p>
        </p:txBody>
      </p:sp>
      <p:sp>
        <p:nvSpPr>
          <p:cNvPr id="191495" name="Rectangle 1034"/>
          <p:cNvSpPr>
            <a:spLocks noChangeArrowheads="1"/>
          </p:cNvSpPr>
          <p:nvPr/>
        </p:nvSpPr>
        <p:spPr bwMode="auto">
          <a:xfrm>
            <a:off x="304800" y="3810000"/>
            <a:ext cx="28956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ق. م</a:t>
            </a:r>
          </a:p>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التطلع</a:t>
            </a:r>
          </a:p>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إلى</a:t>
            </a:r>
          </a:p>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صليب المسيح</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546827" name="Rectangle 1035"/>
          <p:cNvSpPr>
            <a:spLocks noChangeArrowheads="1"/>
          </p:cNvSpPr>
          <p:nvPr/>
        </p:nvSpPr>
        <p:spPr bwMode="auto">
          <a:xfrm>
            <a:off x="6477000" y="3810000"/>
            <a:ext cx="26670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ب. م</a:t>
            </a:r>
          </a:p>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الإلتفات</a:t>
            </a:r>
          </a:p>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إلى</a:t>
            </a:r>
          </a:p>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صليب المسيح</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250884439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6823"/>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546820"/>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nodePh="1">
                                  <p:stCondLst>
                                    <p:cond delay="0"/>
                                  </p:stCondLst>
                                  <p:endCondLst>
                                    <p:cond evt="begin" delay="0">
                                      <p:tn val="12"/>
                                    </p:cond>
                                  </p:endCondLst>
                                  <p:childTnLst>
                                    <p:set>
                                      <p:cBhvr>
                                        <p:cTn id="13" dur="1" fill="hold">
                                          <p:stCondLst>
                                            <p:cond delay="0"/>
                                          </p:stCondLst>
                                        </p:cTn>
                                        <p:tgtEl>
                                          <p:spTgt spid="546821"/>
                                        </p:tgtEl>
                                        <p:attrNameLst>
                                          <p:attrName>style.visibility</p:attrName>
                                        </p:attrNameLst>
                                      </p:cBhvr>
                                      <p:to>
                                        <p:strVal val="visible"/>
                                      </p:to>
                                    </p:set>
                                  </p:childTnLst>
                                </p:cTn>
                              </p:par>
                            </p:childTnLst>
                          </p:cTn>
                        </p:par>
                        <p:par>
                          <p:cTn id="14" fill="hold" nodeType="afterGroup">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5468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4682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0" fill="hold" grpId="0" nodeType="clickEffect">
                                  <p:stCondLst>
                                    <p:cond delay="0"/>
                                  </p:stCondLst>
                                  <p:childTnLst>
                                    <p:set>
                                      <p:cBhvr>
                                        <p:cTn id="22" dur="1" fill="hold">
                                          <p:stCondLst>
                                            <p:cond delay="0"/>
                                          </p:stCondLst>
                                        </p:cTn>
                                        <p:tgtEl>
                                          <p:spTgt spid="5468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21" grpId="0"/>
      <p:bldP spid="546823" grpId="0" animBg="1"/>
      <p:bldP spid="546824" grpId="0" animBg="1"/>
      <p:bldP spid="546825" grpId="0"/>
      <p:bldP spid="54682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balance scale | winnifredxoxo | Flickr">
            <a:extLst>
              <a:ext uri="{FF2B5EF4-FFF2-40B4-BE49-F238E27FC236}">
                <a16:creationId xmlns:a16="http://schemas.microsoft.com/office/drawing/2014/main" id="{D64D9290-6778-3849-822D-251DAF80186E}"/>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2249355" y="1717964"/>
            <a:ext cx="6914273" cy="5175827"/>
          </a:xfrm>
          <a:prstGeom prst="rect">
            <a:avLst/>
          </a:prstGeom>
        </p:spPr>
      </p:pic>
      <p:sp>
        <p:nvSpPr>
          <p:cNvPr id="2" name="Title 1">
            <a:extLst>
              <a:ext uri="{FF2B5EF4-FFF2-40B4-BE49-F238E27FC236}">
                <a16:creationId xmlns:a16="http://schemas.microsoft.com/office/drawing/2014/main" id="{4CA9D15C-BAE8-4B4A-AAF1-3CE6BEE13CD6}"/>
              </a:ext>
            </a:extLst>
          </p:cNvPr>
          <p:cNvSpPr>
            <a:spLocks noGrp="1"/>
          </p:cNvSpPr>
          <p:nvPr>
            <p:ph type="title"/>
          </p:nvPr>
        </p:nvSpPr>
        <p:spPr>
          <a:xfrm>
            <a:off x="38100" y="44449"/>
            <a:ext cx="4907973" cy="3917951"/>
          </a:xfrm>
        </p:spPr>
        <p:txBody>
          <a:bodyPr/>
          <a:lstStyle/>
          <a:p>
            <a:r>
              <a:rPr lang="ar-JO" dirty="0">
                <a:solidFill>
                  <a:schemeClr val="tx1"/>
                </a:solidFill>
              </a:rPr>
              <a:t>كيف نوازن بين تعليم الكتاب المقدس عن الخلاص و المكافآت ؟</a:t>
            </a:r>
            <a:endParaRPr lang="en-US" dirty="0">
              <a:solidFill>
                <a:schemeClr val="tx1"/>
              </a:solidFill>
            </a:endParaRPr>
          </a:p>
        </p:txBody>
      </p:sp>
      <p:sp>
        <p:nvSpPr>
          <p:cNvPr id="5" name="TextBox 4">
            <a:extLst>
              <a:ext uri="{FF2B5EF4-FFF2-40B4-BE49-F238E27FC236}">
                <a16:creationId xmlns:a16="http://schemas.microsoft.com/office/drawing/2014/main" id="{DD09B70D-123D-474E-BF77-8E2F0E3D4DC7}"/>
              </a:ext>
            </a:extLst>
          </p:cNvPr>
          <p:cNvSpPr txBox="1"/>
          <p:nvPr/>
        </p:nvSpPr>
        <p:spPr>
          <a:xfrm>
            <a:off x="4718628" y="6893791"/>
            <a:ext cx="4445000"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hlinkClick r:id="rId3" tooltip="https://www.flickr.com/photos/61056899@N06/5751301741"/>
              </a:rPr>
              <a:t>This Photo</a:t>
            </a:r>
            <a:r>
              <a:rPr kumimoji="0" lang="en-US" sz="9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by Unknown Author is licensed under </a:t>
            </a:r>
            <a:r>
              <a:rPr kumimoji="0" lang="en-US" sz="9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hlinkClick r:id="rId4" tooltip="https://creativecommons.org/licenses/by/3.0/"/>
              </a:rPr>
              <a:t>CC BY</a:t>
            </a:r>
            <a:endParaRPr kumimoji="0" lang="en-US" sz="9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54377682"/>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36" name="AutoShape 1044"/>
          <p:cNvSpPr>
            <a:spLocks noChangeArrowheads="1"/>
          </p:cNvSpPr>
          <p:nvPr/>
        </p:nvSpPr>
        <p:spPr bwMode="auto">
          <a:xfrm rot="5400000">
            <a:off x="596739" y="3548323"/>
            <a:ext cx="1702122"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الرمز</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المرموز إليه</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21218" name="Rectangle 1026"/>
          <p:cNvSpPr>
            <a:spLocks noGrp="1" noChangeArrowheads="1"/>
          </p:cNvSpPr>
          <p:nvPr>
            <p:ph type="ctrTitle"/>
          </p:nvPr>
        </p:nvSpPr>
        <p:spPr>
          <a:xfrm>
            <a:off x="0" y="0"/>
            <a:ext cx="6619875" cy="692696"/>
          </a:xfrm>
          <a:solidFill>
            <a:srgbClr val="006600"/>
          </a:solidFill>
          <a:effectLst>
            <a:outerShdw blurRad="63500" dist="35921" dir="2700000" algn="ctr" rotWithShape="0">
              <a:schemeClr val="bg2">
                <a:alpha val="74998"/>
              </a:schemeClr>
            </a:outerShdw>
          </a:effectLst>
        </p:spPr>
        <p:txBody>
          <a:bodyPr/>
          <a:lstStyle/>
          <a:p>
            <a:pPr algn="ctr">
              <a:defRPr/>
            </a:pPr>
            <a:r>
              <a:rPr kumimoji="1" lang="ar-JO" sz="3600" dirty="0">
                <a:solidFill>
                  <a:schemeClr val="tx1"/>
                </a:solidFill>
                <a:effectLst>
                  <a:outerShdw blurRad="38100" dist="38100" dir="2700000" algn="tl">
                    <a:srgbClr val="000000"/>
                  </a:outerShdw>
                </a:effectLst>
                <a:ea typeface="ＭＳ Ｐゴシック" charset="0"/>
                <a:cs typeface="Arial" panose="020B0604020202020204" pitchFamily="34" charset="0"/>
              </a:rPr>
              <a:t>الخلاص و التقديس</a:t>
            </a:r>
            <a:endParaRPr kumimoji="1" lang="en-US" sz="3600" dirty="0">
              <a:solidFill>
                <a:schemeClr val="tx1"/>
              </a:solidFill>
              <a:ea typeface="ＭＳ Ｐゴシック" charset="0"/>
              <a:cs typeface="Arial" panose="020B0604020202020204" pitchFamily="34" charset="0"/>
            </a:endParaRPr>
          </a:p>
        </p:txBody>
      </p:sp>
      <p:sp>
        <p:nvSpPr>
          <p:cNvPr id="521220" name="Text Box 1028"/>
          <p:cNvSpPr txBox="1">
            <a:spLocks noChangeArrowheads="1"/>
          </p:cNvSpPr>
          <p:nvPr/>
        </p:nvSpPr>
        <p:spPr bwMode="auto">
          <a:xfrm>
            <a:off x="76200" y="2163763"/>
            <a:ext cx="595313" cy="427037"/>
          </a:xfrm>
          <a:prstGeom prst="rect">
            <a:avLst/>
          </a:prstGeom>
          <a:noFill/>
          <a:ln w="12700" cap="sq">
            <a:noFill/>
            <a:miter lim="800000"/>
            <a:headEnd/>
            <a:tailEnd/>
          </a:ln>
          <a:effectLst>
            <a:outerShdw blurRad="63500" dist="107763" dir="18900000" algn="ctr" rotWithShape="0">
              <a:schemeClr val="bg2"/>
            </a:outerShdw>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 ق</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521221" name="Text Box 1029"/>
          <p:cNvSpPr txBox="1">
            <a:spLocks noChangeArrowheads="1"/>
          </p:cNvSpPr>
          <p:nvPr/>
        </p:nvSpPr>
        <p:spPr bwMode="auto">
          <a:xfrm>
            <a:off x="76200" y="5243513"/>
            <a:ext cx="595313" cy="427037"/>
          </a:xfrm>
          <a:prstGeom prst="rect">
            <a:avLst/>
          </a:prstGeom>
          <a:noFill/>
          <a:ln w="12700" cap="sq">
            <a:noFill/>
            <a:miter lim="800000"/>
            <a:headEnd/>
            <a:tailEnd/>
          </a:ln>
          <a:effectLst>
            <a:outerShdw blurRad="63500" dist="107763" dir="18900000" algn="ctr" rotWithShape="0">
              <a:schemeClr val="bg2"/>
            </a:outerShdw>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 ج</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521222" name="Rectangle 1030"/>
          <p:cNvSpPr>
            <a:spLocks noChangeArrowheads="1"/>
          </p:cNvSpPr>
          <p:nvPr/>
        </p:nvSpPr>
        <p:spPr bwMode="auto">
          <a:xfrm>
            <a:off x="2433637" y="5157192"/>
            <a:ext cx="2282379" cy="5334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t"/>
          <a:lstStyle/>
          <a:p>
            <a:pPr marL="0" marR="0" lvl="0" indent="0" algn="ctr"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ar-JO" sz="24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الخلاص</a:t>
            </a:r>
            <a:r>
              <a:rPr kumimoji="1" lang="en-US" sz="24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 </a:t>
            </a:r>
            <a:br>
              <a:rPr kumimoji="1" lang="en-US" sz="24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br>
            <a:r>
              <a:rPr kumimoji="1" lang="en-US" sz="24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a:t>
            </a:r>
            <a:r>
              <a:rPr kumimoji="1" lang="ar-JO" sz="24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1 كو 10: 1-4</a:t>
            </a:r>
            <a:r>
              <a:rPr kumimoji="1" lang="en-US" sz="24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a:t>
            </a:r>
          </a:p>
        </p:txBody>
      </p:sp>
      <p:sp>
        <p:nvSpPr>
          <p:cNvPr id="521223" name="Rectangle 1031"/>
          <p:cNvSpPr>
            <a:spLocks noChangeArrowheads="1"/>
          </p:cNvSpPr>
          <p:nvPr/>
        </p:nvSpPr>
        <p:spPr bwMode="auto">
          <a:xfrm>
            <a:off x="762000" y="836712"/>
            <a:ext cx="1544638"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ar-JO"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دور الإنسان</a:t>
            </a:r>
            <a:endParaRPr kumimoji="1" lang="en-US"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521224" name="Rectangle 1032"/>
          <p:cNvSpPr>
            <a:spLocks noChangeArrowheads="1"/>
          </p:cNvSpPr>
          <p:nvPr/>
        </p:nvSpPr>
        <p:spPr bwMode="auto">
          <a:xfrm>
            <a:off x="2541588" y="836712"/>
            <a:ext cx="1985962"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ar-JO"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استجابة       الله</a:t>
            </a:r>
            <a:endParaRPr kumimoji="1" lang="en-US"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521225" name="Rectangle 1033"/>
          <p:cNvSpPr>
            <a:spLocks noChangeArrowheads="1"/>
          </p:cNvSpPr>
          <p:nvPr/>
        </p:nvSpPr>
        <p:spPr bwMode="auto">
          <a:xfrm>
            <a:off x="762000" y="1827312"/>
            <a:ext cx="1865313" cy="17526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ar-JO" sz="24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الإيمان بالله كحمل الفصح المذبوح</a:t>
            </a:r>
            <a:endParaRPr kumimoji="1" lang="en-US" sz="24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521226" name="Rectangle 1034"/>
          <p:cNvSpPr>
            <a:spLocks noChangeArrowheads="1"/>
          </p:cNvSpPr>
          <p:nvPr/>
        </p:nvSpPr>
        <p:spPr bwMode="auto">
          <a:xfrm>
            <a:off x="762000" y="5089202"/>
            <a:ext cx="1721768" cy="1796182"/>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ar-JO" sz="24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الإيمان بالمسيح كحمل الله</a:t>
            </a:r>
          </a:p>
          <a:p>
            <a:pPr marL="0" marR="0" lvl="0" indent="0" algn="ctr"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4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a:t>
            </a:r>
            <a:r>
              <a:rPr kumimoji="1" lang="ar-JO" sz="24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1 كو 5: 7</a:t>
            </a:r>
            <a:r>
              <a:rPr kumimoji="1" lang="en-US" sz="24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a:t>
            </a:r>
          </a:p>
        </p:txBody>
      </p:sp>
      <p:sp>
        <p:nvSpPr>
          <p:cNvPr id="521227" name="Rectangle 1035"/>
          <p:cNvSpPr>
            <a:spLocks noChangeArrowheads="1"/>
          </p:cNvSpPr>
          <p:nvPr/>
        </p:nvSpPr>
        <p:spPr bwMode="auto">
          <a:xfrm>
            <a:off x="4648200" y="1979712"/>
            <a:ext cx="1985963" cy="9906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ar-JO" sz="24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رحلة            كنعان</a:t>
            </a:r>
            <a:endParaRPr kumimoji="1" lang="en-US" sz="24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521228" name="Rectangle 1036"/>
          <p:cNvSpPr>
            <a:spLocks noChangeArrowheads="1"/>
          </p:cNvSpPr>
          <p:nvPr/>
        </p:nvSpPr>
        <p:spPr bwMode="auto">
          <a:xfrm>
            <a:off x="4633912" y="5157192"/>
            <a:ext cx="2170335" cy="5334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t"/>
          <a:lstStyle/>
          <a:p>
            <a:pPr marL="0" marR="0" lvl="0" indent="0" algn="ctr"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ar-JO" sz="24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النمو</a:t>
            </a:r>
            <a:br>
              <a:rPr kumimoji="1" lang="en-US" sz="24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br>
            <a:r>
              <a:rPr kumimoji="1" lang="en-US" sz="24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a:t>
            </a:r>
            <a:r>
              <a:rPr kumimoji="1" lang="ar-JO" sz="24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1 كو 10: 5</a:t>
            </a:r>
            <a:r>
              <a:rPr kumimoji="1" lang="en-US" sz="24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a:t>
            </a:r>
          </a:p>
        </p:txBody>
      </p:sp>
      <p:sp>
        <p:nvSpPr>
          <p:cNvPr id="521229" name="Rectangle 1037"/>
          <p:cNvSpPr>
            <a:spLocks noChangeArrowheads="1"/>
          </p:cNvSpPr>
          <p:nvPr/>
        </p:nvSpPr>
        <p:spPr bwMode="auto">
          <a:xfrm>
            <a:off x="4724400" y="836712"/>
            <a:ext cx="1985963"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ar-JO"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حياة       الإيمان</a:t>
            </a:r>
            <a:endParaRPr kumimoji="1" lang="en-US"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521230" name="Rectangle 1038"/>
          <p:cNvSpPr>
            <a:spLocks noChangeArrowheads="1"/>
          </p:cNvSpPr>
          <p:nvPr/>
        </p:nvSpPr>
        <p:spPr bwMode="auto">
          <a:xfrm>
            <a:off x="2433638" y="6127750"/>
            <a:ext cx="2382837" cy="6858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ar-JO" sz="24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التقديس المقامي</a:t>
            </a:r>
            <a:endParaRPr kumimoji="1" lang="en-US" sz="24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521231" name="Rectangle 1039"/>
          <p:cNvSpPr>
            <a:spLocks noChangeArrowheads="1"/>
          </p:cNvSpPr>
          <p:nvPr/>
        </p:nvSpPr>
        <p:spPr bwMode="auto">
          <a:xfrm>
            <a:off x="4648200" y="6127750"/>
            <a:ext cx="2382838" cy="6858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ar-JO" sz="24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التقديس التدريجي</a:t>
            </a:r>
            <a:endParaRPr kumimoji="1" lang="en-US" sz="24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521232" name="Rectangle 1040"/>
          <p:cNvSpPr>
            <a:spLocks noChangeArrowheads="1"/>
          </p:cNvSpPr>
          <p:nvPr/>
        </p:nvSpPr>
        <p:spPr bwMode="auto">
          <a:xfrm>
            <a:off x="6853238" y="1979712"/>
            <a:ext cx="2290762" cy="9906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ar-JO" sz="24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الذبائح</a:t>
            </a:r>
            <a:br>
              <a:rPr kumimoji="1" lang="en-US" sz="24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br>
            <a:r>
              <a:rPr kumimoji="1" lang="en-US" sz="24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a:t>
            </a:r>
            <a:r>
              <a:rPr kumimoji="1" lang="ar-JO" sz="24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الخطية، الإثم</a:t>
            </a:r>
            <a:r>
              <a:rPr kumimoji="1" lang="en-US" sz="24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a:t>
            </a:r>
          </a:p>
        </p:txBody>
      </p:sp>
      <p:sp>
        <p:nvSpPr>
          <p:cNvPr id="521233" name="Rectangle 1041"/>
          <p:cNvSpPr>
            <a:spLocks noChangeArrowheads="1"/>
          </p:cNvSpPr>
          <p:nvPr/>
        </p:nvSpPr>
        <p:spPr bwMode="auto">
          <a:xfrm>
            <a:off x="6853238" y="5157192"/>
            <a:ext cx="2290762" cy="8382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t"/>
          <a:lstStyle/>
          <a:p>
            <a:pPr marL="0" marR="0" lvl="0" indent="0" algn="ctr"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ar-JO" sz="24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الإعتراف</a:t>
            </a:r>
            <a:br>
              <a:rPr kumimoji="1" lang="en-US" sz="24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br>
            <a:r>
              <a:rPr kumimoji="1" lang="en-US" sz="24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a:t>
            </a:r>
            <a:r>
              <a:rPr kumimoji="1" lang="ar-JO" sz="24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1 يو 1: 9</a:t>
            </a:r>
            <a:r>
              <a:rPr kumimoji="1" lang="en-US" sz="24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a:t>
            </a:r>
          </a:p>
        </p:txBody>
      </p:sp>
      <p:sp>
        <p:nvSpPr>
          <p:cNvPr id="521234" name="Rectangle 1042"/>
          <p:cNvSpPr>
            <a:spLocks noChangeArrowheads="1"/>
          </p:cNvSpPr>
          <p:nvPr/>
        </p:nvSpPr>
        <p:spPr bwMode="auto">
          <a:xfrm>
            <a:off x="6929438" y="836712"/>
            <a:ext cx="2214562"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ar-JO"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الشركة   المستردة</a:t>
            </a:r>
            <a:endParaRPr kumimoji="1" lang="en-US" sz="28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521238" name="AutoShape 1046"/>
          <p:cNvSpPr>
            <a:spLocks noChangeArrowheads="1"/>
          </p:cNvSpPr>
          <p:nvPr/>
        </p:nvSpPr>
        <p:spPr bwMode="auto">
          <a:xfrm rot="5400000">
            <a:off x="2603339" y="3548323"/>
            <a:ext cx="1702122"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الرمز</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المرموز إليه</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21239" name="AutoShape 1047"/>
          <p:cNvSpPr>
            <a:spLocks noChangeArrowheads="1"/>
          </p:cNvSpPr>
          <p:nvPr/>
        </p:nvSpPr>
        <p:spPr bwMode="auto">
          <a:xfrm rot="5400000">
            <a:off x="4609939" y="3548323"/>
            <a:ext cx="1702122"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الرمز</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المرموز إليه</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21240" name="AutoShape 1048"/>
          <p:cNvSpPr>
            <a:spLocks noChangeArrowheads="1"/>
          </p:cNvSpPr>
          <p:nvPr/>
        </p:nvSpPr>
        <p:spPr bwMode="auto">
          <a:xfrm rot="5400000">
            <a:off x="6616539" y="3548323"/>
            <a:ext cx="1702122"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الرمز</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المرموز إليه</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 name="Text Box 1045"/>
          <p:cNvSpPr txBox="1">
            <a:spLocks noChangeArrowheads="1"/>
          </p:cNvSpPr>
          <p:nvPr/>
        </p:nvSpPr>
        <p:spPr bwMode="auto">
          <a:xfrm>
            <a:off x="8398551" y="74097"/>
            <a:ext cx="586699"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121أ</a:t>
            </a:r>
            <a:endParaRPr kumimoji="0" lang="en-US" sz="18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24" name="Rectangle 1033"/>
          <p:cNvSpPr>
            <a:spLocks noChangeArrowheads="1"/>
          </p:cNvSpPr>
          <p:nvPr/>
        </p:nvSpPr>
        <p:spPr bwMode="auto">
          <a:xfrm>
            <a:off x="2627313" y="2122587"/>
            <a:ext cx="1600200" cy="576263"/>
          </a:xfrm>
          <a:prstGeom prst="rect">
            <a:avLst/>
          </a:prstGeom>
          <a:noFill/>
          <a:ln w="9525">
            <a:noFill/>
            <a:miter lim="800000"/>
            <a:headEnd/>
            <a:tailEnd/>
          </a:ln>
          <a:effectLst>
            <a:outerShdw blurRad="63500" dist="107763" dir="18900000" algn="ctr" rotWithShape="0">
              <a:schemeClr val="bg2">
                <a:alpha val="74998"/>
              </a:schemeClr>
            </a:outerShdw>
          </a:effectLst>
        </p:spPr>
        <p:txBody>
          <a:bodyPr/>
          <a:lstStyle/>
          <a:p>
            <a:pPr marL="0" marR="0" lvl="0" indent="0" algn="ctr"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ar-JO" sz="24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الخروج</a:t>
            </a:r>
            <a:endParaRPr kumimoji="1" lang="en-US" sz="24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Tree>
    <p:extLst>
      <p:ext uri="{BB962C8B-B14F-4D97-AF65-F5344CB8AC3E}">
        <p14:creationId xmlns:p14="http://schemas.microsoft.com/office/powerpoint/2010/main" val="70731384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521225"/>
                                        </p:tgtEl>
                                        <p:attrNameLst>
                                          <p:attrName>style.visibility</p:attrName>
                                        </p:attrNameLst>
                                      </p:cBhvr>
                                      <p:to>
                                        <p:strVal val="visible"/>
                                      </p:to>
                                    </p:set>
                                    <p:anim calcmode="lin" valueType="num">
                                      <p:cBhvr>
                                        <p:cTn id="7" dur="500" fill="hold"/>
                                        <p:tgtEl>
                                          <p:spTgt spid="521225"/>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521225"/>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521225"/>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521225"/>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p:cTn id="15" dur="500" fill="hold"/>
                                        <p:tgtEl>
                                          <p:spTgt spid="24"/>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24"/>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24"/>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grpId="0" nodeType="clickEffect">
                                  <p:stCondLst>
                                    <p:cond delay="0"/>
                                  </p:stCondLst>
                                  <p:childTnLst>
                                    <p:set>
                                      <p:cBhvr>
                                        <p:cTn id="22" dur="1" fill="hold">
                                          <p:stCondLst>
                                            <p:cond delay="0"/>
                                          </p:stCondLst>
                                        </p:cTn>
                                        <p:tgtEl>
                                          <p:spTgt spid="521227"/>
                                        </p:tgtEl>
                                        <p:attrNameLst>
                                          <p:attrName>style.visibility</p:attrName>
                                        </p:attrNameLst>
                                      </p:cBhvr>
                                      <p:to>
                                        <p:strVal val="visible"/>
                                      </p:to>
                                    </p:set>
                                    <p:anim calcmode="lin" valueType="num">
                                      <p:cBhvr>
                                        <p:cTn id="23" dur="500" fill="hold"/>
                                        <p:tgtEl>
                                          <p:spTgt spid="521227"/>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521227"/>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521227"/>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521227"/>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9" presetClass="entr" presetSubtype="0" accel="100000" fill="hold" grpId="0" nodeType="clickEffect">
                                  <p:stCondLst>
                                    <p:cond delay="0"/>
                                  </p:stCondLst>
                                  <p:childTnLst>
                                    <p:set>
                                      <p:cBhvr>
                                        <p:cTn id="30" dur="1" fill="hold">
                                          <p:stCondLst>
                                            <p:cond delay="0"/>
                                          </p:stCondLst>
                                        </p:cTn>
                                        <p:tgtEl>
                                          <p:spTgt spid="521226"/>
                                        </p:tgtEl>
                                        <p:attrNameLst>
                                          <p:attrName>style.visibility</p:attrName>
                                        </p:attrNameLst>
                                      </p:cBhvr>
                                      <p:to>
                                        <p:strVal val="visible"/>
                                      </p:to>
                                    </p:set>
                                    <p:anim calcmode="lin" valueType="num">
                                      <p:cBhvr>
                                        <p:cTn id="31" dur="500" fill="hold"/>
                                        <p:tgtEl>
                                          <p:spTgt spid="521226"/>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521226"/>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521226"/>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521226"/>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9" presetClass="entr" presetSubtype="0" accel="100000" fill="hold" grpId="0" nodeType="clickEffect">
                                  <p:stCondLst>
                                    <p:cond delay="0"/>
                                  </p:stCondLst>
                                  <p:childTnLst>
                                    <p:set>
                                      <p:cBhvr>
                                        <p:cTn id="38" dur="1" fill="hold">
                                          <p:stCondLst>
                                            <p:cond delay="0"/>
                                          </p:stCondLst>
                                        </p:cTn>
                                        <p:tgtEl>
                                          <p:spTgt spid="521222"/>
                                        </p:tgtEl>
                                        <p:attrNameLst>
                                          <p:attrName>style.visibility</p:attrName>
                                        </p:attrNameLst>
                                      </p:cBhvr>
                                      <p:to>
                                        <p:strVal val="visible"/>
                                      </p:to>
                                    </p:set>
                                    <p:anim calcmode="lin" valueType="num">
                                      <p:cBhvr>
                                        <p:cTn id="39" dur="500" fill="hold"/>
                                        <p:tgtEl>
                                          <p:spTgt spid="521222"/>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521222"/>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521222"/>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521222"/>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9" presetClass="entr" presetSubtype="0" accel="100000" fill="hold" grpId="0" nodeType="clickEffect">
                                  <p:stCondLst>
                                    <p:cond delay="0"/>
                                  </p:stCondLst>
                                  <p:childTnLst>
                                    <p:set>
                                      <p:cBhvr>
                                        <p:cTn id="46" dur="1" fill="hold">
                                          <p:stCondLst>
                                            <p:cond delay="0"/>
                                          </p:stCondLst>
                                        </p:cTn>
                                        <p:tgtEl>
                                          <p:spTgt spid="521228"/>
                                        </p:tgtEl>
                                        <p:attrNameLst>
                                          <p:attrName>style.visibility</p:attrName>
                                        </p:attrNameLst>
                                      </p:cBhvr>
                                      <p:to>
                                        <p:strVal val="visible"/>
                                      </p:to>
                                    </p:set>
                                    <p:anim calcmode="lin" valueType="num">
                                      <p:cBhvr>
                                        <p:cTn id="47" dur="500" fill="hold"/>
                                        <p:tgtEl>
                                          <p:spTgt spid="521228"/>
                                        </p:tgtEl>
                                        <p:attrNameLst>
                                          <p:attrName>ppt_h</p:attrName>
                                        </p:attrNameLst>
                                      </p:cBhvr>
                                      <p:tavLst>
                                        <p:tav tm="0">
                                          <p:val>
                                            <p:strVal val="#ppt_h/20"/>
                                          </p:val>
                                        </p:tav>
                                        <p:tav tm="50000">
                                          <p:val>
                                            <p:strVal val="#ppt_h/20"/>
                                          </p:val>
                                        </p:tav>
                                        <p:tav tm="100000">
                                          <p:val>
                                            <p:strVal val="#ppt_h"/>
                                          </p:val>
                                        </p:tav>
                                      </p:tavLst>
                                    </p:anim>
                                    <p:anim calcmode="lin" valueType="num">
                                      <p:cBhvr>
                                        <p:cTn id="48" dur="500" fill="hold"/>
                                        <p:tgtEl>
                                          <p:spTgt spid="521228"/>
                                        </p:tgtEl>
                                        <p:attrNameLst>
                                          <p:attrName>ppt_w</p:attrName>
                                        </p:attrNameLst>
                                      </p:cBhvr>
                                      <p:tavLst>
                                        <p:tav tm="0">
                                          <p:val>
                                            <p:strVal val="#ppt_w+.3"/>
                                          </p:val>
                                        </p:tav>
                                        <p:tav tm="50000">
                                          <p:val>
                                            <p:strVal val="#ppt_w+.3"/>
                                          </p:val>
                                        </p:tav>
                                        <p:tav tm="100000">
                                          <p:val>
                                            <p:strVal val="#ppt_w"/>
                                          </p:val>
                                        </p:tav>
                                      </p:tavLst>
                                    </p:anim>
                                    <p:anim calcmode="lin" valueType="num">
                                      <p:cBhvr>
                                        <p:cTn id="49" dur="500" fill="hold"/>
                                        <p:tgtEl>
                                          <p:spTgt spid="521228"/>
                                        </p:tgtEl>
                                        <p:attrNameLst>
                                          <p:attrName>ppt_x</p:attrName>
                                        </p:attrNameLst>
                                      </p:cBhvr>
                                      <p:tavLst>
                                        <p:tav tm="0">
                                          <p:val>
                                            <p:strVal val="#ppt_x-.3"/>
                                          </p:val>
                                        </p:tav>
                                        <p:tav tm="50000">
                                          <p:val>
                                            <p:strVal val="#ppt_x"/>
                                          </p:val>
                                        </p:tav>
                                        <p:tav tm="100000">
                                          <p:val>
                                            <p:strVal val="#ppt_x"/>
                                          </p:val>
                                        </p:tav>
                                      </p:tavLst>
                                    </p:anim>
                                    <p:anim calcmode="lin" valueType="num">
                                      <p:cBhvr>
                                        <p:cTn id="50" dur="500" fill="hold"/>
                                        <p:tgtEl>
                                          <p:spTgt spid="521228"/>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39" presetClass="entr" presetSubtype="0" accel="100000" fill="hold" grpId="0" nodeType="clickEffect">
                                  <p:stCondLst>
                                    <p:cond delay="0"/>
                                  </p:stCondLst>
                                  <p:childTnLst>
                                    <p:set>
                                      <p:cBhvr>
                                        <p:cTn id="54" dur="1" fill="hold">
                                          <p:stCondLst>
                                            <p:cond delay="0"/>
                                          </p:stCondLst>
                                        </p:cTn>
                                        <p:tgtEl>
                                          <p:spTgt spid="521230"/>
                                        </p:tgtEl>
                                        <p:attrNameLst>
                                          <p:attrName>style.visibility</p:attrName>
                                        </p:attrNameLst>
                                      </p:cBhvr>
                                      <p:to>
                                        <p:strVal val="visible"/>
                                      </p:to>
                                    </p:set>
                                    <p:anim calcmode="lin" valueType="num">
                                      <p:cBhvr>
                                        <p:cTn id="55" dur="500" fill="hold"/>
                                        <p:tgtEl>
                                          <p:spTgt spid="521230"/>
                                        </p:tgtEl>
                                        <p:attrNameLst>
                                          <p:attrName>ppt_h</p:attrName>
                                        </p:attrNameLst>
                                      </p:cBhvr>
                                      <p:tavLst>
                                        <p:tav tm="0">
                                          <p:val>
                                            <p:strVal val="#ppt_h/20"/>
                                          </p:val>
                                        </p:tav>
                                        <p:tav tm="50000">
                                          <p:val>
                                            <p:strVal val="#ppt_h/20"/>
                                          </p:val>
                                        </p:tav>
                                        <p:tav tm="100000">
                                          <p:val>
                                            <p:strVal val="#ppt_h"/>
                                          </p:val>
                                        </p:tav>
                                      </p:tavLst>
                                    </p:anim>
                                    <p:anim calcmode="lin" valueType="num">
                                      <p:cBhvr>
                                        <p:cTn id="56" dur="500" fill="hold"/>
                                        <p:tgtEl>
                                          <p:spTgt spid="521230"/>
                                        </p:tgtEl>
                                        <p:attrNameLst>
                                          <p:attrName>ppt_w</p:attrName>
                                        </p:attrNameLst>
                                      </p:cBhvr>
                                      <p:tavLst>
                                        <p:tav tm="0">
                                          <p:val>
                                            <p:strVal val="#ppt_w+.3"/>
                                          </p:val>
                                        </p:tav>
                                        <p:tav tm="50000">
                                          <p:val>
                                            <p:strVal val="#ppt_w+.3"/>
                                          </p:val>
                                        </p:tav>
                                        <p:tav tm="100000">
                                          <p:val>
                                            <p:strVal val="#ppt_w"/>
                                          </p:val>
                                        </p:tav>
                                      </p:tavLst>
                                    </p:anim>
                                    <p:anim calcmode="lin" valueType="num">
                                      <p:cBhvr>
                                        <p:cTn id="57" dur="500" fill="hold"/>
                                        <p:tgtEl>
                                          <p:spTgt spid="521230"/>
                                        </p:tgtEl>
                                        <p:attrNameLst>
                                          <p:attrName>ppt_x</p:attrName>
                                        </p:attrNameLst>
                                      </p:cBhvr>
                                      <p:tavLst>
                                        <p:tav tm="0">
                                          <p:val>
                                            <p:strVal val="#ppt_x-.3"/>
                                          </p:val>
                                        </p:tav>
                                        <p:tav tm="50000">
                                          <p:val>
                                            <p:strVal val="#ppt_x"/>
                                          </p:val>
                                        </p:tav>
                                        <p:tav tm="100000">
                                          <p:val>
                                            <p:strVal val="#ppt_x"/>
                                          </p:val>
                                        </p:tav>
                                      </p:tavLst>
                                    </p:anim>
                                    <p:anim calcmode="lin" valueType="num">
                                      <p:cBhvr>
                                        <p:cTn id="58" dur="500" fill="hold"/>
                                        <p:tgtEl>
                                          <p:spTgt spid="521230"/>
                                        </p:tgtEl>
                                        <p:attrNameLst>
                                          <p:attrName>ppt_y</p:attrName>
                                        </p:attrNameLst>
                                      </p:cBhvr>
                                      <p:tavLst>
                                        <p:tav tm="0">
                                          <p:val>
                                            <p:strVal val="#ppt_y"/>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39" presetClass="entr" presetSubtype="0" accel="100000" fill="hold" grpId="0" nodeType="clickEffect">
                                  <p:stCondLst>
                                    <p:cond delay="0"/>
                                  </p:stCondLst>
                                  <p:childTnLst>
                                    <p:set>
                                      <p:cBhvr>
                                        <p:cTn id="62" dur="1" fill="hold">
                                          <p:stCondLst>
                                            <p:cond delay="0"/>
                                          </p:stCondLst>
                                        </p:cTn>
                                        <p:tgtEl>
                                          <p:spTgt spid="521231"/>
                                        </p:tgtEl>
                                        <p:attrNameLst>
                                          <p:attrName>style.visibility</p:attrName>
                                        </p:attrNameLst>
                                      </p:cBhvr>
                                      <p:to>
                                        <p:strVal val="visible"/>
                                      </p:to>
                                    </p:set>
                                    <p:anim calcmode="lin" valueType="num">
                                      <p:cBhvr>
                                        <p:cTn id="63" dur="500" fill="hold"/>
                                        <p:tgtEl>
                                          <p:spTgt spid="521231"/>
                                        </p:tgtEl>
                                        <p:attrNameLst>
                                          <p:attrName>ppt_h</p:attrName>
                                        </p:attrNameLst>
                                      </p:cBhvr>
                                      <p:tavLst>
                                        <p:tav tm="0">
                                          <p:val>
                                            <p:strVal val="#ppt_h/20"/>
                                          </p:val>
                                        </p:tav>
                                        <p:tav tm="50000">
                                          <p:val>
                                            <p:strVal val="#ppt_h/20"/>
                                          </p:val>
                                        </p:tav>
                                        <p:tav tm="100000">
                                          <p:val>
                                            <p:strVal val="#ppt_h"/>
                                          </p:val>
                                        </p:tav>
                                      </p:tavLst>
                                    </p:anim>
                                    <p:anim calcmode="lin" valueType="num">
                                      <p:cBhvr>
                                        <p:cTn id="64" dur="500" fill="hold"/>
                                        <p:tgtEl>
                                          <p:spTgt spid="521231"/>
                                        </p:tgtEl>
                                        <p:attrNameLst>
                                          <p:attrName>ppt_w</p:attrName>
                                        </p:attrNameLst>
                                      </p:cBhvr>
                                      <p:tavLst>
                                        <p:tav tm="0">
                                          <p:val>
                                            <p:strVal val="#ppt_w+.3"/>
                                          </p:val>
                                        </p:tav>
                                        <p:tav tm="50000">
                                          <p:val>
                                            <p:strVal val="#ppt_w+.3"/>
                                          </p:val>
                                        </p:tav>
                                        <p:tav tm="100000">
                                          <p:val>
                                            <p:strVal val="#ppt_w"/>
                                          </p:val>
                                        </p:tav>
                                      </p:tavLst>
                                    </p:anim>
                                    <p:anim calcmode="lin" valueType="num">
                                      <p:cBhvr>
                                        <p:cTn id="65" dur="500" fill="hold"/>
                                        <p:tgtEl>
                                          <p:spTgt spid="521231"/>
                                        </p:tgtEl>
                                        <p:attrNameLst>
                                          <p:attrName>ppt_x</p:attrName>
                                        </p:attrNameLst>
                                      </p:cBhvr>
                                      <p:tavLst>
                                        <p:tav tm="0">
                                          <p:val>
                                            <p:strVal val="#ppt_x-.3"/>
                                          </p:val>
                                        </p:tav>
                                        <p:tav tm="50000">
                                          <p:val>
                                            <p:strVal val="#ppt_x"/>
                                          </p:val>
                                        </p:tav>
                                        <p:tav tm="100000">
                                          <p:val>
                                            <p:strVal val="#ppt_x"/>
                                          </p:val>
                                        </p:tav>
                                      </p:tavLst>
                                    </p:anim>
                                    <p:anim calcmode="lin" valueType="num">
                                      <p:cBhvr>
                                        <p:cTn id="66" dur="500" fill="hold"/>
                                        <p:tgtEl>
                                          <p:spTgt spid="521231"/>
                                        </p:tgtEl>
                                        <p:attrNameLst>
                                          <p:attrName>ppt_y</p:attrName>
                                        </p:attrNameLst>
                                      </p:cBhvr>
                                      <p:tavLst>
                                        <p:tav tm="0">
                                          <p:val>
                                            <p:strVal val="#ppt_y"/>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39" presetClass="entr" presetSubtype="0" accel="100000" fill="hold" grpId="0" nodeType="clickEffect">
                                  <p:stCondLst>
                                    <p:cond delay="0"/>
                                  </p:stCondLst>
                                  <p:childTnLst>
                                    <p:set>
                                      <p:cBhvr>
                                        <p:cTn id="70" dur="1" fill="hold">
                                          <p:stCondLst>
                                            <p:cond delay="0"/>
                                          </p:stCondLst>
                                        </p:cTn>
                                        <p:tgtEl>
                                          <p:spTgt spid="521232"/>
                                        </p:tgtEl>
                                        <p:attrNameLst>
                                          <p:attrName>style.visibility</p:attrName>
                                        </p:attrNameLst>
                                      </p:cBhvr>
                                      <p:to>
                                        <p:strVal val="visible"/>
                                      </p:to>
                                    </p:set>
                                    <p:anim calcmode="lin" valueType="num">
                                      <p:cBhvr>
                                        <p:cTn id="71" dur="500" fill="hold"/>
                                        <p:tgtEl>
                                          <p:spTgt spid="521232"/>
                                        </p:tgtEl>
                                        <p:attrNameLst>
                                          <p:attrName>ppt_h</p:attrName>
                                        </p:attrNameLst>
                                      </p:cBhvr>
                                      <p:tavLst>
                                        <p:tav tm="0">
                                          <p:val>
                                            <p:strVal val="#ppt_h/20"/>
                                          </p:val>
                                        </p:tav>
                                        <p:tav tm="50000">
                                          <p:val>
                                            <p:strVal val="#ppt_h/20"/>
                                          </p:val>
                                        </p:tav>
                                        <p:tav tm="100000">
                                          <p:val>
                                            <p:strVal val="#ppt_h"/>
                                          </p:val>
                                        </p:tav>
                                      </p:tavLst>
                                    </p:anim>
                                    <p:anim calcmode="lin" valueType="num">
                                      <p:cBhvr>
                                        <p:cTn id="72" dur="500" fill="hold"/>
                                        <p:tgtEl>
                                          <p:spTgt spid="521232"/>
                                        </p:tgtEl>
                                        <p:attrNameLst>
                                          <p:attrName>ppt_w</p:attrName>
                                        </p:attrNameLst>
                                      </p:cBhvr>
                                      <p:tavLst>
                                        <p:tav tm="0">
                                          <p:val>
                                            <p:strVal val="#ppt_w+.3"/>
                                          </p:val>
                                        </p:tav>
                                        <p:tav tm="50000">
                                          <p:val>
                                            <p:strVal val="#ppt_w+.3"/>
                                          </p:val>
                                        </p:tav>
                                        <p:tav tm="100000">
                                          <p:val>
                                            <p:strVal val="#ppt_w"/>
                                          </p:val>
                                        </p:tav>
                                      </p:tavLst>
                                    </p:anim>
                                    <p:anim calcmode="lin" valueType="num">
                                      <p:cBhvr>
                                        <p:cTn id="73" dur="500" fill="hold"/>
                                        <p:tgtEl>
                                          <p:spTgt spid="521232"/>
                                        </p:tgtEl>
                                        <p:attrNameLst>
                                          <p:attrName>ppt_x</p:attrName>
                                        </p:attrNameLst>
                                      </p:cBhvr>
                                      <p:tavLst>
                                        <p:tav tm="0">
                                          <p:val>
                                            <p:strVal val="#ppt_x-.3"/>
                                          </p:val>
                                        </p:tav>
                                        <p:tav tm="50000">
                                          <p:val>
                                            <p:strVal val="#ppt_x"/>
                                          </p:val>
                                        </p:tav>
                                        <p:tav tm="100000">
                                          <p:val>
                                            <p:strVal val="#ppt_x"/>
                                          </p:val>
                                        </p:tav>
                                      </p:tavLst>
                                    </p:anim>
                                    <p:anim calcmode="lin" valueType="num">
                                      <p:cBhvr>
                                        <p:cTn id="74" dur="500" fill="hold"/>
                                        <p:tgtEl>
                                          <p:spTgt spid="521232"/>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39" presetClass="entr" presetSubtype="0" accel="100000" fill="hold" grpId="0" nodeType="clickEffect">
                                  <p:stCondLst>
                                    <p:cond delay="0"/>
                                  </p:stCondLst>
                                  <p:childTnLst>
                                    <p:set>
                                      <p:cBhvr>
                                        <p:cTn id="78" dur="1" fill="hold">
                                          <p:stCondLst>
                                            <p:cond delay="0"/>
                                          </p:stCondLst>
                                        </p:cTn>
                                        <p:tgtEl>
                                          <p:spTgt spid="521233"/>
                                        </p:tgtEl>
                                        <p:attrNameLst>
                                          <p:attrName>style.visibility</p:attrName>
                                        </p:attrNameLst>
                                      </p:cBhvr>
                                      <p:to>
                                        <p:strVal val="visible"/>
                                      </p:to>
                                    </p:set>
                                    <p:anim calcmode="lin" valueType="num">
                                      <p:cBhvr>
                                        <p:cTn id="79" dur="500" fill="hold"/>
                                        <p:tgtEl>
                                          <p:spTgt spid="521233"/>
                                        </p:tgtEl>
                                        <p:attrNameLst>
                                          <p:attrName>ppt_h</p:attrName>
                                        </p:attrNameLst>
                                      </p:cBhvr>
                                      <p:tavLst>
                                        <p:tav tm="0">
                                          <p:val>
                                            <p:strVal val="#ppt_h/20"/>
                                          </p:val>
                                        </p:tav>
                                        <p:tav tm="50000">
                                          <p:val>
                                            <p:strVal val="#ppt_h/20"/>
                                          </p:val>
                                        </p:tav>
                                        <p:tav tm="100000">
                                          <p:val>
                                            <p:strVal val="#ppt_h"/>
                                          </p:val>
                                        </p:tav>
                                      </p:tavLst>
                                    </p:anim>
                                    <p:anim calcmode="lin" valueType="num">
                                      <p:cBhvr>
                                        <p:cTn id="80" dur="500" fill="hold"/>
                                        <p:tgtEl>
                                          <p:spTgt spid="521233"/>
                                        </p:tgtEl>
                                        <p:attrNameLst>
                                          <p:attrName>ppt_w</p:attrName>
                                        </p:attrNameLst>
                                      </p:cBhvr>
                                      <p:tavLst>
                                        <p:tav tm="0">
                                          <p:val>
                                            <p:strVal val="#ppt_w+.3"/>
                                          </p:val>
                                        </p:tav>
                                        <p:tav tm="50000">
                                          <p:val>
                                            <p:strVal val="#ppt_w+.3"/>
                                          </p:val>
                                        </p:tav>
                                        <p:tav tm="100000">
                                          <p:val>
                                            <p:strVal val="#ppt_w"/>
                                          </p:val>
                                        </p:tav>
                                      </p:tavLst>
                                    </p:anim>
                                    <p:anim calcmode="lin" valueType="num">
                                      <p:cBhvr>
                                        <p:cTn id="81" dur="500" fill="hold"/>
                                        <p:tgtEl>
                                          <p:spTgt spid="521233"/>
                                        </p:tgtEl>
                                        <p:attrNameLst>
                                          <p:attrName>ppt_x</p:attrName>
                                        </p:attrNameLst>
                                      </p:cBhvr>
                                      <p:tavLst>
                                        <p:tav tm="0">
                                          <p:val>
                                            <p:strVal val="#ppt_x-.3"/>
                                          </p:val>
                                        </p:tav>
                                        <p:tav tm="50000">
                                          <p:val>
                                            <p:strVal val="#ppt_x"/>
                                          </p:val>
                                        </p:tav>
                                        <p:tav tm="100000">
                                          <p:val>
                                            <p:strVal val="#ppt_x"/>
                                          </p:val>
                                        </p:tav>
                                      </p:tavLst>
                                    </p:anim>
                                    <p:anim calcmode="lin" valueType="num">
                                      <p:cBhvr>
                                        <p:cTn id="82" dur="500" fill="hold"/>
                                        <p:tgtEl>
                                          <p:spTgt spid="521233"/>
                                        </p:tgtEl>
                                        <p:attrNameLst>
                                          <p:attrName>ppt_y</p:attrName>
                                        </p:attrNameLst>
                                      </p:cBhvr>
                                      <p:tavLst>
                                        <p:tav tm="0">
                                          <p:val>
                                            <p:strVal val="#ppt_y"/>
                                          </p:val>
                                        </p:tav>
                                        <p:tav tm="100000">
                                          <p:val>
                                            <p:strVal val="#ppt_y"/>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521236"/>
                                        </p:tgtEl>
                                        <p:attrNameLst>
                                          <p:attrName>style.visibility</p:attrName>
                                        </p:attrNameLst>
                                      </p:cBhvr>
                                      <p:to>
                                        <p:strVal val="visible"/>
                                      </p:to>
                                    </p:set>
                                    <p:animEffect transition="in" filter="wipe(up)">
                                      <p:cBhvr>
                                        <p:cTn id="87" dur="500"/>
                                        <p:tgtEl>
                                          <p:spTgt spid="521236"/>
                                        </p:tgtEl>
                                      </p:cBhvr>
                                    </p:animEffect>
                                  </p:childTnLst>
                                </p:cTn>
                              </p:par>
                            </p:childTnLst>
                          </p:cTn>
                        </p:par>
                        <p:par>
                          <p:cTn id="88" fill="hold" nodeType="afterGroup">
                            <p:stCondLst>
                              <p:cond delay="500"/>
                            </p:stCondLst>
                            <p:childTnLst>
                              <p:par>
                                <p:cTn id="89" presetID="22" presetClass="entr" presetSubtype="1" fill="hold" grpId="0" nodeType="afterEffect">
                                  <p:stCondLst>
                                    <p:cond delay="0"/>
                                  </p:stCondLst>
                                  <p:childTnLst>
                                    <p:set>
                                      <p:cBhvr>
                                        <p:cTn id="90" dur="1" fill="hold">
                                          <p:stCondLst>
                                            <p:cond delay="0"/>
                                          </p:stCondLst>
                                        </p:cTn>
                                        <p:tgtEl>
                                          <p:spTgt spid="521238"/>
                                        </p:tgtEl>
                                        <p:attrNameLst>
                                          <p:attrName>style.visibility</p:attrName>
                                        </p:attrNameLst>
                                      </p:cBhvr>
                                      <p:to>
                                        <p:strVal val="visible"/>
                                      </p:to>
                                    </p:set>
                                    <p:animEffect transition="in" filter="wipe(up)">
                                      <p:cBhvr>
                                        <p:cTn id="91" dur="500"/>
                                        <p:tgtEl>
                                          <p:spTgt spid="521238"/>
                                        </p:tgtEl>
                                      </p:cBhvr>
                                    </p:animEffect>
                                  </p:childTnLst>
                                </p:cTn>
                              </p:par>
                            </p:childTnLst>
                          </p:cTn>
                        </p:par>
                        <p:par>
                          <p:cTn id="92" fill="hold" nodeType="afterGroup">
                            <p:stCondLst>
                              <p:cond delay="1000"/>
                            </p:stCondLst>
                            <p:childTnLst>
                              <p:par>
                                <p:cTn id="93" presetID="22" presetClass="entr" presetSubtype="1" fill="hold" grpId="0" nodeType="afterEffect">
                                  <p:stCondLst>
                                    <p:cond delay="0"/>
                                  </p:stCondLst>
                                  <p:childTnLst>
                                    <p:set>
                                      <p:cBhvr>
                                        <p:cTn id="94" dur="1" fill="hold">
                                          <p:stCondLst>
                                            <p:cond delay="0"/>
                                          </p:stCondLst>
                                        </p:cTn>
                                        <p:tgtEl>
                                          <p:spTgt spid="521239"/>
                                        </p:tgtEl>
                                        <p:attrNameLst>
                                          <p:attrName>style.visibility</p:attrName>
                                        </p:attrNameLst>
                                      </p:cBhvr>
                                      <p:to>
                                        <p:strVal val="visible"/>
                                      </p:to>
                                    </p:set>
                                    <p:animEffect transition="in" filter="wipe(up)">
                                      <p:cBhvr>
                                        <p:cTn id="95" dur="500"/>
                                        <p:tgtEl>
                                          <p:spTgt spid="521239"/>
                                        </p:tgtEl>
                                      </p:cBhvr>
                                    </p:animEffect>
                                  </p:childTnLst>
                                </p:cTn>
                              </p:par>
                            </p:childTnLst>
                          </p:cTn>
                        </p:par>
                        <p:par>
                          <p:cTn id="96" fill="hold" nodeType="afterGroup">
                            <p:stCondLst>
                              <p:cond delay="1500"/>
                            </p:stCondLst>
                            <p:childTnLst>
                              <p:par>
                                <p:cTn id="97" presetID="22" presetClass="entr" presetSubtype="1" fill="hold" grpId="0" nodeType="afterEffect">
                                  <p:stCondLst>
                                    <p:cond delay="0"/>
                                  </p:stCondLst>
                                  <p:childTnLst>
                                    <p:set>
                                      <p:cBhvr>
                                        <p:cTn id="98" dur="1" fill="hold">
                                          <p:stCondLst>
                                            <p:cond delay="0"/>
                                          </p:stCondLst>
                                        </p:cTn>
                                        <p:tgtEl>
                                          <p:spTgt spid="521240"/>
                                        </p:tgtEl>
                                        <p:attrNameLst>
                                          <p:attrName>style.visibility</p:attrName>
                                        </p:attrNameLst>
                                      </p:cBhvr>
                                      <p:to>
                                        <p:strVal val="visible"/>
                                      </p:to>
                                    </p:set>
                                    <p:animEffect transition="in" filter="wipe(up)">
                                      <p:cBhvr>
                                        <p:cTn id="99" dur="500"/>
                                        <p:tgtEl>
                                          <p:spTgt spid="5212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236" grpId="0" animBg="1"/>
      <p:bldP spid="521222" grpId="0"/>
      <p:bldP spid="521225" grpId="0"/>
      <p:bldP spid="521226" grpId="0"/>
      <p:bldP spid="521227" grpId="0"/>
      <p:bldP spid="521228" grpId="0"/>
      <p:bldP spid="521230" grpId="0"/>
      <p:bldP spid="521231" grpId="0"/>
      <p:bldP spid="521232" grpId="0"/>
      <p:bldP spid="521233" grpId="0"/>
      <p:bldP spid="521238" grpId="0" animBg="1"/>
      <p:bldP spid="521239" grpId="0" animBg="1"/>
      <p:bldP spid="521240" grpId="0" animBg="1"/>
      <p:bldP spid="2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14000">
              <a:schemeClr val="bg1"/>
            </a:gs>
            <a:gs pos="36000">
              <a:srgbClr val="800000"/>
            </a:gs>
          </a:gsLst>
          <a:lin ang="0" scaled="1"/>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srcRect t="19596" b="25309"/>
          <a:stretch/>
        </p:blipFill>
        <p:spPr>
          <a:xfrm rot="5400000">
            <a:off x="-2017577" y="1996615"/>
            <a:ext cx="6895413" cy="2827356"/>
          </a:xfrm>
          <a:prstGeom prst="rect">
            <a:avLst/>
          </a:prstGeom>
        </p:spPr>
      </p:pic>
      <p:sp>
        <p:nvSpPr>
          <p:cNvPr id="518147" name="Rectangle 1027"/>
          <p:cNvSpPr>
            <a:spLocks noGrp="1" noRot="1" noChangeArrowheads="1"/>
          </p:cNvSpPr>
          <p:nvPr>
            <p:ph type="title"/>
          </p:nvPr>
        </p:nvSpPr>
        <p:spPr>
          <a:xfrm>
            <a:off x="2555776" y="116632"/>
            <a:ext cx="5624736" cy="914400"/>
          </a:xfrm>
          <a:solidFill>
            <a:schemeClr val="accent1">
              <a:lumMod val="20000"/>
              <a:lumOff val="80000"/>
            </a:schemeClr>
          </a:solidFill>
        </p:spPr>
        <p:txBody>
          <a:bodyPr/>
          <a:lstStyle/>
          <a:p>
            <a:pPr eaLnBrk="1" hangingPunct="1">
              <a:defRPr/>
            </a:pPr>
            <a:r>
              <a:rPr kumimoji="1" lang="ar-JO" sz="3600" dirty="0">
                <a:solidFill>
                  <a:schemeClr val="tx1"/>
                </a:solidFill>
                <a:ea typeface="ＭＳ Ｐゴシック" charset="0"/>
              </a:rPr>
              <a:t>غفران الخطية في العهد القديم</a:t>
            </a:r>
            <a:endParaRPr kumimoji="1" lang="en-US" sz="3600" dirty="0">
              <a:solidFill>
                <a:schemeClr val="tx1"/>
              </a:solidFill>
              <a:ea typeface="ＭＳ Ｐゴシック" charset="0"/>
            </a:endParaRPr>
          </a:p>
        </p:txBody>
      </p:sp>
      <p:sp>
        <p:nvSpPr>
          <p:cNvPr id="6" name="Rectangle 1027"/>
          <p:cNvSpPr txBox="1">
            <a:spLocks noRot="1" noChangeArrowheads="1"/>
          </p:cNvSpPr>
          <p:nvPr/>
        </p:nvSpPr>
        <p:spPr bwMode="auto">
          <a:xfrm>
            <a:off x="3059832" y="1340768"/>
            <a:ext cx="6084168"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قناة = </a:t>
            </a:r>
            <a:r>
              <a:rPr kumimoji="1" lang="ar-JO" sz="32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العلاقة</a:t>
            </a: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مع الله</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(لا تتغيّر أبدًا)</a:t>
            </a:r>
            <a:endParaRPr kumimoji="1"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 name="Rectangle 1027"/>
          <p:cNvSpPr txBox="1">
            <a:spLocks noRot="1" noChangeArrowheads="1"/>
          </p:cNvSpPr>
          <p:nvPr/>
        </p:nvSpPr>
        <p:spPr bwMode="auto">
          <a:xfrm>
            <a:off x="3059832" y="2960948"/>
            <a:ext cx="6084168"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عائق = </a:t>
            </a:r>
            <a:r>
              <a:rPr kumimoji="1" lang="ar-JO" sz="32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الشركة</a:t>
            </a: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مع الله</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(تعوقها الخطيئة)</a:t>
            </a:r>
            <a:endParaRPr kumimoji="1"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8" name="Rectangle 1027"/>
          <p:cNvSpPr txBox="1">
            <a:spLocks noRot="1" noChangeArrowheads="1"/>
          </p:cNvSpPr>
          <p:nvPr/>
        </p:nvSpPr>
        <p:spPr bwMode="auto">
          <a:xfrm>
            <a:off x="3059832" y="4581128"/>
            <a:ext cx="6084168" cy="20882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الذبائح = </a:t>
            </a:r>
            <a:r>
              <a:rPr kumimoji="1" lang="ar-JO" sz="32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الإعتراف</a:t>
            </a: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بالخطية</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(الخطية مغفورة لاستعادة الشركة </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لكن العلاقة لم تكن مهددة أبدًا) </a:t>
            </a:r>
            <a:endParaRPr kumimoji="1"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4" name="Left Arrow 3"/>
          <p:cNvSpPr/>
          <p:nvPr/>
        </p:nvSpPr>
        <p:spPr bwMode="auto">
          <a:xfrm>
            <a:off x="1986322" y="1556792"/>
            <a:ext cx="857486" cy="432048"/>
          </a:xfrm>
          <a:prstGeom prst="leftArrow">
            <a:avLst/>
          </a:prstGeom>
          <a:solidFill>
            <a:srgbClr val="241F1F"/>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Times New Roman" pitchFamily="-108" charset="0"/>
              <a:cs typeface="Arial" panose="020B0604020202020204" pitchFamily="34" charset="0"/>
            </a:endParaRPr>
          </a:p>
        </p:txBody>
      </p:sp>
      <p:sp>
        <p:nvSpPr>
          <p:cNvPr id="5" name="Freeform 4"/>
          <p:cNvSpPr/>
          <p:nvPr/>
        </p:nvSpPr>
        <p:spPr>
          <a:xfrm>
            <a:off x="1159852" y="3145599"/>
            <a:ext cx="594224" cy="427327"/>
          </a:xfrm>
          <a:custGeom>
            <a:avLst/>
            <a:gdLst>
              <a:gd name="connsiteX0" fmla="*/ 0 w 594224"/>
              <a:gd name="connsiteY0" fmla="*/ 154313 h 427327"/>
              <a:gd name="connsiteX1" fmla="*/ 59347 w 594224"/>
              <a:gd name="connsiteY1" fmla="*/ 201793 h 427327"/>
              <a:gd name="connsiteX2" fmla="*/ 83087 w 594224"/>
              <a:gd name="connsiteY2" fmla="*/ 178053 h 427327"/>
              <a:gd name="connsiteX3" fmla="*/ 118695 w 594224"/>
              <a:gd name="connsiteY3" fmla="*/ 166183 h 427327"/>
              <a:gd name="connsiteX4" fmla="*/ 201782 w 594224"/>
              <a:gd name="connsiteY4" fmla="*/ 142443 h 427327"/>
              <a:gd name="connsiteX5" fmla="*/ 272999 w 594224"/>
              <a:gd name="connsiteY5" fmla="*/ 154313 h 427327"/>
              <a:gd name="connsiteX6" fmla="*/ 284869 w 594224"/>
              <a:gd name="connsiteY6" fmla="*/ 189923 h 427327"/>
              <a:gd name="connsiteX7" fmla="*/ 237391 w 594224"/>
              <a:gd name="connsiteY7" fmla="*/ 284885 h 427327"/>
              <a:gd name="connsiteX8" fmla="*/ 320477 w 594224"/>
              <a:gd name="connsiteY8" fmla="*/ 379846 h 427327"/>
              <a:gd name="connsiteX9" fmla="*/ 439173 w 594224"/>
              <a:gd name="connsiteY9" fmla="*/ 367976 h 427327"/>
              <a:gd name="connsiteX10" fmla="*/ 462912 w 594224"/>
              <a:gd name="connsiteY10" fmla="*/ 320495 h 427327"/>
              <a:gd name="connsiteX11" fmla="*/ 534129 w 594224"/>
              <a:gd name="connsiteY11" fmla="*/ 296755 h 427327"/>
              <a:gd name="connsiteX12" fmla="*/ 557868 w 594224"/>
              <a:gd name="connsiteY12" fmla="*/ 154313 h 427327"/>
              <a:gd name="connsiteX13" fmla="*/ 581607 w 594224"/>
              <a:gd name="connsiteY13" fmla="*/ 130572 h 427327"/>
              <a:gd name="connsiteX14" fmla="*/ 569738 w 594224"/>
              <a:gd name="connsiteY14" fmla="*/ 213664 h 427327"/>
              <a:gd name="connsiteX15" fmla="*/ 522260 w 594224"/>
              <a:gd name="connsiteY15" fmla="*/ 225534 h 427327"/>
              <a:gd name="connsiteX16" fmla="*/ 439173 w 594224"/>
              <a:gd name="connsiteY16" fmla="*/ 213664 h 427327"/>
              <a:gd name="connsiteX17" fmla="*/ 427303 w 594224"/>
              <a:gd name="connsiteY17" fmla="*/ 166183 h 427327"/>
              <a:gd name="connsiteX18" fmla="*/ 367956 w 594224"/>
              <a:gd name="connsiteY18" fmla="*/ 106832 h 427327"/>
              <a:gd name="connsiteX19" fmla="*/ 344216 w 594224"/>
              <a:gd name="connsiteY19" fmla="*/ 142443 h 427327"/>
              <a:gd name="connsiteX20" fmla="*/ 332347 w 594224"/>
              <a:gd name="connsiteY20" fmla="*/ 189923 h 427327"/>
              <a:gd name="connsiteX21" fmla="*/ 296738 w 594224"/>
              <a:gd name="connsiteY21" fmla="*/ 201793 h 427327"/>
              <a:gd name="connsiteX22" fmla="*/ 201782 w 594224"/>
              <a:gd name="connsiteY22" fmla="*/ 189923 h 427327"/>
              <a:gd name="connsiteX23" fmla="*/ 166173 w 594224"/>
              <a:gd name="connsiteY23" fmla="*/ 201793 h 427327"/>
              <a:gd name="connsiteX24" fmla="*/ 154304 w 594224"/>
              <a:gd name="connsiteY24" fmla="*/ 154313 h 427327"/>
              <a:gd name="connsiteX25" fmla="*/ 130565 w 594224"/>
              <a:gd name="connsiteY25" fmla="*/ 130572 h 427327"/>
              <a:gd name="connsiteX26" fmla="*/ 130565 w 594224"/>
              <a:gd name="connsiteY26" fmla="*/ 284885 h 427327"/>
              <a:gd name="connsiteX27" fmla="*/ 178043 w 594224"/>
              <a:gd name="connsiteY27" fmla="*/ 308625 h 427327"/>
              <a:gd name="connsiteX28" fmla="*/ 213651 w 594224"/>
              <a:gd name="connsiteY28" fmla="*/ 344236 h 427327"/>
              <a:gd name="connsiteX29" fmla="*/ 261130 w 594224"/>
              <a:gd name="connsiteY29" fmla="*/ 332366 h 427327"/>
              <a:gd name="connsiteX30" fmla="*/ 427303 w 594224"/>
              <a:gd name="connsiteY30" fmla="*/ 320495 h 427327"/>
              <a:gd name="connsiteX31" fmla="*/ 451042 w 594224"/>
              <a:gd name="connsiteY31" fmla="*/ 284885 h 427327"/>
              <a:gd name="connsiteX32" fmla="*/ 439173 w 594224"/>
              <a:gd name="connsiteY32" fmla="*/ 142443 h 427327"/>
              <a:gd name="connsiteX33" fmla="*/ 534129 w 594224"/>
              <a:gd name="connsiteY33" fmla="*/ 166183 h 427327"/>
              <a:gd name="connsiteX34" fmla="*/ 498521 w 594224"/>
              <a:gd name="connsiteY34" fmla="*/ 59351 h 427327"/>
              <a:gd name="connsiteX35" fmla="*/ 391695 w 594224"/>
              <a:gd name="connsiteY35" fmla="*/ 0 h 427327"/>
              <a:gd name="connsiteX36" fmla="*/ 332347 w 594224"/>
              <a:gd name="connsiteY36" fmla="*/ 11870 h 427327"/>
              <a:gd name="connsiteX37" fmla="*/ 308608 w 594224"/>
              <a:gd name="connsiteY37" fmla="*/ 47481 h 427327"/>
              <a:gd name="connsiteX38" fmla="*/ 272999 w 594224"/>
              <a:gd name="connsiteY38" fmla="*/ 59351 h 427327"/>
              <a:gd name="connsiteX39" fmla="*/ 249260 w 594224"/>
              <a:gd name="connsiteY39" fmla="*/ 83092 h 427327"/>
              <a:gd name="connsiteX40" fmla="*/ 213651 w 594224"/>
              <a:gd name="connsiteY40" fmla="*/ 94962 h 427327"/>
              <a:gd name="connsiteX41" fmla="*/ 201782 w 594224"/>
              <a:gd name="connsiteY41" fmla="*/ 130572 h 427327"/>
              <a:gd name="connsiteX42" fmla="*/ 189912 w 594224"/>
              <a:gd name="connsiteY42" fmla="*/ 308625 h 427327"/>
              <a:gd name="connsiteX43" fmla="*/ 94956 w 594224"/>
              <a:gd name="connsiteY43" fmla="*/ 296755 h 427327"/>
              <a:gd name="connsiteX44" fmla="*/ 83087 w 594224"/>
              <a:gd name="connsiteY44" fmla="*/ 261144 h 427327"/>
              <a:gd name="connsiteX45" fmla="*/ 166173 w 594224"/>
              <a:gd name="connsiteY45" fmla="*/ 344236 h 427327"/>
              <a:gd name="connsiteX46" fmla="*/ 237391 w 594224"/>
              <a:gd name="connsiteY46" fmla="*/ 379846 h 427327"/>
              <a:gd name="connsiteX47" fmla="*/ 261130 w 594224"/>
              <a:gd name="connsiteY47" fmla="*/ 403587 h 427327"/>
              <a:gd name="connsiteX48" fmla="*/ 332347 w 594224"/>
              <a:gd name="connsiteY48" fmla="*/ 427327 h 427327"/>
              <a:gd name="connsiteX49" fmla="*/ 415434 w 594224"/>
              <a:gd name="connsiteY49" fmla="*/ 415457 h 427327"/>
              <a:gd name="connsiteX50" fmla="*/ 451042 w 594224"/>
              <a:gd name="connsiteY50" fmla="*/ 379846 h 427327"/>
              <a:gd name="connsiteX51" fmla="*/ 462912 w 594224"/>
              <a:gd name="connsiteY51" fmla="*/ 273015 h 42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94224" h="427327">
                <a:moveTo>
                  <a:pt x="0" y="154313"/>
                </a:moveTo>
                <a:cubicBezTo>
                  <a:pt x="19782" y="170140"/>
                  <a:pt x="34988" y="194833"/>
                  <a:pt x="59347" y="201793"/>
                </a:cubicBezTo>
                <a:cubicBezTo>
                  <a:pt x="70108" y="204868"/>
                  <a:pt x="73491" y="183811"/>
                  <a:pt x="83087" y="178053"/>
                </a:cubicBezTo>
                <a:cubicBezTo>
                  <a:pt x="93815" y="171616"/>
                  <a:pt x="106665" y="169620"/>
                  <a:pt x="118695" y="166183"/>
                </a:cubicBezTo>
                <a:cubicBezTo>
                  <a:pt x="223031" y="136371"/>
                  <a:pt x="116398" y="170905"/>
                  <a:pt x="201782" y="142443"/>
                </a:cubicBezTo>
                <a:cubicBezTo>
                  <a:pt x="225521" y="146400"/>
                  <a:pt x="252104" y="142372"/>
                  <a:pt x="272999" y="154313"/>
                </a:cubicBezTo>
                <a:cubicBezTo>
                  <a:pt x="283862" y="160521"/>
                  <a:pt x="284869" y="177411"/>
                  <a:pt x="284869" y="189923"/>
                </a:cubicBezTo>
                <a:cubicBezTo>
                  <a:pt x="284869" y="280854"/>
                  <a:pt x="293442" y="266200"/>
                  <a:pt x="237391" y="284885"/>
                </a:cubicBezTo>
                <a:cubicBezTo>
                  <a:pt x="292782" y="367976"/>
                  <a:pt x="261129" y="340279"/>
                  <a:pt x="320477" y="379846"/>
                </a:cubicBezTo>
                <a:cubicBezTo>
                  <a:pt x="360042" y="375889"/>
                  <a:pt x="402469" y="383270"/>
                  <a:pt x="439173" y="367976"/>
                </a:cubicBezTo>
                <a:cubicBezTo>
                  <a:pt x="455507" y="361170"/>
                  <a:pt x="448756" y="331112"/>
                  <a:pt x="462912" y="320495"/>
                </a:cubicBezTo>
                <a:cubicBezTo>
                  <a:pt x="482930" y="305481"/>
                  <a:pt x="534129" y="296755"/>
                  <a:pt x="534129" y="296755"/>
                </a:cubicBezTo>
                <a:cubicBezTo>
                  <a:pt x="535097" y="289977"/>
                  <a:pt x="550431" y="171667"/>
                  <a:pt x="557868" y="154313"/>
                </a:cubicBezTo>
                <a:cubicBezTo>
                  <a:pt x="562276" y="144027"/>
                  <a:pt x="573694" y="138486"/>
                  <a:pt x="581607" y="130572"/>
                </a:cubicBezTo>
                <a:cubicBezTo>
                  <a:pt x="592759" y="164030"/>
                  <a:pt x="608001" y="181777"/>
                  <a:pt x="569738" y="213664"/>
                </a:cubicBezTo>
                <a:cubicBezTo>
                  <a:pt x="557206" y="224108"/>
                  <a:pt x="538086" y="221577"/>
                  <a:pt x="522260" y="225534"/>
                </a:cubicBezTo>
                <a:cubicBezTo>
                  <a:pt x="494564" y="221577"/>
                  <a:pt x="462897" y="228492"/>
                  <a:pt x="439173" y="213664"/>
                </a:cubicBezTo>
                <a:cubicBezTo>
                  <a:pt x="425339" y="205017"/>
                  <a:pt x="433729" y="181178"/>
                  <a:pt x="427303" y="166183"/>
                </a:cubicBezTo>
                <a:cubicBezTo>
                  <a:pt x="411477" y="129253"/>
                  <a:pt x="399609" y="127935"/>
                  <a:pt x="367956" y="106832"/>
                </a:cubicBezTo>
                <a:cubicBezTo>
                  <a:pt x="360043" y="118702"/>
                  <a:pt x="349836" y="129330"/>
                  <a:pt x="344216" y="142443"/>
                </a:cubicBezTo>
                <a:cubicBezTo>
                  <a:pt x="337790" y="157438"/>
                  <a:pt x="342538" y="177184"/>
                  <a:pt x="332347" y="189923"/>
                </a:cubicBezTo>
                <a:cubicBezTo>
                  <a:pt x="324531" y="199693"/>
                  <a:pt x="308608" y="197836"/>
                  <a:pt x="296738" y="201793"/>
                </a:cubicBezTo>
                <a:cubicBezTo>
                  <a:pt x="265086" y="197836"/>
                  <a:pt x="233680" y="189923"/>
                  <a:pt x="201782" y="189923"/>
                </a:cubicBezTo>
                <a:cubicBezTo>
                  <a:pt x="189270" y="189923"/>
                  <a:pt x="176182" y="209300"/>
                  <a:pt x="166173" y="201793"/>
                </a:cubicBezTo>
                <a:cubicBezTo>
                  <a:pt x="153122" y="192005"/>
                  <a:pt x="161599" y="168905"/>
                  <a:pt x="154304" y="154313"/>
                </a:cubicBezTo>
                <a:cubicBezTo>
                  <a:pt x="149299" y="144303"/>
                  <a:pt x="138478" y="138486"/>
                  <a:pt x="130565" y="130572"/>
                </a:cubicBezTo>
                <a:cubicBezTo>
                  <a:pt x="111929" y="186483"/>
                  <a:pt x="98992" y="209107"/>
                  <a:pt x="130565" y="284885"/>
                </a:cubicBezTo>
                <a:cubicBezTo>
                  <a:pt x="137370" y="301218"/>
                  <a:pt x="162217" y="300712"/>
                  <a:pt x="178043" y="308625"/>
                </a:cubicBezTo>
                <a:cubicBezTo>
                  <a:pt x="189912" y="320495"/>
                  <a:pt x="197510" y="339624"/>
                  <a:pt x="213651" y="344236"/>
                </a:cubicBezTo>
                <a:cubicBezTo>
                  <a:pt x="229337" y="348718"/>
                  <a:pt x="244916" y="334168"/>
                  <a:pt x="261130" y="332366"/>
                </a:cubicBezTo>
                <a:cubicBezTo>
                  <a:pt x="316322" y="326233"/>
                  <a:pt x="371912" y="324452"/>
                  <a:pt x="427303" y="320495"/>
                </a:cubicBezTo>
                <a:cubicBezTo>
                  <a:pt x="435216" y="308625"/>
                  <a:pt x="450093" y="299119"/>
                  <a:pt x="451042" y="284885"/>
                </a:cubicBezTo>
                <a:cubicBezTo>
                  <a:pt x="454211" y="237345"/>
                  <a:pt x="411851" y="181476"/>
                  <a:pt x="439173" y="142443"/>
                </a:cubicBezTo>
                <a:cubicBezTo>
                  <a:pt x="457882" y="115714"/>
                  <a:pt x="502477" y="158270"/>
                  <a:pt x="534129" y="166183"/>
                </a:cubicBezTo>
                <a:cubicBezTo>
                  <a:pt x="522260" y="130572"/>
                  <a:pt x="519886" y="90214"/>
                  <a:pt x="498521" y="59351"/>
                </a:cubicBezTo>
                <a:cubicBezTo>
                  <a:pt x="474033" y="23977"/>
                  <a:pt x="429314" y="12540"/>
                  <a:pt x="391695" y="0"/>
                </a:cubicBezTo>
                <a:cubicBezTo>
                  <a:pt x="371912" y="3957"/>
                  <a:pt x="349863" y="1860"/>
                  <a:pt x="332347" y="11870"/>
                </a:cubicBezTo>
                <a:cubicBezTo>
                  <a:pt x="319961" y="18948"/>
                  <a:pt x="319748" y="38569"/>
                  <a:pt x="308608" y="47481"/>
                </a:cubicBezTo>
                <a:cubicBezTo>
                  <a:pt x="298838" y="55297"/>
                  <a:pt x="284869" y="55394"/>
                  <a:pt x="272999" y="59351"/>
                </a:cubicBezTo>
                <a:cubicBezTo>
                  <a:pt x="265086" y="67265"/>
                  <a:pt x="258856" y="77334"/>
                  <a:pt x="249260" y="83092"/>
                </a:cubicBezTo>
                <a:cubicBezTo>
                  <a:pt x="238531" y="89530"/>
                  <a:pt x="222498" y="86115"/>
                  <a:pt x="213651" y="94962"/>
                </a:cubicBezTo>
                <a:cubicBezTo>
                  <a:pt x="204804" y="103809"/>
                  <a:pt x="205738" y="118702"/>
                  <a:pt x="201782" y="130572"/>
                </a:cubicBezTo>
                <a:cubicBezTo>
                  <a:pt x="197825" y="189923"/>
                  <a:pt x="222076" y="258589"/>
                  <a:pt x="189912" y="308625"/>
                </a:cubicBezTo>
                <a:cubicBezTo>
                  <a:pt x="172663" y="335458"/>
                  <a:pt x="124105" y="309711"/>
                  <a:pt x="94956" y="296755"/>
                </a:cubicBezTo>
                <a:cubicBezTo>
                  <a:pt x="83522" y="291673"/>
                  <a:pt x="72676" y="254203"/>
                  <a:pt x="83087" y="261144"/>
                </a:cubicBezTo>
                <a:cubicBezTo>
                  <a:pt x="115677" y="282872"/>
                  <a:pt x="129015" y="331850"/>
                  <a:pt x="166173" y="344236"/>
                </a:cubicBezTo>
                <a:cubicBezTo>
                  <a:pt x="203782" y="356773"/>
                  <a:pt x="204522" y="353549"/>
                  <a:pt x="237391" y="379846"/>
                </a:cubicBezTo>
                <a:cubicBezTo>
                  <a:pt x="246130" y="386837"/>
                  <a:pt x="251120" y="398582"/>
                  <a:pt x="261130" y="403587"/>
                </a:cubicBezTo>
                <a:cubicBezTo>
                  <a:pt x="283511" y="414778"/>
                  <a:pt x="332347" y="427327"/>
                  <a:pt x="332347" y="427327"/>
                </a:cubicBezTo>
                <a:cubicBezTo>
                  <a:pt x="360043" y="423370"/>
                  <a:pt x="389458" y="425848"/>
                  <a:pt x="415434" y="415457"/>
                </a:cubicBezTo>
                <a:cubicBezTo>
                  <a:pt x="431020" y="409222"/>
                  <a:pt x="441731" y="393813"/>
                  <a:pt x="451042" y="379846"/>
                </a:cubicBezTo>
                <a:cubicBezTo>
                  <a:pt x="470419" y="350778"/>
                  <a:pt x="462912" y="301601"/>
                  <a:pt x="462912" y="273015"/>
                </a:cubicBezTo>
              </a:path>
            </a:pathLst>
          </a:custGeom>
          <a:ln w="57150" cmpd="sng">
            <a:solidFill>
              <a:schemeClr val="tx1"/>
            </a:solidFill>
          </a:ln>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Times New Roman" pitchFamily="-108" charset="0"/>
              <a:cs typeface="Arial" panose="020B0604020202020204" pitchFamily="34" charset="0"/>
            </a:endParaRPr>
          </a:p>
        </p:txBody>
      </p:sp>
      <p:sp>
        <p:nvSpPr>
          <p:cNvPr id="12" name="Left Arrow 11"/>
          <p:cNvSpPr/>
          <p:nvPr/>
        </p:nvSpPr>
        <p:spPr bwMode="auto">
          <a:xfrm>
            <a:off x="1986322" y="3140968"/>
            <a:ext cx="857486" cy="432048"/>
          </a:xfrm>
          <a:prstGeom prst="leftArrow">
            <a:avLst/>
          </a:prstGeom>
          <a:solidFill>
            <a:srgbClr val="241F1F"/>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Times New Roman" pitchFamily="-108" charset="0"/>
              <a:cs typeface="Arial" panose="020B0604020202020204" pitchFamily="34" charset="0"/>
            </a:endParaRPr>
          </a:p>
        </p:txBody>
      </p:sp>
      <p:sp>
        <p:nvSpPr>
          <p:cNvPr id="13" name="Left Arrow 12"/>
          <p:cNvSpPr/>
          <p:nvPr/>
        </p:nvSpPr>
        <p:spPr bwMode="auto">
          <a:xfrm>
            <a:off x="1986322" y="4725144"/>
            <a:ext cx="857486" cy="432048"/>
          </a:xfrm>
          <a:prstGeom prst="leftArrow">
            <a:avLst/>
          </a:prstGeom>
          <a:solidFill>
            <a:srgbClr val="241F1F"/>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Times New Roman" pitchFamily="-108" charset="0"/>
              <a:cs typeface="Arial" panose="020B0604020202020204" pitchFamily="34" charset="0"/>
            </a:endParaRPr>
          </a:p>
        </p:txBody>
      </p:sp>
      <p:sp>
        <p:nvSpPr>
          <p:cNvPr id="14" name="Rectangle 1027"/>
          <p:cNvSpPr txBox="1">
            <a:spLocks noRot="1" noChangeArrowheads="1"/>
          </p:cNvSpPr>
          <p:nvPr/>
        </p:nvSpPr>
        <p:spPr bwMode="auto">
          <a:xfrm>
            <a:off x="0" y="2780928"/>
            <a:ext cx="1187624"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الخطيئة</a:t>
            </a:r>
            <a:endParaRPr kumimoji="1" lang="en-US" sz="32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5" name="Text Box 1045"/>
          <p:cNvSpPr txBox="1">
            <a:spLocks noChangeArrowheads="1"/>
          </p:cNvSpPr>
          <p:nvPr/>
        </p:nvSpPr>
        <p:spPr bwMode="auto">
          <a:xfrm>
            <a:off x="8265502" y="179348"/>
            <a:ext cx="719748"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121ب</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75634545"/>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grpId="1"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0.70"/>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1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14"/>
                                        </p:tgtEl>
                                        <p:attrNameLst>
                                          <p:attrName>ppt_x</p:attrName>
                                        </p:attrNameLst>
                                      </p:cBhvr>
                                      <p:tavLst>
                                        <p:tav tm="0">
                                          <p:val>
                                            <p:strVal val="ppt_x"/>
                                          </p:val>
                                        </p:tav>
                                        <p:tav tm="100000">
                                          <p:val>
                                            <p:strVal val="ppt_x"/>
                                          </p:val>
                                        </p:tav>
                                      </p:tavLst>
                                    </p:anim>
                                    <p:anim calcmode="lin" valueType="num">
                                      <p:cBhvr additive="base">
                                        <p:cTn id="35" dur="500"/>
                                        <p:tgtEl>
                                          <p:spTgt spid="14"/>
                                        </p:tgtEl>
                                        <p:attrNameLst>
                                          <p:attrName>ppt_y</p:attrName>
                                        </p:attrNameLst>
                                      </p:cBhvr>
                                      <p:tavLst>
                                        <p:tav tm="0">
                                          <p:val>
                                            <p:strVal val="ppt_y"/>
                                          </p:val>
                                        </p:tav>
                                        <p:tav tm="100000">
                                          <p:val>
                                            <p:strVal val="1+ppt_h/2"/>
                                          </p:val>
                                        </p:tav>
                                      </p:tavLst>
                                    </p:anim>
                                    <p:set>
                                      <p:cBhvr>
                                        <p:cTn id="36" dur="1" fill="hold">
                                          <p:stCondLst>
                                            <p:cond delay="499"/>
                                          </p:stCondLst>
                                        </p:cTn>
                                        <p:tgtEl>
                                          <p:spTgt spid="14"/>
                                        </p:tgtEl>
                                        <p:attrNameLst>
                                          <p:attrName>style.visibility</p:attrName>
                                        </p:attrNameLst>
                                      </p:cBhvr>
                                      <p:to>
                                        <p:strVal val="hidden"/>
                                      </p:to>
                                    </p:set>
                                  </p:childTnLst>
                                </p:cTn>
                              </p:par>
                              <p:par>
                                <p:cTn id="37" presetID="2" presetClass="exit" presetSubtype="4" fill="hold" grpId="0" nodeType="withEffect">
                                  <p:stCondLst>
                                    <p:cond delay="0"/>
                                  </p:stCondLst>
                                  <p:childTnLst>
                                    <p:anim calcmode="lin" valueType="num">
                                      <p:cBhvr additive="base">
                                        <p:cTn id="38" dur="500"/>
                                        <p:tgtEl>
                                          <p:spTgt spid="5"/>
                                        </p:tgtEl>
                                        <p:attrNameLst>
                                          <p:attrName>ppt_x</p:attrName>
                                        </p:attrNameLst>
                                      </p:cBhvr>
                                      <p:tavLst>
                                        <p:tav tm="0">
                                          <p:val>
                                            <p:strVal val="ppt_x"/>
                                          </p:val>
                                        </p:tav>
                                        <p:tav tm="100000">
                                          <p:val>
                                            <p:strVal val="ppt_x"/>
                                          </p:val>
                                        </p:tav>
                                      </p:tavLst>
                                    </p:anim>
                                    <p:anim calcmode="lin" valueType="num">
                                      <p:cBhvr additive="base">
                                        <p:cTn id="39" dur="500"/>
                                        <p:tgtEl>
                                          <p:spTgt spid="5"/>
                                        </p:tgtEl>
                                        <p:attrNameLst>
                                          <p:attrName>ppt_y</p:attrName>
                                        </p:attrNameLst>
                                      </p:cBhvr>
                                      <p:tavLst>
                                        <p:tav tm="0">
                                          <p:val>
                                            <p:strVal val="ppt_y"/>
                                          </p:val>
                                        </p:tav>
                                        <p:tav tm="100000">
                                          <p:val>
                                            <p:strVal val="1+ppt_h/2"/>
                                          </p:val>
                                        </p:tav>
                                      </p:tavLst>
                                    </p:anim>
                                    <p:set>
                                      <p:cBhvr>
                                        <p:cTn id="40" dur="1" fill="hold">
                                          <p:stCondLst>
                                            <p:cond delay="4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right)">
                                      <p:cBhvr>
                                        <p:cTn id="45" dur="500"/>
                                        <p:tgtEl>
                                          <p:spTgt spid="13"/>
                                        </p:tgtEl>
                                      </p:cBhvr>
                                    </p:animEffect>
                                  </p:childTnLst>
                                </p:cTn>
                              </p:par>
                            </p:childTnLst>
                          </p:cTn>
                        </p:par>
                        <p:par>
                          <p:cTn id="46" fill="hold">
                            <p:stCondLst>
                              <p:cond delay="500"/>
                            </p:stCondLst>
                            <p:childTnLst>
                              <p:par>
                                <p:cTn id="47" presetID="22" presetClass="entr" presetSubtype="1"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up)">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4" grpId="0" animBg="1"/>
      <p:bldP spid="5" grpId="0" animBg="1"/>
      <p:bldP spid="5" grpId="1" animBg="1"/>
      <p:bldP spid="12" grpId="0" animBg="1"/>
      <p:bldP spid="13" grpId="0" animBg="1"/>
      <p:bldP spid="14" grpId="0"/>
      <p:bldP spid="14" grpId="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14000">
              <a:schemeClr val="bg1"/>
            </a:gs>
            <a:gs pos="36000">
              <a:schemeClr val="accent6">
                <a:lumMod val="75000"/>
              </a:schemeClr>
            </a:gs>
          </a:gsLst>
          <a:lin ang="0" scaled="1"/>
          <a:tileRect/>
        </a:gra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4"/>
          <a:srcRect t="19596" b="25309"/>
          <a:stretch/>
        </p:blipFill>
        <p:spPr>
          <a:xfrm rot="5400000">
            <a:off x="-2017577" y="1996615"/>
            <a:ext cx="6895413" cy="2827356"/>
          </a:xfrm>
          <a:prstGeom prst="rect">
            <a:avLst/>
          </a:prstGeom>
        </p:spPr>
      </p:pic>
      <p:sp>
        <p:nvSpPr>
          <p:cNvPr id="518147" name="Rectangle 1027"/>
          <p:cNvSpPr>
            <a:spLocks noGrp="1" noRot="1" noChangeArrowheads="1"/>
          </p:cNvSpPr>
          <p:nvPr>
            <p:ph type="title"/>
          </p:nvPr>
        </p:nvSpPr>
        <p:spPr>
          <a:xfrm>
            <a:off x="2555776" y="116632"/>
            <a:ext cx="5624736" cy="914400"/>
          </a:xfrm>
          <a:solidFill>
            <a:schemeClr val="accent1">
              <a:lumMod val="20000"/>
              <a:lumOff val="80000"/>
            </a:schemeClr>
          </a:solidFill>
        </p:spPr>
        <p:txBody>
          <a:bodyPr/>
          <a:lstStyle/>
          <a:p>
            <a:pPr eaLnBrk="1" hangingPunct="1">
              <a:defRPr/>
            </a:pPr>
            <a:r>
              <a:rPr kumimoji="1" lang="ar-JO" sz="3600" dirty="0">
                <a:solidFill>
                  <a:schemeClr val="tx1"/>
                </a:solidFill>
                <a:ea typeface="ＭＳ Ｐゴシック" charset="0"/>
              </a:rPr>
              <a:t>غفران الخطية في العهد الجديد</a:t>
            </a:r>
            <a:endParaRPr kumimoji="1" lang="en-US" sz="3600" dirty="0">
              <a:solidFill>
                <a:schemeClr val="tx1"/>
              </a:solidFill>
              <a:ea typeface="ＭＳ Ｐゴシック" charset="0"/>
            </a:endParaRPr>
          </a:p>
        </p:txBody>
      </p:sp>
      <p:sp>
        <p:nvSpPr>
          <p:cNvPr id="6" name="Rectangle 1027"/>
          <p:cNvSpPr txBox="1">
            <a:spLocks noRot="1" noChangeArrowheads="1"/>
          </p:cNvSpPr>
          <p:nvPr/>
        </p:nvSpPr>
        <p:spPr bwMode="auto">
          <a:xfrm>
            <a:off x="3059832" y="1340768"/>
            <a:ext cx="6084168"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قناة = </a:t>
            </a:r>
            <a:r>
              <a:rPr kumimoji="1" lang="ar-JO" sz="32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العلاقة</a:t>
            </a: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مع الله</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(لا تتغيّر أبدًا)</a:t>
            </a:r>
            <a:endParaRPr kumimoji="1"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 name="Rectangle 1027"/>
          <p:cNvSpPr txBox="1">
            <a:spLocks noRot="1" noChangeArrowheads="1"/>
          </p:cNvSpPr>
          <p:nvPr/>
        </p:nvSpPr>
        <p:spPr bwMode="auto">
          <a:xfrm>
            <a:off x="3059832" y="2960948"/>
            <a:ext cx="6084168"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عائق = </a:t>
            </a:r>
            <a:r>
              <a:rPr kumimoji="1" lang="ar-JO" sz="32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الشركة</a:t>
            </a: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مع الله</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(تعوقها الخطيئة)</a:t>
            </a:r>
            <a:endParaRPr kumimoji="1"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8" name="Rectangle 1027"/>
          <p:cNvSpPr txBox="1">
            <a:spLocks noRot="1" noChangeArrowheads="1"/>
          </p:cNvSpPr>
          <p:nvPr/>
        </p:nvSpPr>
        <p:spPr bwMode="auto">
          <a:xfrm>
            <a:off x="3059832" y="4581128"/>
            <a:ext cx="6084168" cy="20882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فداء المسيح = الأساس </a:t>
            </a:r>
            <a:r>
              <a:rPr kumimoji="1" lang="ar-JO" sz="32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الاعتراف</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بالخطية، (تغفر الخطية</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لاستعادة الشركة </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ولكن العلاقة لم </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تتعرض أبدًا للتهديد). </a:t>
            </a:r>
            <a:endParaRPr kumimoji="1"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4" name="Left Arrow 3"/>
          <p:cNvSpPr/>
          <p:nvPr/>
        </p:nvSpPr>
        <p:spPr bwMode="auto">
          <a:xfrm>
            <a:off x="1986322" y="1556792"/>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Times New Roman" pitchFamily="-108" charset="0"/>
              <a:cs typeface="Arial" panose="020B0604020202020204" pitchFamily="34" charset="0"/>
            </a:endParaRPr>
          </a:p>
        </p:txBody>
      </p:sp>
      <p:sp>
        <p:nvSpPr>
          <p:cNvPr id="5" name="Freeform 4"/>
          <p:cNvSpPr/>
          <p:nvPr/>
        </p:nvSpPr>
        <p:spPr>
          <a:xfrm>
            <a:off x="1241257" y="3145599"/>
            <a:ext cx="594224" cy="427327"/>
          </a:xfrm>
          <a:custGeom>
            <a:avLst/>
            <a:gdLst>
              <a:gd name="connsiteX0" fmla="*/ 0 w 594224"/>
              <a:gd name="connsiteY0" fmla="*/ 154313 h 427327"/>
              <a:gd name="connsiteX1" fmla="*/ 59347 w 594224"/>
              <a:gd name="connsiteY1" fmla="*/ 201793 h 427327"/>
              <a:gd name="connsiteX2" fmla="*/ 83087 w 594224"/>
              <a:gd name="connsiteY2" fmla="*/ 178053 h 427327"/>
              <a:gd name="connsiteX3" fmla="*/ 118695 w 594224"/>
              <a:gd name="connsiteY3" fmla="*/ 166183 h 427327"/>
              <a:gd name="connsiteX4" fmla="*/ 201782 w 594224"/>
              <a:gd name="connsiteY4" fmla="*/ 142443 h 427327"/>
              <a:gd name="connsiteX5" fmla="*/ 272999 w 594224"/>
              <a:gd name="connsiteY5" fmla="*/ 154313 h 427327"/>
              <a:gd name="connsiteX6" fmla="*/ 284869 w 594224"/>
              <a:gd name="connsiteY6" fmla="*/ 189923 h 427327"/>
              <a:gd name="connsiteX7" fmla="*/ 237391 w 594224"/>
              <a:gd name="connsiteY7" fmla="*/ 284885 h 427327"/>
              <a:gd name="connsiteX8" fmla="*/ 320477 w 594224"/>
              <a:gd name="connsiteY8" fmla="*/ 379846 h 427327"/>
              <a:gd name="connsiteX9" fmla="*/ 439173 w 594224"/>
              <a:gd name="connsiteY9" fmla="*/ 367976 h 427327"/>
              <a:gd name="connsiteX10" fmla="*/ 462912 w 594224"/>
              <a:gd name="connsiteY10" fmla="*/ 320495 h 427327"/>
              <a:gd name="connsiteX11" fmla="*/ 534129 w 594224"/>
              <a:gd name="connsiteY11" fmla="*/ 296755 h 427327"/>
              <a:gd name="connsiteX12" fmla="*/ 557868 w 594224"/>
              <a:gd name="connsiteY12" fmla="*/ 154313 h 427327"/>
              <a:gd name="connsiteX13" fmla="*/ 581607 w 594224"/>
              <a:gd name="connsiteY13" fmla="*/ 130572 h 427327"/>
              <a:gd name="connsiteX14" fmla="*/ 569738 w 594224"/>
              <a:gd name="connsiteY14" fmla="*/ 213664 h 427327"/>
              <a:gd name="connsiteX15" fmla="*/ 522260 w 594224"/>
              <a:gd name="connsiteY15" fmla="*/ 225534 h 427327"/>
              <a:gd name="connsiteX16" fmla="*/ 439173 w 594224"/>
              <a:gd name="connsiteY16" fmla="*/ 213664 h 427327"/>
              <a:gd name="connsiteX17" fmla="*/ 427303 w 594224"/>
              <a:gd name="connsiteY17" fmla="*/ 166183 h 427327"/>
              <a:gd name="connsiteX18" fmla="*/ 367956 w 594224"/>
              <a:gd name="connsiteY18" fmla="*/ 106832 h 427327"/>
              <a:gd name="connsiteX19" fmla="*/ 344216 w 594224"/>
              <a:gd name="connsiteY19" fmla="*/ 142443 h 427327"/>
              <a:gd name="connsiteX20" fmla="*/ 332347 w 594224"/>
              <a:gd name="connsiteY20" fmla="*/ 189923 h 427327"/>
              <a:gd name="connsiteX21" fmla="*/ 296738 w 594224"/>
              <a:gd name="connsiteY21" fmla="*/ 201793 h 427327"/>
              <a:gd name="connsiteX22" fmla="*/ 201782 w 594224"/>
              <a:gd name="connsiteY22" fmla="*/ 189923 h 427327"/>
              <a:gd name="connsiteX23" fmla="*/ 166173 w 594224"/>
              <a:gd name="connsiteY23" fmla="*/ 201793 h 427327"/>
              <a:gd name="connsiteX24" fmla="*/ 154304 w 594224"/>
              <a:gd name="connsiteY24" fmla="*/ 154313 h 427327"/>
              <a:gd name="connsiteX25" fmla="*/ 130565 w 594224"/>
              <a:gd name="connsiteY25" fmla="*/ 130572 h 427327"/>
              <a:gd name="connsiteX26" fmla="*/ 130565 w 594224"/>
              <a:gd name="connsiteY26" fmla="*/ 284885 h 427327"/>
              <a:gd name="connsiteX27" fmla="*/ 178043 w 594224"/>
              <a:gd name="connsiteY27" fmla="*/ 308625 h 427327"/>
              <a:gd name="connsiteX28" fmla="*/ 213651 w 594224"/>
              <a:gd name="connsiteY28" fmla="*/ 344236 h 427327"/>
              <a:gd name="connsiteX29" fmla="*/ 261130 w 594224"/>
              <a:gd name="connsiteY29" fmla="*/ 332366 h 427327"/>
              <a:gd name="connsiteX30" fmla="*/ 427303 w 594224"/>
              <a:gd name="connsiteY30" fmla="*/ 320495 h 427327"/>
              <a:gd name="connsiteX31" fmla="*/ 451042 w 594224"/>
              <a:gd name="connsiteY31" fmla="*/ 284885 h 427327"/>
              <a:gd name="connsiteX32" fmla="*/ 439173 w 594224"/>
              <a:gd name="connsiteY32" fmla="*/ 142443 h 427327"/>
              <a:gd name="connsiteX33" fmla="*/ 534129 w 594224"/>
              <a:gd name="connsiteY33" fmla="*/ 166183 h 427327"/>
              <a:gd name="connsiteX34" fmla="*/ 498521 w 594224"/>
              <a:gd name="connsiteY34" fmla="*/ 59351 h 427327"/>
              <a:gd name="connsiteX35" fmla="*/ 391695 w 594224"/>
              <a:gd name="connsiteY35" fmla="*/ 0 h 427327"/>
              <a:gd name="connsiteX36" fmla="*/ 332347 w 594224"/>
              <a:gd name="connsiteY36" fmla="*/ 11870 h 427327"/>
              <a:gd name="connsiteX37" fmla="*/ 308608 w 594224"/>
              <a:gd name="connsiteY37" fmla="*/ 47481 h 427327"/>
              <a:gd name="connsiteX38" fmla="*/ 272999 w 594224"/>
              <a:gd name="connsiteY38" fmla="*/ 59351 h 427327"/>
              <a:gd name="connsiteX39" fmla="*/ 249260 w 594224"/>
              <a:gd name="connsiteY39" fmla="*/ 83092 h 427327"/>
              <a:gd name="connsiteX40" fmla="*/ 213651 w 594224"/>
              <a:gd name="connsiteY40" fmla="*/ 94962 h 427327"/>
              <a:gd name="connsiteX41" fmla="*/ 201782 w 594224"/>
              <a:gd name="connsiteY41" fmla="*/ 130572 h 427327"/>
              <a:gd name="connsiteX42" fmla="*/ 189912 w 594224"/>
              <a:gd name="connsiteY42" fmla="*/ 308625 h 427327"/>
              <a:gd name="connsiteX43" fmla="*/ 94956 w 594224"/>
              <a:gd name="connsiteY43" fmla="*/ 296755 h 427327"/>
              <a:gd name="connsiteX44" fmla="*/ 83087 w 594224"/>
              <a:gd name="connsiteY44" fmla="*/ 261144 h 427327"/>
              <a:gd name="connsiteX45" fmla="*/ 166173 w 594224"/>
              <a:gd name="connsiteY45" fmla="*/ 344236 h 427327"/>
              <a:gd name="connsiteX46" fmla="*/ 237391 w 594224"/>
              <a:gd name="connsiteY46" fmla="*/ 379846 h 427327"/>
              <a:gd name="connsiteX47" fmla="*/ 261130 w 594224"/>
              <a:gd name="connsiteY47" fmla="*/ 403587 h 427327"/>
              <a:gd name="connsiteX48" fmla="*/ 332347 w 594224"/>
              <a:gd name="connsiteY48" fmla="*/ 427327 h 427327"/>
              <a:gd name="connsiteX49" fmla="*/ 415434 w 594224"/>
              <a:gd name="connsiteY49" fmla="*/ 415457 h 427327"/>
              <a:gd name="connsiteX50" fmla="*/ 451042 w 594224"/>
              <a:gd name="connsiteY50" fmla="*/ 379846 h 427327"/>
              <a:gd name="connsiteX51" fmla="*/ 462912 w 594224"/>
              <a:gd name="connsiteY51" fmla="*/ 273015 h 42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94224" h="427327">
                <a:moveTo>
                  <a:pt x="0" y="154313"/>
                </a:moveTo>
                <a:cubicBezTo>
                  <a:pt x="19782" y="170140"/>
                  <a:pt x="34988" y="194833"/>
                  <a:pt x="59347" y="201793"/>
                </a:cubicBezTo>
                <a:cubicBezTo>
                  <a:pt x="70108" y="204868"/>
                  <a:pt x="73491" y="183811"/>
                  <a:pt x="83087" y="178053"/>
                </a:cubicBezTo>
                <a:cubicBezTo>
                  <a:pt x="93815" y="171616"/>
                  <a:pt x="106665" y="169620"/>
                  <a:pt x="118695" y="166183"/>
                </a:cubicBezTo>
                <a:cubicBezTo>
                  <a:pt x="223031" y="136371"/>
                  <a:pt x="116398" y="170905"/>
                  <a:pt x="201782" y="142443"/>
                </a:cubicBezTo>
                <a:cubicBezTo>
                  <a:pt x="225521" y="146400"/>
                  <a:pt x="252104" y="142372"/>
                  <a:pt x="272999" y="154313"/>
                </a:cubicBezTo>
                <a:cubicBezTo>
                  <a:pt x="283862" y="160521"/>
                  <a:pt x="284869" y="177411"/>
                  <a:pt x="284869" y="189923"/>
                </a:cubicBezTo>
                <a:cubicBezTo>
                  <a:pt x="284869" y="280854"/>
                  <a:pt x="293442" y="266200"/>
                  <a:pt x="237391" y="284885"/>
                </a:cubicBezTo>
                <a:cubicBezTo>
                  <a:pt x="292782" y="367976"/>
                  <a:pt x="261129" y="340279"/>
                  <a:pt x="320477" y="379846"/>
                </a:cubicBezTo>
                <a:cubicBezTo>
                  <a:pt x="360042" y="375889"/>
                  <a:pt x="402469" y="383270"/>
                  <a:pt x="439173" y="367976"/>
                </a:cubicBezTo>
                <a:cubicBezTo>
                  <a:pt x="455507" y="361170"/>
                  <a:pt x="448756" y="331112"/>
                  <a:pt x="462912" y="320495"/>
                </a:cubicBezTo>
                <a:cubicBezTo>
                  <a:pt x="482930" y="305481"/>
                  <a:pt x="534129" y="296755"/>
                  <a:pt x="534129" y="296755"/>
                </a:cubicBezTo>
                <a:cubicBezTo>
                  <a:pt x="535097" y="289977"/>
                  <a:pt x="550431" y="171667"/>
                  <a:pt x="557868" y="154313"/>
                </a:cubicBezTo>
                <a:cubicBezTo>
                  <a:pt x="562276" y="144027"/>
                  <a:pt x="573694" y="138486"/>
                  <a:pt x="581607" y="130572"/>
                </a:cubicBezTo>
                <a:cubicBezTo>
                  <a:pt x="592759" y="164030"/>
                  <a:pt x="608001" y="181777"/>
                  <a:pt x="569738" y="213664"/>
                </a:cubicBezTo>
                <a:cubicBezTo>
                  <a:pt x="557206" y="224108"/>
                  <a:pt x="538086" y="221577"/>
                  <a:pt x="522260" y="225534"/>
                </a:cubicBezTo>
                <a:cubicBezTo>
                  <a:pt x="494564" y="221577"/>
                  <a:pt x="462897" y="228492"/>
                  <a:pt x="439173" y="213664"/>
                </a:cubicBezTo>
                <a:cubicBezTo>
                  <a:pt x="425339" y="205017"/>
                  <a:pt x="433729" y="181178"/>
                  <a:pt x="427303" y="166183"/>
                </a:cubicBezTo>
                <a:cubicBezTo>
                  <a:pt x="411477" y="129253"/>
                  <a:pt x="399609" y="127935"/>
                  <a:pt x="367956" y="106832"/>
                </a:cubicBezTo>
                <a:cubicBezTo>
                  <a:pt x="360043" y="118702"/>
                  <a:pt x="349836" y="129330"/>
                  <a:pt x="344216" y="142443"/>
                </a:cubicBezTo>
                <a:cubicBezTo>
                  <a:pt x="337790" y="157438"/>
                  <a:pt x="342538" y="177184"/>
                  <a:pt x="332347" y="189923"/>
                </a:cubicBezTo>
                <a:cubicBezTo>
                  <a:pt x="324531" y="199693"/>
                  <a:pt x="308608" y="197836"/>
                  <a:pt x="296738" y="201793"/>
                </a:cubicBezTo>
                <a:cubicBezTo>
                  <a:pt x="265086" y="197836"/>
                  <a:pt x="233680" y="189923"/>
                  <a:pt x="201782" y="189923"/>
                </a:cubicBezTo>
                <a:cubicBezTo>
                  <a:pt x="189270" y="189923"/>
                  <a:pt x="176182" y="209300"/>
                  <a:pt x="166173" y="201793"/>
                </a:cubicBezTo>
                <a:cubicBezTo>
                  <a:pt x="153122" y="192005"/>
                  <a:pt x="161599" y="168905"/>
                  <a:pt x="154304" y="154313"/>
                </a:cubicBezTo>
                <a:cubicBezTo>
                  <a:pt x="149299" y="144303"/>
                  <a:pt x="138478" y="138486"/>
                  <a:pt x="130565" y="130572"/>
                </a:cubicBezTo>
                <a:cubicBezTo>
                  <a:pt x="111929" y="186483"/>
                  <a:pt x="98992" y="209107"/>
                  <a:pt x="130565" y="284885"/>
                </a:cubicBezTo>
                <a:cubicBezTo>
                  <a:pt x="137370" y="301218"/>
                  <a:pt x="162217" y="300712"/>
                  <a:pt x="178043" y="308625"/>
                </a:cubicBezTo>
                <a:cubicBezTo>
                  <a:pt x="189912" y="320495"/>
                  <a:pt x="197510" y="339624"/>
                  <a:pt x="213651" y="344236"/>
                </a:cubicBezTo>
                <a:cubicBezTo>
                  <a:pt x="229337" y="348718"/>
                  <a:pt x="244916" y="334168"/>
                  <a:pt x="261130" y="332366"/>
                </a:cubicBezTo>
                <a:cubicBezTo>
                  <a:pt x="316322" y="326233"/>
                  <a:pt x="371912" y="324452"/>
                  <a:pt x="427303" y="320495"/>
                </a:cubicBezTo>
                <a:cubicBezTo>
                  <a:pt x="435216" y="308625"/>
                  <a:pt x="450093" y="299119"/>
                  <a:pt x="451042" y="284885"/>
                </a:cubicBezTo>
                <a:cubicBezTo>
                  <a:pt x="454211" y="237345"/>
                  <a:pt x="411851" y="181476"/>
                  <a:pt x="439173" y="142443"/>
                </a:cubicBezTo>
                <a:cubicBezTo>
                  <a:pt x="457882" y="115714"/>
                  <a:pt x="502477" y="158270"/>
                  <a:pt x="534129" y="166183"/>
                </a:cubicBezTo>
                <a:cubicBezTo>
                  <a:pt x="522260" y="130572"/>
                  <a:pt x="519886" y="90214"/>
                  <a:pt x="498521" y="59351"/>
                </a:cubicBezTo>
                <a:cubicBezTo>
                  <a:pt x="474033" y="23977"/>
                  <a:pt x="429314" y="12540"/>
                  <a:pt x="391695" y="0"/>
                </a:cubicBezTo>
                <a:cubicBezTo>
                  <a:pt x="371912" y="3957"/>
                  <a:pt x="349863" y="1860"/>
                  <a:pt x="332347" y="11870"/>
                </a:cubicBezTo>
                <a:cubicBezTo>
                  <a:pt x="319961" y="18948"/>
                  <a:pt x="319748" y="38569"/>
                  <a:pt x="308608" y="47481"/>
                </a:cubicBezTo>
                <a:cubicBezTo>
                  <a:pt x="298838" y="55297"/>
                  <a:pt x="284869" y="55394"/>
                  <a:pt x="272999" y="59351"/>
                </a:cubicBezTo>
                <a:cubicBezTo>
                  <a:pt x="265086" y="67265"/>
                  <a:pt x="258856" y="77334"/>
                  <a:pt x="249260" y="83092"/>
                </a:cubicBezTo>
                <a:cubicBezTo>
                  <a:pt x="238531" y="89530"/>
                  <a:pt x="222498" y="86115"/>
                  <a:pt x="213651" y="94962"/>
                </a:cubicBezTo>
                <a:cubicBezTo>
                  <a:pt x="204804" y="103809"/>
                  <a:pt x="205738" y="118702"/>
                  <a:pt x="201782" y="130572"/>
                </a:cubicBezTo>
                <a:cubicBezTo>
                  <a:pt x="197825" y="189923"/>
                  <a:pt x="222076" y="258589"/>
                  <a:pt x="189912" y="308625"/>
                </a:cubicBezTo>
                <a:cubicBezTo>
                  <a:pt x="172663" y="335458"/>
                  <a:pt x="124105" y="309711"/>
                  <a:pt x="94956" y="296755"/>
                </a:cubicBezTo>
                <a:cubicBezTo>
                  <a:pt x="83522" y="291673"/>
                  <a:pt x="72676" y="254203"/>
                  <a:pt x="83087" y="261144"/>
                </a:cubicBezTo>
                <a:cubicBezTo>
                  <a:pt x="115677" y="282872"/>
                  <a:pt x="129015" y="331850"/>
                  <a:pt x="166173" y="344236"/>
                </a:cubicBezTo>
                <a:cubicBezTo>
                  <a:pt x="203782" y="356773"/>
                  <a:pt x="204522" y="353549"/>
                  <a:pt x="237391" y="379846"/>
                </a:cubicBezTo>
                <a:cubicBezTo>
                  <a:pt x="246130" y="386837"/>
                  <a:pt x="251120" y="398582"/>
                  <a:pt x="261130" y="403587"/>
                </a:cubicBezTo>
                <a:cubicBezTo>
                  <a:pt x="283511" y="414778"/>
                  <a:pt x="332347" y="427327"/>
                  <a:pt x="332347" y="427327"/>
                </a:cubicBezTo>
                <a:cubicBezTo>
                  <a:pt x="360043" y="423370"/>
                  <a:pt x="389458" y="425848"/>
                  <a:pt x="415434" y="415457"/>
                </a:cubicBezTo>
                <a:cubicBezTo>
                  <a:pt x="431020" y="409222"/>
                  <a:pt x="441731" y="393813"/>
                  <a:pt x="451042" y="379846"/>
                </a:cubicBezTo>
                <a:cubicBezTo>
                  <a:pt x="470419" y="350778"/>
                  <a:pt x="462912" y="301601"/>
                  <a:pt x="462912" y="273015"/>
                </a:cubicBezTo>
              </a:path>
            </a:pathLst>
          </a:custGeom>
          <a:ln w="57150" cmpd="sng">
            <a:solidFill>
              <a:srgbClr val="000000"/>
            </a:solidFill>
          </a:ln>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Times New Roman" pitchFamily="-108" charset="0"/>
              <a:cs typeface="Arial" panose="020B0604020202020204" pitchFamily="34" charset="0"/>
            </a:endParaRPr>
          </a:p>
        </p:txBody>
      </p:sp>
      <p:sp>
        <p:nvSpPr>
          <p:cNvPr id="12" name="Left Arrow 11"/>
          <p:cNvSpPr/>
          <p:nvPr/>
        </p:nvSpPr>
        <p:spPr bwMode="auto">
          <a:xfrm>
            <a:off x="1986322" y="3140968"/>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Times New Roman" pitchFamily="-108" charset="0"/>
              <a:cs typeface="Arial" panose="020B0604020202020204" pitchFamily="34" charset="0"/>
            </a:endParaRPr>
          </a:p>
        </p:txBody>
      </p:sp>
      <p:sp>
        <p:nvSpPr>
          <p:cNvPr id="13" name="Left Arrow 12"/>
          <p:cNvSpPr/>
          <p:nvPr/>
        </p:nvSpPr>
        <p:spPr bwMode="auto">
          <a:xfrm>
            <a:off x="1986322" y="4725144"/>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Times New Roman" pitchFamily="-108" charset="0"/>
              <a:cs typeface="Arial" panose="020B0604020202020204" pitchFamily="34" charset="0"/>
            </a:endParaRPr>
          </a:p>
        </p:txBody>
      </p:sp>
      <p:sp>
        <p:nvSpPr>
          <p:cNvPr id="14" name="Rectangle 1027"/>
          <p:cNvSpPr txBox="1">
            <a:spLocks noRot="1" noChangeArrowheads="1"/>
          </p:cNvSpPr>
          <p:nvPr/>
        </p:nvSpPr>
        <p:spPr bwMode="auto">
          <a:xfrm>
            <a:off x="0" y="2780928"/>
            <a:ext cx="1187624"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الخطيئة</a:t>
            </a:r>
            <a:endParaRPr kumimoji="1" lang="en-US" sz="32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5" name="Rectangle 1027"/>
          <p:cNvSpPr txBox="1">
            <a:spLocks noRot="1" noChangeArrowheads="1"/>
          </p:cNvSpPr>
          <p:nvPr/>
        </p:nvSpPr>
        <p:spPr bwMode="auto">
          <a:xfrm>
            <a:off x="2876308" y="1988840"/>
            <a:ext cx="4932040" cy="3312368"/>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"إِنِ ٱعْتَرَفْنَا بِخَطَايَانَا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فَهُوَ أَمِينٌ وَعَادِلٌ،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حَتَّى يَغْفِرَ لَنَا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خَطَايَانَا وَيُطَهِّرَنَا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مِنْ كُلِّ إِثْمٍ."</a:t>
            </a:r>
            <a:br>
              <a:rPr kumimoji="1"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br>
            <a:r>
              <a:rPr kumimoji="1"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 يو 1: 9)</a:t>
            </a:r>
            <a:endParaRPr kumimoji="1"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6" name="Text Box 1045"/>
          <p:cNvSpPr txBox="1">
            <a:spLocks noChangeArrowheads="1"/>
          </p:cNvSpPr>
          <p:nvPr/>
        </p:nvSpPr>
        <p:spPr bwMode="auto">
          <a:xfrm>
            <a:off x="8265501" y="179348"/>
            <a:ext cx="719749"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121ب</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60730726"/>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grpId="1"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0.70"/>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1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14"/>
                                        </p:tgtEl>
                                        <p:attrNameLst>
                                          <p:attrName>ppt_x</p:attrName>
                                        </p:attrNameLst>
                                      </p:cBhvr>
                                      <p:tavLst>
                                        <p:tav tm="0">
                                          <p:val>
                                            <p:strVal val="ppt_x"/>
                                          </p:val>
                                        </p:tav>
                                        <p:tav tm="100000">
                                          <p:val>
                                            <p:strVal val="ppt_x"/>
                                          </p:val>
                                        </p:tav>
                                      </p:tavLst>
                                    </p:anim>
                                    <p:anim calcmode="lin" valueType="num">
                                      <p:cBhvr additive="base">
                                        <p:cTn id="35" dur="500"/>
                                        <p:tgtEl>
                                          <p:spTgt spid="14"/>
                                        </p:tgtEl>
                                        <p:attrNameLst>
                                          <p:attrName>ppt_y</p:attrName>
                                        </p:attrNameLst>
                                      </p:cBhvr>
                                      <p:tavLst>
                                        <p:tav tm="0">
                                          <p:val>
                                            <p:strVal val="ppt_y"/>
                                          </p:val>
                                        </p:tav>
                                        <p:tav tm="100000">
                                          <p:val>
                                            <p:strVal val="1+ppt_h/2"/>
                                          </p:val>
                                        </p:tav>
                                      </p:tavLst>
                                    </p:anim>
                                    <p:set>
                                      <p:cBhvr>
                                        <p:cTn id="36" dur="1" fill="hold">
                                          <p:stCondLst>
                                            <p:cond delay="499"/>
                                          </p:stCondLst>
                                        </p:cTn>
                                        <p:tgtEl>
                                          <p:spTgt spid="14"/>
                                        </p:tgtEl>
                                        <p:attrNameLst>
                                          <p:attrName>style.visibility</p:attrName>
                                        </p:attrNameLst>
                                      </p:cBhvr>
                                      <p:to>
                                        <p:strVal val="hidden"/>
                                      </p:to>
                                    </p:set>
                                  </p:childTnLst>
                                </p:cTn>
                              </p:par>
                              <p:par>
                                <p:cTn id="37" presetID="2" presetClass="exit" presetSubtype="4" fill="hold" grpId="0" nodeType="withEffect">
                                  <p:stCondLst>
                                    <p:cond delay="0"/>
                                  </p:stCondLst>
                                  <p:childTnLst>
                                    <p:anim calcmode="lin" valueType="num">
                                      <p:cBhvr additive="base">
                                        <p:cTn id="38" dur="500"/>
                                        <p:tgtEl>
                                          <p:spTgt spid="5"/>
                                        </p:tgtEl>
                                        <p:attrNameLst>
                                          <p:attrName>ppt_x</p:attrName>
                                        </p:attrNameLst>
                                      </p:cBhvr>
                                      <p:tavLst>
                                        <p:tav tm="0">
                                          <p:val>
                                            <p:strVal val="ppt_x"/>
                                          </p:val>
                                        </p:tav>
                                        <p:tav tm="100000">
                                          <p:val>
                                            <p:strVal val="ppt_x"/>
                                          </p:val>
                                        </p:tav>
                                      </p:tavLst>
                                    </p:anim>
                                    <p:anim calcmode="lin" valueType="num">
                                      <p:cBhvr additive="base">
                                        <p:cTn id="39" dur="500"/>
                                        <p:tgtEl>
                                          <p:spTgt spid="5"/>
                                        </p:tgtEl>
                                        <p:attrNameLst>
                                          <p:attrName>ppt_y</p:attrName>
                                        </p:attrNameLst>
                                      </p:cBhvr>
                                      <p:tavLst>
                                        <p:tav tm="0">
                                          <p:val>
                                            <p:strVal val="ppt_y"/>
                                          </p:val>
                                        </p:tav>
                                        <p:tav tm="100000">
                                          <p:val>
                                            <p:strVal val="1+ppt_h/2"/>
                                          </p:val>
                                        </p:tav>
                                      </p:tavLst>
                                    </p:anim>
                                    <p:set>
                                      <p:cBhvr>
                                        <p:cTn id="40" dur="1" fill="hold">
                                          <p:stCondLst>
                                            <p:cond delay="4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right)">
                                      <p:cBhvr>
                                        <p:cTn id="45" dur="500"/>
                                        <p:tgtEl>
                                          <p:spTgt spid="13"/>
                                        </p:tgtEl>
                                      </p:cBhvr>
                                    </p:animEffect>
                                  </p:childTnLst>
                                </p:cTn>
                              </p:par>
                            </p:childTnLst>
                          </p:cTn>
                        </p:par>
                        <p:par>
                          <p:cTn id="46" fill="hold">
                            <p:stCondLst>
                              <p:cond delay="500"/>
                            </p:stCondLst>
                            <p:childTnLst>
                              <p:par>
                                <p:cTn id="47" presetID="22" presetClass="entr" presetSubtype="1"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up)">
                                      <p:cBhvr>
                                        <p:cTn id="49" dur="500"/>
                                        <p:tgtEl>
                                          <p:spTgt spid="8"/>
                                        </p:tgtEl>
                                      </p:cBhvr>
                                    </p:animEffect>
                                  </p:childTnLst>
                                </p:cTn>
                              </p:par>
                            </p:childTnLst>
                          </p:cTn>
                        </p:par>
                        <p:par>
                          <p:cTn id="50" fill="hold">
                            <p:stCondLst>
                              <p:cond delay="1000"/>
                            </p:stCondLst>
                            <p:childTnLst>
                              <p:par>
                                <p:cTn id="51" presetID="22" presetClass="entr" presetSubtype="1" fill="hold" grpId="0"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up)">
                                      <p:cBhvr>
                                        <p:cTn id="5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4" grpId="0" animBg="1"/>
      <p:bldP spid="5" grpId="0" animBg="1"/>
      <p:bldP spid="5" grpId="1" animBg="1"/>
      <p:bldP spid="12" grpId="0" animBg="1"/>
      <p:bldP spid="13" grpId="0" animBg="1"/>
      <p:bldP spid="14" grpId="0"/>
      <p:bldP spid="14" grpId="1"/>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8937"/>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الميراث في العهد القديم</a:t>
            </a:r>
            <a:endParaRPr lang="en-US" sz="54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979452" y="1273416"/>
            <a:ext cx="7023801" cy="4916661"/>
          </a:xfrm>
          <a:prstGeom prst="rect">
            <a:avLst/>
          </a:prstGeom>
        </p:spPr>
      </p:pic>
    </p:spTree>
    <p:extLst>
      <p:ext uri="{BB962C8B-B14F-4D97-AF65-F5344CB8AC3E}">
        <p14:creationId xmlns:p14="http://schemas.microsoft.com/office/powerpoint/2010/main" val="33086068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8937"/>
            <a:ext cx="9144000" cy="1876845"/>
          </a:xfrm>
          <a:effectLst>
            <a:outerShdw blurRad="63500" dist="35921" dir="2700000" algn="ctr" rotWithShape="0">
              <a:schemeClr val="tx2">
                <a:alpha val="74998"/>
              </a:schemeClr>
            </a:outerShdw>
          </a:effectLst>
        </p:spPr>
        <p:txBody>
          <a:bodyPr anchor="t"/>
          <a:lstStyle/>
          <a:p>
            <a:pPr>
              <a:defRPr/>
            </a:pPr>
            <a:r>
              <a:rPr lang="ar-JO" dirty="0">
                <a:effectLst>
                  <a:glow rad="127000">
                    <a:schemeClr val="tx1"/>
                  </a:glow>
                </a:effectLst>
                <a:ea typeface="ＭＳ Ｐゴシック" charset="0"/>
              </a:rPr>
              <a:t>3. الميراث في العهد القديم يشمل كل من الخلاص و المكافآت</a:t>
            </a:r>
            <a:endParaRPr lang="en-US" dirty="0">
              <a:effectLst>
                <a:glow rad="127000">
                  <a:schemeClr val="tx1"/>
                </a:glow>
              </a:effectLst>
              <a:ea typeface="ＭＳ Ｐゴシック" charset="0"/>
            </a:endParaRPr>
          </a:p>
        </p:txBody>
      </p:sp>
      <p:pic>
        <p:nvPicPr>
          <p:cNvPr id="1026" name="Picture 2" descr="Is Salvation a Reward or a Gift? Yes.">
            <a:extLst>
              <a:ext uri="{FF2B5EF4-FFF2-40B4-BE49-F238E27FC236}">
                <a16:creationId xmlns:a16="http://schemas.microsoft.com/office/drawing/2014/main" id="{B8F8DB20-AE60-9E4A-9F0B-EE5ECF42D7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450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2826235"/>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723"/>
            <a:ext cx="9144000" cy="6853277"/>
          </a:xfrm>
          <a:prstGeom prst="rect">
            <a:avLst/>
          </a:prstGeom>
        </p:spPr>
      </p:pic>
      <p:sp>
        <p:nvSpPr>
          <p:cNvPr id="111618" name="Rectangle 2"/>
          <p:cNvSpPr>
            <a:spLocks noGrp="1" noChangeArrowheads="1"/>
          </p:cNvSpPr>
          <p:nvPr>
            <p:ph type="ctrTitle"/>
          </p:nvPr>
        </p:nvSpPr>
        <p:spPr>
          <a:xfrm>
            <a:off x="4897799" y="543669"/>
            <a:ext cx="4144601" cy="6309608"/>
          </a:xfrm>
        </p:spPr>
        <p:txBody>
          <a:bodyPr/>
          <a:lstStyle/>
          <a:p>
            <a:r>
              <a:rPr lang="ar-JO" sz="6000" dirty="0">
                <a:solidFill>
                  <a:srgbClr val="FFFFFF"/>
                </a:solidFill>
                <a:effectLst>
                  <a:glow rad="177800">
                    <a:srgbClr val="000000"/>
                  </a:glow>
                </a:effectLst>
                <a:ea typeface="ＭＳ Ｐゴシック" charset="0"/>
              </a:rPr>
              <a:t>الحكم المستقبلي للملوك الخدام</a:t>
            </a:r>
            <a:endParaRPr lang="en-US" sz="6000" dirty="0">
              <a:solidFill>
                <a:srgbClr val="FFFFFF"/>
              </a:solidFill>
              <a:effectLst>
                <a:glow rad="177800">
                  <a:srgbClr val="000000"/>
                </a:glow>
              </a:effectLst>
              <a:ea typeface="ＭＳ Ｐゴシック" charset="0"/>
            </a:endParaRPr>
          </a:p>
        </p:txBody>
      </p:sp>
      <p:grpSp>
        <p:nvGrpSpPr>
          <p:cNvPr id="4" name="Group 3"/>
          <p:cNvGrpSpPr/>
          <p:nvPr/>
        </p:nvGrpSpPr>
        <p:grpSpPr>
          <a:xfrm>
            <a:off x="0" y="226863"/>
            <a:ext cx="4860517" cy="7092247"/>
            <a:chOff x="-12213" y="-73480"/>
            <a:chExt cx="4860517" cy="7092247"/>
          </a:xfrm>
        </p:grpSpPr>
        <p:pic>
          <p:nvPicPr>
            <p:cNvPr id="3" name="Picture 2"/>
            <p:cNvPicPr>
              <a:picLocks noChangeAspect="1"/>
            </p:cNvPicPr>
            <p:nvPr/>
          </p:nvPicPr>
          <p:blipFill>
            <a:blip r:embed="rId4"/>
            <a:stretch>
              <a:fillRect/>
            </a:stretch>
          </p:blipFill>
          <p:spPr>
            <a:xfrm>
              <a:off x="-12213" y="-73480"/>
              <a:ext cx="4860517" cy="7092247"/>
            </a:xfrm>
            <a:prstGeom prst="rect">
              <a:avLst/>
            </a:prstGeom>
          </p:spPr>
        </p:pic>
        <p:sp>
          <p:nvSpPr>
            <p:cNvPr id="7" name="Rectangle 2"/>
            <p:cNvSpPr txBox="1">
              <a:spLocks noChangeArrowheads="1"/>
            </p:cNvSpPr>
            <p:nvPr/>
          </p:nvSpPr>
          <p:spPr bwMode="auto">
            <a:xfrm>
              <a:off x="-12213" y="3181433"/>
              <a:ext cx="4860517" cy="1119159"/>
            </a:xfrm>
            <a:prstGeom prst="rect">
              <a:avLst/>
            </a:prstGeom>
            <a:solidFill>
              <a:schemeClr val="tx2"/>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المصير النهائي</a:t>
              </a:r>
              <a:endParaRPr kumimoji="0" lang="en-US" sz="48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0" y="5817003"/>
              <a:ext cx="4848304" cy="762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جوزيف ديلو</a:t>
              </a:r>
              <a:endParaRPr kumimoji="0" lang="en-US" sz="32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4225142"/>
              <a:ext cx="4848304" cy="1282634"/>
            </a:xfrm>
            <a:prstGeom prst="rect">
              <a:avLst/>
            </a:prstGeom>
            <a:solidFill>
              <a:srgbClr val="00000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الحكم المستقبلي للملوك الخدام</a:t>
              </a:r>
              <a:endParaRPr kumimoji="0" lang="en-US" sz="28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grpSp>
      <p:sp>
        <p:nvSpPr>
          <p:cNvPr id="9" name="Rectangle 2"/>
          <p:cNvSpPr txBox="1">
            <a:spLocks noChangeArrowheads="1"/>
          </p:cNvSpPr>
          <p:nvPr/>
        </p:nvSpPr>
        <p:spPr bwMode="auto">
          <a:xfrm>
            <a:off x="0" y="0"/>
            <a:ext cx="9144000" cy="692696"/>
          </a:xfrm>
          <a:prstGeom prst="rect">
            <a:avLst/>
          </a:prstGeom>
          <a:gradFill flip="none" rotWithShape="1">
            <a:gsLst>
              <a:gs pos="0">
                <a:srgbClr val="800000"/>
              </a:gs>
              <a:gs pos="100000">
                <a:schemeClr val="tx1"/>
              </a:gs>
            </a:gsLst>
            <a:path path="rect">
              <a:fillToRect l="50000" t="50000" r="50000" b="50000"/>
            </a:path>
            <a:tileRect/>
          </a:grad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جودي ديلو هو المؤلف الرئيسي لنظرة الشركاء</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37964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11618"/>
                                        </p:tgtEl>
                                        <p:attrNameLst>
                                          <p:attrName>style.visibility</p:attrName>
                                        </p:attrNameLst>
                                      </p:cBhvr>
                                      <p:to>
                                        <p:strVal val="visible"/>
                                      </p:to>
                                    </p:set>
                                    <p:animEffect transition="in" filter="fade">
                                      <p:cBhvr>
                                        <p:cTn id="7" dur="1000"/>
                                        <p:tgtEl>
                                          <p:spTgt spid="111618"/>
                                        </p:tgtEl>
                                      </p:cBhvr>
                                    </p:animEffect>
                                    <p:anim calcmode="lin" valueType="num">
                                      <p:cBhvr>
                                        <p:cTn id="8" dur="1000" fill="hold"/>
                                        <p:tgtEl>
                                          <p:spTgt spid="111618"/>
                                        </p:tgtEl>
                                        <p:attrNameLst>
                                          <p:attrName>ppt_x</p:attrName>
                                        </p:attrNameLst>
                                      </p:cBhvr>
                                      <p:tavLst>
                                        <p:tav tm="0">
                                          <p:val>
                                            <p:strVal val="#ppt_x"/>
                                          </p:val>
                                        </p:tav>
                                        <p:tav tm="100000">
                                          <p:val>
                                            <p:strVal val="#ppt_x"/>
                                          </p:val>
                                        </p:tav>
                                      </p:tavLst>
                                    </p:anim>
                                    <p:anim calcmode="lin" valueType="num">
                                      <p:cBhvr>
                                        <p:cTn id="9" dur="900" decel="100000" fill="hold"/>
                                        <p:tgtEl>
                                          <p:spTgt spid="11161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161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900" decel="100000" fill="hold"/>
                                        <p:tgtEl>
                                          <p:spTgt spid="4"/>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strVal val="#ppt_w*0.70"/>
                                          </p:val>
                                        </p:tav>
                                        <p:tav tm="100000">
                                          <p:val>
                                            <p:strVal val="#ppt_w"/>
                                          </p:val>
                                        </p:tav>
                                      </p:tavLst>
                                    </p:anim>
                                    <p:anim calcmode="lin" valueType="num">
                                      <p:cBhvr>
                                        <p:cTn id="24" dur="1000" fill="hold"/>
                                        <p:tgtEl>
                                          <p:spTgt spid="9"/>
                                        </p:tgtEl>
                                        <p:attrNameLst>
                                          <p:attrName>ppt_h</p:attrName>
                                        </p:attrNameLst>
                                      </p:cBhvr>
                                      <p:tavLst>
                                        <p:tav tm="0">
                                          <p:val>
                                            <p:strVal val="#ppt_h"/>
                                          </p:val>
                                        </p:tav>
                                        <p:tav tm="100000">
                                          <p:val>
                                            <p:strVal val="#ppt_h"/>
                                          </p:val>
                                        </p:tav>
                                      </p:tavLst>
                                    </p:anim>
                                    <p:animEffect transition="in" filter="fade">
                                      <p:cBhvr>
                                        <p:cTn id="2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169"/>
            <a:ext cx="9144000" cy="769349"/>
          </a:xfrm>
          <a:solidFill>
            <a:srgbClr val="800000"/>
          </a:solidFill>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cs typeface="ＭＳ Ｐゴシック" charset="0"/>
              </a:rPr>
              <a:t>الميراث في العهد القديم</a:t>
            </a:r>
            <a:endParaRPr lang="en-US" sz="4800" dirty="0">
              <a:effectLst>
                <a:glow rad="127000">
                  <a:schemeClr val="tx1"/>
                </a:glow>
              </a:effectLst>
              <a:ea typeface="ＭＳ Ｐゴシック" charset="0"/>
              <a:cs typeface="ＭＳ Ｐゴシック" charset="0"/>
            </a:endParaRPr>
          </a:p>
        </p:txBody>
      </p:sp>
      <p:sp>
        <p:nvSpPr>
          <p:cNvPr id="3" name="Rectangle 2"/>
          <p:cNvSpPr txBox="1">
            <a:spLocks noChangeArrowheads="1"/>
          </p:cNvSpPr>
          <p:nvPr/>
        </p:nvSpPr>
        <p:spPr bwMode="auto">
          <a:xfrm>
            <a:off x="0" y="1147360"/>
            <a:ext cx="9144000" cy="47452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01638" marR="0" lvl="0" indent="-392113" algn="r" defTabSz="457200"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1. يوجد فرق بين ميراث أرض كنعان و العيش هناك، الأول يتحدث عن الإمتلاك و الثاني عن مجرد الإقامة</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401638" marR="0" lvl="0" indent="-392113" algn="r" defTabSz="457200" rtl="1" eaLnBrk="0" fontAlgn="base" latinLnBrk="0" hangingPunct="0">
              <a:lnSpc>
                <a:spcPct val="100000"/>
              </a:lnSpc>
              <a:spcBef>
                <a:spcPct val="0"/>
              </a:spcBef>
              <a:spcAft>
                <a:spcPct val="0"/>
              </a:spcAft>
              <a:buClrTx/>
              <a:buSzTx/>
              <a:buFontTx/>
              <a:buNone/>
              <a:tabLst/>
              <a:defRPr/>
            </a:pPr>
            <a:endParaRPr kumimoji="0" lang="en-SG"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401638" marR="0" lvl="0" indent="-392113" algn="r" defTabSz="457200"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2. بينما حصلت إسرائيل على وعد الميراث كأمة فإن شرط التمتع بحق ميراثهم لأرض كنعان كان الإيمان، الطاعة و تتميم المهمة . الوعد بالرغم من أنه وعد وطني فقد تم تطبيقه فقط على البقية المؤمنة المطيعة . </a:t>
            </a:r>
            <a:endParaRPr kumimoji="0" lang="en-SG"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4" name="Text Box 5"/>
          <p:cNvSpPr txBox="1">
            <a:spLocks noChangeArrowheads="1"/>
          </p:cNvSpPr>
          <p:nvPr/>
        </p:nvSpPr>
        <p:spPr bwMode="auto">
          <a:xfrm>
            <a:off x="-23813" y="6327381"/>
            <a:ext cx="9228216" cy="484851"/>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جوزيف ديلو، المصير النهائي، 56</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606558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169"/>
            <a:ext cx="9144000" cy="769349"/>
          </a:xfrm>
          <a:solidFill>
            <a:srgbClr val="800000"/>
          </a:solidFill>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cs typeface="ＭＳ Ｐゴシック" charset="0"/>
              </a:rPr>
              <a:t>الميراث في العهد القديم</a:t>
            </a:r>
            <a:endParaRPr lang="en-US" sz="4800" dirty="0">
              <a:effectLst>
                <a:glow rad="127000">
                  <a:schemeClr val="tx1"/>
                </a:glow>
              </a:effectLst>
              <a:ea typeface="ＭＳ Ｐゴシック" charset="0"/>
              <a:cs typeface="ＭＳ Ｐゴシック" charset="0"/>
            </a:endParaRPr>
          </a:p>
        </p:txBody>
      </p:sp>
      <p:sp>
        <p:nvSpPr>
          <p:cNvPr id="3" name="Rectangle 2"/>
          <p:cNvSpPr txBox="1">
            <a:spLocks noChangeArrowheads="1"/>
          </p:cNvSpPr>
          <p:nvPr/>
        </p:nvSpPr>
        <p:spPr bwMode="auto">
          <a:xfrm>
            <a:off x="0" y="1147360"/>
            <a:ext cx="9144000" cy="47452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marL="401638" indent="-392113" algn="r" rtl="1" eaLnBrk="0" fontAlgn="base" hangingPunct="0">
              <a:spcBef>
                <a:spcPct val="0"/>
              </a:spcBef>
              <a:spcAft>
                <a:spcPct val="0"/>
              </a:spcAft>
              <a:defRPr sz="28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401638" marR="0" lvl="0" indent="-392113" algn="r" defTabSz="457200" rtl="1"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 3. الميراث لا يجب أن يُعادل بالسماء بل بشيء بالإضافة إلى السماء، موعود به لأولئك المؤمنين الذين يطيعون الرب بأمانة</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401638" marR="0" lvl="0" indent="-392113" algn="r" defTabSz="457200" rtl="1" eaLnBrk="0" fontAlgn="base" latinLnBrk="0" hangingPunct="0">
              <a:lnSpc>
                <a:spcPct val="100000"/>
              </a:lnSpc>
              <a:spcBef>
                <a:spcPct val="0"/>
              </a:spcBef>
              <a:spcAft>
                <a:spcPct val="0"/>
              </a:spcAft>
              <a:buClrTx/>
              <a:buSzTx/>
              <a:buFontTx/>
              <a:buNone/>
              <a:tabLst/>
              <a:defRPr/>
            </a:pPr>
            <a:endParaRPr kumimoji="0" lang="en-US" sz="360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401638" marR="0" lvl="0" indent="-392113" algn="r" defTabSz="457200" rtl="1"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4. مثلما فقد مؤمنو العهد القديم ميراثهم الأرضي من خلال العصيان ، يمكننا أيضًا أن نخسر مكافأتنا المستقبلية (الميراث) بفشل مماثل . ومع ذلك فإن فقدان الميراث لا يعني فقدان الخلاص .</a:t>
            </a:r>
            <a:endParaRPr kumimoji="0" lang="en-SG" sz="360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4" name="Text Box 5"/>
          <p:cNvSpPr txBox="1">
            <a:spLocks noChangeArrowheads="1"/>
          </p:cNvSpPr>
          <p:nvPr/>
        </p:nvSpPr>
        <p:spPr bwMode="auto">
          <a:xfrm>
            <a:off x="-23813" y="6327381"/>
            <a:ext cx="9228216" cy="484851"/>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جوزيف ديلو، المصير النهائي، 56</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963313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169"/>
            <a:ext cx="9144000" cy="769349"/>
          </a:xfrm>
          <a:solidFill>
            <a:srgbClr val="800000"/>
          </a:solidFill>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cs typeface="ＭＳ Ｐゴシック" charset="0"/>
              </a:rPr>
              <a:t>الميراث في العهد القديم</a:t>
            </a:r>
            <a:endParaRPr lang="en-US" sz="4800" dirty="0">
              <a:effectLst>
                <a:glow rad="127000">
                  <a:schemeClr val="tx1"/>
                </a:glow>
              </a:effectLst>
              <a:ea typeface="ＭＳ Ｐゴシック" charset="0"/>
              <a:cs typeface="ＭＳ Ｐゴシック" charset="0"/>
            </a:endParaRPr>
          </a:p>
        </p:txBody>
      </p:sp>
      <p:sp>
        <p:nvSpPr>
          <p:cNvPr id="3" name="Rectangle 2"/>
          <p:cNvSpPr txBox="1">
            <a:spLocks noChangeArrowheads="1"/>
          </p:cNvSpPr>
          <p:nvPr/>
        </p:nvSpPr>
        <p:spPr bwMode="auto">
          <a:xfrm>
            <a:off x="0" y="1147360"/>
            <a:ext cx="9144000" cy="47452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marL="401638" indent="-392113" algn="r" rtl="1" eaLnBrk="0" fontAlgn="base" hangingPunct="0">
              <a:spcBef>
                <a:spcPct val="0"/>
              </a:spcBef>
              <a:spcAft>
                <a:spcPct val="0"/>
              </a:spcAft>
              <a:defRPr sz="28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401638" marR="0" lvl="0" indent="-392113" algn="r" defTabSz="457200" rtl="1"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5. تم التمتع بنوعين من الميراث في العهد القديم فجميع الإسرائيليين الذين آمنوا وبالتالي تجددوا كان الله هو ميراثهم لكن لم يرث جميعهم الأرض . هذا يمهد الطريق لمفهوم أن العهد الجديد قد يعلم أيضًا ميراثين نحن جميعًا ورثة الله لكننا لسنا جميعًا ورثة مشتركين مع المسيح ، ما لم نثابر حتى نهاية الحياة . يشير الأول إلى خلاصنا والآخر يشير إلى مكافأتنا.</a:t>
            </a:r>
            <a:endParaRPr kumimoji="0" lang="en-SG" sz="360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4" name="Text Box 5"/>
          <p:cNvSpPr txBox="1">
            <a:spLocks noChangeArrowheads="1"/>
          </p:cNvSpPr>
          <p:nvPr/>
        </p:nvSpPr>
        <p:spPr bwMode="auto">
          <a:xfrm>
            <a:off x="-23813" y="6327381"/>
            <a:ext cx="9228216" cy="484851"/>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جوزيف ديلو، المصير النهائي، 56</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152617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169"/>
            <a:ext cx="9144000" cy="769349"/>
          </a:xfrm>
          <a:solidFill>
            <a:srgbClr val="800000"/>
          </a:solidFill>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cs typeface="ＭＳ Ｐゴシック" charset="0"/>
              </a:rPr>
              <a:t>الميراث في العهد القديم</a:t>
            </a:r>
            <a:endParaRPr lang="en-US" sz="4800" dirty="0">
              <a:effectLst>
                <a:glow rad="127000">
                  <a:schemeClr val="tx1"/>
                </a:glow>
              </a:effectLst>
              <a:ea typeface="ＭＳ Ｐゴシック" charset="0"/>
              <a:cs typeface="ＭＳ Ｐゴシック" charset="0"/>
            </a:endParaRPr>
          </a:p>
        </p:txBody>
      </p:sp>
      <p:sp>
        <p:nvSpPr>
          <p:cNvPr id="3" name="Rectangle 2"/>
          <p:cNvSpPr txBox="1">
            <a:spLocks noChangeArrowheads="1"/>
          </p:cNvSpPr>
          <p:nvPr/>
        </p:nvSpPr>
        <p:spPr bwMode="auto">
          <a:xfrm>
            <a:off x="0" y="1147360"/>
            <a:ext cx="9144000" cy="47452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marL="401638" indent="-392113" algn="r" rtl="1" eaLnBrk="0" fontAlgn="base" hangingPunct="0">
              <a:spcBef>
                <a:spcPct val="0"/>
              </a:spcBef>
              <a:spcAft>
                <a:spcPct val="0"/>
              </a:spcAft>
              <a:defRPr sz="28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401638" marR="0" lvl="0" indent="-392113" algn="r" defTabSz="457200" rtl="1"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6. كان كل ابن لإسرائيل وريثًا لله ووريثًا لكنعان بفضل الإيمان بالله الذي أدى إلى التجديد. ومع ذلك فإن المؤمنين في إسرائيل هم وحدهم الذين سيحافظون على مكانتهم كأبناء بكر ينالون بالفعل ما وُعد لهم كميراث</a:t>
            </a:r>
            <a:endParaRPr kumimoji="0" lang="en-SG" sz="360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4" name="Text Box 5"/>
          <p:cNvSpPr txBox="1">
            <a:spLocks noChangeArrowheads="1"/>
          </p:cNvSpPr>
          <p:nvPr/>
        </p:nvSpPr>
        <p:spPr bwMode="auto">
          <a:xfrm>
            <a:off x="-23813" y="6327381"/>
            <a:ext cx="9228216" cy="484851"/>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جوزيف ديلو، المصير النهائي، 56</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876158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676400"/>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1. خلص الله إسرائيل من مصر و من الخطية من خلال الإيمان البسيط</a:t>
            </a:r>
            <a:endParaRPr lang="en-US" sz="4800" dirty="0">
              <a:effectLst>
                <a:glow rad="127000">
                  <a:schemeClr val="tx1"/>
                </a:glow>
              </a:effectLst>
              <a:ea typeface="ＭＳ Ｐゴシック" charset="0"/>
            </a:endParaRPr>
          </a:p>
        </p:txBody>
      </p:sp>
      <p:pic>
        <p:nvPicPr>
          <p:cNvPr id="3" name="Picture 2" descr="TheNewVerse.News : PASSOVER IN PLAGUE-TIME">
            <a:extLst>
              <a:ext uri="{FF2B5EF4-FFF2-40B4-BE49-F238E27FC236}">
                <a16:creationId xmlns:a16="http://schemas.microsoft.com/office/drawing/2014/main" id="{75B48808-7378-6F47-B020-44BF5E53AA0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1859135"/>
            <a:ext cx="9143999" cy="4789714"/>
          </a:xfrm>
          <a:prstGeom prst="rect">
            <a:avLst/>
          </a:prstGeom>
        </p:spPr>
      </p:pic>
    </p:spTree>
    <p:extLst>
      <p:ext uri="{BB962C8B-B14F-4D97-AF65-F5344CB8AC3E}">
        <p14:creationId xmlns:p14="http://schemas.microsoft.com/office/powerpoint/2010/main" val="1089380696"/>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4" name="Picture 3" descr="Epitome: Steadfastness and the Rewards for Faithfulness">
            <a:extLst>
              <a:ext uri="{FF2B5EF4-FFF2-40B4-BE49-F238E27FC236}">
                <a16:creationId xmlns:a16="http://schemas.microsoft.com/office/drawing/2014/main" id="{D634C4F5-FA39-A04C-9124-58FAC2FCCB8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771525"/>
            <a:ext cx="9144000" cy="6086475"/>
          </a:xfrm>
          <a:prstGeom prst="rect">
            <a:avLst/>
          </a:prstGeom>
        </p:spPr>
      </p:pic>
      <p:sp>
        <p:nvSpPr>
          <p:cNvPr id="900098" name="Rectangle 2"/>
          <p:cNvSpPr>
            <a:spLocks noGrp="1" noChangeArrowheads="1"/>
          </p:cNvSpPr>
          <p:nvPr>
            <p:ph type="ctrTitle"/>
          </p:nvPr>
        </p:nvSpPr>
        <p:spPr>
          <a:xfrm>
            <a:off x="0" y="49784"/>
            <a:ext cx="9144000" cy="1654325"/>
          </a:xfrm>
          <a:solidFill>
            <a:schemeClr val="tx1"/>
          </a:solidFill>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الخلاص بالإيمان لكن</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المكافآت بالأعمال</a:t>
            </a:r>
            <a:endParaRPr lang="en-US" sz="4800" dirty="0">
              <a:effectLst>
                <a:glow rad="127000">
                  <a:schemeClr val="tx1"/>
                </a:glow>
              </a:effectLst>
              <a:ea typeface="ＭＳ Ｐゴシック" charset="0"/>
            </a:endParaRPr>
          </a:p>
        </p:txBody>
      </p:sp>
      <p:sp>
        <p:nvSpPr>
          <p:cNvPr id="8" name="Rectangle 2">
            <a:extLst>
              <a:ext uri="{FF2B5EF4-FFF2-40B4-BE49-F238E27FC236}">
                <a16:creationId xmlns:a16="http://schemas.microsoft.com/office/drawing/2014/main" id="{8FF032DB-AC0E-FA4B-8602-CC999AF44A98}"/>
              </a:ext>
            </a:extLst>
          </p:cNvPr>
          <p:cNvSpPr txBox="1">
            <a:spLocks noChangeArrowheads="1"/>
          </p:cNvSpPr>
          <p:nvPr/>
        </p:nvSpPr>
        <p:spPr bwMode="auto">
          <a:xfrm>
            <a:off x="-1" y="5777880"/>
            <a:ext cx="9143999" cy="1080120"/>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48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الفكرة الرئيسية</a:t>
            </a:r>
            <a:endParaRPr kumimoji="0" lang="en-US"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16988519"/>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676400"/>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1. خلص الله إسرائيل من مصر و من الخطية من خلال الإيمان البسيط</a:t>
            </a:r>
            <a:endParaRPr lang="en-US" sz="4800" dirty="0">
              <a:effectLst>
                <a:glow rad="127000">
                  <a:schemeClr val="tx1"/>
                </a:glow>
              </a:effectLst>
              <a:ea typeface="ＭＳ Ｐゴシック" charset="0"/>
            </a:endParaRPr>
          </a:p>
        </p:txBody>
      </p:sp>
      <p:pic>
        <p:nvPicPr>
          <p:cNvPr id="3" name="Picture 2" descr="TheNewVerse.News : PASSOVER IN PLAGUE-TIME">
            <a:extLst>
              <a:ext uri="{FF2B5EF4-FFF2-40B4-BE49-F238E27FC236}">
                <a16:creationId xmlns:a16="http://schemas.microsoft.com/office/drawing/2014/main" id="{75B48808-7378-6F47-B020-44BF5E53AA0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1859135"/>
            <a:ext cx="9143999" cy="4789714"/>
          </a:xfrm>
          <a:prstGeom prst="rect">
            <a:avLst/>
          </a:prstGeom>
        </p:spPr>
      </p:pic>
    </p:spTree>
    <p:extLst>
      <p:ext uri="{BB962C8B-B14F-4D97-AF65-F5344CB8AC3E}">
        <p14:creationId xmlns:p14="http://schemas.microsoft.com/office/powerpoint/2010/main" val="1275907204"/>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32226"/>
            <a:ext cx="5974537" cy="6825773"/>
          </a:xfrm>
          <a:effectLst>
            <a:outerShdw blurRad="63500" dist="35921" dir="2700000" algn="ctr" rotWithShape="0">
              <a:schemeClr val="tx2">
                <a:alpha val="74998"/>
              </a:schemeClr>
            </a:outerShdw>
          </a:effectLst>
        </p:spPr>
        <p:txBody>
          <a:bodyPr/>
          <a:lstStyle/>
          <a:p>
            <a:pPr rtl="1">
              <a:defRPr/>
            </a:pPr>
            <a:r>
              <a:rPr lang="en-US" sz="4800" dirty="0">
                <a:effectLst>
                  <a:glow rad="127000">
                    <a:schemeClr val="tx1"/>
                  </a:glow>
                </a:effectLst>
                <a:ea typeface="ＭＳ Ｐゴシック" charset="0"/>
              </a:rPr>
              <a:t> .2 </a:t>
            </a:r>
            <a:r>
              <a:rPr lang="ar-JO" sz="4800" dirty="0">
                <a:effectLst>
                  <a:glow rad="127000">
                    <a:schemeClr val="tx1"/>
                  </a:glow>
                </a:effectLst>
                <a:ea typeface="ＭＳ Ｐゴシック" charset="0"/>
              </a:rPr>
              <a:t>يسوع هو خروجنا الجديد الذي يخلصنا </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من الخطيئة كحمل فصحنا – وهذا يظهر</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 قوته وعنايته . </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1709339225"/>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8937"/>
            <a:ext cx="9144000" cy="1876845"/>
          </a:xfrm>
          <a:effectLst>
            <a:outerShdw blurRad="63500" dist="35921" dir="2700000" algn="ctr" rotWithShape="0">
              <a:schemeClr val="tx2">
                <a:alpha val="74998"/>
              </a:schemeClr>
            </a:outerShdw>
          </a:effectLst>
        </p:spPr>
        <p:txBody>
          <a:bodyPr anchor="t"/>
          <a:lstStyle/>
          <a:p>
            <a:pPr>
              <a:defRPr/>
            </a:pPr>
            <a:r>
              <a:rPr lang="ar-JO" dirty="0">
                <a:effectLst>
                  <a:glow rad="127000">
                    <a:schemeClr val="tx1"/>
                  </a:glow>
                </a:effectLst>
                <a:ea typeface="ＭＳ Ｐゴシック" charset="0"/>
              </a:rPr>
              <a:t>3. الميراث في العهد القديم يشمل كل من الخلاص و المكافآت</a:t>
            </a:r>
            <a:endParaRPr lang="en-US" dirty="0">
              <a:effectLst>
                <a:glow rad="127000">
                  <a:schemeClr val="tx1"/>
                </a:glow>
              </a:effectLst>
              <a:ea typeface="ＭＳ Ｐゴシック" charset="0"/>
            </a:endParaRPr>
          </a:p>
        </p:txBody>
      </p:sp>
      <p:pic>
        <p:nvPicPr>
          <p:cNvPr id="1026" name="Picture 2" descr="Is Salvation a Reward or a Gift? Yes.">
            <a:extLst>
              <a:ext uri="{FF2B5EF4-FFF2-40B4-BE49-F238E27FC236}">
                <a16:creationId xmlns:a16="http://schemas.microsoft.com/office/drawing/2014/main" id="{B8F8DB20-AE60-9E4A-9F0B-EE5ECF42D7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450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292452"/>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pitome: The Resilience of All-Conquering Faith">
            <a:extLst>
              <a:ext uri="{FF2B5EF4-FFF2-40B4-BE49-F238E27FC236}">
                <a16:creationId xmlns:a16="http://schemas.microsoft.com/office/drawing/2014/main" id="{4F2E2508-D0CB-454E-A185-3A4661179A93}"/>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5422" b="6079"/>
          <a:stretch/>
        </p:blipFill>
        <p:spPr>
          <a:xfrm>
            <a:off x="318655" y="0"/>
            <a:ext cx="8451272"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46364" y="49784"/>
            <a:ext cx="8423563" cy="1086599"/>
          </a:xfrm>
          <a:effectLst>
            <a:outerShdw blurRad="63500" dist="35921" dir="2700000" algn="ctr" rotWithShape="0">
              <a:schemeClr val="tx2">
                <a:alpha val="74998"/>
              </a:schemeClr>
            </a:outerShdw>
          </a:effectLst>
        </p:spPr>
        <p:txBody>
          <a:bodyPr anchor="t"/>
          <a:lstStyle/>
          <a:p>
            <a:pPr>
              <a:defRPr/>
            </a:pPr>
            <a:r>
              <a:rPr lang="ar-JO" dirty="0"/>
              <a:t>كيف يمكنك المضي قدمًا بشكل أفضل في رحلتك الإيمانية؟</a:t>
            </a:r>
            <a:endParaRPr lang="en-US" dirty="0">
              <a:effectLst>
                <a:glow rad="127000">
                  <a:schemeClr val="tx1"/>
                </a:glow>
              </a:effectLst>
              <a:ea typeface="ＭＳ Ｐゴシック" charset="0"/>
              <a:cs typeface="ＭＳ Ｐゴシック" charset="0"/>
            </a:endParaRPr>
          </a:p>
        </p:txBody>
      </p:sp>
      <p:sp>
        <p:nvSpPr>
          <p:cNvPr id="5" name="TextBox 4">
            <a:extLst>
              <a:ext uri="{FF2B5EF4-FFF2-40B4-BE49-F238E27FC236}">
                <a16:creationId xmlns:a16="http://schemas.microsoft.com/office/drawing/2014/main" id="{A5DF3101-346D-7648-BD34-BC13BAD75646}"/>
              </a:ext>
            </a:extLst>
          </p:cNvPr>
          <p:cNvSpPr txBox="1"/>
          <p:nvPr/>
        </p:nvSpPr>
        <p:spPr>
          <a:xfrm>
            <a:off x="1293000" y="6858000"/>
            <a:ext cx="6858000"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Times New Roman"/>
                <a:ea typeface="+mn-ea"/>
                <a:cs typeface="+mn-cs"/>
                <a:hlinkClick r:id="rId4" tooltip="https://epitemnein-epitomic.blogspot.com/2013/03/the-resilience-of-all-conquering-faith.html?m=0"/>
              </a:rPr>
              <a:t>This Photo</a:t>
            </a:r>
            <a:r>
              <a:rPr kumimoji="0" lang="en-US" sz="900" b="0" i="0" u="none" strike="noStrike" kern="1200" cap="none" spc="0" normalizeH="0" baseline="0" noProof="0">
                <a:ln>
                  <a:noFill/>
                </a:ln>
                <a:solidFill>
                  <a:srgbClr val="000000"/>
                </a:solidFill>
                <a:effectLst/>
                <a:uLnTx/>
                <a:uFillTx/>
                <a:latin typeface="Times New Roman"/>
                <a:ea typeface="+mn-ea"/>
                <a:cs typeface="+mn-cs"/>
              </a:rPr>
              <a:t> by Unknown Author is licensed under </a:t>
            </a:r>
            <a:r>
              <a:rPr kumimoji="0" lang="en-US" sz="900" b="0" i="0" u="none" strike="noStrike" kern="1200" cap="none" spc="0" normalizeH="0" baseline="0" noProof="0">
                <a:ln>
                  <a:noFill/>
                </a:ln>
                <a:solidFill>
                  <a:srgbClr val="000000"/>
                </a:solidFill>
                <a:effectLst/>
                <a:uLnTx/>
                <a:uFillTx/>
                <a:latin typeface="Times New Roman"/>
                <a:ea typeface="+mn-ea"/>
                <a:cs typeface="+mn-cs"/>
                <a:hlinkClick r:id="rId5" tooltip="https://creativecommons.org/licenses/by-nc-nd/3.0/"/>
              </a:rPr>
              <a:t>CC BY-NC-ND</a:t>
            </a:r>
            <a:endParaRPr kumimoji="0" lang="en-US" sz="900" b="0" i="0" u="none" strike="noStrike" kern="1200" cap="none" spc="0" normalizeH="0" baseline="0" noProof="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4038009996"/>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287026"/>
            <a:ext cx="9144000" cy="570974"/>
          </a:xfrm>
        </p:spPr>
        <p:txBody>
          <a:bodyPr/>
          <a:lstStyle/>
          <a:p>
            <a:pPr rtl="1" eaLnBrk="1" hangingPunct="1">
              <a:defRPr/>
            </a:pPr>
            <a:r>
              <a:rPr lang="en-US" sz="2800" dirty="0">
                <a:solidFill>
                  <a:srgbClr val="FFFFFF"/>
                </a:solidFill>
                <a:ea typeface="ＭＳ Ｐゴシック" charset="0"/>
                <a:cs typeface="Traditional Arabic" pitchFamily="2" charset="-78"/>
              </a:rPr>
              <a:t> </a:t>
            </a:r>
            <a:r>
              <a:rPr lang="ar-JO" sz="2800" dirty="0">
                <a:solidFill>
                  <a:srgbClr val="FFFFFF"/>
                </a:solidFill>
                <a:ea typeface="ＭＳ Ｐゴシック" charset="0"/>
                <a:cs typeface="Traditional Arabic" pitchFamily="2" charset="-78"/>
              </a:rPr>
              <a:t> </a:t>
            </a:r>
            <a:r>
              <a:rPr lang="ar-JO" sz="4000" dirty="0">
                <a:solidFill>
                  <a:srgbClr val="FFFFFF"/>
                </a:solidFill>
                <a:ea typeface="ＭＳ Ｐゴシック" charset="0"/>
                <a:cs typeface="Traditional Arabic" pitchFamily="2" charset="-78"/>
              </a:rPr>
              <a:t>الوعظ الموضوع </a:t>
            </a:r>
            <a:r>
              <a:rPr lang="en-US" sz="2800" dirty="0">
                <a:solidFill>
                  <a:srgbClr val="FFFFFF"/>
                </a:solidFill>
                <a:ea typeface="ＭＳ Ｐゴシック" charset="0"/>
                <a:cs typeface="Traditional Arabic" pitchFamily="2" charset="-78"/>
              </a:rPr>
              <a:t>BibleStudyDownloads.org  • </a:t>
            </a:r>
            <a:endParaRPr lang="en-US" sz="1050" dirty="0">
              <a:solidFill>
                <a:srgbClr val="FFFFFF"/>
              </a:solidFill>
              <a:ea typeface="ＭＳ Ｐゴシック" charset="0"/>
              <a:cs typeface="Traditional Arabic" pitchFamily="2" charset="-78"/>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1"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احصلْ على هذا العرض التقديمي مجانًا!</a:t>
            </a:r>
            <a:endParaRPr kumimoji="0" lang="en-US" sz="11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12591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830580404"/>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3813" y="100190"/>
            <a:ext cx="9120187" cy="1011002"/>
          </a:xfrm>
          <a:effectLst>
            <a:outerShdw blurRad="63500" dist="35921" dir="2700000" algn="ctr" rotWithShape="0">
              <a:schemeClr val="tx2">
                <a:alpha val="74998"/>
              </a:schemeClr>
            </a:outerShdw>
          </a:effectLst>
        </p:spPr>
        <p:txBody>
          <a:bodyPr/>
          <a:lstStyle/>
          <a:p>
            <a:pPr>
              <a:defRPr/>
            </a:pPr>
            <a:r>
              <a:rPr lang="ar-JO" dirty="0">
                <a:effectLst>
                  <a:glow rad="127000">
                    <a:schemeClr val="tx1"/>
                  </a:glow>
                </a:effectLst>
                <a:ea typeface="ＭＳ Ｐゴシック" charset="0"/>
              </a:rPr>
              <a:t>ميراث المؤمن</a:t>
            </a:r>
            <a:endParaRPr lang="en-US" dirty="0">
              <a:effectLst>
                <a:glow rad="127000">
                  <a:schemeClr val="tx1"/>
                </a:glow>
              </a:effectLst>
              <a:ea typeface="ＭＳ Ｐゴシック" charset="0"/>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736600" y="1168401"/>
            <a:ext cx="7512163" cy="4117766"/>
          </a:xfrm>
          <a:prstGeom prst="rect">
            <a:avLst/>
          </a:prstGeom>
        </p:spPr>
      </p:pic>
      <p:sp>
        <p:nvSpPr>
          <p:cNvPr id="7" name="Rectangle 6">
            <a:extLst>
              <a:ext uri="{FF2B5EF4-FFF2-40B4-BE49-F238E27FC236}">
                <a16:creationId xmlns:a16="http://schemas.microsoft.com/office/drawing/2014/main" id="{C07E0510-50D5-394F-B76E-DBAD04DDE416}"/>
              </a:ext>
            </a:extLst>
          </p:cNvPr>
          <p:cNvSpPr>
            <a:spLocks noChangeArrowheads="1"/>
          </p:cNvSpPr>
          <p:nvPr/>
        </p:nvSpPr>
        <p:spPr bwMode="auto">
          <a:xfrm>
            <a:off x="-24962" y="6206786"/>
            <a:ext cx="9144000" cy="651214"/>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مؤسسة الدراسات اللاهوتية الأردنية</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BibleStudyDownloads.org</a:t>
            </a:r>
          </a:p>
        </p:txBody>
      </p:sp>
      <p:sp>
        <p:nvSpPr>
          <p:cNvPr id="8" name="Rectangle 2">
            <a:extLst>
              <a:ext uri="{FF2B5EF4-FFF2-40B4-BE49-F238E27FC236}">
                <a16:creationId xmlns:a16="http://schemas.microsoft.com/office/drawing/2014/main" id="{AF9D9949-C443-0D4F-B0EC-5205A9974C46}"/>
              </a:ext>
            </a:extLst>
          </p:cNvPr>
          <p:cNvSpPr txBox="1">
            <a:spLocks noChangeArrowheads="1"/>
          </p:cNvSpPr>
          <p:nvPr/>
        </p:nvSpPr>
        <p:spPr bwMode="auto">
          <a:xfrm>
            <a:off x="14749" y="1301882"/>
            <a:ext cx="9120187" cy="10110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ملخص العهد الجديد</a:t>
            </a:r>
            <a:endParaRPr kumimoji="0" lang="en-US" sz="40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9D6A12C3-DF38-FE8D-AA1C-7F7E38C87072}"/>
              </a:ext>
            </a:extLst>
          </p:cNvPr>
          <p:cNvSpPr txBox="1">
            <a:spLocks noChangeArrowheads="1"/>
          </p:cNvSpPr>
          <p:nvPr/>
        </p:nvSpPr>
        <p:spPr bwMode="auto">
          <a:xfrm>
            <a:off x="0" y="5437420"/>
            <a:ext cx="9144000" cy="6064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علم الخلاص</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 برنامج الله الخلاصي</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26345958"/>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Why persistence is the passport to personal change.. | Lifestyle for Change">
            <a:extLst>
              <a:ext uri="{FF2B5EF4-FFF2-40B4-BE49-F238E27FC236}">
                <a16:creationId xmlns:a16="http://schemas.microsoft.com/office/drawing/2014/main" id="{746F5E7C-3935-6841-A6D2-BB53AC332D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937"/>
            <a:ext cx="9144000" cy="608965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4751" y="5589639"/>
            <a:ext cx="9144000" cy="1219424"/>
          </a:xfrm>
          <a:solidFill>
            <a:schemeClr val="tx1"/>
          </a:solidFill>
          <a:effectLst/>
        </p:spPr>
        <p:txBody>
          <a:bodyPr anchor="ctr"/>
          <a:lstStyle/>
          <a:p>
            <a:pPr>
              <a:defRPr/>
            </a:pPr>
            <a:r>
              <a:rPr lang="ar-JO" altLang="ja-JP" sz="4000" dirty="0">
                <a:effectLst>
                  <a:glow rad="228600">
                    <a:schemeClr val="accent4">
                      <a:satMod val="175000"/>
                    </a:schemeClr>
                  </a:glow>
                </a:effectLst>
                <a:ea typeface="ＭＳ Ｐゴシック" charset="0"/>
              </a:rPr>
              <a:t>هل سيثابر كل مسيحي حقيقي بأمانة حتى الموت ؟</a:t>
            </a:r>
            <a:endParaRPr lang="en-US" sz="4000" dirty="0">
              <a:effectLst>
                <a:glow rad="228600">
                  <a:schemeClr val="accent4">
                    <a:satMod val="175000"/>
                  </a:schemeClr>
                </a:glow>
              </a:effectLst>
              <a:ea typeface="ＭＳ Ｐゴシック" charset="0"/>
              <a:cs typeface="ＭＳ Ｐゴシック" charset="0"/>
            </a:endParaRPr>
          </a:p>
        </p:txBody>
      </p:sp>
    </p:spTree>
    <p:extLst>
      <p:ext uri="{BB962C8B-B14F-4D97-AF65-F5344CB8AC3E}">
        <p14:creationId xmlns:p14="http://schemas.microsoft.com/office/powerpoint/2010/main" val="12598811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2"/>
          <p:cNvSpPr>
            <a:spLocks noGrp="1" noChangeArrowheads="1"/>
          </p:cNvSpPr>
          <p:nvPr>
            <p:ph type="title" idx="4294967295"/>
          </p:nvPr>
        </p:nvSpPr>
        <p:spPr>
          <a:xfrm>
            <a:off x="0" y="-13205"/>
            <a:ext cx="9144000" cy="685800"/>
          </a:xfrm>
          <a:solidFill>
            <a:srgbClr val="000000"/>
          </a:solidFill>
        </p:spPr>
        <p:txBody>
          <a:bodyPr/>
          <a:lstStyle/>
          <a:p>
            <a:r>
              <a:rPr lang="ar-JO" dirty="0">
                <a:solidFill>
                  <a:srgbClr val="EAEAEA"/>
                </a:solidFill>
                <a:latin typeface="Arial" panose="020B0604020202020204" pitchFamily="34" charset="0"/>
                <a:ea typeface="ＭＳ Ｐゴシック" charset="0"/>
                <a:cs typeface="Arial" panose="020B0604020202020204" pitchFamily="34" charset="0"/>
              </a:rPr>
              <a:t>تمييز المصطلحات</a:t>
            </a:r>
            <a:endParaRPr lang="en-US" dirty="0">
              <a:solidFill>
                <a:srgbClr val="EAEAEA"/>
              </a:solidFill>
              <a:latin typeface="Arial" panose="020B0604020202020204" pitchFamily="34" charset="0"/>
              <a:ea typeface="ＭＳ Ｐゴシック" charset="0"/>
              <a:cs typeface="Arial" panose="020B0604020202020204" pitchFamily="34" charset="0"/>
            </a:endParaRPr>
          </a:p>
        </p:txBody>
      </p:sp>
      <p:graphicFrame>
        <p:nvGraphicFramePr>
          <p:cNvPr id="72825" name="Group 121"/>
          <p:cNvGraphicFramePr>
            <a:graphicFrameLocks noGrp="1"/>
          </p:cNvGraphicFramePr>
          <p:nvPr/>
        </p:nvGraphicFramePr>
        <p:xfrm>
          <a:off x="1" y="672595"/>
          <a:ext cx="9144001" cy="6017585"/>
        </p:xfrm>
        <a:graphic>
          <a:graphicData uri="http://schemas.openxmlformats.org/drawingml/2006/table">
            <a:tbl>
              <a:tblPr/>
              <a:tblGrid>
                <a:gridCol w="1807215">
                  <a:extLst>
                    <a:ext uri="{9D8B030D-6E8A-4147-A177-3AD203B41FA5}">
                      <a16:colId xmlns:a16="http://schemas.microsoft.com/office/drawing/2014/main" val="20000"/>
                    </a:ext>
                  </a:extLst>
                </a:gridCol>
                <a:gridCol w="3469854">
                  <a:extLst>
                    <a:ext uri="{9D8B030D-6E8A-4147-A177-3AD203B41FA5}">
                      <a16:colId xmlns:a16="http://schemas.microsoft.com/office/drawing/2014/main" val="20001"/>
                    </a:ext>
                  </a:extLst>
                </a:gridCol>
                <a:gridCol w="3866932">
                  <a:extLst>
                    <a:ext uri="{9D8B030D-6E8A-4147-A177-3AD203B41FA5}">
                      <a16:colId xmlns:a16="http://schemas.microsoft.com/office/drawing/2014/main" val="20002"/>
                    </a:ext>
                  </a:extLst>
                </a:gridCol>
              </a:tblGrid>
              <a:tr h="69053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91446" marR="91446" marT="45702" marB="45702"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الضمان الأبدي</a:t>
                      </a:r>
                      <a:endParaRPr kumimoji="0" lang="en-US"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91446" marR="91446"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تأكيد الخلاص</a:t>
                      </a:r>
                      <a:endParaRPr kumimoji="0" lang="en-US"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91446" marR="91446"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2090361">
                <a:tc>
                  <a:txBody>
                    <a:bodyPr/>
                    <a:lstStyle/>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المعنى</a:t>
                      </a:r>
                    </a:p>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الأساسي</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الخلاص</a:t>
                      </a:r>
                      <a:r>
                        <a:rPr lang="ar-JO" sz="2800" b="1" i="0" baseline="0" dirty="0">
                          <a:effectLst/>
                          <a:latin typeface="Arial" panose="020B0604020202020204" pitchFamily="34" charset="0"/>
                          <a:ea typeface="Times New Roman"/>
                          <a:cs typeface="Arial" panose="020B0604020202020204" pitchFamily="34" charset="0"/>
                        </a:rPr>
                        <a:t> من عقوبة الخطية إلى الأبد ( خلاص مرة، خلاص للأبد)</a:t>
                      </a:r>
                      <a:endParaRPr lang="en-US" sz="28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i="0" u="sng" dirty="0">
                          <a:effectLst/>
                          <a:latin typeface="Arial" panose="020B0604020202020204" pitchFamily="34" charset="0"/>
                          <a:ea typeface="Times New Roman"/>
                          <a:cs typeface="Arial" panose="020B0604020202020204" pitchFamily="34" charset="0"/>
                        </a:rPr>
                        <a:t>معرفة</a:t>
                      </a:r>
                      <a:r>
                        <a:rPr lang="ar-JO" sz="2800" b="1" i="0" baseline="0" dirty="0">
                          <a:effectLst/>
                          <a:latin typeface="Arial" panose="020B0604020202020204" pitchFamily="34" charset="0"/>
                          <a:ea typeface="Times New Roman"/>
                          <a:cs typeface="Arial" panose="020B0604020202020204" pitchFamily="34" charset="0"/>
                        </a:rPr>
                        <a:t> أننا خلصنا من عقوبة الخطية للأبد</a:t>
                      </a:r>
                      <a:endParaRPr lang="en-US" sz="3200" b="1" i="0" dirty="0">
                        <a:effectLst/>
                        <a:latin typeface="Arial" panose="020B0604020202020204" pitchFamily="34" charset="0"/>
                        <a:ea typeface="Times New Roman"/>
                        <a:cs typeface="Arial" panose="020B0604020202020204" pitchFamily="34" charset="0"/>
                      </a:endParaRPr>
                    </a:p>
                    <a:p>
                      <a:pPr algn="l">
                        <a:spcAft>
                          <a:spcPts val="0"/>
                        </a:spcAft>
                        <a:tabLst>
                          <a:tab pos="736600" algn="l"/>
                          <a:tab pos="1536700" algn="l"/>
                          <a:tab pos="4114800" algn="l"/>
                          <a:tab pos="5143500" algn="l"/>
                        </a:tabLst>
                      </a:pPr>
                      <a:r>
                        <a:rPr lang="en-US" sz="2800" b="1" i="0" dirty="0">
                          <a:effectLst/>
                          <a:latin typeface="Arial" panose="020B0604020202020204" pitchFamily="34" charset="0"/>
                          <a:ea typeface="Times New Roman"/>
                          <a:cs typeface="Arial" panose="020B0604020202020204" pitchFamily="34" charset="0"/>
                        </a:rPr>
                        <a:t> </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236686">
                <a:tc>
                  <a:txBody>
                    <a:bodyPr/>
                    <a:lstStyle/>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التعريف</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عمل الله الذي يضمن أن عطية الخلاص عندما يتم قبولها مرة ستكون للأبد و لا يمكن فقدانها</a:t>
                      </a:r>
                      <a:r>
                        <a:rPr lang="ar-JO" sz="2800" b="1" i="0" baseline="0" dirty="0">
                          <a:effectLst/>
                          <a:latin typeface="Arial" panose="020B0604020202020204" pitchFamily="34" charset="0"/>
                          <a:ea typeface="Times New Roman"/>
                          <a:cs typeface="Arial" panose="020B0604020202020204" pitchFamily="34" charset="0"/>
                        </a:rPr>
                        <a:t> (رايري، اللاهوت الأساسي، 328)</a:t>
                      </a:r>
                      <a:endParaRPr lang="en-US" sz="3200" b="1" i="0" dirty="0">
                        <a:effectLst/>
                        <a:latin typeface="Arial" panose="020B0604020202020204" pitchFamily="34" charset="0"/>
                        <a:ea typeface="Times New Roman"/>
                        <a:cs typeface="Arial" panose="020B0604020202020204" pitchFamily="34" charset="0"/>
                      </a:endParaRPr>
                    </a:p>
                    <a:p>
                      <a:pPr algn="l">
                        <a:spcAft>
                          <a:spcPts val="0"/>
                        </a:spcAft>
                        <a:tabLst>
                          <a:tab pos="736600" algn="l"/>
                          <a:tab pos="1536700" algn="l"/>
                          <a:tab pos="4114800" algn="l"/>
                          <a:tab pos="5143500" algn="l"/>
                        </a:tabLst>
                      </a:pPr>
                      <a:r>
                        <a:rPr lang="en-US" sz="2800" b="1" i="0" dirty="0">
                          <a:effectLst/>
                          <a:latin typeface="Arial" panose="020B0604020202020204" pitchFamily="34" charset="0"/>
                          <a:ea typeface="Times New Roman"/>
                          <a:cs typeface="Arial" panose="020B0604020202020204" pitchFamily="34" charset="0"/>
                        </a:rPr>
                        <a:t> </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إدراك حق الضمان الأبدي أو الثبات (رايري،</a:t>
                      </a:r>
                      <a:r>
                        <a:rPr lang="ar-JO" sz="2800" b="1" i="0" baseline="0" dirty="0">
                          <a:effectLst/>
                          <a:latin typeface="Arial" panose="020B0604020202020204" pitchFamily="34" charset="0"/>
                          <a:ea typeface="Times New Roman"/>
                          <a:cs typeface="Arial" panose="020B0604020202020204" pitchFamily="34" charset="0"/>
                        </a:rPr>
                        <a:t> اللاهوت الأساسي، 328)</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399380"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99381" name="Text Box 123"/>
          <p:cNvSpPr txBox="1">
            <a:spLocks noChangeArrowheads="1"/>
          </p:cNvSpPr>
          <p:nvPr/>
        </p:nvSpPr>
        <p:spPr bwMode="auto">
          <a:xfrm>
            <a:off x="9128185" y="141048"/>
            <a:ext cx="91281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67</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3498341"/>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5" name="Picture 2" descr="OMSSO02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9125"/>
            <a:ext cx="9144000" cy="5705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2035" name="Rectangle 3"/>
          <p:cNvSpPr>
            <a:spLocks noGrp="1" noChangeArrowheads="1"/>
          </p:cNvSpPr>
          <p:nvPr>
            <p:ph type="title" idx="4294967295"/>
          </p:nvPr>
        </p:nvSpPr>
        <p:spPr>
          <a:xfrm>
            <a:off x="0" y="-76200"/>
            <a:ext cx="9144000" cy="685800"/>
          </a:xfrm>
          <a:solidFill>
            <a:schemeClr val="tx1"/>
          </a:solidFill>
          <a:effectLst>
            <a:outerShdw blurRad="63500" dist="107763" dir="2700000" algn="ctr" rotWithShape="0">
              <a:srgbClr val="000000">
                <a:alpha val="74998"/>
              </a:srgbClr>
            </a:outerShdw>
          </a:effectLst>
        </p:spPr>
        <p:txBody>
          <a:bodyPr/>
          <a:lstStyle/>
          <a:p>
            <a:pPr>
              <a:defRPr/>
            </a:pPr>
            <a:r>
              <a:rPr lang="ar-JO" sz="4000" dirty="0">
                <a:cs typeface="Arial" panose="020B0604020202020204" pitchFamily="34" charset="0"/>
              </a:rPr>
              <a:t>اضطهد المصريون بني إسرائيل بلا رحمة</a:t>
            </a:r>
            <a:endParaRPr lang="en-US" sz="4000" dirty="0">
              <a:cs typeface="Arial" panose="020B0604020202020204" pitchFamily="34" charset="0"/>
            </a:endParaRPr>
          </a:p>
        </p:txBody>
      </p:sp>
    </p:spTree>
    <p:extLst>
      <p:ext uri="{BB962C8B-B14F-4D97-AF65-F5344CB8AC3E}">
        <p14:creationId xmlns:p14="http://schemas.microsoft.com/office/powerpoint/2010/main" val="2897020481"/>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5" name="Rectangle 2"/>
          <p:cNvSpPr>
            <a:spLocks noGrp="1" noChangeArrowheads="1"/>
          </p:cNvSpPr>
          <p:nvPr>
            <p:ph type="title" idx="4294967295"/>
          </p:nvPr>
        </p:nvSpPr>
        <p:spPr>
          <a:xfrm>
            <a:off x="0" y="-14819"/>
            <a:ext cx="9144000" cy="685800"/>
          </a:xfrm>
          <a:solidFill>
            <a:srgbClr val="000000"/>
          </a:solidFill>
        </p:spPr>
        <p:txBody>
          <a:bodyPr/>
          <a:lstStyle/>
          <a:p>
            <a:r>
              <a:rPr lang="ar-JO" dirty="0">
                <a:solidFill>
                  <a:srgbClr val="EAEAEA"/>
                </a:solidFill>
                <a:latin typeface="Arial" panose="020B0604020202020204" pitchFamily="34" charset="0"/>
                <a:ea typeface="ＭＳ Ｐゴシック" charset="0"/>
                <a:cs typeface="Arial" panose="020B0604020202020204" pitchFamily="34" charset="0"/>
              </a:rPr>
              <a:t>تمييز المصطلحات</a:t>
            </a:r>
            <a:endParaRPr lang="en-US" dirty="0">
              <a:solidFill>
                <a:srgbClr val="EAEAEA"/>
              </a:solidFill>
              <a:latin typeface="Arial" panose="020B0604020202020204" pitchFamily="34" charset="0"/>
              <a:ea typeface="ＭＳ Ｐゴシック" charset="0"/>
              <a:cs typeface="Arial" panose="020B0604020202020204" pitchFamily="34" charset="0"/>
            </a:endParaRPr>
          </a:p>
        </p:txBody>
      </p:sp>
      <p:graphicFrame>
        <p:nvGraphicFramePr>
          <p:cNvPr id="72825" name="Group 121"/>
          <p:cNvGraphicFramePr>
            <a:graphicFrameLocks noGrp="1"/>
          </p:cNvGraphicFramePr>
          <p:nvPr/>
        </p:nvGraphicFramePr>
        <p:xfrm>
          <a:off x="-9159" y="670983"/>
          <a:ext cx="9153159" cy="6265079"/>
        </p:xfrm>
        <a:graphic>
          <a:graphicData uri="http://schemas.openxmlformats.org/drawingml/2006/table">
            <a:tbl>
              <a:tblPr/>
              <a:tblGrid>
                <a:gridCol w="1837959">
                  <a:extLst>
                    <a:ext uri="{9D8B030D-6E8A-4147-A177-3AD203B41FA5}">
                      <a16:colId xmlns:a16="http://schemas.microsoft.com/office/drawing/2014/main" val="20000"/>
                    </a:ext>
                  </a:extLst>
                </a:gridCol>
                <a:gridCol w="3444639">
                  <a:extLst>
                    <a:ext uri="{9D8B030D-6E8A-4147-A177-3AD203B41FA5}">
                      <a16:colId xmlns:a16="http://schemas.microsoft.com/office/drawing/2014/main" val="20001"/>
                    </a:ext>
                  </a:extLst>
                </a:gridCol>
                <a:gridCol w="3870561">
                  <a:extLst>
                    <a:ext uri="{9D8B030D-6E8A-4147-A177-3AD203B41FA5}">
                      <a16:colId xmlns:a16="http://schemas.microsoft.com/office/drawing/2014/main" val="20002"/>
                    </a:ext>
                  </a:extLst>
                </a:gridCol>
              </a:tblGrid>
              <a:tr h="71363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91446" marR="91446" marT="45716" marB="4571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الضمان الأبدي</a:t>
                      </a:r>
                      <a:endParaRPr kumimoji="0" lang="en-US"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تأكيد الخلاص</a:t>
                      </a:r>
                      <a:endParaRPr kumimoji="0" lang="en-US" sz="24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836718">
                <a:tc>
                  <a:txBody>
                    <a:bodyPr/>
                    <a:lstStyle/>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خدمة</a:t>
                      </a:r>
                    </a:p>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الروح</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400" b="1" i="0" dirty="0">
                          <a:effectLst/>
                          <a:latin typeface="Arial" panose="020B0604020202020204" pitchFamily="34" charset="0"/>
                          <a:ea typeface="Times New Roman"/>
                          <a:cs typeface="Arial" panose="020B0604020202020204" pitchFamily="34" charset="0"/>
                        </a:rPr>
                        <a:t>الختم (أف 1: 13-14)</a:t>
                      </a:r>
                      <a:endParaRPr lang="en-US" sz="28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400" b="1" i="0" dirty="0">
                          <a:effectLst/>
                          <a:latin typeface="Arial" panose="020B0604020202020204" pitchFamily="34" charset="0"/>
                          <a:ea typeface="Times New Roman"/>
                          <a:cs typeface="Arial" panose="020B0604020202020204" pitchFamily="34" charset="0"/>
                        </a:rPr>
                        <a:t>التأكيد (رو 8: 15-17)</a:t>
                      </a:r>
                      <a:r>
                        <a:rPr lang="en-US" sz="2400" b="1" i="0" dirty="0">
                          <a:effectLst/>
                          <a:latin typeface="Arial" panose="020B0604020202020204" pitchFamily="34" charset="0"/>
                          <a:ea typeface="Times New Roman"/>
                          <a:cs typeface="Arial" panose="020B0604020202020204" pitchFamily="34" charset="0"/>
                        </a:rPr>
                        <a:t> </a:t>
                      </a:r>
                      <a:endParaRPr lang="en-US" sz="28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17187">
                <a:tc>
                  <a:txBody>
                    <a:bodyPr/>
                    <a:lstStyle/>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المؤمن</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400" b="1" i="0" dirty="0">
                          <a:effectLst/>
                          <a:latin typeface="Arial" panose="020B0604020202020204" pitchFamily="34" charset="0"/>
                          <a:ea typeface="Times New Roman"/>
                          <a:cs typeface="Arial" panose="020B0604020202020204" pitchFamily="34" charset="0"/>
                        </a:rPr>
                        <a:t>مركزه كابن لله                (رو 8: 16ب)</a:t>
                      </a:r>
                      <a:endParaRPr lang="en-US" sz="28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400" b="1" i="0" dirty="0">
                          <a:effectLst/>
                          <a:latin typeface="Arial" panose="020B0604020202020204" pitchFamily="34" charset="0"/>
                          <a:ea typeface="Times New Roman"/>
                          <a:cs typeface="Arial" panose="020B0604020202020204" pitchFamily="34" charset="0"/>
                        </a:rPr>
                        <a:t>التطبيق أو الثقة (رو 8: 16أ)</a:t>
                      </a:r>
                      <a:endParaRPr lang="en-US" sz="28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36718">
                <a:tc>
                  <a:txBody>
                    <a:bodyPr/>
                    <a:lstStyle/>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المستلمون</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كل المؤمنون يمتلكونها</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بعض المؤمنون يشككون</a:t>
                      </a:r>
                      <a:endParaRPr lang="en-US" sz="3200" b="1" i="0" dirty="0">
                        <a:effectLst/>
                        <a:latin typeface="Arial" panose="020B0604020202020204" pitchFamily="34" charset="0"/>
                        <a:ea typeface="Times New Roman"/>
                        <a:cs typeface="Arial" panose="020B0604020202020204" pitchFamily="34" charset="0"/>
                      </a:endParaRPr>
                    </a:p>
                    <a:p>
                      <a:pPr algn="l">
                        <a:spcAft>
                          <a:spcPts val="0"/>
                        </a:spcAft>
                        <a:tabLst>
                          <a:tab pos="736600" algn="l"/>
                          <a:tab pos="1536700" algn="l"/>
                          <a:tab pos="4114800" algn="l"/>
                          <a:tab pos="5143500" algn="l"/>
                        </a:tabLst>
                      </a:pPr>
                      <a:r>
                        <a:rPr lang="en-US" sz="2800" b="1" i="0" dirty="0">
                          <a:effectLst/>
                          <a:latin typeface="Arial" panose="020B0604020202020204" pitchFamily="34" charset="0"/>
                          <a:ea typeface="Times New Roman"/>
                          <a:cs typeface="Arial" panose="020B0604020202020204" pitchFamily="34" charset="0"/>
                        </a:rPr>
                        <a:t> </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345204">
                <a:tc>
                  <a:txBody>
                    <a:bodyPr/>
                    <a:lstStyle/>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الديمومة</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en-US" sz="2400" b="1" i="0" dirty="0">
                          <a:effectLst/>
                          <a:latin typeface="Arial" panose="020B0604020202020204" pitchFamily="34" charset="0"/>
                          <a:ea typeface="Times New Roman"/>
                          <a:cs typeface="Arial" panose="020B0604020202020204" pitchFamily="34" charset="0"/>
                        </a:rPr>
                        <a:t> </a:t>
                      </a:r>
                      <a:r>
                        <a:rPr lang="ar-JO" sz="2400" b="1" i="0" dirty="0">
                          <a:effectLst/>
                          <a:latin typeface="Arial" panose="020B0604020202020204" pitchFamily="34" charset="0"/>
                          <a:ea typeface="Times New Roman"/>
                          <a:cs typeface="Arial" panose="020B0604020202020204" pitchFamily="34" charset="0"/>
                        </a:rPr>
                        <a:t>لا يمكن فقدانها (يو 6: 39-40، 10: 27-29، رو 8: 30، 38-39، عب 7: 25) </a:t>
                      </a:r>
                      <a:endParaRPr lang="en-US" sz="28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400" b="1" i="0" dirty="0">
                          <a:effectLst/>
                          <a:latin typeface="Arial" panose="020B0604020202020204" pitchFamily="34" charset="0"/>
                          <a:ea typeface="Times New Roman"/>
                          <a:cs typeface="Arial" panose="020B0604020202020204" pitchFamily="34" charset="0"/>
                        </a:rPr>
                        <a:t>يمكن فقدانه ( لهذا السبب كتب يوحنا 1 يو 5: 11-13)</a:t>
                      </a:r>
                      <a:endParaRPr lang="en-US" sz="28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737557">
                <a:tc>
                  <a:txBody>
                    <a:bodyPr/>
                    <a:lstStyle/>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ترانيم</a:t>
                      </a: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لأني عالم بمن آمنت</a:t>
                      </a:r>
                      <a:endParaRPr lang="en-US" sz="2800" b="1" i="0" dirty="0">
                        <a:effectLst/>
                        <a:latin typeface="Arial" panose="020B0604020202020204" pitchFamily="34" charset="0"/>
                        <a:ea typeface="Times New Roman"/>
                        <a:cs typeface="Arial" panose="020B0604020202020204" pitchFamily="34" charset="0"/>
                      </a:endParaRPr>
                    </a:p>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في المسيح وحده </a:t>
                      </a:r>
                    </a:p>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الصخرة القوية</a:t>
                      </a:r>
                      <a:r>
                        <a:rPr lang="en-US" sz="2800" b="1" i="0" dirty="0">
                          <a:effectLst/>
                          <a:latin typeface="Arial" panose="020B0604020202020204" pitchFamily="34" charset="0"/>
                          <a:ea typeface="Times New Roman"/>
                          <a:cs typeface="Arial" panose="020B0604020202020204" pitchFamily="34" charset="0"/>
                        </a:rPr>
                        <a:t> </a:t>
                      </a:r>
                    </a:p>
                    <a:p>
                      <a:pPr algn="l">
                        <a:spcAft>
                          <a:spcPts val="0"/>
                        </a:spcAft>
                        <a:tabLst>
                          <a:tab pos="736600" algn="l"/>
                          <a:tab pos="1536700" algn="l"/>
                          <a:tab pos="4114800" algn="l"/>
                          <a:tab pos="5143500" algn="l"/>
                        </a:tabLst>
                      </a:pPr>
                      <a:endParaRPr lang="en-US" sz="3200" b="1" i="0" dirty="0">
                        <a:effectLst/>
                        <a:latin typeface="Arial" panose="020B0604020202020204" pitchFamily="34" charset="0"/>
                        <a:ea typeface="Times New Roman"/>
                        <a:cs typeface="Arial" panose="020B0604020202020204" pitchFamily="34" charset="0"/>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التأكيد المبارك</a:t>
                      </a:r>
                    </a:p>
                    <a:p>
                      <a:pPr algn="ctr">
                        <a:spcAft>
                          <a:spcPts val="0"/>
                        </a:spcAft>
                        <a:tabLst>
                          <a:tab pos="736600" algn="l"/>
                          <a:tab pos="1536700" algn="l"/>
                          <a:tab pos="4114800" algn="l"/>
                          <a:tab pos="5143500" algn="l"/>
                        </a:tabLst>
                      </a:pPr>
                      <a:r>
                        <a:rPr lang="ar-JO" sz="2800" b="1" i="0" dirty="0">
                          <a:effectLst/>
                          <a:latin typeface="Arial" panose="020B0604020202020204" pitchFamily="34" charset="0"/>
                          <a:ea typeface="Times New Roman"/>
                          <a:cs typeface="Arial" panose="020B0604020202020204" pitchFamily="34" charset="0"/>
                        </a:rPr>
                        <a:t>الآن أنا أنتمي ليسوع</a:t>
                      </a:r>
                      <a:r>
                        <a:rPr lang="en-US" sz="2800" b="1" i="0" dirty="0">
                          <a:effectLst/>
                          <a:latin typeface="Arial" panose="020B0604020202020204" pitchFamily="34" charset="0"/>
                          <a:ea typeface="Times New Roman"/>
                          <a:cs typeface="Arial" panose="020B0604020202020204" pitchFamily="34" charset="0"/>
                        </a:rPr>
                        <a:t> </a:t>
                      </a: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400416"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00417" name="Text Box 123"/>
          <p:cNvSpPr txBox="1">
            <a:spLocks noChangeArrowheads="1"/>
          </p:cNvSpPr>
          <p:nvPr/>
        </p:nvSpPr>
        <p:spPr bwMode="auto">
          <a:xfrm>
            <a:off x="9153159" y="156369"/>
            <a:ext cx="912812"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0"/>
                <a:cs typeface="Arial" panose="020B0604020202020204" pitchFamily="34" charset="0"/>
              </a:rPr>
              <a:t>67</a:t>
            </a:r>
            <a:endParaRPr kumimoji="0" lang="en-US" sz="24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22019367"/>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41989" name="Text Box 1029"/>
          <p:cNvSpPr txBox="1">
            <a:spLocks noChangeArrowheads="1"/>
          </p:cNvSpPr>
          <p:nvPr/>
        </p:nvSpPr>
        <p:spPr bwMode="auto">
          <a:xfrm>
            <a:off x="4765346" y="1123462"/>
            <a:ext cx="20574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لا</a:t>
            </a:r>
            <a:endParaRPr kumimoji="0" lang="en-US" sz="4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1990" name="Text Box 1030"/>
          <p:cNvSpPr txBox="1">
            <a:spLocks noChangeArrowheads="1"/>
          </p:cNvSpPr>
          <p:nvPr/>
        </p:nvSpPr>
        <p:spPr bwMode="auto">
          <a:xfrm>
            <a:off x="675935" y="1150849"/>
            <a:ext cx="1579405"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نعم</a:t>
            </a:r>
            <a:endParaRPr kumimoji="0" lang="en-US" sz="4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1991" name="Text Box 1031"/>
          <p:cNvSpPr txBox="1">
            <a:spLocks noChangeArrowheads="1"/>
          </p:cNvSpPr>
          <p:nvPr/>
        </p:nvSpPr>
        <p:spPr bwMode="auto">
          <a:xfrm>
            <a:off x="0" y="2337950"/>
            <a:ext cx="293969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الإصلاحي</a:t>
            </a:r>
            <a:endParaRPr kumimoji="0" lang="en-US" sz="3200" b="1" u="none" strike="noStrike" kern="1200" cap="none" spc="0" normalizeH="0" baseline="0" noProof="0" dirty="0">
              <a:ln>
                <a:noFill/>
              </a:ln>
              <a:solidFill>
                <a:srgbClr val="000000"/>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1992" name="Text Box 1032"/>
          <p:cNvSpPr txBox="1">
            <a:spLocks noChangeArrowheads="1"/>
          </p:cNvSpPr>
          <p:nvPr/>
        </p:nvSpPr>
        <p:spPr bwMode="auto">
          <a:xfrm>
            <a:off x="65486" y="3587082"/>
            <a:ext cx="2889203"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لا يمكن                  حدوث الإرتداد</a:t>
            </a:r>
            <a:endParaRPr kumimoji="0" lang="en-US" sz="32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53616" name="Text Box 1041"/>
          <p:cNvSpPr txBox="1">
            <a:spLocks noChangeArrowheads="1"/>
          </p:cNvSpPr>
          <p:nvPr/>
        </p:nvSpPr>
        <p:spPr bwMode="auto">
          <a:xfrm>
            <a:off x="8281406" y="76200"/>
            <a:ext cx="88197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274ج</a:t>
            </a:r>
            <a:endParaRPr kumimoji="0" lang="en-US" sz="2400" b="1" u="none" strike="noStrike" kern="1200" cap="none" spc="0" normalizeH="0" baseline="0" noProof="0" dirty="0">
              <a:ln>
                <a:noFill/>
              </a:ln>
              <a:solidFill>
                <a:srgbClr val="000000"/>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7" name="Down Arrow 16"/>
          <p:cNvSpPr/>
          <p:nvPr/>
        </p:nvSpPr>
        <p:spPr bwMode="auto">
          <a:xfrm>
            <a:off x="1364944" y="1698252"/>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 name="Down Arrow 17"/>
          <p:cNvSpPr/>
          <p:nvPr/>
        </p:nvSpPr>
        <p:spPr bwMode="auto">
          <a:xfrm rot="3838595">
            <a:off x="2769849" y="-39006"/>
            <a:ext cx="344657" cy="1836879"/>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9" name="Down Arrow 18"/>
          <p:cNvSpPr/>
          <p:nvPr/>
        </p:nvSpPr>
        <p:spPr bwMode="auto">
          <a:xfrm rot="17836087">
            <a:off x="4236757" y="42683"/>
            <a:ext cx="290286" cy="1649915"/>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0" name="Down Arrow 19"/>
          <p:cNvSpPr/>
          <p:nvPr/>
        </p:nvSpPr>
        <p:spPr bwMode="auto">
          <a:xfrm>
            <a:off x="1364944" y="2922036"/>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 name="Text Box 1032"/>
          <p:cNvSpPr txBox="1">
            <a:spLocks noChangeArrowheads="1"/>
          </p:cNvSpPr>
          <p:nvPr/>
        </p:nvSpPr>
        <p:spPr bwMode="auto">
          <a:xfrm>
            <a:off x="77466" y="5480949"/>
            <a:ext cx="2889203"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ضمان أبدي                لكن بدون تأكيد</a:t>
            </a:r>
            <a:endParaRPr kumimoji="0" lang="en-US" sz="32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2" name="Down Arrow 21"/>
          <p:cNvSpPr/>
          <p:nvPr/>
        </p:nvSpPr>
        <p:spPr bwMode="auto">
          <a:xfrm>
            <a:off x="1364944" y="4806394"/>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 name="Text Box 1031"/>
          <p:cNvSpPr txBox="1">
            <a:spLocks noChangeArrowheads="1"/>
          </p:cNvSpPr>
          <p:nvPr/>
        </p:nvSpPr>
        <p:spPr bwMode="auto">
          <a:xfrm>
            <a:off x="6001424" y="2307052"/>
            <a:ext cx="3142575"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defPPr>
              <a:defRPr lang="en-US"/>
            </a:defPPr>
            <a:lvl1pPr marR="0" lvl="0" indent="0" algn="ctr" defTabSz="914400" eaLnBrk="0" fontAlgn="base" hangingPunct="0">
              <a:lnSpc>
                <a:spcPct val="100000"/>
              </a:lnSpc>
              <a:spcBef>
                <a:spcPct val="50000"/>
              </a:spcBef>
              <a:spcAft>
                <a:spcPct val="0"/>
              </a:spcAft>
              <a:buClrTx/>
              <a:buSzTx/>
              <a:buFontTx/>
              <a:buNone/>
              <a:tabLst/>
              <a:defRPr kumimoji="0" sz="3200" b="1" i="0" u="none" strike="noStrike" cap="none" spc="0" normalizeH="0" baseline="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defRPr>
            </a:lvl1pPr>
            <a:lvl2pPr marL="742950" indent="-285750">
              <a:defRPr sz="2400">
                <a:latin typeface="Times New Roman" charset="0"/>
                <a:ea typeface="ＭＳ Ｐゴシック" charset="0"/>
              </a:defRPr>
            </a:lvl2pPr>
            <a:lvl3pPr marL="1143000" indent="-228600">
              <a:defRPr sz="2400">
                <a:latin typeface="Times New Roman" charset="0"/>
                <a:ea typeface="ＭＳ Ｐゴシック" charset="0"/>
              </a:defRPr>
            </a:lvl3pPr>
            <a:lvl4pPr marL="1600200" indent="-228600">
              <a:defRPr sz="2400">
                <a:latin typeface="Times New Roman" charset="0"/>
                <a:ea typeface="ＭＳ Ｐゴシック" charset="0"/>
              </a:defRPr>
            </a:lvl4pPr>
            <a:lvl5pPr marL="2057400" indent="-228600">
              <a:defRPr sz="2400">
                <a:latin typeface="Times New Roman" charset="0"/>
                <a:ea typeface="ＭＳ Ｐゴシック" charset="0"/>
              </a:defRPr>
            </a:lvl5pPr>
            <a:lvl6pPr marL="2514600" indent="-228600" eaLnBrk="0" fontAlgn="base" hangingPunct="0">
              <a:spcBef>
                <a:spcPct val="0"/>
              </a:spcBef>
              <a:spcAft>
                <a:spcPct val="0"/>
              </a:spcAft>
              <a:defRPr sz="2400">
                <a:latin typeface="Times New Roman" charset="0"/>
                <a:ea typeface="ＭＳ Ｐゴシック" charset="0"/>
              </a:defRPr>
            </a:lvl6pPr>
            <a:lvl7pPr marL="2971800" indent="-228600" eaLnBrk="0" fontAlgn="base" hangingPunct="0">
              <a:spcBef>
                <a:spcPct val="0"/>
              </a:spcBef>
              <a:spcAft>
                <a:spcPct val="0"/>
              </a:spcAft>
              <a:defRPr sz="2400">
                <a:latin typeface="Times New Roman" charset="0"/>
                <a:ea typeface="ＭＳ Ｐゴシック" charset="0"/>
              </a:defRPr>
            </a:lvl7pPr>
            <a:lvl8pPr marL="3429000" indent="-228600" eaLnBrk="0" fontAlgn="base" hangingPunct="0">
              <a:spcBef>
                <a:spcPct val="0"/>
              </a:spcBef>
              <a:spcAft>
                <a:spcPct val="0"/>
              </a:spcAft>
              <a:defRPr sz="2400">
                <a:latin typeface="Times New Roman" charset="0"/>
                <a:ea typeface="ＭＳ Ｐゴシック" charset="0"/>
              </a:defRPr>
            </a:lvl8pPr>
            <a:lvl9pPr marL="3886200" indent="-228600" eaLnBrk="0" fontAlgn="base" hangingPunct="0">
              <a:spcBef>
                <a:spcPct val="0"/>
              </a:spcBef>
              <a:spcAft>
                <a:spcPct val="0"/>
              </a:spcAft>
              <a:defRPr sz="2400">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الأرميني</a:t>
            </a:r>
            <a:endParaRPr kumimoji="0" lang="en-US" sz="320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4" name="Text Box 1032"/>
          <p:cNvSpPr txBox="1">
            <a:spLocks noChangeArrowheads="1"/>
          </p:cNvSpPr>
          <p:nvPr/>
        </p:nvSpPr>
        <p:spPr bwMode="auto">
          <a:xfrm>
            <a:off x="6254797" y="3556184"/>
            <a:ext cx="2889203"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الإرتداد يقود                إلى فقدان الخلاص</a:t>
            </a:r>
            <a:endParaRPr kumimoji="0" lang="en-US" sz="32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5" name="Down Arrow 24"/>
          <p:cNvSpPr/>
          <p:nvPr/>
        </p:nvSpPr>
        <p:spPr bwMode="auto">
          <a:xfrm rot="17773393">
            <a:off x="6410491" y="1303248"/>
            <a:ext cx="290286" cy="1206084"/>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 name="Down Arrow 25"/>
          <p:cNvSpPr/>
          <p:nvPr/>
        </p:nvSpPr>
        <p:spPr bwMode="auto">
          <a:xfrm>
            <a:off x="7554255" y="2922036"/>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 name="Text Box 1032"/>
          <p:cNvSpPr txBox="1">
            <a:spLocks noChangeArrowheads="1"/>
          </p:cNvSpPr>
          <p:nvPr/>
        </p:nvSpPr>
        <p:spPr bwMode="auto">
          <a:xfrm>
            <a:off x="5921713" y="5480949"/>
            <a:ext cx="3234267"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لا ضمان أبدي                    و لا تأكيد</a:t>
            </a:r>
          </a:p>
        </p:txBody>
      </p:sp>
      <p:sp>
        <p:nvSpPr>
          <p:cNvPr id="28" name="Down Arrow 27"/>
          <p:cNvSpPr/>
          <p:nvPr/>
        </p:nvSpPr>
        <p:spPr bwMode="auto">
          <a:xfrm>
            <a:off x="7554255" y="4806394"/>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9" name="Text Box 1031"/>
          <p:cNvSpPr txBox="1">
            <a:spLocks noChangeArrowheads="1"/>
          </p:cNvSpPr>
          <p:nvPr/>
        </p:nvSpPr>
        <p:spPr bwMode="auto">
          <a:xfrm>
            <a:off x="2855830" y="2331016"/>
            <a:ext cx="3250047"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شركاء</a:t>
            </a:r>
          </a:p>
        </p:txBody>
      </p:sp>
      <p:sp>
        <p:nvSpPr>
          <p:cNvPr id="30" name="Text Box 1032"/>
          <p:cNvSpPr txBox="1">
            <a:spLocks noChangeArrowheads="1"/>
          </p:cNvSpPr>
          <p:nvPr/>
        </p:nvSpPr>
        <p:spPr bwMode="auto">
          <a:xfrm>
            <a:off x="3036252" y="3580148"/>
            <a:ext cx="2889203"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الإرتداد يقود                إلى فقدان المكافآت</a:t>
            </a:r>
            <a:endParaRPr kumimoji="0" lang="en-US" sz="32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 name="Down Arrow 30"/>
          <p:cNvSpPr/>
          <p:nvPr/>
        </p:nvSpPr>
        <p:spPr bwMode="auto">
          <a:xfrm rot="3279538">
            <a:off x="4951922" y="1347687"/>
            <a:ext cx="290286" cy="1206084"/>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 name="Down Arrow 31"/>
          <p:cNvSpPr/>
          <p:nvPr/>
        </p:nvSpPr>
        <p:spPr bwMode="auto">
          <a:xfrm>
            <a:off x="4335710" y="2922036"/>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3" name="Text Box 1032"/>
          <p:cNvSpPr txBox="1">
            <a:spLocks noChangeArrowheads="1"/>
          </p:cNvSpPr>
          <p:nvPr/>
        </p:nvSpPr>
        <p:spPr bwMode="auto">
          <a:xfrm>
            <a:off x="2933525" y="5480949"/>
            <a:ext cx="3094656"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ضمان أبدي                   مع تأكيد</a:t>
            </a:r>
            <a:endParaRPr kumimoji="0" lang="en-US" sz="32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4" name="Down Arrow 33"/>
          <p:cNvSpPr/>
          <p:nvPr/>
        </p:nvSpPr>
        <p:spPr bwMode="auto">
          <a:xfrm>
            <a:off x="4335710" y="4806394"/>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3615" name="Rectangle 1040"/>
          <p:cNvSpPr>
            <a:spLocks noGrp="1" noChangeArrowheads="1"/>
          </p:cNvSpPr>
          <p:nvPr>
            <p:ph type="title" idx="4294967295"/>
          </p:nvPr>
        </p:nvSpPr>
        <p:spPr>
          <a:xfrm>
            <a:off x="0" y="-6338"/>
            <a:ext cx="8209328" cy="584775"/>
          </a:xfrm>
          <a:solidFill>
            <a:schemeClr val="tx1"/>
          </a:solidFill>
        </p:spPr>
        <p:txBody>
          <a:bodyPr wrap="square" anchor="ctr">
            <a:spAutoFit/>
          </a:bodyPr>
          <a:lstStyle/>
          <a:p>
            <a:pPr>
              <a:spcBef>
                <a:spcPct val="50000"/>
              </a:spcBef>
            </a:pPr>
            <a:r>
              <a:rPr lang="ar-JO" altLang="ja-JP" sz="3200" dirty="0">
                <a:solidFill>
                  <a:schemeClr val="bg1"/>
                </a:solidFill>
                <a:effectLst>
                  <a:glow rad="228600">
                    <a:schemeClr val="accent4">
                      <a:satMod val="175000"/>
                    </a:schemeClr>
                  </a:glow>
                </a:effectLst>
                <a:ea typeface="ＭＳ Ｐゴシック" charset="0"/>
              </a:rPr>
              <a:t>هل سيثابر كل مسيحي حقيقي بأمانة حتى الموت ؟</a:t>
            </a:r>
            <a:endParaRPr lang="en-US" sz="3200" dirty="0">
              <a:solidFill>
                <a:schemeClr val="bg1"/>
              </a:solidFill>
              <a:effectLst>
                <a:outerShdw blurRad="50800" dist="63500" dir="2700000" algn="tl" rotWithShape="0">
                  <a:srgbClr val="000000"/>
                </a:outerShdw>
              </a:effectLst>
              <a:ea typeface="ＭＳ Ｐゴシック" charset="0"/>
            </a:endParaRPr>
          </a:p>
        </p:txBody>
      </p:sp>
    </p:spTree>
    <p:extLst>
      <p:ext uri="{BB962C8B-B14F-4D97-AF65-F5344CB8AC3E}">
        <p14:creationId xmlns:p14="http://schemas.microsoft.com/office/powerpoint/2010/main" val="271838829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1990"/>
                                        </p:tgtEl>
                                        <p:attrNameLst>
                                          <p:attrName>style.visibility</p:attrName>
                                        </p:attrNameLst>
                                      </p:cBhvr>
                                      <p:to>
                                        <p:strVal val="visible"/>
                                      </p:to>
                                    </p:set>
                                    <p:animEffect transition="in" filter="wipe(up)">
                                      <p:cBhvr>
                                        <p:cTn id="10" dur="500"/>
                                        <p:tgtEl>
                                          <p:spTgt spid="4199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41991"/>
                                        </p:tgtEl>
                                        <p:attrNameLst>
                                          <p:attrName>style.visibility</p:attrName>
                                        </p:attrNameLst>
                                      </p:cBhvr>
                                      <p:to>
                                        <p:strVal val="visible"/>
                                      </p:to>
                                    </p:set>
                                    <p:animEffect transition="in" filter="wipe(up)">
                                      <p:cBhvr>
                                        <p:cTn id="18" dur="500"/>
                                        <p:tgtEl>
                                          <p:spTgt spid="4199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41992"/>
                                        </p:tgtEl>
                                        <p:attrNameLst>
                                          <p:attrName>style.visibility</p:attrName>
                                        </p:attrNameLst>
                                      </p:cBhvr>
                                      <p:to>
                                        <p:strVal val="visible"/>
                                      </p:to>
                                    </p:set>
                                    <p:animEffect transition="in" filter="wipe(up)">
                                      <p:cBhvr>
                                        <p:cTn id="26" dur="500"/>
                                        <p:tgtEl>
                                          <p:spTgt spid="4199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up)">
                                      <p:cBhvr>
                                        <p:cTn id="31" dur="500"/>
                                        <p:tgtEl>
                                          <p:spTgt spid="22"/>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up)">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up)">
                                      <p:cBhvr>
                                        <p:cTn id="39" dur="500"/>
                                        <p:tgtEl>
                                          <p:spTgt spid="19"/>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41989"/>
                                        </p:tgtEl>
                                        <p:attrNameLst>
                                          <p:attrName>style.visibility</p:attrName>
                                        </p:attrNameLst>
                                      </p:cBhvr>
                                      <p:to>
                                        <p:strVal val="visible"/>
                                      </p:to>
                                    </p:set>
                                    <p:animEffect transition="in" filter="wipe(up)">
                                      <p:cBhvr>
                                        <p:cTn id="42" dur="500"/>
                                        <p:tgtEl>
                                          <p:spTgt spid="4198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up)">
                                      <p:cBhvr>
                                        <p:cTn id="47" dur="500"/>
                                        <p:tgtEl>
                                          <p:spTgt spid="25"/>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ipe(up)">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wipe(up)">
                                      <p:cBhvr>
                                        <p:cTn id="55" dur="500"/>
                                        <p:tgtEl>
                                          <p:spTgt spid="26"/>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wipe(up)">
                                      <p:cBhvr>
                                        <p:cTn id="58" dur="500"/>
                                        <p:tgtEl>
                                          <p:spTgt spid="24"/>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wipe(up)">
                                      <p:cBhvr>
                                        <p:cTn id="63" dur="500"/>
                                        <p:tgtEl>
                                          <p:spTgt spid="28"/>
                                        </p:tgtEl>
                                      </p:cBhvr>
                                    </p:animEffect>
                                  </p:childTnLst>
                                </p:cTn>
                              </p:par>
                              <p:par>
                                <p:cTn id="64" presetID="22" presetClass="entr" presetSubtype="1" fill="hold" grpId="0" nodeType="with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wipe(up)">
                                      <p:cBhvr>
                                        <p:cTn id="66" dur="500"/>
                                        <p:tgtEl>
                                          <p:spTgt spid="27"/>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grpId="0" nodeType="click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wipe(up)">
                                      <p:cBhvr>
                                        <p:cTn id="71" dur="500"/>
                                        <p:tgtEl>
                                          <p:spTgt spid="31"/>
                                        </p:tgtEl>
                                      </p:cBhvr>
                                    </p:animEffect>
                                  </p:childTnLst>
                                </p:cTn>
                              </p:par>
                              <p:par>
                                <p:cTn id="72" presetID="22" presetClass="entr" presetSubtype="1" fill="hold" grpId="0" nodeType="withEffect">
                                  <p:stCondLst>
                                    <p:cond delay="0"/>
                                  </p:stCondLst>
                                  <p:childTnLst>
                                    <p:set>
                                      <p:cBhvr>
                                        <p:cTn id="73" dur="1" fill="hold">
                                          <p:stCondLst>
                                            <p:cond delay="0"/>
                                          </p:stCondLst>
                                        </p:cTn>
                                        <p:tgtEl>
                                          <p:spTgt spid="29"/>
                                        </p:tgtEl>
                                        <p:attrNameLst>
                                          <p:attrName>style.visibility</p:attrName>
                                        </p:attrNameLst>
                                      </p:cBhvr>
                                      <p:to>
                                        <p:strVal val="visible"/>
                                      </p:to>
                                    </p:set>
                                    <p:animEffect transition="in" filter="wipe(up)">
                                      <p:cBhvr>
                                        <p:cTn id="74" dur="500"/>
                                        <p:tgtEl>
                                          <p:spTgt spid="29"/>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grpId="0" nodeType="click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wipe(up)">
                                      <p:cBhvr>
                                        <p:cTn id="79" dur="500"/>
                                        <p:tgtEl>
                                          <p:spTgt spid="32"/>
                                        </p:tgtEl>
                                      </p:cBhvr>
                                    </p:animEffect>
                                  </p:childTnLst>
                                </p:cTn>
                              </p:par>
                              <p:par>
                                <p:cTn id="80" presetID="22" presetClass="entr" presetSubtype="1" fill="hold" grpId="0" nodeType="with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wipe(up)">
                                      <p:cBhvr>
                                        <p:cTn id="82" dur="500"/>
                                        <p:tgtEl>
                                          <p:spTgt spid="30"/>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34"/>
                                        </p:tgtEl>
                                        <p:attrNameLst>
                                          <p:attrName>style.visibility</p:attrName>
                                        </p:attrNameLst>
                                      </p:cBhvr>
                                      <p:to>
                                        <p:strVal val="visible"/>
                                      </p:to>
                                    </p:set>
                                    <p:animEffect transition="in" filter="wipe(up)">
                                      <p:cBhvr>
                                        <p:cTn id="87" dur="500"/>
                                        <p:tgtEl>
                                          <p:spTgt spid="34"/>
                                        </p:tgtEl>
                                      </p:cBhvr>
                                    </p:animEffect>
                                  </p:childTnLst>
                                </p:cTn>
                              </p:par>
                              <p:par>
                                <p:cTn id="88" presetID="22" presetClass="entr" presetSubtype="1" fill="hold" grpId="0" nodeType="withEffect">
                                  <p:stCondLst>
                                    <p:cond delay="0"/>
                                  </p:stCondLst>
                                  <p:childTnLst>
                                    <p:set>
                                      <p:cBhvr>
                                        <p:cTn id="89" dur="1" fill="hold">
                                          <p:stCondLst>
                                            <p:cond delay="0"/>
                                          </p:stCondLst>
                                        </p:cTn>
                                        <p:tgtEl>
                                          <p:spTgt spid="33"/>
                                        </p:tgtEl>
                                        <p:attrNameLst>
                                          <p:attrName>style.visibility</p:attrName>
                                        </p:attrNameLst>
                                      </p:cBhvr>
                                      <p:to>
                                        <p:strVal val="visible"/>
                                      </p:to>
                                    </p:set>
                                    <p:animEffect transition="in" filter="wipe(up)">
                                      <p:cBhvr>
                                        <p:cTn id="9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9" grpId="0"/>
      <p:bldP spid="41990" grpId="0"/>
      <p:bldP spid="41991" grpId="0"/>
      <p:bldP spid="41992" grpId="0"/>
      <p:bldP spid="17" grpId="0" animBg="1"/>
      <p:bldP spid="18" grpId="0" animBg="1"/>
      <p:bldP spid="19" grpId="0" animBg="1"/>
      <p:bldP spid="20" grpId="0" animBg="1"/>
      <p:bldP spid="21" grpId="0"/>
      <p:bldP spid="22" grpId="0" animBg="1"/>
      <p:bldP spid="23" grpId="0"/>
      <p:bldP spid="24" grpId="0"/>
      <p:bldP spid="25" grpId="0" animBg="1"/>
      <p:bldP spid="26" grpId="0" animBg="1"/>
      <p:bldP spid="27" grpId="0"/>
      <p:bldP spid="28" grpId="0" animBg="1"/>
      <p:bldP spid="29" grpId="0"/>
      <p:bldP spid="30" grpId="0"/>
      <p:bldP spid="31" grpId="0" animBg="1"/>
      <p:bldP spid="32" grpId="0" animBg="1"/>
      <p:bldP spid="33" grpId="0"/>
      <p:bldP spid="3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28737" name="Text Box 1"/>
          <p:cNvSpPr txBox="1">
            <a:spLocks noChangeArrowheads="1"/>
          </p:cNvSpPr>
          <p:nvPr/>
        </p:nvSpPr>
        <p:spPr bwMode="auto">
          <a:xfrm>
            <a:off x="-46452" y="-26987"/>
            <a:ext cx="9250087" cy="700488"/>
          </a:xfrm>
          <a:prstGeom prst="rect">
            <a:avLst/>
          </a:prstGeom>
          <a:solidFill>
            <a:schemeClr val="tx1"/>
          </a:solidFill>
          <a:ln w="28575">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التأكيد و الإرتداد</a:t>
            </a:r>
            <a:endParaRPr kumimoji="0" lang="en-GB"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746" name="Oval 2"/>
          <p:cNvSpPr>
            <a:spLocks noChangeAspect="1" noChangeArrowheads="1"/>
          </p:cNvSpPr>
          <p:nvPr/>
        </p:nvSpPr>
        <p:spPr bwMode="auto">
          <a:xfrm>
            <a:off x="38680" y="1448970"/>
            <a:ext cx="4205330" cy="4209185"/>
          </a:xfrm>
          <a:prstGeom prst="ellipse">
            <a:avLst/>
          </a:prstGeom>
          <a:noFill/>
          <a:ln w="57240">
            <a:solidFill>
              <a:srgbClr val="FFFF66"/>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31747" name="Text Box 3"/>
          <p:cNvSpPr txBox="1">
            <a:spLocks noChangeArrowheads="1"/>
          </p:cNvSpPr>
          <p:nvPr/>
        </p:nvSpPr>
        <p:spPr bwMode="auto">
          <a:xfrm>
            <a:off x="1436102" y="673500"/>
            <a:ext cx="1228519"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الإصلاحي</a:t>
            </a:r>
            <a:endParaRPr kumimoji="0" lang="en-GB"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a:t>
            </a:r>
            <a:r>
              <a:rPr kumimoji="0" lang="ar-JO"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الكالفيني</a:t>
            </a:r>
            <a:r>
              <a:rPr kumimoji="0" lang="en-GB"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a:t>
            </a:r>
          </a:p>
        </p:txBody>
      </p:sp>
      <p:sp>
        <p:nvSpPr>
          <p:cNvPr id="31748" name="Text Box 4"/>
          <p:cNvSpPr txBox="1">
            <a:spLocks noChangeArrowheads="1"/>
          </p:cNvSpPr>
          <p:nvPr/>
        </p:nvSpPr>
        <p:spPr bwMode="auto">
          <a:xfrm>
            <a:off x="2286495" y="3694430"/>
            <a:ext cx="2054667"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defPPr>
              <a:defRPr lang="en-US"/>
            </a:defPPr>
            <a:lvl1pPr marR="0" lvl="0" indent="0" algn="ctr" defTabSz="449263" fontAlgn="base">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kumimoji="0" sz="2400" b="1" i="0" u="none" strike="noStrike" cap="none" spc="0" normalizeH="0" baseline="0">
                <a:ln>
                  <a:noFill/>
                </a:ln>
                <a:solidFill>
                  <a:srgbClr val="00FFFF"/>
                </a:solidFill>
                <a:effectLst/>
                <a:uLnTx/>
                <a:uFillTx/>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الضمان</a:t>
            </a:r>
          </a:p>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الأبدي</a:t>
            </a:r>
            <a:endParaRPr kumimoji="0" lang="en-GB" sz="2400"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endParaRPr>
          </a:p>
        </p:txBody>
      </p:sp>
      <p:sp>
        <p:nvSpPr>
          <p:cNvPr id="31749" name="Oval 5"/>
          <p:cNvSpPr>
            <a:spLocks noChangeAspect="1" noChangeArrowheads="1"/>
          </p:cNvSpPr>
          <p:nvPr/>
        </p:nvSpPr>
        <p:spPr bwMode="auto">
          <a:xfrm>
            <a:off x="4817406" y="1448970"/>
            <a:ext cx="4282349" cy="4286275"/>
          </a:xfrm>
          <a:prstGeom prst="ellipse">
            <a:avLst/>
          </a:prstGeom>
          <a:noFill/>
          <a:ln w="57240">
            <a:solidFill>
              <a:schemeClr val="bg1"/>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31750" name="Text Box 6"/>
          <p:cNvSpPr txBox="1">
            <a:spLocks noChangeArrowheads="1"/>
          </p:cNvSpPr>
          <p:nvPr/>
        </p:nvSpPr>
        <p:spPr bwMode="auto">
          <a:xfrm>
            <a:off x="5311232" y="673500"/>
            <a:ext cx="3124200"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الأرميني</a:t>
            </a:r>
            <a:br>
              <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الوسلي</a:t>
            </a:r>
            <a:r>
              <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p>
        </p:txBody>
      </p:sp>
      <p:sp>
        <p:nvSpPr>
          <p:cNvPr id="31751" name="Text Box 7"/>
          <p:cNvSpPr txBox="1">
            <a:spLocks noChangeArrowheads="1"/>
          </p:cNvSpPr>
          <p:nvPr/>
        </p:nvSpPr>
        <p:spPr bwMode="auto">
          <a:xfrm>
            <a:off x="6348082" y="1911019"/>
            <a:ext cx="2023690" cy="1571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الإرتداد </a:t>
            </a:r>
          </a:p>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يقود </a:t>
            </a:r>
          </a:p>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لفقدان </a:t>
            </a:r>
          </a:p>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الخلاص</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752" name="Oval 8"/>
          <p:cNvSpPr>
            <a:spLocks noChangeAspect="1" noChangeArrowheads="1"/>
          </p:cNvSpPr>
          <p:nvPr/>
        </p:nvSpPr>
        <p:spPr bwMode="auto">
          <a:xfrm>
            <a:off x="2376858" y="2316580"/>
            <a:ext cx="4491301" cy="4495418"/>
          </a:xfrm>
          <a:prstGeom prst="ellipse">
            <a:avLst/>
          </a:prstGeom>
          <a:noFill/>
          <a:ln w="57240">
            <a:solidFill>
              <a:srgbClr val="00FFFF"/>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31753" name="Text Box 9"/>
          <p:cNvSpPr txBox="1">
            <a:spLocks noChangeArrowheads="1"/>
          </p:cNvSpPr>
          <p:nvPr/>
        </p:nvSpPr>
        <p:spPr bwMode="auto">
          <a:xfrm>
            <a:off x="4207823" y="1879121"/>
            <a:ext cx="829372"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شركاء</a:t>
            </a:r>
            <a:endParaRPr kumimoji="0" lang="en-GB" sz="2400" b="1"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endParaRPr>
          </a:p>
        </p:txBody>
      </p:sp>
      <p:sp>
        <p:nvSpPr>
          <p:cNvPr id="31754" name="Text Box 10"/>
          <p:cNvSpPr txBox="1">
            <a:spLocks noChangeArrowheads="1"/>
          </p:cNvSpPr>
          <p:nvPr/>
        </p:nvSpPr>
        <p:spPr bwMode="auto">
          <a:xfrm>
            <a:off x="4764499" y="3694430"/>
            <a:ext cx="2103660"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الإرتداد</a:t>
            </a:r>
          </a:p>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ممكن</a:t>
            </a:r>
            <a:endParaRPr kumimoji="0" lang="en-GB" sz="2400" b="1"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endParaRPr>
          </a:p>
        </p:txBody>
      </p:sp>
      <p:sp>
        <p:nvSpPr>
          <p:cNvPr id="31755" name="Text Box 11"/>
          <p:cNvSpPr txBox="1">
            <a:spLocks noChangeArrowheads="1"/>
          </p:cNvSpPr>
          <p:nvPr/>
        </p:nvSpPr>
        <p:spPr bwMode="auto">
          <a:xfrm>
            <a:off x="634873" y="1911019"/>
            <a:ext cx="2209800" cy="1571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ثبات</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القديسين</a:t>
            </a:r>
            <a:endParaRPr kumimoji="0" lang="en-GB"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a:t>
            </a:r>
            <a:r>
              <a:rPr kumimoji="0" lang="ar-JO"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الإرتداد </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ممكن</a:t>
            </a:r>
            <a:r>
              <a:rPr kumimoji="0" lang="en-GB"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a:t>
            </a:r>
          </a:p>
        </p:txBody>
      </p:sp>
      <p:sp>
        <p:nvSpPr>
          <p:cNvPr id="13" name="Text Box 10">
            <a:extLst>
              <a:ext uri="{FF2B5EF4-FFF2-40B4-BE49-F238E27FC236}">
                <a16:creationId xmlns:a16="http://schemas.microsoft.com/office/drawing/2014/main" id="{ADA2AD8A-F501-7F42-9AC0-789613B27771}"/>
              </a:ext>
            </a:extLst>
          </p:cNvPr>
          <p:cNvSpPr txBox="1">
            <a:spLocks noChangeArrowheads="1"/>
          </p:cNvSpPr>
          <p:nvPr/>
        </p:nvSpPr>
        <p:spPr bwMode="auto">
          <a:xfrm>
            <a:off x="3539755" y="5082065"/>
            <a:ext cx="2054667"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الإرتداد يؤدي إلى خسارة المكافآت</a:t>
            </a:r>
            <a:endParaRPr kumimoji="0" lang="en-GB" sz="2400" b="1"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endParaRPr>
          </a:p>
        </p:txBody>
      </p:sp>
      <p:sp>
        <p:nvSpPr>
          <p:cNvPr id="14" name="Text Box 11">
            <a:extLst>
              <a:ext uri="{FF2B5EF4-FFF2-40B4-BE49-F238E27FC236}">
                <a16:creationId xmlns:a16="http://schemas.microsoft.com/office/drawing/2014/main" id="{200C7BA5-9D3E-0C4D-B536-CB20B08A4430}"/>
              </a:ext>
            </a:extLst>
          </p:cNvPr>
          <p:cNvSpPr txBox="1">
            <a:spLocks noChangeArrowheads="1"/>
          </p:cNvSpPr>
          <p:nvPr/>
        </p:nvSpPr>
        <p:spPr bwMode="auto">
          <a:xfrm>
            <a:off x="170177" y="3694430"/>
            <a:ext cx="2209800"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ضمان لكن</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لا تأكيد</a:t>
            </a:r>
            <a:endParaRPr kumimoji="0" lang="en-GB"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endParaRPr>
          </a:p>
        </p:txBody>
      </p:sp>
      <p:sp>
        <p:nvSpPr>
          <p:cNvPr id="15" name="Text Box 11">
            <a:extLst>
              <a:ext uri="{FF2B5EF4-FFF2-40B4-BE49-F238E27FC236}">
                <a16:creationId xmlns:a16="http://schemas.microsoft.com/office/drawing/2014/main" id="{0AFBBB09-E528-8944-8C80-B409589027D2}"/>
              </a:ext>
            </a:extLst>
          </p:cNvPr>
          <p:cNvSpPr txBox="1">
            <a:spLocks noChangeArrowheads="1"/>
          </p:cNvSpPr>
          <p:nvPr/>
        </p:nvSpPr>
        <p:spPr bwMode="auto">
          <a:xfrm>
            <a:off x="6790474" y="3694430"/>
            <a:ext cx="2353526"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لا ضمان</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لا تأكيد</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 name="Text Box 10">
            <a:extLst>
              <a:ext uri="{FF2B5EF4-FFF2-40B4-BE49-F238E27FC236}">
                <a16:creationId xmlns:a16="http://schemas.microsoft.com/office/drawing/2014/main" id="{3BEECB68-17F7-DC46-A506-8E8B54161E83}"/>
              </a:ext>
            </a:extLst>
          </p:cNvPr>
          <p:cNvSpPr txBox="1">
            <a:spLocks noChangeArrowheads="1"/>
          </p:cNvSpPr>
          <p:nvPr/>
        </p:nvSpPr>
        <p:spPr bwMode="auto">
          <a:xfrm>
            <a:off x="3595175" y="6297560"/>
            <a:ext cx="2054667"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التأكيد</a:t>
            </a:r>
            <a:endParaRPr kumimoji="0" lang="en-GB" sz="2400" b="1"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20" name="Group 19">
            <a:extLst>
              <a:ext uri="{FF2B5EF4-FFF2-40B4-BE49-F238E27FC236}">
                <a16:creationId xmlns:a16="http://schemas.microsoft.com/office/drawing/2014/main" id="{BBE4C18A-AB59-C641-9360-CEF25CCF2E76}"/>
              </a:ext>
            </a:extLst>
          </p:cNvPr>
          <p:cNvGrpSpPr/>
          <p:nvPr/>
        </p:nvGrpSpPr>
        <p:grpSpPr>
          <a:xfrm>
            <a:off x="5276393" y="4364120"/>
            <a:ext cx="3825164" cy="2139670"/>
            <a:chOff x="5276393" y="4364120"/>
            <a:chExt cx="3825164" cy="2139670"/>
          </a:xfrm>
        </p:grpSpPr>
        <p:sp>
          <p:nvSpPr>
            <p:cNvPr id="21" name="Left Arrow 20">
              <a:extLst>
                <a:ext uri="{FF2B5EF4-FFF2-40B4-BE49-F238E27FC236}">
                  <a16:creationId xmlns:a16="http://schemas.microsoft.com/office/drawing/2014/main" id="{0412935E-A51E-9449-8104-3074C64CE70A}"/>
                </a:ext>
              </a:extLst>
            </p:cNvPr>
            <p:cNvSpPr/>
            <p:nvPr/>
          </p:nvSpPr>
          <p:spPr bwMode="auto">
            <a:xfrm rot="19493858">
              <a:off x="5276393" y="5711603"/>
              <a:ext cx="1222231" cy="609600"/>
            </a:xfrm>
            <a:prstGeom prst="leftArrow">
              <a:avLst/>
            </a:prstGeom>
            <a:solidFill>
              <a:schemeClr val="tx1"/>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22" name="Left Arrow 21">
              <a:extLst>
                <a:ext uri="{FF2B5EF4-FFF2-40B4-BE49-F238E27FC236}">
                  <a16:creationId xmlns:a16="http://schemas.microsoft.com/office/drawing/2014/main" id="{5964A17D-AF0A-2543-B331-4FFA4039B0DA}"/>
                </a:ext>
              </a:extLst>
            </p:cNvPr>
            <p:cNvSpPr/>
            <p:nvPr/>
          </p:nvSpPr>
          <p:spPr bwMode="auto">
            <a:xfrm rot="2928008">
              <a:off x="5357673" y="4670436"/>
              <a:ext cx="1222231" cy="609600"/>
            </a:xfrm>
            <a:prstGeom prst="leftArrow">
              <a:avLst/>
            </a:prstGeom>
            <a:solidFill>
              <a:schemeClr val="tx1"/>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23" name="Text Box 1">
              <a:extLst>
                <a:ext uri="{FF2B5EF4-FFF2-40B4-BE49-F238E27FC236}">
                  <a16:creationId xmlns:a16="http://schemas.microsoft.com/office/drawing/2014/main" id="{99275094-F0EA-DD44-9580-14E88407295F}"/>
                </a:ext>
              </a:extLst>
            </p:cNvPr>
            <p:cNvSpPr txBox="1">
              <a:spLocks noChangeArrowheads="1"/>
            </p:cNvSpPr>
            <p:nvPr/>
          </p:nvSpPr>
          <p:spPr bwMode="auto">
            <a:xfrm>
              <a:off x="5965675" y="4931948"/>
              <a:ext cx="3135882" cy="1571842"/>
            </a:xfrm>
            <a:prstGeom prst="rect">
              <a:avLst/>
            </a:prstGeom>
            <a:solidFill>
              <a:schemeClr val="tx1"/>
            </a:solidFill>
            <a:ln w="28575">
              <a:solidFill>
                <a:schemeClr val="bg1"/>
              </a:solidFill>
            </a:ln>
            <a:extLs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كيف نلائم بين التأكيد و الإرتداد ؟</a:t>
              </a:r>
              <a:endParaRPr kumimoji="0" lang="en-GB"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246833300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1747"/>
                                        </p:tgtEl>
                                        <p:attrNameLst>
                                          <p:attrName>style.visibility</p:attrName>
                                        </p:attrNameLst>
                                      </p:cBhvr>
                                      <p:to>
                                        <p:strVal val="visible"/>
                                      </p:to>
                                    </p:set>
                                    <p:anim calcmode="lin" valueType="num">
                                      <p:cBhvr>
                                        <p:cTn id="7" dur="1000" fill="hold"/>
                                        <p:tgtEl>
                                          <p:spTgt spid="31747"/>
                                        </p:tgtEl>
                                        <p:attrNameLst>
                                          <p:attrName>ppt_w</p:attrName>
                                        </p:attrNameLst>
                                      </p:cBhvr>
                                      <p:tavLst>
                                        <p:tav tm="0">
                                          <p:val>
                                            <p:strVal val="#ppt_w*0.70"/>
                                          </p:val>
                                        </p:tav>
                                        <p:tav tm="100000">
                                          <p:val>
                                            <p:strVal val="#ppt_w"/>
                                          </p:val>
                                        </p:tav>
                                      </p:tavLst>
                                    </p:anim>
                                    <p:anim calcmode="lin" valueType="num">
                                      <p:cBhvr>
                                        <p:cTn id="8" dur="1000" fill="hold"/>
                                        <p:tgtEl>
                                          <p:spTgt spid="31747"/>
                                        </p:tgtEl>
                                        <p:attrNameLst>
                                          <p:attrName>ppt_h</p:attrName>
                                        </p:attrNameLst>
                                      </p:cBhvr>
                                      <p:tavLst>
                                        <p:tav tm="0">
                                          <p:val>
                                            <p:strVal val="#ppt_h"/>
                                          </p:val>
                                        </p:tav>
                                        <p:tav tm="100000">
                                          <p:val>
                                            <p:strVal val="#ppt_h"/>
                                          </p:val>
                                        </p:tav>
                                      </p:tavLst>
                                    </p:anim>
                                    <p:animEffect transition="in" filter="fade">
                                      <p:cBhvr>
                                        <p:cTn id="9" dur="1000"/>
                                        <p:tgtEl>
                                          <p:spTgt spid="31747"/>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31746"/>
                                        </p:tgtEl>
                                        <p:attrNameLst>
                                          <p:attrName>style.visibility</p:attrName>
                                        </p:attrNameLst>
                                      </p:cBhvr>
                                      <p:to>
                                        <p:strVal val="visible"/>
                                      </p:to>
                                    </p:set>
                                    <p:anim calcmode="lin" valueType="num">
                                      <p:cBhvr>
                                        <p:cTn id="12" dur="1000" fill="hold"/>
                                        <p:tgtEl>
                                          <p:spTgt spid="31746"/>
                                        </p:tgtEl>
                                        <p:attrNameLst>
                                          <p:attrName>ppt_w</p:attrName>
                                        </p:attrNameLst>
                                      </p:cBhvr>
                                      <p:tavLst>
                                        <p:tav tm="0">
                                          <p:val>
                                            <p:strVal val="#ppt_w*0.70"/>
                                          </p:val>
                                        </p:tav>
                                        <p:tav tm="100000">
                                          <p:val>
                                            <p:strVal val="#ppt_w"/>
                                          </p:val>
                                        </p:tav>
                                      </p:tavLst>
                                    </p:anim>
                                    <p:anim calcmode="lin" valueType="num">
                                      <p:cBhvr>
                                        <p:cTn id="13" dur="1000" fill="hold"/>
                                        <p:tgtEl>
                                          <p:spTgt spid="31746"/>
                                        </p:tgtEl>
                                        <p:attrNameLst>
                                          <p:attrName>ppt_h</p:attrName>
                                        </p:attrNameLst>
                                      </p:cBhvr>
                                      <p:tavLst>
                                        <p:tav tm="0">
                                          <p:val>
                                            <p:strVal val="#ppt_h"/>
                                          </p:val>
                                        </p:tav>
                                        <p:tav tm="100000">
                                          <p:val>
                                            <p:strVal val="#ppt_h"/>
                                          </p:val>
                                        </p:tav>
                                      </p:tavLst>
                                    </p:anim>
                                    <p:animEffect transition="in" filter="fade">
                                      <p:cBhvr>
                                        <p:cTn id="14" dur="1000"/>
                                        <p:tgtEl>
                                          <p:spTgt spid="31746"/>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31755"/>
                                        </p:tgtEl>
                                        <p:attrNameLst>
                                          <p:attrName>style.visibility</p:attrName>
                                        </p:attrNameLst>
                                      </p:cBhvr>
                                      <p:to>
                                        <p:strVal val="visible"/>
                                      </p:to>
                                    </p:set>
                                    <p:anim calcmode="lin" valueType="num">
                                      <p:cBhvr>
                                        <p:cTn id="17" dur="1000" fill="hold"/>
                                        <p:tgtEl>
                                          <p:spTgt spid="31755"/>
                                        </p:tgtEl>
                                        <p:attrNameLst>
                                          <p:attrName>ppt_w</p:attrName>
                                        </p:attrNameLst>
                                      </p:cBhvr>
                                      <p:tavLst>
                                        <p:tav tm="0">
                                          <p:val>
                                            <p:strVal val="#ppt_w*0.70"/>
                                          </p:val>
                                        </p:tav>
                                        <p:tav tm="100000">
                                          <p:val>
                                            <p:strVal val="#ppt_w"/>
                                          </p:val>
                                        </p:tav>
                                      </p:tavLst>
                                    </p:anim>
                                    <p:anim calcmode="lin" valueType="num">
                                      <p:cBhvr>
                                        <p:cTn id="18" dur="1000" fill="hold"/>
                                        <p:tgtEl>
                                          <p:spTgt spid="31755"/>
                                        </p:tgtEl>
                                        <p:attrNameLst>
                                          <p:attrName>ppt_h</p:attrName>
                                        </p:attrNameLst>
                                      </p:cBhvr>
                                      <p:tavLst>
                                        <p:tav tm="0">
                                          <p:val>
                                            <p:strVal val="#ppt_h"/>
                                          </p:val>
                                        </p:tav>
                                        <p:tav tm="100000">
                                          <p:val>
                                            <p:strVal val="#ppt_h"/>
                                          </p:val>
                                        </p:tav>
                                      </p:tavLst>
                                    </p:anim>
                                    <p:animEffect transition="in" filter="fade">
                                      <p:cBhvr>
                                        <p:cTn id="19" dur="1000"/>
                                        <p:tgtEl>
                                          <p:spTgt spid="31755"/>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1000" fill="hold"/>
                                        <p:tgtEl>
                                          <p:spTgt spid="14"/>
                                        </p:tgtEl>
                                        <p:attrNameLst>
                                          <p:attrName>ppt_w</p:attrName>
                                        </p:attrNameLst>
                                      </p:cBhvr>
                                      <p:tavLst>
                                        <p:tav tm="0">
                                          <p:val>
                                            <p:strVal val="#ppt_w*0.70"/>
                                          </p:val>
                                        </p:tav>
                                        <p:tav tm="100000">
                                          <p:val>
                                            <p:strVal val="#ppt_w"/>
                                          </p:val>
                                        </p:tav>
                                      </p:tavLst>
                                    </p:anim>
                                    <p:anim calcmode="lin" valueType="num">
                                      <p:cBhvr>
                                        <p:cTn id="25" dur="1000" fill="hold"/>
                                        <p:tgtEl>
                                          <p:spTgt spid="14"/>
                                        </p:tgtEl>
                                        <p:attrNameLst>
                                          <p:attrName>ppt_h</p:attrName>
                                        </p:attrNameLst>
                                      </p:cBhvr>
                                      <p:tavLst>
                                        <p:tav tm="0">
                                          <p:val>
                                            <p:strVal val="#ppt_h"/>
                                          </p:val>
                                        </p:tav>
                                        <p:tav tm="100000">
                                          <p:val>
                                            <p:strVal val="#ppt_h"/>
                                          </p:val>
                                        </p:tav>
                                      </p:tavLst>
                                    </p:anim>
                                    <p:animEffect transition="in" filter="fade">
                                      <p:cBhvr>
                                        <p:cTn id="26" dur="10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31750"/>
                                        </p:tgtEl>
                                        <p:attrNameLst>
                                          <p:attrName>style.visibility</p:attrName>
                                        </p:attrNameLst>
                                      </p:cBhvr>
                                      <p:to>
                                        <p:strVal val="visible"/>
                                      </p:to>
                                    </p:set>
                                    <p:anim calcmode="lin" valueType="num">
                                      <p:cBhvr>
                                        <p:cTn id="31" dur="1000" fill="hold"/>
                                        <p:tgtEl>
                                          <p:spTgt spid="31750"/>
                                        </p:tgtEl>
                                        <p:attrNameLst>
                                          <p:attrName>ppt_w</p:attrName>
                                        </p:attrNameLst>
                                      </p:cBhvr>
                                      <p:tavLst>
                                        <p:tav tm="0">
                                          <p:val>
                                            <p:strVal val="#ppt_w*0.70"/>
                                          </p:val>
                                        </p:tav>
                                        <p:tav tm="100000">
                                          <p:val>
                                            <p:strVal val="#ppt_w"/>
                                          </p:val>
                                        </p:tav>
                                      </p:tavLst>
                                    </p:anim>
                                    <p:anim calcmode="lin" valueType="num">
                                      <p:cBhvr>
                                        <p:cTn id="32" dur="1000" fill="hold"/>
                                        <p:tgtEl>
                                          <p:spTgt spid="31750"/>
                                        </p:tgtEl>
                                        <p:attrNameLst>
                                          <p:attrName>ppt_h</p:attrName>
                                        </p:attrNameLst>
                                      </p:cBhvr>
                                      <p:tavLst>
                                        <p:tav tm="0">
                                          <p:val>
                                            <p:strVal val="#ppt_h"/>
                                          </p:val>
                                        </p:tav>
                                        <p:tav tm="100000">
                                          <p:val>
                                            <p:strVal val="#ppt_h"/>
                                          </p:val>
                                        </p:tav>
                                      </p:tavLst>
                                    </p:anim>
                                    <p:animEffect transition="in" filter="fade">
                                      <p:cBhvr>
                                        <p:cTn id="33" dur="1000"/>
                                        <p:tgtEl>
                                          <p:spTgt spid="31750"/>
                                        </p:tgtEl>
                                      </p:cBhvr>
                                    </p:animEffect>
                                  </p:childTnLst>
                                </p:cTn>
                              </p:par>
                              <p:par>
                                <p:cTn id="34" presetID="55" presetClass="entr" presetSubtype="0" fill="hold" grpId="0" nodeType="withEffect">
                                  <p:stCondLst>
                                    <p:cond delay="0"/>
                                  </p:stCondLst>
                                  <p:childTnLst>
                                    <p:set>
                                      <p:cBhvr>
                                        <p:cTn id="35" dur="1" fill="hold">
                                          <p:stCondLst>
                                            <p:cond delay="0"/>
                                          </p:stCondLst>
                                        </p:cTn>
                                        <p:tgtEl>
                                          <p:spTgt spid="31749"/>
                                        </p:tgtEl>
                                        <p:attrNameLst>
                                          <p:attrName>style.visibility</p:attrName>
                                        </p:attrNameLst>
                                      </p:cBhvr>
                                      <p:to>
                                        <p:strVal val="visible"/>
                                      </p:to>
                                    </p:set>
                                    <p:anim calcmode="lin" valueType="num">
                                      <p:cBhvr>
                                        <p:cTn id="36" dur="1000" fill="hold"/>
                                        <p:tgtEl>
                                          <p:spTgt spid="31749"/>
                                        </p:tgtEl>
                                        <p:attrNameLst>
                                          <p:attrName>ppt_w</p:attrName>
                                        </p:attrNameLst>
                                      </p:cBhvr>
                                      <p:tavLst>
                                        <p:tav tm="0">
                                          <p:val>
                                            <p:strVal val="#ppt_w*0.70"/>
                                          </p:val>
                                        </p:tav>
                                        <p:tav tm="100000">
                                          <p:val>
                                            <p:strVal val="#ppt_w"/>
                                          </p:val>
                                        </p:tav>
                                      </p:tavLst>
                                    </p:anim>
                                    <p:anim calcmode="lin" valueType="num">
                                      <p:cBhvr>
                                        <p:cTn id="37" dur="1000" fill="hold"/>
                                        <p:tgtEl>
                                          <p:spTgt spid="31749"/>
                                        </p:tgtEl>
                                        <p:attrNameLst>
                                          <p:attrName>ppt_h</p:attrName>
                                        </p:attrNameLst>
                                      </p:cBhvr>
                                      <p:tavLst>
                                        <p:tav tm="0">
                                          <p:val>
                                            <p:strVal val="#ppt_h"/>
                                          </p:val>
                                        </p:tav>
                                        <p:tav tm="100000">
                                          <p:val>
                                            <p:strVal val="#ppt_h"/>
                                          </p:val>
                                        </p:tav>
                                      </p:tavLst>
                                    </p:anim>
                                    <p:animEffect transition="in" filter="fade">
                                      <p:cBhvr>
                                        <p:cTn id="38" dur="1000"/>
                                        <p:tgtEl>
                                          <p:spTgt spid="31749"/>
                                        </p:tgtEl>
                                      </p:cBhvr>
                                    </p:animEffect>
                                  </p:childTnLst>
                                </p:cTn>
                              </p:par>
                              <p:par>
                                <p:cTn id="39" presetID="55" presetClass="entr" presetSubtype="0" fill="hold" grpId="0" nodeType="withEffect">
                                  <p:stCondLst>
                                    <p:cond delay="0"/>
                                  </p:stCondLst>
                                  <p:childTnLst>
                                    <p:set>
                                      <p:cBhvr>
                                        <p:cTn id="40" dur="1" fill="hold">
                                          <p:stCondLst>
                                            <p:cond delay="0"/>
                                          </p:stCondLst>
                                        </p:cTn>
                                        <p:tgtEl>
                                          <p:spTgt spid="31751"/>
                                        </p:tgtEl>
                                        <p:attrNameLst>
                                          <p:attrName>style.visibility</p:attrName>
                                        </p:attrNameLst>
                                      </p:cBhvr>
                                      <p:to>
                                        <p:strVal val="visible"/>
                                      </p:to>
                                    </p:set>
                                    <p:anim calcmode="lin" valueType="num">
                                      <p:cBhvr>
                                        <p:cTn id="41" dur="1000" fill="hold"/>
                                        <p:tgtEl>
                                          <p:spTgt spid="31751"/>
                                        </p:tgtEl>
                                        <p:attrNameLst>
                                          <p:attrName>ppt_w</p:attrName>
                                        </p:attrNameLst>
                                      </p:cBhvr>
                                      <p:tavLst>
                                        <p:tav tm="0">
                                          <p:val>
                                            <p:strVal val="#ppt_w*0.70"/>
                                          </p:val>
                                        </p:tav>
                                        <p:tav tm="100000">
                                          <p:val>
                                            <p:strVal val="#ppt_w"/>
                                          </p:val>
                                        </p:tav>
                                      </p:tavLst>
                                    </p:anim>
                                    <p:anim calcmode="lin" valueType="num">
                                      <p:cBhvr>
                                        <p:cTn id="42" dur="1000" fill="hold"/>
                                        <p:tgtEl>
                                          <p:spTgt spid="31751"/>
                                        </p:tgtEl>
                                        <p:attrNameLst>
                                          <p:attrName>ppt_h</p:attrName>
                                        </p:attrNameLst>
                                      </p:cBhvr>
                                      <p:tavLst>
                                        <p:tav tm="0">
                                          <p:val>
                                            <p:strVal val="#ppt_h"/>
                                          </p:val>
                                        </p:tav>
                                        <p:tav tm="100000">
                                          <p:val>
                                            <p:strVal val="#ppt_h"/>
                                          </p:val>
                                        </p:tav>
                                      </p:tavLst>
                                    </p:anim>
                                    <p:animEffect transition="in" filter="fade">
                                      <p:cBhvr>
                                        <p:cTn id="43" dur="1000"/>
                                        <p:tgtEl>
                                          <p:spTgt spid="31751"/>
                                        </p:tgtEl>
                                      </p:cBhvr>
                                    </p:animEffect>
                                  </p:childTnLst>
                                </p:cTn>
                              </p:par>
                            </p:childTnLst>
                          </p:cTn>
                        </p:par>
                      </p:childTnLst>
                    </p:cTn>
                  </p:par>
                  <p:par>
                    <p:cTn id="44" fill="hold">
                      <p:stCondLst>
                        <p:cond delay="indefinite"/>
                      </p:stCondLst>
                      <p:childTnLst>
                        <p:par>
                          <p:cTn id="45" fill="hold">
                            <p:stCondLst>
                              <p:cond delay="0"/>
                            </p:stCondLst>
                            <p:childTnLst>
                              <p:par>
                                <p:cTn id="46" presetID="55" presetClass="entr" presetSubtype="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p:cTn id="48" dur="1000" fill="hold"/>
                                        <p:tgtEl>
                                          <p:spTgt spid="15"/>
                                        </p:tgtEl>
                                        <p:attrNameLst>
                                          <p:attrName>ppt_w</p:attrName>
                                        </p:attrNameLst>
                                      </p:cBhvr>
                                      <p:tavLst>
                                        <p:tav tm="0">
                                          <p:val>
                                            <p:strVal val="#ppt_w*0.70"/>
                                          </p:val>
                                        </p:tav>
                                        <p:tav tm="100000">
                                          <p:val>
                                            <p:strVal val="#ppt_w"/>
                                          </p:val>
                                        </p:tav>
                                      </p:tavLst>
                                    </p:anim>
                                    <p:anim calcmode="lin" valueType="num">
                                      <p:cBhvr>
                                        <p:cTn id="49" dur="1000" fill="hold"/>
                                        <p:tgtEl>
                                          <p:spTgt spid="15"/>
                                        </p:tgtEl>
                                        <p:attrNameLst>
                                          <p:attrName>ppt_h</p:attrName>
                                        </p:attrNameLst>
                                      </p:cBhvr>
                                      <p:tavLst>
                                        <p:tav tm="0">
                                          <p:val>
                                            <p:strVal val="#ppt_h"/>
                                          </p:val>
                                        </p:tav>
                                        <p:tav tm="100000">
                                          <p:val>
                                            <p:strVal val="#ppt_h"/>
                                          </p:val>
                                        </p:tav>
                                      </p:tavLst>
                                    </p:anim>
                                    <p:animEffect transition="in" filter="fade">
                                      <p:cBhvr>
                                        <p:cTn id="50" dur="10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55" presetClass="entr" presetSubtype="0" fill="hold" grpId="0" nodeType="clickEffect">
                                  <p:stCondLst>
                                    <p:cond delay="0"/>
                                  </p:stCondLst>
                                  <p:childTnLst>
                                    <p:set>
                                      <p:cBhvr>
                                        <p:cTn id="54" dur="1" fill="hold">
                                          <p:stCondLst>
                                            <p:cond delay="0"/>
                                          </p:stCondLst>
                                        </p:cTn>
                                        <p:tgtEl>
                                          <p:spTgt spid="31753"/>
                                        </p:tgtEl>
                                        <p:attrNameLst>
                                          <p:attrName>style.visibility</p:attrName>
                                        </p:attrNameLst>
                                      </p:cBhvr>
                                      <p:to>
                                        <p:strVal val="visible"/>
                                      </p:to>
                                    </p:set>
                                    <p:anim calcmode="lin" valueType="num">
                                      <p:cBhvr>
                                        <p:cTn id="55" dur="1000" fill="hold"/>
                                        <p:tgtEl>
                                          <p:spTgt spid="31753"/>
                                        </p:tgtEl>
                                        <p:attrNameLst>
                                          <p:attrName>ppt_w</p:attrName>
                                        </p:attrNameLst>
                                      </p:cBhvr>
                                      <p:tavLst>
                                        <p:tav tm="0">
                                          <p:val>
                                            <p:strVal val="#ppt_w*0.70"/>
                                          </p:val>
                                        </p:tav>
                                        <p:tav tm="100000">
                                          <p:val>
                                            <p:strVal val="#ppt_w"/>
                                          </p:val>
                                        </p:tav>
                                      </p:tavLst>
                                    </p:anim>
                                    <p:anim calcmode="lin" valueType="num">
                                      <p:cBhvr>
                                        <p:cTn id="56" dur="1000" fill="hold"/>
                                        <p:tgtEl>
                                          <p:spTgt spid="31753"/>
                                        </p:tgtEl>
                                        <p:attrNameLst>
                                          <p:attrName>ppt_h</p:attrName>
                                        </p:attrNameLst>
                                      </p:cBhvr>
                                      <p:tavLst>
                                        <p:tav tm="0">
                                          <p:val>
                                            <p:strVal val="#ppt_h"/>
                                          </p:val>
                                        </p:tav>
                                        <p:tav tm="100000">
                                          <p:val>
                                            <p:strVal val="#ppt_h"/>
                                          </p:val>
                                        </p:tav>
                                      </p:tavLst>
                                    </p:anim>
                                    <p:animEffect transition="in" filter="fade">
                                      <p:cBhvr>
                                        <p:cTn id="57" dur="1000"/>
                                        <p:tgtEl>
                                          <p:spTgt spid="31753"/>
                                        </p:tgtEl>
                                      </p:cBhvr>
                                    </p:animEffect>
                                  </p:childTnLst>
                                </p:cTn>
                              </p:par>
                              <p:par>
                                <p:cTn id="58" presetID="55" presetClass="entr" presetSubtype="0" fill="hold" grpId="0" nodeType="withEffect">
                                  <p:stCondLst>
                                    <p:cond delay="0"/>
                                  </p:stCondLst>
                                  <p:childTnLst>
                                    <p:set>
                                      <p:cBhvr>
                                        <p:cTn id="59" dur="1" fill="hold">
                                          <p:stCondLst>
                                            <p:cond delay="0"/>
                                          </p:stCondLst>
                                        </p:cTn>
                                        <p:tgtEl>
                                          <p:spTgt spid="31752"/>
                                        </p:tgtEl>
                                        <p:attrNameLst>
                                          <p:attrName>style.visibility</p:attrName>
                                        </p:attrNameLst>
                                      </p:cBhvr>
                                      <p:to>
                                        <p:strVal val="visible"/>
                                      </p:to>
                                    </p:set>
                                    <p:anim calcmode="lin" valueType="num">
                                      <p:cBhvr>
                                        <p:cTn id="60" dur="1000" fill="hold"/>
                                        <p:tgtEl>
                                          <p:spTgt spid="31752"/>
                                        </p:tgtEl>
                                        <p:attrNameLst>
                                          <p:attrName>ppt_w</p:attrName>
                                        </p:attrNameLst>
                                      </p:cBhvr>
                                      <p:tavLst>
                                        <p:tav tm="0">
                                          <p:val>
                                            <p:strVal val="#ppt_w*0.70"/>
                                          </p:val>
                                        </p:tav>
                                        <p:tav tm="100000">
                                          <p:val>
                                            <p:strVal val="#ppt_w"/>
                                          </p:val>
                                        </p:tav>
                                      </p:tavLst>
                                    </p:anim>
                                    <p:anim calcmode="lin" valueType="num">
                                      <p:cBhvr>
                                        <p:cTn id="61" dur="1000" fill="hold"/>
                                        <p:tgtEl>
                                          <p:spTgt spid="31752"/>
                                        </p:tgtEl>
                                        <p:attrNameLst>
                                          <p:attrName>ppt_h</p:attrName>
                                        </p:attrNameLst>
                                      </p:cBhvr>
                                      <p:tavLst>
                                        <p:tav tm="0">
                                          <p:val>
                                            <p:strVal val="#ppt_h"/>
                                          </p:val>
                                        </p:tav>
                                        <p:tav tm="100000">
                                          <p:val>
                                            <p:strVal val="#ppt_h"/>
                                          </p:val>
                                        </p:tav>
                                      </p:tavLst>
                                    </p:anim>
                                    <p:animEffect transition="in" filter="fade">
                                      <p:cBhvr>
                                        <p:cTn id="62" dur="1000"/>
                                        <p:tgtEl>
                                          <p:spTgt spid="31752"/>
                                        </p:tgtEl>
                                      </p:cBhvr>
                                    </p:animEffect>
                                  </p:childTnLst>
                                </p:cTn>
                              </p:par>
                            </p:childTnLst>
                          </p:cTn>
                        </p:par>
                      </p:childTnLst>
                    </p:cTn>
                  </p:par>
                  <p:par>
                    <p:cTn id="63" fill="hold">
                      <p:stCondLst>
                        <p:cond delay="indefinite"/>
                      </p:stCondLst>
                      <p:childTnLst>
                        <p:par>
                          <p:cTn id="64" fill="hold">
                            <p:stCondLst>
                              <p:cond delay="0"/>
                            </p:stCondLst>
                            <p:childTnLst>
                              <p:par>
                                <p:cTn id="65" presetID="55" presetClass="entr" presetSubtype="0" fill="hold" grpId="0" nodeType="clickEffect">
                                  <p:stCondLst>
                                    <p:cond delay="0"/>
                                  </p:stCondLst>
                                  <p:childTnLst>
                                    <p:set>
                                      <p:cBhvr>
                                        <p:cTn id="66" dur="1" fill="hold">
                                          <p:stCondLst>
                                            <p:cond delay="0"/>
                                          </p:stCondLst>
                                        </p:cTn>
                                        <p:tgtEl>
                                          <p:spTgt spid="31754"/>
                                        </p:tgtEl>
                                        <p:attrNameLst>
                                          <p:attrName>style.visibility</p:attrName>
                                        </p:attrNameLst>
                                      </p:cBhvr>
                                      <p:to>
                                        <p:strVal val="visible"/>
                                      </p:to>
                                    </p:set>
                                    <p:anim calcmode="lin" valueType="num">
                                      <p:cBhvr>
                                        <p:cTn id="67" dur="1000" fill="hold"/>
                                        <p:tgtEl>
                                          <p:spTgt spid="31754"/>
                                        </p:tgtEl>
                                        <p:attrNameLst>
                                          <p:attrName>ppt_w</p:attrName>
                                        </p:attrNameLst>
                                      </p:cBhvr>
                                      <p:tavLst>
                                        <p:tav tm="0">
                                          <p:val>
                                            <p:strVal val="#ppt_w*0.70"/>
                                          </p:val>
                                        </p:tav>
                                        <p:tav tm="100000">
                                          <p:val>
                                            <p:strVal val="#ppt_w"/>
                                          </p:val>
                                        </p:tav>
                                      </p:tavLst>
                                    </p:anim>
                                    <p:anim calcmode="lin" valueType="num">
                                      <p:cBhvr>
                                        <p:cTn id="68" dur="1000" fill="hold"/>
                                        <p:tgtEl>
                                          <p:spTgt spid="31754"/>
                                        </p:tgtEl>
                                        <p:attrNameLst>
                                          <p:attrName>ppt_h</p:attrName>
                                        </p:attrNameLst>
                                      </p:cBhvr>
                                      <p:tavLst>
                                        <p:tav tm="0">
                                          <p:val>
                                            <p:strVal val="#ppt_h"/>
                                          </p:val>
                                        </p:tav>
                                        <p:tav tm="100000">
                                          <p:val>
                                            <p:strVal val="#ppt_h"/>
                                          </p:val>
                                        </p:tav>
                                      </p:tavLst>
                                    </p:anim>
                                    <p:animEffect transition="in" filter="fade">
                                      <p:cBhvr>
                                        <p:cTn id="69" dur="1000"/>
                                        <p:tgtEl>
                                          <p:spTgt spid="31754"/>
                                        </p:tgtEl>
                                      </p:cBhvr>
                                    </p:animEffect>
                                  </p:childTnLst>
                                </p:cTn>
                              </p:par>
                            </p:childTnLst>
                          </p:cTn>
                        </p:par>
                      </p:childTnLst>
                    </p:cTn>
                  </p:par>
                  <p:par>
                    <p:cTn id="70" fill="hold">
                      <p:stCondLst>
                        <p:cond delay="indefinite"/>
                      </p:stCondLst>
                      <p:childTnLst>
                        <p:par>
                          <p:cTn id="71" fill="hold">
                            <p:stCondLst>
                              <p:cond delay="0"/>
                            </p:stCondLst>
                            <p:childTnLst>
                              <p:par>
                                <p:cTn id="72" presetID="55" presetClass="entr" presetSubtype="0" fill="hold" grpId="0" nodeType="clickEffect">
                                  <p:stCondLst>
                                    <p:cond delay="0"/>
                                  </p:stCondLst>
                                  <p:childTnLst>
                                    <p:set>
                                      <p:cBhvr>
                                        <p:cTn id="73" dur="1" fill="hold">
                                          <p:stCondLst>
                                            <p:cond delay="0"/>
                                          </p:stCondLst>
                                        </p:cTn>
                                        <p:tgtEl>
                                          <p:spTgt spid="31748"/>
                                        </p:tgtEl>
                                        <p:attrNameLst>
                                          <p:attrName>style.visibility</p:attrName>
                                        </p:attrNameLst>
                                      </p:cBhvr>
                                      <p:to>
                                        <p:strVal val="visible"/>
                                      </p:to>
                                    </p:set>
                                    <p:anim calcmode="lin" valueType="num">
                                      <p:cBhvr>
                                        <p:cTn id="74" dur="1000" fill="hold"/>
                                        <p:tgtEl>
                                          <p:spTgt spid="31748"/>
                                        </p:tgtEl>
                                        <p:attrNameLst>
                                          <p:attrName>ppt_w</p:attrName>
                                        </p:attrNameLst>
                                      </p:cBhvr>
                                      <p:tavLst>
                                        <p:tav tm="0">
                                          <p:val>
                                            <p:strVal val="#ppt_w*0.70"/>
                                          </p:val>
                                        </p:tav>
                                        <p:tav tm="100000">
                                          <p:val>
                                            <p:strVal val="#ppt_w"/>
                                          </p:val>
                                        </p:tav>
                                      </p:tavLst>
                                    </p:anim>
                                    <p:anim calcmode="lin" valueType="num">
                                      <p:cBhvr>
                                        <p:cTn id="75" dur="1000" fill="hold"/>
                                        <p:tgtEl>
                                          <p:spTgt spid="31748"/>
                                        </p:tgtEl>
                                        <p:attrNameLst>
                                          <p:attrName>ppt_h</p:attrName>
                                        </p:attrNameLst>
                                      </p:cBhvr>
                                      <p:tavLst>
                                        <p:tav tm="0">
                                          <p:val>
                                            <p:strVal val="#ppt_h"/>
                                          </p:val>
                                        </p:tav>
                                        <p:tav tm="100000">
                                          <p:val>
                                            <p:strVal val="#ppt_h"/>
                                          </p:val>
                                        </p:tav>
                                      </p:tavLst>
                                    </p:anim>
                                    <p:animEffect transition="in" filter="fade">
                                      <p:cBhvr>
                                        <p:cTn id="76" dur="1000"/>
                                        <p:tgtEl>
                                          <p:spTgt spid="31748"/>
                                        </p:tgtEl>
                                      </p:cBhvr>
                                    </p:animEffect>
                                  </p:childTnLst>
                                </p:cTn>
                              </p:par>
                            </p:childTnLst>
                          </p:cTn>
                        </p:par>
                      </p:childTnLst>
                    </p:cTn>
                  </p:par>
                  <p:par>
                    <p:cTn id="77" fill="hold">
                      <p:stCondLst>
                        <p:cond delay="indefinite"/>
                      </p:stCondLst>
                      <p:childTnLst>
                        <p:par>
                          <p:cTn id="78" fill="hold">
                            <p:stCondLst>
                              <p:cond delay="0"/>
                            </p:stCondLst>
                            <p:childTnLst>
                              <p:par>
                                <p:cTn id="79" presetID="55" presetClass="entr" presetSubtype="0" fill="hold" grpId="0" nodeType="clickEffect">
                                  <p:stCondLst>
                                    <p:cond delay="0"/>
                                  </p:stCondLst>
                                  <p:childTnLst>
                                    <p:set>
                                      <p:cBhvr>
                                        <p:cTn id="80" dur="1" fill="hold">
                                          <p:stCondLst>
                                            <p:cond delay="0"/>
                                          </p:stCondLst>
                                        </p:cTn>
                                        <p:tgtEl>
                                          <p:spTgt spid="13"/>
                                        </p:tgtEl>
                                        <p:attrNameLst>
                                          <p:attrName>style.visibility</p:attrName>
                                        </p:attrNameLst>
                                      </p:cBhvr>
                                      <p:to>
                                        <p:strVal val="visible"/>
                                      </p:to>
                                    </p:set>
                                    <p:anim calcmode="lin" valueType="num">
                                      <p:cBhvr>
                                        <p:cTn id="81" dur="1000" fill="hold"/>
                                        <p:tgtEl>
                                          <p:spTgt spid="13"/>
                                        </p:tgtEl>
                                        <p:attrNameLst>
                                          <p:attrName>ppt_w</p:attrName>
                                        </p:attrNameLst>
                                      </p:cBhvr>
                                      <p:tavLst>
                                        <p:tav tm="0">
                                          <p:val>
                                            <p:strVal val="#ppt_w*0.70"/>
                                          </p:val>
                                        </p:tav>
                                        <p:tav tm="100000">
                                          <p:val>
                                            <p:strVal val="#ppt_w"/>
                                          </p:val>
                                        </p:tav>
                                      </p:tavLst>
                                    </p:anim>
                                    <p:anim calcmode="lin" valueType="num">
                                      <p:cBhvr>
                                        <p:cTn id="82" dur="1000" fill="hold"/>
                                        <p:tgtEl>
                                          <p:spTgt spid="13"/>
                                        </p:tgtEl>
                                        <p:attrNameLst>
                                          <p:attrName>ppt_h</p:attrName>
                                        </p:attrNameLst>
                                      </p:cBhvr>
                                      <p:tavLst>
                                        <p:tav tm="0">
                                          <p:val>
                                            <p:strVal val="#ppt_h"/>
                                          </p:val>
                                        </p:tav>
                                        <p:tav tm="100000">
                                          <p:val>
                                            <p:strVal val="#ppt_h"/>
                                          </p:val>
                                        </p:tav>
                                      </p:tavLst>
                                    </p:anim>
                                    <p:animEffect transition="in" filter="fade">
                                      <p:cBhvr>
                                        <p:cTn id="83" dur="1000"/>
                                        <p:tgtEl>
                                          <p:spTgt spid="13"/>
                                        </p:tgtEl>
                                      </p:cBhvr>
                                    </p:animEffect>
                                  </p:childTnLst>
                                </p:cTn>
                              </p:par>
                            </p:childTnLst>
                          </p:cTn>
                        </p:par>
                      </p:childTnLst>
                    </p:cTn>
                  </p:par>
                  <p:par>
                    <p:cTn id="84" fill="hold">
                      <p:stCondLst>
                        <p:cond delay="indefinite"/>
                      </p:stCondLst>
                      <p:childTnLst>
                        <p:par>
                          <p:cTn id="85" fill="hold">
                            <p:stCondLst>
                              <p:cond delay="0"/>
                            </p:stCondLst>
                            <p:childTnLst>
                              <p:par>
                                <p:cTn id="86" presetID="55" presetClass="entr" presetSubtype="0" fill="hold" grpId="0" nodeType="clickEffect">
                                  <p:stCondLst>
                                    <p:cond delay="0"/>
                                  </p:stCondLst>
                                  <p:childTnLst>
                                    <p:set>
                                      <p:cBhvr>
                                        <p:cTn id="87" dur="1" fill="hold">
                                          <p:stCondLst>
                                            <p:cond delay="0"/>
                                          </p:stCondLst>
                                        </p:cTn>
                                        <p:tgtEl>
                                          <p:spTgt spid="16"/>
                                        </p:tgtEl>
                                        <p:attrNameLst>
                                          <p:attrName>style.visibility</p:attrName>
                                        </p:attrNameLst>
                                      </p:cBhvr>
                                      <p:to>
                                        <p:strVal val="visible"/>
                                      </p:to>
                                    </p:set>
                                    <p:anim calcmode="lin" valueType="num">
                                      <p:cBhvr>
                                        <p:cTn id="88" dur="1000" fill="hold"/>
                                        <p:tgtEl>
                                          <p:spTgt spid="16"/>
                                        </p:tgtEl>
                                        <p:attrNameLst>
                                          <p:attrName>ppt_w</p:attrName>
                                        </p:attrNameLst>
                                      </p:cBhvr>
                                      <p:tavLst>
                                        <p:tav tm="0">
                                          <p:val>
                                            <p:strVal val="#ppt_w*0.70"/>
                                          </p:val>
                                        </p:tav>
                                        <p:tav tm="100000">
                                          <p:val>
                                            <p:strVal val="#ppt_w"/>
                                          </p:val>
                                        </p:tav>
                                      </p:tavLst>
                                    </p:anim>
                                    <p:anim calcmode="lin" valueType="num">
                                      <p:cBhvr>
                                        <p:cTn id="89" dur="1000" fill="hold"/>
                                        <p:tgtEl>
                                          <p:spTgt spid="16"/>
                                        </p:tgtEl>
                                        <p:attrNameLst>
                                          <p:attrName>ppt_h</p:attrName>
                                        </p:attrNameLst>
                                      </p:cBhvr>
                                      <p:tavLst>
                                        <p:tav tm="0">
                                          <p:val>
                                            <p:strVal val="#ppt_h"/>
                                          </p:val>
                                        </p:tav>
                                        <p:tav tm="100000">
                                          <p:val>
                                            <p:strVal val="#ppt_h"/>
                                          </p:val>
                                        </p:tav>
                                      </p:tavLst>
                                    </p:anim>
                                    <p:animEffect transition="in" filter="fade">
                                      <p:cBhvr>
                                        <p:cTn id="90" dur="1000"/>
                                        <p:tgtEl>
                                          <p:spTgt spid="16"/>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4" fill="hold" nodeType="clickEffect">
                                  <p:stCondLst>
                                    <p:cond delay="0"/>
                                  </p:stCondLst>
                                  <p:childTnLst>
                                    <p:set>
                                      <p:cBhvr>
                                        <p:cTn id="94" dur="1" fill="hold">
                                          <p:stCondLst>
                                            <p:cond delay="0"/>
                                          </p:stCondLst>
                                        </p:cTn>
                                        <p:tgtEl>
                                          <p:spTgt spid="20"/>
                                        </p:tgtEl>
                                        <p:attrNameLst>
                                          <p:attrName>style.visibility</p:attrName>
                                        </p:attrNameLst>
                                      </p:cBhvr>
                                      <p:to>
                                        <p:strVal val="visible"/>
                                      </p:to>
                                    </p:set>
                                    <p:animEffect transition="in" filter="wipe(down)">
                                      <p:cBhvr>
                                        <p:cTn id="9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animBg="1"/>
      <p:bldP spid="31747" grpId="0"/>
      <p:bldP spid="31748" grpId="0"/>
      <p:bldP spid="31749" grpId="0" animBg="1"/>
      <p:bldP spid="31750" grpId="0"/>
      <p:bldP spid="31751" grpId="0"/>
      <p:bldP spid="31752" grpId="0" animBg="1"/>
      <p:bldP spid="31753" grpId="0"/>
      <p:bldP spid="31754" grpId="0"/>
      <p:bldP spid="31755" grpId="0"/>
      <p:bldP spid="13" grpId="0"/>
      <p:bldP spid="14" grpId="0"/>
      <p:bldP spid="15" grpId="0"/>
      <p:bldP spid="16"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28737" name="Text Box 1"/>
          <p:cNvSpPr txBox="1">
            <a:spLocks noChangeArrowheads="1"/>
          </p:cNvSpPr>
          <p:nvPr/>
        </p:nvSpPr>
        <p:spPr bwMode="auto">
          <a:xfrm>
            <a:off x="-46452" y="-26987"/>
            <a:ext cx="9250087" cy="700488"/>
          </a:xfrm>
          <a:prstGeom prst="rect">
            <a:avLst/>
          </a:prstGeom>
          <a:solidFill>
            <a:schemeClr val="tx1"/>
          </a:solidFill>
          <a:ln w="28575">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التأكيد و الإرتداد</a:t>
            </a:r>
            <a:endParaRPr kumimoji="0" lang="en-GB"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746" name="Oval 2"/>
          <p:cNvSpPr>
            <a:spLocks noChangeAspect="1" noChangeArrowheads="1"/>
          </p:cNvSpPr>
          <p:nvPr/>
        </p:nvSpPr>
        <p:spPr bwMode="auto">
          <a:xfrm>
            <a:off x="38680" y="1448970"/>
            <a:ext cx="4205330" cy="4209185"/>
          </a:xfrm>
          <a:prstGeom prst="ellipse">
            <a:avLst/>
          </a:prstGeom>
          <a:noFill/>
          <a:ln w="57240">
            <a:solidFill>
              <a:srgbClr val="FFFF66"/>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31747" name="Text Box 3"/>
          <p:cNvSpPr txBox="1">
            <a:spLocks noChangeArrowheads="1"/>
          </p:cNvSpPr>
          <p:nvPr/>
        </p:nvSpPr>
        <p:spPr bwMode="auto">
          <a:xfrm>
            <a:off x="1436102" y="673500"/>
            <a:ext cx="1228519"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الإصلاحي</a:t>
            </a:r>
            <a:endParaRPr kumimoji="0" lang="en-GB"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a:t>
            </a:r>
            <a:r>
              <a:rPr kumimoji="0" lang="ar-JO"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الكالفيني</a:t>
            </a:r>
            <a:r>
              <a:rPr kumimoji="0" lang="en-GB"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a:t>
            </a:r>
          </a:p>
        </p:txBody>
      </p:sp>
      <p:sp>
        <p:nvSpPr>
          <p:cNvPr id="31748" name="Text Box 4"/>
          <p:cNvSpPr txBox="1">
            <a:spLocks noChangeArrowheads="1"/>
          </p:cNvSpPr>
          <p:nvPr/>
        </p:nvSpPr>
        <p:spPr bwMode="auto">
          <a:xfrm>
            <a:off x="2286495" y="3694430"/>
            <a:ext cx="2054667"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defPPr>
              <a:defRPr lang="en-US"/>
            </a:defPPr>
            <a:lvl1pPr marR="0" lvl="0" indent="0" algn="ctr" defTabSz="449263" fontAlgn="base">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kumimoji="0" sz="2400" b="1" i="0" u="none" strike="noStrike" cap="none" spc="0" normalizeH="0" baseline="0">
                <a:ln>
                  <a:noFill/>
                </a:ln>
                <a:solidFill>
                  <a:srgbClr val="00FFFF"/>
                </a:solidFill>
                <a:effectLst/>
                <a:uLnTx/>
                <a:uFillTx/>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الضمان</a:t>
            </a:r>
          </a:p>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الأبدي</a:t>
            </a:r>
            <a:endParaRPr kumimoji="0" lang="en-GB" sz="2400"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endParaRPr>
          </a:p>
        </p:txBody>
      </p:sp>
      <p:sp>
        <p:nvSpPr>
          <p:cNvPr id="31749" name="Oval 5"/>
          <p:cNvSpPr>
            <a:spLocks noChangeAspect="1" noChangeArrowheads="1"/>
          </p:cNvSpPr>
          <p:nvPr/>
        </p:nvSpPr>
        <p:spPr bwMode="auto">
          <a:xfrm>
            <a:off x="4817406" y="1448970"/>
            <a:ext cx="4282349" cy="4286275"/>
          </a:xfrm>
          <a:prstGeom prst="ellipse">
            <a:avLst/>
          </a:prstGeom>
          <a:noFill/>
          <a:ln w="57240">
            <a:solidFill>
              <a:schemeClr val="bg1"/>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31750" name="Text Box 6"/>
          <p:cNvSpPr txBox="1">
            <a:spLocks noChangeArrowheads="1"/>
          </p:cNvSpPr>
          <p:nvPr/>
        </p:nvSpPr>
        <p:spPr bwMode="auto">
          <a:xfrm>
            <a:off x="5311232" y="673500"/>
            <a:ext cx="3124200"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الأرميني</a:t>
            </a:r>
            <a:br>
              <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الوسلي</a:t>
            </a:r>
            <a:r>
              <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p>
        </p:txBody>
      </p:sp>
      <p:sp>
        <p:nvSpPr>
          <p:cNvPr id="31751" name="Text Box 7"/>
          <p:cNvSpPr txBox="1">
            <a:spLocks noChangeArrowheads="1"/>
          </p:cNvSpPr>
          <p:nvPr/>
        </p:nvSpPr>
        <p:spPr bwMode="auto">
          <a:xfrm>
            <a:off x="6348082" y="1911019"/>
            <a:ext cx="2023690" cy="1571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الإرتداد </a:t>
            </a:r>
          </a:p>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يقود </a:t>
            </a:r>
          </a:p>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لفقدان </a:t>
            </a:r>
          </a:p>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الخلاص</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752" name="Oval 8"/>
          <p:cNvSpPr>
            <a:spLocks noChangeAspect="1" noChangeArrowheads="1"/>
          </p:cNvSpPr>
          <p:nvPr/>
        </p:nvSpPr>
        <p:spPr bwMode="auto">
          <a:xfrm>
            <a:off x="2376858" y="2316580"/>
            <a:ext cx="4491301" cy="4495418"/>
          </a:xfrm>
          <a:prstGeom prst="ellipse">
            <a:avLst/>
          </a:prstGeom>
          <a:noFill/>
          <a:ln w="57240">
            <a:solidFill>
              <a:srgbClr val="00FFFF"/>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31753" name="Text Box 9"/>
          <p:cNvSpPr txBox="1">
            <a:spLocks noChangeArrowheads="1"/>
          </p:cNvSpPr>
          <p:nvPr/>
        </p:nvSpPr>
        <p:spPr bwMode="auto">
          <a:xfrm>
            <a:off x="4207823" y="1879121"/>
            <a:ext cx="829372"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شركاء</a:t>
            </a:r>
            <a:endParaRPr kumimoji="0" lang="en-GB" sz="2400" b="1"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endParaRPr>
          </a:p>
        </p:txBody>
      </p:sp>
      <p:sp>
        <p:nvSpPr>
          <p:cNvPr id="31754" name="Text Box 10"/>
          <p:cNvSpPr txBox="1">
            <a:spLocks noChangeArrowheads="1"/>
          </p:cNvSpPr>
          <p:nvPr/>
        </p:nvSpPr>
        <p:spPr bwMode="auto">
          <a:xfrm>
            <a:off x="4764499" y="3694430"/>
            <a:ext cx="2103660"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الإرتداد</a:t>
            </a:r>
          </a:p>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ممكن</a:t>
            </a:r>
            <a:endParaRPr kumimoji="0" lang="en-GB" sz="2400" b="1"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endParaRPr>
          </a:p>
        </p:txBody>
      </p:sp>
      <p:sp>
        <p:nvSpPr>
          <p:cNvPr id="31755" name="Text Box 11"/>
          <p:cNvSpPr txBox="1">
            <a:spLocks noChangeArrowheads="1"/>
          </p:cNvSpPr>
          <p:nvPr/>
        </p:nvSpPr>
        <p:spPr bwMode="auto">
          <a:xfrm>
            <a:off x="634873" y="1911019"/>
            <a:ext cx="2209800" cy="1571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ثبات</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القديسين</a:t>
            </a:r>
            <a:endParaRPr kumimoji="0" lang="en-GB"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a:t>
            </a:r>
            <a:r>
              <a:rPr kumimoji="0" lang="ar-JO"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الإرتداد </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ممكن</a:t>
            </a:r>
            <a:r>
              <a:rPr kumimoji="0" lang="en-GB"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a:t>
            </a:r>
          </a:p>
        </p:txBody>
      </p:sp>
      <p:sp>
        <p:nvSpPr>
          <p:cNvPr id="13" name="Text Box 10">
            <a:extLst>
              <a:ext uri="{FF2B5EF4-FFF2-40B4-BE49-F238E27FC236}">
                <a16:creationId xmlns:a16="http://schemas.microsoft.com/office/drawing/2014/main" id="{ADA2AD8A-F501-7F42-9AC0-789613B27771}"/>
              </a:ext>
            </a:extLst>
          </p:cNvPr>
          <p:cNvSpPr txBox="1">
            <a:spLocks noChangeArrowheads="1"/>
          </p:cNvSpPr>
          <p:nvPr/>
        </p:nvSpPr>
        <p:spPr bwMode="auto">
          <a:xfrm>
            <a:off x="3595175" y="4763400"/>
            <a:ext cx="2054667"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الإرتداد يؤدي إلى خسارة المكافآت</a:t>
            </a:r>
            <a:endParaRPr kumimoji="0" lang="en-GB" sz="2400" b="1"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endParaRPr>
          </a:p>
        </p:txBody>
      </p:sp>
      <p:sp>
        <p:nvSpPr>
          <p:cNvPr id="14" name="Text Box 11">
            <a:extLst>
              <a:ext uri="{FF2B5EF4-FFF2-40B4-BE49-F238E27FC236}">
                <a16:creationId xmlns:a16="http://schemas.microsoft.com/office/drawing/2014/main" id="{200C7BA5-9D3E-0C4D-B536-CB20B08A4430}"/>
              </a:ext>
            </a:extLst>
          </p:cNvPr>
          <p:cNvSpPr txBox="1">
            <a:spLocks noChangeArrowheads="1"/>
          </p:cNvSpPr>
          <p:nvPr/>
        </p:nvSpPr>
        <p:spPr bwMode="auto">
          <a:xfrm>
            <a:off x="170177" y="3694430"/>
            <a:ext cx="2209800"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ضمان لكن</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لا تأكيد</a:t>
            </a:r>
            <a:endParaRPr kumimoji="0" lang="en-GB"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endParaRPr>
          </a:p>
        </p:txBody>
      </p:sp>
      <p:sp>
        <p:nvSpPr>
          <p:cNvPr id="15" name="Text Box 11">
            <a:extLst>
              <a:ext uri="{FF2B5EF4-FFF2-40B4-BE49-F238E27FC236}">
                <a16:creationId xmlns:a16="http://schemas.microsoft.com/office/drawing/2014/main" id="{0AFBBB09-E528-8944-8C80-B409589027D2}"/>
              </a:ext>
            </a:extLst>
          </p:cNvPr>
          <p:cNvSpPr txBox="1">
            <a:spLocks noChangeArrowheads="1"/>
          </p:cNvSpPr>
          <p:nvPr/>
        </p:nvSpPr>
        <p:spPr bwMode="auto">
          <a:xfrm>
            <a:off x="6790474" y="3694430"/>
            <a:ext cx="2353526"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لا ضمان</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لا تأكيد</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 name="Text Box 10">
            <a:extLst>
              <a:ext uri="{FF2B5EF4-FFF2-40B4-BE49-F238E27FC236}">
                <a16:creationId xmlns:a16="http://schemas.microsoft.com/office/drawing/2014/main" id="{3BEECB68-17F7-DC46-A506-8E8B54161E83}"/>
              </a:ext>
            </a:extLst>
          </p:cNvPr>
          <p:cNvSpPr txBox="1">
            <a:spLocks noChangeArrowheads="1"/>
          </p:cNvSpPr>
          <p:nvPr/>
        </p:nvSpPr>
        <p:spPr bwMode="auto">
          <a:xfrm>
            <a:off x="3595175" y="6297560"/>
            <a:ext cx="2054667"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التأكيد</a:t>
            </a:r>
            <a:endParaRPr kumimoji="0" lang="en-GB" sz="2400" b="1"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endParaRPr>
          </a:p>
        </p:txBody>
      </p:sp>
      <p:sp>
        <p:nvSpPr>
          <p:cNvPr id="17" name="Text Box 1">
            <a:extLst>
              <a:ext uri="{FF2B5EF4-FFF2-40B4-BE49-F238E27FC236}">
                <a16:creationId xmlns:a16="http://schemas.microsoft.com/office/drawing/2014/main" id="{CBCD88A3-2305-7849-817E-8A7AE5806E13}"/>
              </a:ext>
            </a:extLst>
          </p:cNvPr>
          <p:cNvSpPr txBox="1">
            <a:spLocks noChangeArrowheads="1"/>
          </p:cNvSpPr>
          <p:nvPr/>
        </p:nvSpPr>
        <p:spPr bwMode="auto">
          <a:xfrm>
            <a:off x="79688" y="779184"/>
            <a:ext cx="3574477" cy="1941730"/>
          </a:xfrm>
          <a:prstGeom prst="rect">
            <a:avLst/>
          </a:prstGeom>
          <a:solidFill>
            <a:schemeClr val="tx1"/>
          </a:solidFill>
          <a:ln w="28575">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يميز الكتاب المقدس بين ميراثينا</a:t>
            </a:r>
            <a:endParaRPr kumimoji="0" lang="en-GB"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grpSp>
        <p:nvGrpSpPr>
          <p:cNvPr id="20" name="Group 19">
            <a:extLst>
              <a:ext uri="{FF2B5EF4-FFF2-40B4-BE49-F238E27FC236}">
                <a16:creationId xmlns:a16="http://schemas.microsoft.com/office/drawing/2014/main" id="{BBE4C18A-AB59-C641-9360-CEF25CCF2E76}"/>
              </a:ext>
            </a:extLst>
          </p:cNvPr>
          <p:cNvGrpSpPr/>
          <p:nvPr/>
        </p:nvGrpSpPr>
        <p:grpSpPr>
          <a:xfrm>
            <a:off x="5276393" y="4364120"/>
            <a:ext cx="3825164" cy="2139670"/>
            <a:chOff x="5276393" y="4364120"/>
            <a:chExt cx="3825164" cy="2139670"/>
          </a:xfrm>
        </p:grpSpPr>
        <p:sp>
          <p:nvSpPr>
            <p:cNvPr id="21" name="Left Arrow 20">
              <a:extLst>
                <a:ext uri="{FF2B5EF4-FFF2-40B4-BE49-F238E27FC236}">
                  <a16:creationId xmlns:a16="http://schemas.microsoft.com/office/drawing/2014/main" id="{0412935E-A51E-9449-8104-3074C64CE70A}"/>
                </a:ext>
              </a:extLst>
            </p:cNvPr>
            <p:cNvSpPr/>
            <p:nvPr/>
          </p:nvSpPr>
          <p:spPr bwMode="auto">
            <a:xfrm rot="19493858">
              <a:off x="5276393" y="5711603"/>
              <a:ext cx="1222231" cy="609600"/>
            </a:xfrm>
            <a:prstGeom prst="leftArrow">
              <a:avLst/>
            </a:prstGeom>
            <a:solidFill>
              <a:schemeClr val="tx1"/>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22" name="Left Arrow 21">
              <a:extLst>
                <a:ext uri="{FF2B5EF4-FFF2-40B4-BE49-F238E27FC236}">
                  <a16:creationId xmlns:a16="http://schemas.microsoft.com/office/drawing/2014/main" id="{5964A17D-AF0A-2543-B331-4FFA4039B0DA}"/>
                </a:ext>
              </a:extLst>
            </p:cNvPr>
            <p:cNvSpPr/>
            <p:nvPr/>
          </p:nvSpPr>
          <p:spPr bwMode="auto">
            <a:xfrm rot="2928008">
              <a:off x="5357673" y="4670436"/>
              <a:ext cx="1222231" cy="609600"/>
            </a:xfrm>
            <a:prstGeom prst="leftArrow">
              <a:avLst/>
            </a:prstGeom>
            <a:solidFill>
              <a:schemeClr val="tx1"/>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23" name="Text Box 1">
              <a:extLst>
                <a:ext uri="{FF2B5EF4-FFF2-40B4-BE49-F238E27FC236}">
                  <a16:creationId xmlns:a16="http://schemas.microsoft.com/office/drawing/2014/main" id="{99275094-F0EA-DD44-9580-14E88407295F}"/>
                </a:ext>
              </a:extLst>
            </p:cNvPr>
            <p:cNvSpPr txBox="1">
              <a:spLocks noChangeArrowheads="1"/>
            </p:cNvSpPr>
            <p:nvPr/>
          </p:nvSpPr>
          <p:spPr bwMode="auto">
            <a:xfrm>
              <a:off x="5965675" y="4931948"/>
              <a:ext cx="3135882" cy="1571842"/>
            </a:xfrm>
            <a:prstGeom prst="rect">
              <a:avLst/>
            </a:prstGeom>
            <a:solidFill>
              <a:schemeClr val="tx1"/>
            </a:solidFill>
            <a:ln w="28575">
              <a:solidFill>
                <a:schemeClr val="bg1"/>
              </a:solidFill>
            </a:ln>
            <a:extLs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كيف نلائم بين التأكيد و الإرتداد ؟</a:t>
              </a:r>
              <a:endParaRPr kumimoji="0" lang="en-GB"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162055082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strVal val="#ppt_w*0.70"/>
                                          </p:val>
                                        </p:tav>
                                        <p:tav tm="100000">
                                          <p:val>
                                            <p:strVal val="#ppt_w"/>
                                          </p:val>
                                        </p:tav>
                                      </p:tavLst>
                                    </p:anim>
                                    <p:anim calcmode="lin" valueType="num">
                                      <p:cBhvr>
                                        <p:cTn id="8" dur="1000" fill="hold"/>
                                        <p:tgtEl>
                                          <p:spTgt spid="17"/>
                                        </p:tgtEl>
                                        <p:attrNameLst>
                                          <p:attrName>ppt_h</p:attrName>
                                        </p:attrNameLst>
                                      </p:cBhvr>
                                      <p:tavLst>
                                        <p:tav tm="0">
                                          <p:val>
                                            <p:strVal val="#ppt_h"/>
                                          </p:val>
                                        </p:tav>
                                        <p:tav tm="100000">
                                          <p:val>
                                            <p:strVal val="#ppt_h"/>
                                          </p:val>
                                        </p:tav>
                                      </p:tavLst>
                                    </p:anim>
                                    <p:animEffect transition="in" filter="fade">
                                      <p:cBhvr>
                                        <p:cTn id="9"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44500" y="330200"/>
            <a:ext cx="8255000" cy="61976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الميراث اليوم</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9186447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الميراث من المسيح</a:t>
            </a:r>
            <a:endParaRPr lang="en-US" sz="5400" dirty="0">
              <a:effectLst>
                <a:glow rad="127000">
                  <a:schemeClr val="tx1"/>
                </a:glow>
              </a:effectLst>
              <a:ea typeface="ＭＳ Ｐゴシック" charset="0"/>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383399"/>
            <a:ext cx="9144000" cy="4790596"/>
          </a:xfrm>
          <a:prstGeom prst="rect">
            <a:avLst/>
          </a:prstGeom>
        </p:spPr>
      </p:pic>
      <p:sp>
        <p:nvSpPr>
          <p:cNvPr id="4" name="Oval 3"/>
          <p:cNvSpPr/>
          <p:nvPr/>
        </p:nvSpPr>
        <p:spPr bwMode="auto">
          <a:xfrm>
            <a:off x="1224158" y="3604204"/>
            <a:ext cx="1109750" cy="778051"/>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1248287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الميراث في العهد الجديد</a:t>
            </a:r>
            <a:endParaRPr lang="en-US" sz="54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0" y="1476312"/>
            <a:ext cx="9144000" cy="4998720"/>
          </a:xfrm>
          <a:prstGeom prst="rect">
            <a:avLst/>
          </a:prstGeom>
        </p:spPr>
      </p:pic>
    </p:spTree>
    <p:extLst>
      <p:ext uri="{BB962C8B-B14F-4D97-AF65-F5344CB8AC3E}">
        <p14:creationId xmlns:p14="http://schemas.microsoft.com/office/powerpoint/2010/main" val="11147251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954536"/>
          </a:xfrm>
          <a:solidFill>
            <a:srgbClr val="0000FF"/>
          </a:solidFill>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نوعين من الميراث</a:t>
            </a:r>
            <a:endParaRPr lang="en-US" sz="3600" dirty="0">
              <a:effectLst>
                <a:glow rad="127000">
                  <a:schemeClr val="tx1"/>
                </a:glow>
              </a:effectLst>
              <a:ea typeface="ＭＳ Ｐゴシック" charset="0"/>
            </a:endParaRPr>
          </a:p>
        </p:txBody>
      </p:sp>
      <p:sp>
        <p:nvSpPr>
          <p:cNvPr id="4" name="Rectangle 2"/>
          <p:cNvSpPr txBox="1">
            <a:spLocks noChangeArrowheads="1"/>
          </p:cNvSpPr>
          <p:nvPr/>
        </p:nvSpPr>
        <p:spPr bwMode="auto">
          <a:xfrm>
            <a:off x="0" y="1345290"/>
            <a:ext cx="9144000" cy="316282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فإن كنا أولاداً فإننا ورثة أيضاً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ورثة لله                       ووارثون مع المسيح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إن كنا نتألم معه لكي نتمجد أيضاً معه</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(رو 8: 17)</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98907" y="4833511"/>
            <a:ext cx="3748635" cy="954536"/>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المكافأة</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4712582" y="4833511"/>
            <a:ext cx="3748635" cy="954536"/>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الخلاص</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Down Arrow 1"/>
          <p:cNvSpPr/>
          <p:nvPr/>
        </p:nvSpPr>
        <p:spPr bwMode="auto">
          <a:xfrm>
            <a:off x="1728961" y="2325522"/>
            <a:ext cx="688526" cy="2477388"/>
          </a:xfrm>
          <a:prstGeom prst="downArrow">
            <a:avLst/>
          </a:prstGeom>
          <a:solidFill>
            <a:srgbClr val="0000FF"/>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8" name="Down Arrow 7"/>
          <p:cNvSpPr/>
          <p:nvPr/>
        </p:nvSpPr>
        <p:spPr bwMode="auto">
          <a:xfrm>
            <a:off x="6028420" y="2325522"/>
            <a:ext cx="688526" cy="2477388"/>
          </a:xfrm>
          <a:prstGeom prst="downArrow">
            <a:avLst/>
          </a:prstGeom>
          <a:solidFill>
            <a:srgbClr val="0000FF"/>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Tree>
    <p:extLst>
      <p:ext uri="{BB962C8B-B14F-4D97-AF65-F5344CB8AC3E}">
        <p14:creationId xmlns:p14="http://schemas.microsoft.com/office/powerpoint/2010/main" val="38542215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strVal val="#ppt_w*0.70"/>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Effect transition="in" filter="fade">
                                      <p:cBhvr>
                                        <p:cTn id="19" dur="1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strVal val="#ppt_w*0.70"/>
                                          </p:val>
                                        </p:tav>
                                        <p:tav tm="100000">
                                          <p:val>
                                            <p:strVal val="#ppt_w"/>
                                          </p:val>
                                        </p:tav>
                                      </p:tavLst>
                                    </p:anim>
                                    <p:anim calcmode="lin" valueType="num">
                                      <p:cBhvr>
                                        <p:cTn id="25" dur="1000" fill="hold"/>
                                        <p:tgtEl>
                                          <p:spTgt spid="5"/>
                                        </p:tgtEl>
                                        <p:attrNameLst>
                                          <p:attrName>ppt_h</p:attrName>
                                        </p:attrNameLst>
                                      </p:cBhvr>
                                      <p:tavLst>
                                        <p:tav tm="0">
                                          <p:val>
                                            <p:strVal val="#ppt_h"/>
                                          </p:val>
                                        </p:tav>
                                        <p:tav tm="100000">
                                          <p:val>
                                            <p:strVal val="#ppt_h"/>
                                          </p:val>
                                        </p:tav>
                                      </p:tavLst>
                                    </p:anim>
                                    <p:animEffect transition="in" filter="fade">
                                      <p:cBhvr>
                                        <p:cTn id="2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81007" name="Picture 15" descr="roman column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0"/>
            <a:ext cx="1618593" cy="18209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62722" name="Text Box 2"/>
          <p:cNvSpPr txBox="1">
            <a:spLocks noChangeArrowheads="1"/>
          </p:cNvSpPr>
          <p:nvPr/>
        </p:nvSpPr>
        <p:spPr bwMode="auto">
          <a:xfrm>
            <a:off x="8153400" y="0"/>
            <a:ext cx="838200" cy="584775"/>
          </a:xfrm>
          <a:prstGeom prst="rect">
            <a:avLst/>
          </a:prstGeom>
          <a:solidFill>
            <a:schemeClr val="tx1"/>
          </a:solidFill>
          <a:ln w="9525">
            <a:noFill/>
            <a:miter lim="800000"/>
            <a:headEnd/>
            <a:tailEnd/>
          </a:ln>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p:txBody>
      </p:sp>
      <p:sp>
        <p:nvSpPr>
          <p:cNvPr id="2462726" name="Text Box 6"/>
          <p:cNvSpPr txBox="1">
            <a:spLocks noChangeArrowheads="1"/>
          </p:cNvSpPr>
          <p:nvPr/>
        </p:nvSpPr>
        <p:spPr bwMode="auto">
          <a:xfrm>
            <a:off x="46141" y="2610866"/>
            <a:ext cx="4340771"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الخلاص</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462727" name="Text Box 7"/>
          <p:cNvSpPr txBox="1">
            <a:spLocks noChangeArrowheads="1"/>
          </p:cNvSpPr>
          <p:nvPr/>
        </p:nvSpPr>
        <p:spPr bwMode="auto">
          <a:xfrm>
            <a:off x="4526280" y="2610866"/>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المكافأة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462728" name="Text Box 8"/>
          <p:cNvSpPr txBox="1">
            <a:spLocks noChangeArrowheads="1"/>
          </p:cNvSpPr>
          <p:nvPr/>
        </p:nvSpPr>
        <p:spPr bwMode="auto">
          <a:xfrm>
            <a:off x="46141" y="3463544"/>
            <a:ext cx="4340771"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كل المؤمنين</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462729" name="Text Box 9"/>
          <p:cNvSpPr txBox="1">
            <a:spLocks noChangeArrowheads="1"/>
          </p:cNvSpPr>
          <p:nvPr/>
        </p:nvSpPr>
        <p:spPr bwMode="auto">
          <a:xfrm>
            <a:off x="4526280" y="3463544"/>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المؤمنون الأمناء</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462730" name="Text Box 10"/>
          <p:cNvSpPr txBox="1">
            <a:spLocks noChangeArrowheads="1"/>
          </p:cNvSpPr>
          <p:nvPr/>
        </p:nvSpPr>
        <p:spPr bwMode="auto">
          <a:xfrm>
            <a:off x="46141" y="4316222"/>
            <a:ext cx="4340771"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مسكن الألفية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462731" name="Text Box 11"/>
          <p:cNvSpPr txBox="1">
            <a:spLocks noChangeArrowheads="1"/>
          </p:cNvSpPr>
          <p:nvPr/>
        </p:nvSpPr>
        <p:spPr bwMode="auto">
          <a:xfrm>
            <a:off x="4526280" y="4316222"/>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الحكم في الألفية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462732" name="Text Box 12"/>
          <p:cNvSpPr txBox="1">
            <a:spLocks noChangeArrowheads="1"/>
          </p:cNvSpPr>
          <p:nvPr/>
        </p:nvSpPr>
        <p:spPr bwMode="auto">
          <a:xfrm>
            <a:off x="46141" y="5168900"/>
            <a:ext cx="4340771"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خشب، عشب، قش</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462733" name="Text Box 13"/>
          <p:cNvSpPr txBox="1">
            <a:spLocks noChangeArrowheads="1"/>
          </p:cNvSpPr>
          <p:nvPr/>
        </p:nvSpPr>
        <p:spPr bwMode="auto">
          <a:xfrm>
            <a:off x="4526280" y="5168900"/>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ذهب، فضة، حجارة كريمة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 name="Text Box 12">
            <a:extLst>
              <a:ext uri="{FF2B5EF4-FFF2-40B4-BE49-F238E27FC236}">
                <a16:creationId xmlns:a16="http://schemas.microsoft.com/office/drawing/2014/main" id="{E10A2C5E-E864-4E4B-8C6D-E22DBFC690B4}"/>
              </a:ext>
            </a:extLst>
          </p:cNvPr>
          <p:cNvSpPr txBox="1">
            <a:spLocks noChangeArrowheads="1"/>
          </p:cNvSpPr>
          <p:nvPr/>
        </p:nvSpPr>
        <p:spPr bwMode="auto">
          <a:xfrm>
            <a:off x="46141" y="6021578"/>
            <a:ext cx="4340771"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يعتمد على الإيمان فقط</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 name="Text Box 13">
            <a:extLst>
              <a:ext uri="{FF2B5EF4-FFF2-40B4-BE49-F238E27FC236}">
                <a16:creationId xmlns:a16="http://schemas.microsoft.com/office/drawing/2014/main" id="{8BB74748-07A5-F040-8F94-9D1684827122}"/>
              </a:ext>
            </a:extLst>
          </p:cNvPr>
          <p:cNvSpPr txBox="1">
            <a:spLocks noChangeArrowheads="1"/>
          </p:cNvSpPr>
          <p:nvPr/>
        </p:nvSpPr>
        <p:spPr bwMode="auto">
          <a:xfrm>
            <a:off x="4526280" y="6021578"/>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يعتمد على الأعمال</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 name="Rectangle 3">
            <a:extLst>
              <a:ext uri="{FF2B5EF4-FFF2-40B4-BE49-F238E27FC236}">
                <a16:creationId xmlns:a16="http://schemas.microsoft.com/office/drawing/2014/main" id="{8C766CF5-1981-A746-B68F-2DE746D9B8BB}"/>
              </a:ext>
            </a:extLst>
          </p:cNvPr>
          <p:cNvSpPr txBox="1">
            <a:spLocks noChangeArrowheads="1"/>
          </p:cNvSpPr>
          <p:nvPr/>
        </p:nvSpPr>
        <p:spPr bwMode="auto">
          <a:xfrm>
            <a:off x="-152400" y="457200"/>
            <a:ext cx="9296400" cy="9906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FFFFFF"/>
                </a:solidFill>
                <a:effectLst>
                  <a:glow rad="292100">
                    <a:schemeClr val="tx1">
                      <a:alpha val="92000"/>
                    </a:schemeClr>
                  </a:glow>
                </a:effectLst>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0" u="none" strike="noStrike" kern="0" cap="none" spc="0" normalizeH="0" baseline="0" noProof="0" dirty="0">
                <a:ln>
                  <a:noFill/>
                </a:ln>
                <a:solidFill>
                  <a:srgbClr val="FFFF00"/>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دخول الملكوت</a:t>
            </a:r>
            <a:endParaRPr kumimoji="0" lang="en-US" sz="2800" u="none" strike="noStrike" kern="0" cap="none" spc="0" normalizeH="0" baseline="0" noProof="0" dirty="0">
              <a:ln>
                <a:noFill/>
              </a:ln>
              <a:solidFill>
                <a:srgbClr val="FFFF00"/>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endParaRPr>
          </a:p>
        </p:txBody>
      </p:sp>
      <p:sp>
        <p:nvSpPr>
          <p:cNvPr id="18" name="Text Box 4">
            <a:extLst>
              <a:ext uri="{FF2B5EF4-FFF2-40B4-BE49-F238E27FC236}">
                <a16:creationId xmlns:a16="http://schemas.microsoft.com/office/drawing/2014/main" id="{69760406-6603-5A4B-B610-F1D1A6E4D345}"/>
              </a:ext>
            </a:extLst>
          </p:cNvPr>
          <p:cNvSpPr txBox="1">
            <a:spLocks noChangeArrowheads="1"/>
          </p:cNvSpPr>
          <p:nvPr/>
        </p:nvSpPr>
        <p:spPr bwMode="auto">
          <a:xfrm>
            <a:off x="73573" y="1704975"/>
            <a:ext cx="4340771"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الدخول بالخلاص</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9" name="Text Box 5">
            <a:extLst>
              <a:ext uri="{FF2B5EF4-FFF2-40B4-BE49-F238E27FC236}">
                <a16:creationId xmlns:a16="http://schemas.microsoft.com/office/drawing/2014/main" id="{D3C3F0EF-EC8B-C845-B703-6094D90DA3B1}"/>
              </a:ext>
            </a:extLst>
          </p:cNvPr>
          <p:cNvSpPr txBox="1">
            <a:spLocks noChangeArrowheads="1"/>
          </p:cNvSpPr>
          <p:nvPr/>
        </p:nvSpPr>
        <p:spPr bwMode="auto">
          <a:xfrm>
            <a:off x="4572000" y="1704975"/>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الدخول بالتلمذة</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9462272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62726"/>
                                        </p:tgtEl>
                                        <p:attrNameLst>
                                          <p:attrName>style.visibility</p:attrName>
                                        </p:attrNameLst>
                                      </p:cBhvr>
                                      <p:to>
                                        <p:strVal val="visible"/>
                                      </p:to>
                                    </p:set>
                                    <p:animEffect transition="in" filter="blinds(horizontal)">
                                      <p:cBhvr>
                                        <p:cTn id="7" dur="500"/>
                                        <p:tgtEl>
                                          <p:spTgt spid="24627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462727"/>
                                        </p:tgtEl>
                                        <p:attrNameLst>
                                          <p:attrName>style.visibility</p:attrName>
                                        </p:attrNameLst>
                                      </p:cBhvr>
                                      <p:to>
                                        <p:strVal val="visible"/>
                                      </p:to>
                                    </p:set>
                                    <p:animEffect transition="in" filter="blinds(horizontal)">
                                      <p:cBhvr>
                                        <p:cTn id="12" dur="500"/>
                                        <p:tgtEl>
                                          <p:spTgt spid="246272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462728"/>
                                        </p:tgtEl>
                                        <p:attrNameLst>
                                          <p:attrName>style.visibility</p:attrName>
                                        </p:attrNameLst>
                                      </p:cBhvr>
                                      <p:to>
                                        <p:strVal val="visible"/>
                                      </p:to>
                                    </p:set>
                                    <p:animEffect transition="in" filter="blinds(horizontal)">
                                      <p:cBhvr>
                                        <p:cTn id="17" dur="500"/>
                                        <p:tgtEl>
                                          <p:spTgt spid="246272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462729"/>
                                        </p:tgtEl>
                                        <p:attrNameLst>
                                          <p:attrName>style.visibility</p:attrName>
                                        </p:attrNameLst>
                                      </p:cBhvr>
                                      <p:to>
                                        <p:strVal val="visible"/>
                                      </p:to>
                                    </p:set>
                                    <p:animEffect transition="in" filter="blinds(horizontal)">
                                      <p:cBhvr>
                                        <p:cTn id="22" dur="500"/>
                                        <p:tgtEl>
                                          <p:spTgt spid="246272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462730"/>
                                        </p:tgtEl>
                                        <p:attrNameLst>
                                          <p:attrName>style.visibility</p:attrName>
                                        </p:attrNameLst>
                                      </p:cBhvr>
                                      <p:to>
                                        <p:strVal val="visible"/>
                                      </p:to>
                                    </p:set>
                                    <p:animEffect transition="in" filter="blinds(horizontal)">
                                      <p:cBhvr>
                                        <p:cTn id="27" dur="500"/>
                                        <p:tgtEl>
                                          <p:spTgt spid="246273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462731"/>
                                        </p:tgtEl>
                                        <p:attrNameLst>
                                          <p:attrName>style.visibility</p:attrName>
                                        </p:attrNameLst>
                                      </p:cBhvr>
                                      <p:to>
                                        <p:strVal val="visible"/>
                                      </p:to>
                                    </p:set>
                                    <p:animEffect transition="in" filter="blinds(horizontal)">
                                      <p:cBhvr>
                                        <p:cTn id="32" dur="500"/>
                                        <p:tgtEl>
                                          <p:spTgt spid="246273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462732"/>
                                        </p:tgtEl>
                                        <p:attrNameLst>
                                          <p:attrName>style.visibility</p:attrName>
                                        </p:attrNameLst>
                                      </p:cBhvr>
                                      <p:to>
                                        <p:strVal val="visible"/>
                                      </p:to>
                                    </p:set>
                                    <p:animEffect transition="in" filter="blinds(horizontal)">
                                      <p:cBhvr>
                                        <p:cTn id="37" dur="500"/>
                                        <p:tgtEl>
                                          <p:spTgt spid="246273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2462733"/>
                                        </p:tgtEl>
                                        <p:attrNameLst>
                                          <p:attrName>style.visibility</p:attrName>
                                        </p:attrNameLst>
                                      </p:cBhvr>
                                      <p:to>
                                        <p:strVal val="visible"/>
                                      </p:to>
                                    </p:set>
                                    <p:animEffect transition="in" filter="blinds(horizontal)">
                                      <p:cBhvr>
                                        <p:cTn id="42" dur="500"/>
                                        <p:tgtEl>
                                          <p:spTgt spid="246273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linds(horizontal)">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blinds(horizontal)">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2726" grpId="0"/>
      <p:bldP spid="2462727" grpId="0"/>
      <p:bldP spid="2462728" grpId="0"/>
      <p:bldP spid="2462729" grpId="0"/>
      <p:bldP spid="2462730" grpId="0"/>
      <p:bldP spid="2462731" grpId="0"/>
      <p:bldP spid="2462732" grpId="0"/>
      <p:bldP spid="2462733" grpId="0"/>
      <p:bldP spid="15" grpId="0"/>
      <p:bldP spid="1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1007" name="Picture 15" descr="roman column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0"/>
            <a:ext cx="1618593" cy="18209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62722" name="Text Box 2"/>
          <p:cNvSpPr txBox="1">
            <a:spLocks noChangeArrowheads="1"/>
          </p:cNvSpPr>
          <p:nvPr/>
        </p:nvSpPr>
        <p:spPr bwMode="auto">
          <a:xfrm>
            <a:off x="8153400" y="0"/>
            <a:ext cx="838200" cy="584775"/>
          </a:xfrm>
          <a:prstGeom prst="rect">
            <a:avLst/>
          </a:prstGeom>
          <a:solidFill>
            <a:schemeClr val="tx1"/>
          </a:solidFill>
          <a:ln w="9525">
            <a:noFill/>
            <a:miter lim="800000"/>
            <a:headEnd/>
            <a:tailEnd/>
          </a:ln>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p:txBody>
      </p:sp>
      <p:sp>
        <p:nvSpPr>
          <p:cNvPr id="2462727" name="Text Box 7"/>
          <p:cNvSpPr txBox="1">
            <a:spLocks noChangeArrowheads="1"/>
          </p:cNvSpPr>
          <p:nvPr/>
        </p:nvSpPr>
        <p:spPr bwMode="auto">
          <a:xfrm>
            <a:off x="4122296" y="2711450"/>
            <a:ext cx="4571999" cy="39703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525" marR="0" lvl="0" indent="-9525" algn="r" defTabSz="914400" rtl="1"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متى 5: </a:t>
            </a:r>
            <a:r>
              <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19</a:t>
            </a:r>
            <a:endPar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9525" marR="0" lvl="0" indent="-9525" algn="r" defTabSz="914400" rtl="1"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فَمَنْ نَقَضَ إِحْدَى هَذِهِ الْوَصَايَا الصُّغْرَى وَعَلَّمَ النَّاسَ هَكَذَا يُدْعَى أَصْغَرَ فِي مَلَكُوتِ السَّمَاوَاتِ. وَأَمَّا مَنْ عَمِلَ وَعَلَّمَ فَهَذَا يُدْعَى عَظِيماً فِي مَلَكُوتِ السَّمَاوَاتِ.</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 name="Rectangle 3">
            <a:extLst>
              <a:ext uri="{FF2B5EF4-FFF2-40B4-BE49-F238E27FC236}">
                <a16:creationId xmlns:a16="http://schemas.microsoft.com/office/drawing/2014/main" id="{2448FF23-2E43-9542-A71E-18BEE77D6080}"/>
              </a:ext>
            </a:extLst>
          </p:cNvPr>
          <p:cNvSpPr txBox="1">
            <a:spLocks noChangeArrowheads="1"/>
          </p:cNvSpPr>
          <p:nvPr/>
        </p:nvSpPr>
        <p:spPr bwMode="auto">
          <a:xfrm>
            <a:off x="-152400" y="457200"/>
            <a:ext cx="9296400" cy="9906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FFFFFF"/>
                </a:solidFill>
                <a:effectLst>
                  <a:glow rad="292100">
                    <a:schemeClr val="tx1">
                      <a:alpha val="92000"/>
                    </a:schemeClr>
                  </a:glow>
                </a:effectLst>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0" u="none" strike="noStrike" kern="0" cap="none" spc="0" normalizeH="0" baseline="0" noProof="0" dirty="0">
                <a:ln>
                  <a:noFill/>
                </a:ln>
                <a:solidFill>
                  <a:srgbClr val="FFFF00"/>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دخول الملكوت</a:t>
            </a:r>
            <a:endParaRPr kumimoji="0" lang="en-US" sz="2800" u="none" strike="noStrike" kern="0" cap="none" spc="0" normalizeH="0" baseline="0" noProof="0" dirty="0">
              <a:ln>
                <a:noFill/>
              </a:ln>
              <a:solidFill>
                <a:srgbClr val="FFFF00"/>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endParaRPr>
          </a:p>
        </p:txBody>
      </p:sp>
      <p:sp>
        <p:nvSpPr>
          <p:cNvPr id="10" name="Text Box 4">
            <a:extLst>
              <a:ext uri="{FF2B5EF4-FFF2-40B4-BE49-F238E27FC236}">
                <a16:creationId xmlns:a16="http://schemas.microsoft.com/office/drawing/2014/main" id="{9BDBBCF7-8D67-2A4E-A556-FA889E47309B}"/>
              </a:ext>
            </a:extLst>
          </p:cNvPr>
          <p:cNvSpPr txBox="1">
            <a:spLocks noChangeArrowheads="1"/>
          </p:cNvSpPr>
          <p:nvPr/>
        </p:nvSpPr>
        <p:spPr bwMode="auto">
          <a:xfrm>
            <a:off x="73573" y="1704975"/>
            <a:ext cx="4340771"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الدخول بالخلاص</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1" name="Text Box 5">
            <a:extLst>
              <a:ext uri="{FF2B5EF4-FFF2-40B4-BE49-F238E27FC236}">
                <a16:creationId xmlns:a16="http://schemas.microsoft.com/office/drawing/2014/main" id="{9BA5F78F-36E0-6F4C-AE42-A4EB69481322}"/>
              </a:ext>
            </a:extLst>
          </p:cNvPr>
          <p:cNvSpPr txBox="1">
            <a:spLocks noChangeArrowheads="1"/>
          </p:cNvSpPr>
          <p:nvPr/>
        </p:nvSpPr>
        <p:spPr bwMode="auto">
          <a:xfrm>
            <a:off x="4572000" y="1704975"/>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الدخول بالتلمذة</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9217397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62727"/>
                                        </p:tgtEl>
                                        <p:attrNameLst>
                                          <p:attrName>style.visibility</p:attrName>
                                        </p:attrNameLst>
                                      </p:cBhvr>
                                      <p:to>
                                        <p:strVal val="visible"/>
                                      </p:to>
                                    </p:set>
                                    <p:animEffect transition="in" filter="blinds(horizontal)">
                                      <p:cBhvr>
                                        <p:cTn id="7" dur="500"/>
                                        <p:tgtEl>
                                          <p:spTgt spid="2462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27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3" name="Picture 1" descr="Exod 1 Pharaoh.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93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685800" y="76200"/>
            <a:ext cx="7772400" cy="1143000"/>
          </a:xfrm>
        </p:spPr>
        <p:txBody>
          <a:bodyPr/>
          <a:lstStyle/>
          <a:p>
            <a:pPr>
              <a:defRPr/>
            </a:pPr>
            <a:r>
              <a:rPr lang="ar-JO" dirty="0">
                <a:cs typeface="Arial" panose="020B0604020202020204" pitchFamily="34" charset="0"/>
              </a:rPr>
              <a:t>السلطة "المطلقة"</a:t>
            </a:r>
            <a:endParaRPr lang="en-US" dirty="0">
              <a:cs typeface="Arial" panose="020B0604020202020204" pitchFamily="34" charset="0"/>
            </a:endParaRPr>
          </a:p>
        </p:txBody>
      </p:sp>
    </p:spTree>
    <p:extLst>
      <p:ext uri="{BB962C8B-B14F-4D97-AF65-F5344CB8AC3E}">
        <p14:creationId xmlns:p14="http://schemas.microsoft.com/office/powerpoint/2010/main" val="2988330238"/>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1007" name="Picture 15" descr="roman column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0"/>
            <a:ext cx="1618593" cy="18209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62722" name="Text Box 2"/>
          <p:cNvSpPr txBox="1">
            <a:spLocks noChangeArrowheads="1"/>
          </p:cNvSpPr>
          <p:nvPr/>
        </p:nvSpPr>
        <p:spPr bwMode="auto">
          <a:xfrm>
            <a:off x="8153400" y="0"/>
            <a:ext cx="838200" cy="584775"/>
          </a:xfrm>
          <a:prstGeom prst="rect">
            <a:avLst/>
          </a:prstGeom>
          <a:solidFill>
            <a:schemeClr val="tx1"/>
          </a:solidFill>
          <a:ln w="9525">
            <a:noFill/>
            <a:miter lim="800000"/>
            <a:headEnd/>
            <a:tailEnd/>
          </a:ln>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p:txBody>
      </p:sp>
      <p:sp>
        <p:nvSpPr>
          <p:cNvPr id="2462727" name="Text Box 7"/>
          <p:cNvSpPr txBox="1">
            <a:spLocks noChangeArrowheads="1"/>
          </p:cNvSpPr>
          <p:nvPr/>
        </p:nvSpPr>
        <p:spPr bwMode="auto">
          <a:xfrm>
            <a:off x="4317170" y="2711450"/>
            <a:ext cx="4572000" cy="2308324"/>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525" marR="0" lvl="0" indent="-9525" algn="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متى 5: 20</a:t>
            </a:r>
          </a:p>
          <a:p>
            <a:pPr marL="9525" marR="0" lvl="0" indent="-9525" algn="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فإني اقول لكم إنكم إن لم يزد بركم على الكتبة و الفريسين لن </a:t>
            </a:r>
            <a:r>
              <a:rPr kumimoji="0" lang="ar-JO"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تدخلوا ملكوت</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السماوات</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 name="Rectangle 3">
            <a:extLst>
              <a:ext uri="{FF2B5EF4-FFF2-40B4-BE49-F238E27FC236}">
                <a16:creationId xmlns:a16="http://schemas.microsoft.com/office/drawing/2014/main" id="{2448FF23-2E43-9542-A71E-18BEE77D6080}"/>
              </a:ext>
            </a:extLst>
          </p:cNvPr>
          <p:cNvSpPr txBox="1">
            <a:spLocks noChangeArrowheads="1"/>
          </p:cNvSpPr>
          <p:nvPr/>
        </p:nvSpPr>
        <p:spPr bwMode="auto">
          <a:xfrm>
            <a:off x="-152400" y="457200"/>
            <a:ext cx="9296400" cy="9906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FFFFFF"/>
                </a:solidFill>
                <a:effectLst>
                  <a:glow rad="292100">
                    <a:schemeClr val="tx1">
                      <a:alpha val="92000"/>
                    </a:schemeClr>
                  </a:glow>
                </a:effectLst>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0" u="none" strike="noStrike" kern="0" cap="none" spc="0" normalizeH="0" baseline="0" noProof="0" dirty="0">
                <a:ln>
                  <a:noFill/>
                </a:ln>
                <a:solidFill>
                  <a:srgbClr val="FFFF00"/>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دخول الملكوت</a:t>
            </a:r>
            <a:endParaRPr kumimoji="0" lang="en-US" sz="2800" u="none" strike="noStrike" kern="0" cap="none" spc="0" normalizeH="0" baseline="0" noProof="0" dirty="0">
              <a:ln>
                <a:noFill/>
              </a:ln>
              <a:solidFill>
                <a:srgbClr val="FFFF00"/>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endParaRPr>
          </a:p>
        </p:txBody>
      </p:sp>
      <p:sp>
        <p:nvSpPr>
          <p:cNvPr id="10" name="Text Box 4">
            <a:extLst>
              <a:ext uri="{FF2B5EF4-FFF2-40B4-BE49-F238E27FC236}">
                <a16:creationId xmlns:a16="http://schemas.microsoft.com/office/drawing/2014/main" id="{9BDBBCF7-8D67-2A4E-A556-FA889E47309B}"/>
              </a:ext>
            </a:extLst>
          </p:cNvPr>
          <p:cNvSpPr txBox="1">
            <a:spLocks noChangeArrowheads="1"/>
          </p:cNvSpPr>
          <p:nvPr/>
        </p:nvSpPr>
        <p:spPr bwMode="auto">
          <a:xfrm>
            <a:off x="73573" y="1704975"/>
            <a:ext cx="4340771"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الدخول بالخلاص</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1" name="Text Box 5">
            <a:extLst>
              <a:ext uri="{FF2B5EF4-FFF2-40B4-BE49-F238E27FC236}">
                <a16:creationId xmlns:a16="http://schemas.microsoft.com/office/drawing/2014/main" id="{9BA5F78F-36E0-6F4C-AE42-A4EB69481322}"/>
              </a:ext>
            </a:extLst>
          </p:cNvPr>
          <p:cNvSpPr txBox="1">
            <a:spLocks noChangeArrowheads="1"/>
          </p:cNvSpPr>
          <p:nvPr/>
        </p:nvSpPr>
        <p:spPr bwMode="auto">
          <a:xfrm>
            <a:off x="4572000" y="1704975"/>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الدخول بالتلمذة</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3479297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62727"/>
                                        </p:tgtEl>
                                        <p:attrNameLst>
                                          <p:attrName>style.visibility</p:attrName>
                                        </p:attrNameLst>
                                      </p:cBhvr>
                                      <p:to>
                                        <p:strVal val="visible"/>
                                      </p:to>
                                    </p:set>
                                    <p:animEffect transition="in" filter="blinds(horizontal)">
                                      <p:cBhvr>
                                        <p:cTn id="7" dur="500"/>
                                        <p:tgtEl>
                                          <p:spTgt spid="2462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2727"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1007" name="Picture 15" descr="roman column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0"/>
            <a:ext cx="1618593" cy="18209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62722" name="Text Box 2"/>
          <p:cNvSpPr txBox="1">
            <a:spLocks noChangeArrowheads="1"/>
          </p:cNvSpPr>
          <p:nvPr/>
        </p:nvSpPr>
        <p:spPr bwMode="auto">
          <a:xfrm>
            <a:off x="8153400" y="0"/>
            <a:ext cx="838200" cy="584775"/>
          </a:xfrm>
          <a:prstGeom prst="rect">
            <a:avLst/>
          </a:prstGeom>
          <a:solidFill>
            <a:schemeClr val="tx1"/>
          </a:solidFill>
          <a:ln w="9525">
            <a:noFill/>
            <a:miter lim="800000"/>
            <a:headEnd/>
            <a:tailEnd/>
          </a:ln>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p:txBody>
      </p:sp>
      <p:sp>
        <p:nvSpPr>
          <p:cNvPr id="2462723" name="Rectangle 3"/>
          <p:cNvSpPr>
            <a:spLocks noGrp="1" noChangeArrowheads="1"/>
          </p:cNvSpPr>
          <p:nvPr>
            <p:ph type="title" idx="4294967295"/>
          </p:nvPr>
        </p:nvSpPr>
        <p:spPr>
          <a:xfrm>
            <a:off x="-152400" y="457200"/>
            <a:ext cx="9296400" cy="990600"/>
          </a:xfrm>
          <a:effectLst>
            <a:outerShdw blurRad="63500" dist="35921" dir="2700000" algn="ctr" rotWithShape="0">
              <a:schemeClr val="tx2">
                <a:alpha val="74998"/>
              </a:schemeClr>
            </a:outerShdw>
          </a:effectLst>
        </p:spPr>
        <p:txBody>
          <a:bodyPr/>
          <a:lstStyle/>
          <a:p>
            <a:pPr eaLnBrk="1" hangingPunct="1">
              <a:defRPr/>
            </a:pPr>
            <a:r>
              <a:rPr lang="ar-JO" sz="6600" dirty="0">
                <a:solidFill>
                  <a:srgbClr val="FFFF00"/>
                </a:solidFill>
                <a:ea typeface="ＭＳ Ｐゴシック" charset="0"/>
                <a:cs typeface="Arial" panose="020B0604020202020204" pitchFamily="34" charset="0"/>
              </a:rPr>
              <a:t>الملكوت</a:t>
            </a:r>
            <a:endParaRPr lang="en-US" sz="3200" dirty="0">
              <a:solidFill>
                <a:srgbClr val="FFFF00"/>
              </a:solidFill>
              <a:ea typeface="ＭＳ Ｐゴシック" charset="0"/>
              <a:cs typeface="Arial" panose="020B0604020202020204" pitchFamily="34" charset="0"/>
            </a:endParaRPr>
          </a:p>
        </p:txBody>
      </p:sp>
      <p:sp>
        <p:nvSpPr>
          <p:cNvPr id="2462727" name="Text Box 7"/>
          <p:cNvSpPr txBox="1">
            <a:spLocks noChangeArrowheads="1"/>
          </p:cNvSpPr>
          <p:nvPr/>
        </p:nvSpPr>
        <p:spPr bwMode="auto">
          <a:xfrm>
            <a:off x="4347150" y="2711450"/>
            <a:ext cx="4572000" cy="286232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525" marR="0" lvl="0" indent="-9525" algn="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متى 7: 21</a:t>
            </a:r>
          </a:p>
          <a:p>
            <a:pPr marL="9525" marR="0" lvl="0" indent="-9525" algn="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ليس كل من يقول لي يا رب يا رب </a:t>
            </a:r>
            <a:r>
              <a:rPr kumimoji="0" lang="ar-JO"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يدخل ملكوت </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السماوات بل الذي يفعل إرادة أبي الذي في السماوات</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 name="Text Box 4">
            <a:extLst>
              <a:ext uri="{FF2B5EF4-FFF2-40B4-BE49-F238E27FC236}">
                <a16:creationId xmlns:a16="http://schemas.microsoft.com/office/drawing/2014/main" id="{3E72B379-A9AA-4947-895D-6AB0267A847B}"/>
              </a:ext>
            </a:extLst>
          </p:cNvPr>
          <p:cNvSpPr txBox="1">
            <a:spLocks noChangeArrowheads="1"/>
          </p:cNvSpPr>
          <p:nvPr/>
        </p:nvSpPr>
        <p:spPr bwMode="auto">
          <a:xfrm>
            <a:off x="73573" y="1704975"/>
            <a:ext cx="4340771"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الدخول</a:t>
            </a:r>
            <a:endParaRPr kumimoji="0" lang="en-US"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0" name="Text Box 5">
            <a:extLst>
              <a:ext uri="{FF2B5EF4-FFF2-40B4-BE49-F238E27FC236}">
                <a16:creationId xmlns:a16="http://schemas.microsoft.com/office/drawing/2014/main" id="{519C818E-2A6F-9648-8AF2-A07D71F28154}"/>
              </a:ext>
            </a:extLst>
          </p:cNvPr>
          <p:cNvSpPr txBox="1">
            <a:spLocks noChangeArrowheads="1"/>
          </p:cNvSpPr>
          <p:nvPr/>
        </p:nvSpPr>
        <p:spPr bwMode="auto">
          <a:xfrm>
            <a:off x="4572000" y="1704975"/>
            <a:ext cx="4572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الميراث</a:t>
            </a:r>
            <a:endParaRPr kumimoji="0" lang="en-US"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5844820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62727"/>
                                        </p:tgtEl>
                                        <p:attrNameLst>
                                          <p:attrName>style.visibility</p:attrName>
                                        </p:attrNameLst>
                                      </p:cBhvr>
                                      <p:to>
                                        <p:strVal val="visible"/>
                                      </p:to>
                                    </p:set>
                                    <p:animEffect transition="in" filter="blinds(horizontal)">
                                      <p:cBhvr>
                                        <p:cTn id="7" dur="500"/>
                                        <p:tgtEl>
                                          <p:spTgt spid="2462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272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1007" name="Picture 15" descr="roman column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0"/>
            <a:ext cx="1618593" cy="18209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62722" name="Text Box 2"/>
          <p:cNvSpPr txBox="1">
            <a:spLocks noChangeArrowheads="1"/>
          </p:cNvSpPr>
          <p:nvPr/>
        </p:nvSpPr>
        <p:spPr bwMode="auto">
          <a:xfrm>
            <a:off x="8153400" y="0"/>
            <a:ext cx="838200" cy="584775"/>
          </a:xfrm>
          <a:prstGeom prst="rect">
            <a:avLst/>
          </a:prstGeom>
          <a:solidFill>
            <a:schemeClr val="tx1"/>
          </a:solidFill>
          <a:ln w="9525">
            <a:noFill/>
            <a:miter lim="800000"/>
            <a:headEnd/>
            <a:tailEnd/>
          </a:ln>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p:txBody>
      </p:sp>
      <p:sp>
        <p:nvSpPr>
          <p:cNvPr id="2462723" name="Rectangle 3"/>
          <p:cNvSpPr>
            <a:spLocks noGrp="1" noChangeArrowheads="1"/>
          </p:cNvSpPr>
          <p:nvPr>
            <p:ph type="title" idx="4294967295"/>
          </p:nvPr>
        </p:nvSpPr>
        <p:spPr>
          <a:xfrm>
            <a:off x="-152400" y="457200"/>
            <a:ext cx="9296400" cy="990600"/>
          </a:xfrm>
          <a:effectLst>
            <a:outerShdw blurRad="63500" dist="35921" dir="2700000" algn="ctr" rotWithShape="0">
              <a:schemeClr val="tx2">
                <a:alpha val="74998"/>
              </a:schemeClr>
            </a:outerShdw>
          </a:effectLst>
        </p:spPr>
        <p:txBody>
          <a:bodyPr/>
          <a:lstStyle/>
          <a:p>
            <a:pPr eaLnBrk="1" hangingPunct="1">
              <a:defRPr/>
            </a:pPr>
            <a:r>
              <a:rPr lang="ar-JO" sz="6600" dirty="0">
                <a:solidFill>
                  <a:srgbClr val="FFFF00"/>
                </a:solidFill>
                <a:ea typeface="ＭＳ Ｐゴシック" charset="0"/>
                <a:cs typeface="Arial" panose="020B0604020202020204" pitchFamily="34" charset="0"/>
              </a:rPr>
              <a:t>الملكوت</a:t>
            </a:r>
            <a:endParaRPr lang="en-US" sz="3200" dirty="0">
              <a:solidFill>
                <a:srgbClr val="FFFF00"/>
              </a:solidFill>
              <a:ea typeface="ＭＳ Ｐゴシック" charset="0"/>
              <a:cs typeface="Arial" panose="020B0604020202020204" pitchFamily="34" charset="0"/>
            </a:endParaRPr>
          </a:p>
        </p:txBody>
      </p:sp>
      <p:sp>
        <p:nvSpPr>
          <p:cNvPr id="2462727" name="Text Box 7"/>
          <p:cNvSpPr txBox="1">
            <a:spLocks noChangeArrowheads="1"/>
          </p:cNvSpPr>
          <p:nvPr/>
        </p:nvSpPr>
        <p:spPr bwMode="auto">
          <a:xfrm>
            <a:off x="4302180" y="2711450"/>
            <a:ext cx="4572000" cy="2308324"/>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525" marR="0" lvl="0" indent="-9525" algn="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متى 19: 23</a:t>
            </a:r>
          </a:p>
          <a:p>
            <a:pPr marL="9525" marR="0" lvl="0" indent="-9525" algn="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فقال يسوع لتلاميذه الحق أقول لكم إنه يعسر أن </a:t>
            </a:r>
            <a:r>
              <a:rPr kumimoji="0" lang="ar-JO"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يدخل</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غني إلى </a:t>
            </a:r>
            <a:r>
              <a:rPr kumimoji="0" lang="ar-JO"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ملكوت</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الله</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 name="Text Box 4">
            <a:extLst>
              <a:ext uri="{FF2B5EF4-FFF2-40B4-BE49-F238E27FC236}">
                <a16:creationId xmlns:a16="http://schemas.microsoft.com/office/drawing/2014/main" id="{3E72B379-A9AA-4947-895D-6AB0267A847B}"/>
              </a:ext>
            </a:extLst>
          </p:cNvPr>
          <p:cNvSpPr txBox="1">
            <a:spLocks noChangeArrowheads="1"/>
          </p:cNvSpPr>
          <p:nvPr/>
        </p:nvSpPr>
        <p:spPr bwMode="auto">
          <a:xfrm>
            <a:off x="73573" y="1704975"/>
            <a:ext cx="4340771"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الدخول</a:t>
            </a:r>
            <a:endParaRPr kumimoji="0" lang="en-US"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0" name="Text Box 5">
            <a:extLst>
              <a:ext uri="{FF2B5EF4-FFF2-40B4-BE49-F238E27FC236}">
                <a16:creationId xmlns:a16="http://schemas.microsoft.com/office/drawing/2014/main" id="{519C818E-2A6F-9648-8AF2-A07D71F28154}"/>
              </a:ext>
            </a:extLst>
          </p:cNvPr>
          <p:cNvSpPr txBox="1">
            <a:spLocks noChangeArrowheads="1"/>
          </p:cNvSpPr>
          <p:nvPr/>
        </p:nvSpPr>
        <p:spPr bwMode="auto">
          <a:xfrm>
            <a:off x="4572000" y="1704975"/>
            <a:ext cx="4572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الميراث</a:t>
            </a:r>
            <a:endParaRPr kumimoji="0" lang="en-US"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1886109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62727"/>
                                        </p:tgtEl>
                                        <p:attrNameLst>
                                          <p:attrName>style.visibility</p:attrName>
                                        </p:attrNameLst>
                                      </p:cBhvr>
                                      <p:to>
                                        <p:strVal val="visible"/>
                                      </p:to>
                                    </p:set>
                                    <p:animEffect transition="in" filter="blinds(horizontal)">
                                      <p:cBhvr>
                                        <p:cTn id="7" dur="500"/>
                                        <p:tgtEl>
                                          <p:spTgt spid="2462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272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1007" name="Picture 15" descr="roman column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0"/>
            <a:ext cx="1618593" cy="18209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62722" name="Text Box 2"/>
          <p:cNvSpPr txBox="1">
            <a:spLocks noChangeArrowheads="1"/>
          </p:cNvSpPr>
          <p:nvPr/>
        </p:nvSpPr>
        <p:spPr bwMode="auto">
          <a:xfrm>
            <a:off x="8153400" y="0"/>
            <a:ext cx="838200" cy="584775"/>
          </a:xfrm>
          <a:prstGeom prst="rect">
            <a:avLst/>
          </a:prstGeom>
          <a:solidFill>
            <a:schemeClr val="tx1"/>
          </a:solidFill>
          <a:ln w="9525">
            <a:noFill/>
            <a:miter lim="800000"/>
            <a:headEnd/>
            <a:tailEnd/>
          </a:ln>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p:txBody>
      </p:sp>
      <p:sp>
        <p:nvSpPr>
          <p:cNvPr id="2462723" name="Rectangle 3"/>
          <p:cNvSpPr>
            <a:spLocks noGrp="1" noChangeArrowheads="1"/>
          </p:cNvSpPr>
          <p:nvPr>
            <p:ph type="title" idx="4294967295"/>
          </p:nvPr>
        </p:nvSpPr>
        <p:spPr>
          <a:xfrm>
            <a:off x="-152400" y="457200"/>
            <a:ext cx="9296400" cy="990600"/>
          </a:xfrm>
          <a:effectLst>
            <a:outerShdw blurRad="63500" dist="35921" dir="2700000" algn="ctr" rotWithShape="0">
              <a:schemeClr val="tx2">
                <a:alpha val="74998"/>
              </a:schemeClr>
            </a:outerShdw>
          </a:effectLst>
        </p:spPr>
        <p:txBody>
          <a:bodyPr/>
          <a:lstStyle/>
          <a:p>
            <a:pPr eaLnBrk="1" hangingPunct="1">
              <a:defRPr/>
            </a:pPr>
            <a:r>
              <a:rPr lang="ar-JO" sz="6600" dirty="0">
                <a:solidFill>
                  <a:srgbClr val="FFFF00"/>
                </a:solidFill>
                <a:ea typeface="ＭＳ Ｐゴシック" charset="0"/>
                <a:cs typeface="Arial" panose="020B0604020202020204" pitchFamily="34" charset="0"/>
              </a:rPr>
              <a:t>الملكوت</a:t>
            </a:r>
            <a:endParaRPr lang="en-US" sz="3200" dirty="0">
              <a:solidFill>
                <a:srgbClr val="FFFF00"/>
              </a:solidFill>
              <a:ea typeface="ＭＳ Ｐゴシック" charset="0"/>
              <a:cs typeface="Arial" panose="020B0604020202020204" pitchFamily="34" charset="0"/>
            </a:endParaRPr>
          </a:p>
        </p:txBody>
      </p:sp>
      <p:sp>
        <p:nvSpPr>
          <p:cNvPr id="2462727" name="Text Box 7"/>
          <p:cNvSpPr txBox="1">
            <a:spLocks noChangeArrowheads="1"/>
          </p:cNvSpPr>
          <p:nvPr/>
        </p:nvSpPr>
        <p:spPr bwMode="auto">
          <a:xfrm>
            <a:off x="4377130" y="2711450"/>
            <a:ext cx="4572000" cy="34163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525" marR="0" lvl="0" indent="-9525" algn="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كو 6: 9</a:t>
            </a:r>
          </a:p>
          <a:p>
            <a:pPr marL="9525" marR="0" lvl="0" indent="-9525" algn="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أم لستم تعلمون أن الظالمين لا </a:t>
            </a:r>
            <a:r>
              <a:rPr kumimoji="0" lang="ar-JO"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يرثون ملكوت</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الله لا تضلوا لا زناة و لا عبدة أوثان و لا فاسقون و لا مأبونون و لا مضاجعو ذكور</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 name="Text Box 4">
            <a:extLst>
              <a:ext uri="{FF2B5EF4-FFF2-40B4-BE49-F238E27FC236}">
                <a16:creationId xmlns:a16="http://schemas.microsoft.com/office/drawing/2014/main" id="{3E72B379-A9AA-4947-895D-6AB0267A847B}"/>
              </a:ext>
            </a:extLst>
          </p:cNvPr>
          <p:cNvSpPr txBox="1">
            <a:spLocks noChangeArrowheads="1"/>
          </p:cNvSpPr>
          <p:nvPr/>
        </p:nvSpPr>
        <p:spPr bwMode="auto">
          <a:xfrm>
            <a:off x="73573" y="1704975"/>
            <a:ext cx="4340771"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الدخول</a:t>
            </a:r>
            <a:endParaRPr kumimoji="0" lang="en-US"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0" name="Text Box 5">
            <a:extLst>
              <a:ext uri="{FF2B5EF4-FFF2-40B4-BE49-F238E27FC236}">
                <a16:creationId xmlns:a16="http://schemas.microsoft.com/office/drawing/2014/main" id="{519C818E-2A6F-9648-8AF2-A07D71F28154}"/>
              </a:ext>
            </a:extLst>
          </p:cNvPr>
          <p:cNvSpPr txBox="1">
            <a:spLocks noChangeArrowheads="1"/>
          </p:cNvSpPr>
          <p:nvPr/>
        </p:nvSpPr>
        <p:spPr bwMode="auto">
          <a:xfrm>
            <a:off x="4572000" y="1704975"/>
            <a:ext cx="4572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الميراث</a:t>
            </a:r>
            <a:endParaRPr kumimoji="0" lang="en-US"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1966725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62727"/>
                                        </p:tgtEl>
                                        <p:attrNameLst>
                                          <p:attrName>style.visibility</p:attrName>
                                        </p:attrNameLst>
                                      </p:cBhvr>
                                      <p:to>
                                        <p:strVal val="visible"/>
                                      </p:to>
                                    </p:set>
                                    <p:animEffect transition="in" filter="blinds(horizontal)">
                                      <p:cBhvr>
                                        <p:cTn id="7" dur="500"/>
                                        <p:tgtEl>
                                          <p:spTgt spid="2462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272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1007" name="Picture 15" descr="roman column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0"/>
            <a:ext cx="1618593" cy="18209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62722" name="Text Box 2"/>
          <p:cNvSpPr txBox="1">
            <a:spLocks noChangeArrowheads="1"/>
          </p:cNvSpPr>
          <p:nvPr/>
        </p:nvSpPr>
        <p:spPr bwMode="auto">
          <a:xfrm>
            <a:off x="8153400" y="0"/>
            <a:ext cx="838200" cy="584775"/>
          </a:xfrm>
          <a:prstGeom prst="rect">
            <a:avLst/>
          </a:prstGeom>
          <a:solidFill>
            <a:schemeClr val="tx1"/>
          </a:solidFill>
          <a:ln w="9525">
            <a:noFill/>
            <a:miter lim="800000"/>
            <a:headEnd/>
            <a:tailEnd/>
          </a:ln>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p:txBody>
      </p:sp>
      <p:sp>
        <p:nvSpPr>
          <p:cNvPr id="2462723" name="Rectangle 3"/>
          <p:cNvSpPr>
            <a:spLocks noGrp="1" noChangeArrowheads="1"/>
          </p:cNvSpPr>
          <p:nvPr>
            <p:ph type="title" idx="4294967295"/>
          </p:nvPr>
        </p:nvSpPr>
        <p:spPr>
          <a:xfrm>
            <a:off x="-152400" y="457200"/>
            <a:ext cx="9296400" cy="990600"/>
          </a:xfrm>
          <a:effectLst>
            <a:outerShdw blurRad="63500" dist="35921" dir="2700000" algn="ctr" rotWithShape="0">
              <a:schemeClr val="tx2">
                <a:alpha val="74998"/>
              </a:schemeClr>
            </a:outerShdw>
          </a:effectLst>
        </p:spPr>
        <p:txBody>
          <a:bodyPr/>
          <a:lstStyle/>
          <a:p>
            <a:pPr eaLnBrk="1" hangingPunct="1">
              <a:defRPr/>
            </a:pPr>
            <a:r>
              <a:rPr lang="ar-JO" sz="6600" dirty="0">
                <a:solidFill>
                  <a:srgbClr val="FFFF00"/>
                </a:solidFill>
                <a:ea typeface="ＭＳ Ｐゴシック" charset="0"/>
                <a:cs typeface="Arial" panose="020B0604020202020204" pitchFamily="34" charset="0"/>
              </a:rPr>
              <a:t>الملكوت</a:t>
            </a:r>
            <a:endParaRPr lang="en-US" sz="3200" dirty="0">
              <a:solidFill>
                <a:srgbClr val="FFFF00"/>
              </a:solidFill>
              <a:ea typeface="ＭＳ Ｐゴシック" charset="0"/>
              <a:cs typeface="Arial" panose="020B0604020202020204" pitchFamily="34" charset="0"/>
            </a:endParaRPr>
          </a:p>
        </p:txBody>
      </p:sp>
      <p:sp>
        <p:nvSpPr>
          <p:cNvPr id="2462727" name="Text Box 7"/>
          <p:cNvSpPr txBox="1">
            <a:spLocks noChangeArrowheads="1"/>
          </p:cNvSpPr>
          <p:nvPr/>
        </p:nvSpPr>
        <p:spPr bwMode="auto">
          <a:xfrm>
            <a:off x="4362140" y="2711450"/>
            <a:ext cx="4572000" cy="273921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525" marR="0" lvl="0" indent="-9525" algn="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كو 6: 10</a:t>
            </a:r>
          </a:p>
          <a:p>
            <a:pPr marL="9525" marR="0" lvl="0" indent="-9525" algn="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 لا سارقون و لا طماعون و لا سكيرون و لا شتامون و لا خاطفون </a:t>
            </a:r>
            <a:r>
              <a:rPr kumimoji="0" lang="ar-JO"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يرثون ملكوت </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الله</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9525" marR="0" lvl="0" indent="-9525" algn="r"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 name="Text Box 4">
            <a:extLst>
              <a:ext uri="{FF2B5EF4-FFF2-40B4-BE49-F238E27FC236}">
                <a16:creationId xmlns:a16="http://schemas.microsoft.com/office/drawing/2014/main" id="{3E72B379-A9AA-4947-895D-6AB0267A847B}"/>
              </a:ext>
            </a:extLst>
          </p:cNvPr>
          <p:cNvSpPr txBox="1">
            <a:spLocks noChangeArrowheads="1"/>
          </p:cNvSpPr>
          <p:nvPr/>
        </p:nvSpPr>
        <p:spPr bwMode="auto">
          <a:xfrm>
            <a:off x="73573" y="1704975"/>
            <a:ext cx="4340771"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الدخول</a:t>
            </a:r>
            <a:endParaRPr kumimoji="0" lang="en-US"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0" name="Text Box 5">
            <a:extLst>
              <a:ext uri="{FF2B5EF4-FFF2-40B4-BE49-F238E27FC236}">
                <a16:creationId xmlns:a16="http://schemas.microsoft.com/office/drawing/2014/main" id="{519C818E-2A6F-9648-8AF2-A07D71F28154}"/>
              </a:ext>
            </a:extLst>
          </p:cNvPr>
          <p:cNvSpPr txBox="1">
            <a:spLocks noChangeArrowheads="1"/>
          </p:cNvSpPr>
          <p:nvPr/>
        </p:nvSpPr>
        <p:spPr bwMode="auto">
          <a:xfrm>
            <a:off x="4572000" y="1704975"/>
            <a:ext cx="4572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الميراث</a:t>
            </a:r>
            <a:endParaRPr kumimoji="0" lang="en-US"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59155028"/>
      </p:ext>
    </p:extLst>
  </p:cSld>
  <p:clrMapOvr>
    <a:masterClrMapping/>
  </p:clrMapOvr>
  <p:transition spd="med">
    <p:randomBar dir="vert"/>
  </p:transition>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892470"/>
          </a:xfrm>
          <a:solidFill>
            <a:srgbClr val="660066"/>
          </a:solidFill>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الأكاليل في العهد الجديد</a:t>
            </a:r>
            <a:endParaRPr lang="en-US" sz="4800" dirty="0">
              <a:effectLst>
                <a:glow rad="127000">
                  <a:schemeClr val="tx1"/>
                </a:glow>
              </a:effectLst>
              <a:ea typeface="ＭＳ Ｐゴシック" charset="0"/>
            </a:endParaRPr>
          </a:p>
        </p:txBody>
      </p:sp>
      <p:pic>
        <p:nvPicPr>
          <p:cNvPr id="2" name="Picture 1"/>
          <p:cNvPicPr>
            <a:picLocks noChangeAspect="1"/>
          </p:cNvPicPr>
          <p:nvPr/>
        </p:nvPicPr>
        <p:blipFill>
          <a:blip r:embed="rId4"/>
          <a:stretch>
            <a:fillRect/>
          </a:stretch>
        </p:blipFill>
        <p:spPr>
          <a:xfrm>
            <a:off x="2051240" y="1315821"/>
            <a:ext cx="5080000" cy="5080000"/>
          </a:xfrm>
          <a:prstGeom prst="rect">
            <a:avLst/>
          </a:prstGeom>
        </p:spPr>
      </p:pic>
      <p:sp>
        <p:nvSpPr>
          <p:cNvPr id="4" name="Rectangle 2"/>
          <p:cNvSpPr txBox="1">
            <a:spLocks noChangeArrowheads="1"/>
          </p:cNvSpPr>
          <p:nvPr/>
        </p:nvSpPr>
        <p:spPr bwMode="auto">
          <a:xfrm>
            <a:off x="1" y="837256"/>
            <a:ext cx="3037261" cy="107681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لا يفنى</a:t>
            </a:r>
            <a:endParaRPr kumimoji="0" lang="en-US" sz="32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كو 9: 25</a:t>
            </a:r>
            <a:endParaRPr kumimoji="0" lang="en-US" sz="32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6106739" y="2489704"/>
            <a:ext cx="3037261" cy="107681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الرجاء</a:t>
            </a:r>
            <a:endParaRPr kumimoji="0" lang="en-US" sz="32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تس 2: 19</a:t>
            </a:r>
            <a:endParaRPr kumimoji="0" lang="en-US" sz="32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996016" y="4194053"/>
            <a:ext cx="5098064" cy="2254409"/>
          </a:xfrm>
          <a:prstGeom prst="rect">
            <a:avLst/>
          </a:prstGeom>
        </p:spPr>
      </p:pic>
      <p:sp>
        <p:nvSpPr>
          <p:cNvPr id="6" name="Rectangle 2"/>
          <p:cNvSpPr txBox="1">
            <a:spLocks noChangeArrowheads="1"/>
          </p:cNvSpPr>
          <p:nvPr/>
        </p:nvSpPr>
        <p:spPr bwMode="auto">
          <a:xfrm>
            <a:off x="0" y="4978284"/>
            <a:ext cx="2448217" cy="157374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الحياة</a:t>
            </a:r>
            <a:endParaRPr kumimoji="0" lang="en-US" sz="32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يع 1: 12</a:t>
            </a:r>
            <a:br>
              <a:rPr kumimoji="0" lang="en-US" sz="32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br>
            <a:r>
              <a:rPr kumimoji="0" lang="ar-JO" sz="32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رؤ 2: 10</a:t>
            </a:r>
            <a:endParaRPr kumimoji="0" lang="en-US" sz="32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6969728" y="5015092"/>
            <a:ext cx="2015536" cy="1076817"/>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المجد</a:t>
            </a:r>
            <a:endParaRPr kumimoji="0" lang="en-US" sz="32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بط 5: 4</a:t>
            </a:r>
            <a:endParaRPr kumimoji="0" lang="en-US" sz="32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0" y="3303468"/>
            <a:ext cx="3552675" cy="107681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البر</a:t>
            </a:r>
            <a:endParaRPr kumimoji="0" lang="en-US" sz="32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تي 4: 8</a:t>
            </a:r>
            <a:endParaRPr kumimoji="0" lang="en-US" sz="32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655709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animBg="1"/>
      <p:bldP spid="7"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1361923" name="Rectangle 2"/>
          <p:cNvSpPr>
            <a:spLocks noGrp="1" noChangeArrowheads="1"/>
          </p:cNvSpPr>
          <p:nvPr>
            <p:ph type="ctrTitle"/>
          </p:nvPr>
        </p:nvSpPr>
        <p:spPr>
          <a:xfrm>
            <a:off x="5033918" y="3225098"/>
            <a:ext cx="4110081" cy="3446122"/>
          </a:xfrm>
        </p:spPr>
        <p:txBody>
          <a:bodyPr anchor="b"/>
          <a:lstStyle/>
          <a:p>
            <a:pPr rtl="1"/>
            <a:r>
              <a:rPr lang="ar-JO" sz="2800" dirty="0">
                <a:effectLst>
                  <a:glow rad="177800">
                    <a:schemeClr val="tx1"/>
                  </a:glow>
                </a:effectLst>
                <a:ea typeface="ＭＳ Ｐゴシック" charset="0"/>
              </a:rPr>
              <a:t>و لا يكون ليل هناك و لا يحتاجون إلى سراج أو نور شمس لأن الرب الإله ينير عليهم و هم سيملكون إلى أبد الآبدين (رؤيا</a:t>
            </a:r>
            <a:r>
              <a:rPr lang="en-US" sz="2800" dirty="0">
                <a:effectLst>
                  <a:glow rad="177800">
                    <a:schemeClr val="tx1"/>
                  </a:glow>
                </a:effectLst>
                <a:ea typeface="ＭＳ Ｐゴシック" charset="0"/>
              </a:rPr>
              <a:t> </a:t>
            </a:r>
            <a:r>
              <a:rPr lang="ar-JO" sz="2800" dirty="0">
                <a:effectLst>
                  <a:glow rad="177800">
                    <a:schemeClr val="tx1"/>
                  </a:glow>
                </a:effectLst>
                <a:ea typeface="ＭＳ Ｐゴシック" charset="0"/>
              </a:rPr>
              <a:t>22</a:t>
            </a:r>
            <a:r>
              <a:rPr lang="en-US" sz="2800" dirty="0">
                <a:effectLst>
                  <a:glow rad="177800">
                    <a:schemeClr val="tx1"/>
                  </a:glow>
                </a:effectLst>
                <a:ea typeface="ＭＳ Ｐゴシック" charset="0"/>
              </a:rPr>
              <a:t> </a:t>
            </a:r>
            <a:r>
              <a:rPr lang="ar-JO" sz="2800" dirty="0">
                <a:effectLst>
                  <a:glow rad="177800">
                    <a:schemeClr val="tx1"/>
                  </a:glow>
                </a:effectLst>
                <a:ea typeface="ＭＳ Ｐゴシック" charset="0"/>
              </a:rPr>
              <a:t>: 5)</a:t>
            </a:r>
            <a:endParaRPr lang="en-US" dirty="0">
              <a:solidFill>
                <a:srgbClr val="CC0000"/>
              </a:solidFill>
              <a:effectLst>
                <a:glow rad="177800">
                  <a:schemeClr val="tx1"/>
                </a:glow>
              </a:effectLst>
              <a:ea typeface="ＭＳ Ｐゴシック" charset="0"/>
            </a:endParaRPr>
          </a:p>
        </p:txBody>
      </p:sp>
    </p:spTree>
    <p:extLst>
      <p:ext uri="{BB962C8B-B14F-4D97-AF65-F5344CB8AC3E}">
        <p14:creationId xmlns:p14="http://schemas.microsoft.com/office/powerpoint/2010/main" val="21645637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28737" name="Text Box 1"/>
          <p:cNvSpPr txBox="1">
            <a:spLocks noChangeArrowheads="1"/>
          </p:cNvSpPr>
          <p:nvPr/>
        </p:nvSpPr>
        <p:spPr bwMode="auto">
          <a:xfrm>
            <a:off x="-46452" y="-26987"/>
            <a:ext cx="9250087" cy="700488"/>
          </a:xfrm>
          <a:prstGeom prst="rect">
            <a:avLst/>
          </a:prstGeom>
          <a:solidFill>
            <a:schemeClr val="tx1"/>
          </a:solidFill>
          <a:ln w="28575">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التأكيد و الإرتداد</a:t>
            </a:r>
            <a:endParaRPr kumimoji="0" lang="en-GB"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746" name="Oval 2"/>
          <p:cNvSpPr>
            <a:spLocks noChangeAspect="1" noChangeArrowheads="1"/>
          </p:cNvSpPr>
          <p:nvPr/>
        </p:nvSpPr>
        <p:spPr bwMode="auto">
          <a:xfrm>
            <a:off x="38680" y="1448970"/>
            <a:ext cx="4205330" cy="4209185"/>
          </a:xfrm>
          <a:prstGeom prst="ellipse">
            <a:avLst/>
          </a:prstGeom>
          <a:noFill/>
          <a:ln w="57240">
            <a:solidFill>
              <a:srgbClr val="FFFF66"/>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31747" name="Text Box 3"/>
          <p:cNvSpPr txBox="1">
            <a:spLocks noChangeArrowheads="1"/>
          </p:cNvSpPr>
          <p:nvPr/>
        </p:nvSpPr>
        <p:spPr bwMode="auto">
          <a:xfrm>
            <a:off x="1436102" y="673500"/>
            <a:ext cx="1228519"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الإصلاحي</a:t>
            </a:r>
            <a:endParaRPr kumimoji="0" lang="en-GB"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a:t>
            </a:r>
            <a:r>
              <a:rPr kumimoji="0" lang="ar-JO"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الكالفيني</a:t>
            </a:r>
            <a:r>
              <a:rPr kumimoji="0" lang="en-GB"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a:t>
            </a:r>
          </a:p>
        </p:txBody>
      </p:sp>
      <p:sp>
        <p:nvSpPr>
          <p:cNvPr id="31748" name="Text Box 4"/>
          <p:cNvSpPr txBox="1">
            <a:spLocks noChangeArrowheads="1"/>
          </p:cNvSpPr>
          <p:nvPr/>
        </p:nvSpPr>
        <p:spPr bwMode="auto">
          <a:xfrm>
            <a:off x="2286495" y="3694430"/>
            <a:ext cx="2054667"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defPPr>
              <a:defRPr lang="en-US"/>
            </a:defPPr>
            <a:lvl1pPr marR="0" lvl="0" indent="0" algn="ctr" defTabSz="449263" fontAlgn="base">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kumimoji="0" sz="2400" b="1" i="0" u="none" strike="noStrike" cap="none" spc="0" normalizeH="0" baseline="0">
                <a:ln>
                  <a:noFill/>
                </a:ln>
                <a:solidFill>
                  <a:srgbClr val="00FFFF"/>
                </a:solidFill>
                <a:effectLst/>
                <a:uLnTx/>
                <a:uFillTx/>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الضمان</a:t>
            </a:r>
          </a:p>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الأبدي</a:t>
            </a:r>
            <a:endParaRPr kumimoji="0" lang="en-GB" sz="2400"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endParaRPr>
          </a:p>
        </p:txBody>
      </p:sp>
      <p:sp>
        <p:nvSpPr>
          <p:cNvPr id="31749" name="Oval 5"/>
          <p:cNvSpPr>
            <a:spLocks noChangeAspect="1" noChangeArrowheads="1"/>
          </p:cNvSpPr>
          <p:nvPr/>
        </p:nvSpPr>
        <p:spPr bwMode="auto">
          <a:xfrm>
            <a:off x="4817406" y="1448970"/>
            <a:ext cx="4282349" cy="4286275"/>
          </a:xfrm>
          <a:prstGeom prst="ellipse">
            <a:avLst/>
          </a:prstGeom>
          <a:noFill/>
          <a:ln w="57240">
            <a:solidFill>
              <a:schemeClr val="bg1"/>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31750" name="Text Box 6"/>
          <p:cNvSpPr txBox="1">
            <a:spLocks noChangeArrowheads="1"/>
          </p:cNvSpPr>
          <p:nvPr/>
        </p:nvSpPr>
        <p:spPr bwMode="auto">
          <a:xfrm>
            <a:off x="5311232" y="673500"/>
            <a:ext cx="3124200"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الأرميني</a:t>
            </a:r>
            <a:br>
              <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الوسلي</a:t>
            </a:r>
            <a:r>
              <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p>
        </p:txBody>
      </p:sp>
      <p:sp>
        <p:nvSpPr>
          <p:cNvPr id="31751" name="Text Box 7"/>
          <p:cNvSpPr txBox="1">
            <a:spLocks noChangeArrowheads="1"/>
          </p:cNvSpPr>
          <p:nvPr/>
        </p:nvSpPr>
        <p:spPr bwMode="auto">
          <a:xfrm>
            <a:off x="6348082" y="1911019"/>
            <a:ext cx="2023690" cy="1571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الإرتداد </a:t>
            </a:r>
          </a:p>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يقود </a:t>
            </a:r>
          </a:p>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لفقدان </a:t>
            </a:r>
          </a:p>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الخلاص</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752" name="Oval 8"/>
          <p:cNvSpPr>
            <a:spLocks noChangeAspect="1" noChangeArrowheads="1"/>
          </p:cNvSpPr>
          <p:nvPr/>
        </p:nvSpPr>
        <p:spPr bwMode="auto">
          <a:xfrm>
            <a:off x="2376858" y="2316580"/>
            <a:ext cx="4491301" cy="4495418"/>
          </a:xfrm>
          <a:prstGeom prst="ellipse">
            <a:avLst/>
          </a:prstGeom>
          <a:noFill/>
          <a:ln w="57240">
            <a:solidFill>
              <a:srgbClr val="00FFFF"/>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31753" name="Text Box 9"/>
          <p:cNvSpPr txBox="1">
            <a:spLocks noChangeArrowheads="1"/>
          </p:cNvSpPr>
          <p:nvPr/>
        </p:nvSpPr>
        <p:spPr bwMode="auto">
          <a:xfrm>
            <a:off x="4207823" y="1879121"/>
            <a:ext cx="829372"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شركاء</a:t>
            </a:r>
            <a:endParaRPr kumimoji="0" lang="en-GB" sz="2400" b="1"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endParaRPr>
          </a:p>
        </p:txBody>
      </p:sp>
      <p:sp>
        <p:nvSpPr>
          <p:cNvPr id="31754" name="Text Box 10"/>
          <p:cNvSpPr txBox="1">
            <a:spLocks noChangeArrowheads="1"/>
          </p:cNvSpPr>
          <p:nvPr/>
        </p:nvSpPr>
        <p:spPr bwMode="auto">
          <a:xfrm>
            <a:off x="4764499" y="3694430"/>
            <a:ext cx="2103660"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الإرتداد</a:t>
            </a:r>
          </a:p>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ممكن</a:t>
            </a:r>
            <a:endParaRPr kumimoji="0" lang="en-GB" sz="2400" b="1"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endParaRPr>
          </a:p>
        </p:txBody>
      </p:sp>
      <p:sp>
        <p:nvSpPr>
          <p:cNvPr id="31755" name="Text Box 11"/>
          <p:cNvSpPr txBox="1">
            <a:spLocks noChangeArrowheads="1"/>
          </p:cNvSpPr>
          <p:nvPr/>
        </p:nvSpPr>
        <p:spPr bwMode="auto">
          <a:xfrm>
            <a:off x="634873" y="1911019"/>
            <a:ext cx="2209800" cy="1571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ثبات</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القديسين</a:t>
            </a:r>
            <a:endParaRPr kumimoji="0" lang="en-GB"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a:t>
            </a:r>
            <a:r>
              <a:rPr kumimoji="0" lang="ar-JO"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الإرتداد </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ممكن</a:t>
            </a:r>
            <a:r>
              <a:rPr kumimoji="0" lang="en-GB"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a:t>
            </a:r>
          </a:p>
        </p:txBody>
      </p:sp>
      <p:sp>
        <p:nvSpPr>
          <p:cNvPr id="13" name="Text Box 10">
            <a:extLst>
              <a:ext uri="{FF2B5EF4-FFF2-40B4-BE49-F238E27FC236}">
                <a16:creationId xmlns:a16="http://schemas.microsoft.com/office/drawing/2014/main" id="{ADA2AD8A-F501-7F42-9AC0-789613B27771}"/>
              </a:ext>
            </a:extLst>
          </p:cNvPr>
          <p:cNvSpPr txBox="1">
            <a:spLocks noChangeArrowheads="1"/>
          </p:cNvSpPr>
          <p:nvPr/>
        </p:nvSpPr>
        <p:spPr bwMode="auto">
          <a:xfrm>
            <a:off x="3595175" y="4763400"/>
            <a:ext cx="2054667"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الإرتداد يؤدي إلى خسارة المكافآت</a:t>
            </a:r>
            <a:endParaRPr kumimoji="0" lang="en-GB" sz="2400" b="1"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endParaRPr>
          </a:p>
        </p:txBody>
      </p:sp>
      <p:sp>
        <p:nvSpPr>
          <p:cNvPr id="14" name="Text Box 11">
            <a:extLst>
              <a:ext uri="{FF2B5EF4-FFF2-40B4-BE49-F238E27FC236}">
                <a16:creationId xmlns:a16="http://schemas.microsoft.com/office/drawing/2014/main" id="{200C7BA5-9D3E-0C4D-B536-CB20B08A4430}"/>
              </a:ext>
            </a:extLst>
          </p:cNvPr>
          <p:cNvSpPr txBox="1">
            <a:spLocks noChangeArrowheads="1"/>
          </p:cNvSpPr>
          <p:nvPr/>
        </p:nvSpPr>
        <p:spPr bwMode="auto">
          <a:xfrm>
            <a:off x="170177" y="3694430"/>
            <a:ext cx="2209800"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ضمان لكن</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لا تأكيد</a:t>
            </a:r>
            <a:endParaRPr kumimoji="0" lang="en-GB"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endParaRPr>
          </a:p>
        </p:txBody>
      </p:sp>
      <p:sp>
        <p:nvSpPr>
          <p:cNvPr id="15" name="Text Box 11">
            <a:extLst>
              <a:ext uri="{FF2B5EF4-FFF2-40B4-BE49-F238E27FC236}">
                <a16:creationId xmlns:a16="http://schemas.microsoft.com/office/drawing/2014/main" id="{0AFBBB09-E528-8944-8C80-B409589027D2}"/>
              </a:ext>
            </a:extLst>
          </p:cNvPr>
          <p:cNvSpPr txBox="1">
            <a:spLocks noChangeArrowheads="1"/>
          </p:cNvSpPr>
          <p:nvPr/>
        </p:nvSpPr>
        <p:spPr bwMode="auto">
          <a:xfrm>
            <a:off x="6790474" y="3694430"/>
            <a:ext cx="2353526"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لا ضمان</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لا تأكيد</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 name="Text Box 10">
            <a:extLst>
              <a:ext uri="{FF2B5EF4-FFF2-40B4-BE49-F238E27FC236}">
                <a16:creationId xmlns:a16="http://schemas.microsoft.com/office/drawing/2014/main" id="{3BEECB68-17F7-DC46-A506-8E8B54161E83}"/>
              </a:ext>
            </a:extLst>
          </p:cNvPr>
          <p:cNvSpPr txBox="1">
            <a:spLocks noChangeArrowheads="1"/>
          </p:cNvSpPr>
          <p:nvPr/>
        </p:nvSpPr>
        <p:spPr bwMode="auto">
          <a:xfrm>
            <a:off x="3595175" y="6297560"/>
            <a:ext cx="2054667"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التأكيد</a:t>
            </a:r>
            <a:endParaRPr kumimoji="0" lang="en-GB" sz="2400" b="1"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endParaRPr>
          </a:p>
        </p:txBody>
      </p:sp>
      <p:sp>
        <p:nvSpPr>
          <p:cNvPr id="18" name="Text Box 1">
            <a:extLst>
              <a:ext uri="{FF2B5EF4-FFF2-40B4-BE49-F238E27FC236}">
                <a16:creationId xmlns:a16="http://schemas.microsoft.com/office/drawing/2014/main" id="{68B1B51C-F5E9-0D48-A8DC-6BA03CAE5204}"/>
              </a:ext>
            </a:extLst>
          </p:cNvPr>
          <p:cNvSpPr txBox="1">
            <a:spLocks noChangeArrowheads="1"/>
          </p:cNvSpPr>
          <p:nvPr/>
        </p:nvSpPr>
        <p:spPr bwMode="auto">
          <a:xfrm>
            <a:off x="79688" y="2814461"/>
            <a:ext cx="3574477" cy="1941730"/>
          </a:xfrm>
          <a:prstGeom prst="rect">
            <a:avLst/>
          </a:prstGeom>
          <a:solidFill>
            <a:schemeClr val="tx1"/>
          </a:solidFill>
          <a:ln w="28575">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الغالبون فقط سيحكمون مع المسيح</a:t>
            </a:r>
            <a:endParaRPr kumimoji="0" lang="en-GB"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7" name="Text Box 1">
            <a:extLst>
              <a:ext uri="{FF2B5EF4-FFF2-40B4-BE49-F238E27FC236}">
                <a16:creationId xmlns:a16="http://schemas.microsoft.com/office/drawing/2014/main" id="{CBCD88A3-2305-7849-817E-8A7AE5806E13}"/>
              </a:ext>
            </a:extLst>
          </p:cNvPr>
          <p:cNvSpPr txBox="1">
            <a:spLocks noChangeArrowheads="1"/>
          </p:cNvSpPr>
          <p:nvPr/>
        </p:nvSpPr>
        <p:spPr bwMode="auto">
          <a:xfrm>
            <a:off x="79688" y="779184"/>
            <a:ext cx="3574477" cy="1941730"/>
          </a:xfrm>
          <a:prstGeom prst="rect">
            <a:avLst/>
          </a:prstGeom>
          <a:solidFill>
            <a:schemeClr val="tx1"/>
          </a:solidFill>
          <a:ln w="28575">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يميز الكتاب المقدس بين ميراثينا</a:t>
            </a:r>
            <a:endParaRPr kumimoji="0" lang="en-GB"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20" name="Group 19">
            <a:extLst>
              <a:ext uri="{FF2B5EF4-FFF2-40B4-BE49-F238E27FC236}">
                <a16:creationId xmlns:a16="http://schemas.microsoft.com/office/drawing/2014/main" id="{BBE4C18A-AB59-C641-9360-CEF25CCF2E76}"/>
              </a:ext>
            </a:extLst>
          </p:cNvPr>
          <p:cNvGrpSpPr/>
          <p:nvPr/>
        </p:nvGrpSpPr>
        <p:grpSpPr>
          <a:xfrm>
            <a:off x="5276393" y="4364120"/>
            <a:ext cx="3825164" cy="2139670"/>
            <a:chOff x="5276393" y="4364120"/>
            <a:chExt cx="3825164" cy="2139670"/>
          </a:xfrm>
        </p:grpSpPr>
        <p:sp>
          <p:nvSpPr>
            <p:cNvPr id="21" name="Left Arrow 20">
              <a:extLst>
                <a:ext uri="{FF2B5EF4-FFF2-40B4-BE49-F238E27FC236}">
                  <a16:creationId xmlns:a16="http://schemas.microsoft.com/office/drawing/2014/main" id="{0412935E-A51E-9449-8104-3074C64CE70A}"/>
                </a:ext>
              </a:extLst>
            </p:cNvPr>
            <p:cNvSpPr/>
            <p:nvPr/>
          </p:nvSpPr>
          <p:spPr bwMode="auto">
            <a:xfrm rot="19493858">
              <a:off x="5276393" y="5711603"/>
              <a:ext cx="1222231" cy="609600"/>
            </a:xfrm>
            <a:prstGeom prst="leftArrow">
              <a:avLst/>
            </a:prstGeom>
            <a:solidFill>
              <a:schemeClr val="tx1"/>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22" name="Left Arrow 21">
              <a:extLst>
                <a:ext uri="{FF2B5EF4-FFF2-40B4-BE49-F238E27FC236}">
                  <a16:creationId xmlns:a16="http://schemas.microsoft.com/office/drawing/2014/main" id="{5964A17D-AF0A-2543-B331-4FFA4039B0DA}"/>
                </a:ext>
              </a:extLst>
            </p:cNvPr>
            <p:cNvSpPr/>
            <p:nvPr/>
          </p:nvSpPr>
          <p:spPr bwMode="auto">
            <a:xfrm rot="2928008">
              <a:off x="5357673" y="4670436"/>
              <a:ext cx="1222231" cy="609600"/>
            </a:xfrm>
            <a:prstGeom prst="leftArrow">
              <a:avLst/>
            </a:prstGeom>
            <a:solidFill>
              <a:schemeClr val="tx1"/>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23" name="Text Box 1">
              <a:extLst>
                <a:ext uri="{FF2B5EF4-FFF2-40B4-BE49-F238E27FC236}">
                  <a16:creationId xmlns:a16="http://schemas.microsoft.com/office/drawing/2014/main" id="{99275094-F0EA-DD44-9580-14E88407295F}"/>
                </a:ext>
              </a:extLst>
            </p:cNvPr>
            <p:cNvSpPr txBox="1">
              <a:spLocks noChangeArrowheads="1"/>
            </p:cNvSpPr>
            <p:nvPr/>
          </p:nvSpPr>
          <p:spPr bwMode="auto">
            <a:xfrm>
              <a:off x="5965675" y="4931948"/>
              <a:ext cx="3135882" cy="1571842"/>
            </a:xfrm>
            <a:prstGeom prst="rect">
              <a:avLst/>
            </a:prstGeom>
            <a:solidFill>
              <a:schemeClr val="tx1"/>
            </a:solidFill>
            <a:ln w="28575">
              <a:solidFill>
                <a:schemeClr val="bg1"/>
              </a:solidFill>
            </a:ln>
            <a:extLs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كيف نلائم بين التأكيد و الإرتداد ؟</a:t>
              </a:r>
              <a:endParaRPr kumimoji="0" lang="en-GB"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199731478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strVal val="#ppt_w*0.70"/>
                                          </p:val>
                                        </p:tav>
                                        <p:tav tm="100000">
                                          <p:val>
                                            <p:strVal val="#ppt_w"/>
                                          </p:val>
                                        </p:tav>
                                      </p:tavLst>
                                    </p:anim>
                                    <p:anim calcmode="lin" valueType="num">
                                      <p:cBhvr>
                                        <p:cTn id="8" dur="1000" fill="hold"/>
                                        <p:tgtEl>
                                          <p:spTgt spid="18"/>
                                        </p:tgtEl>
                                        <p:attrNameLst>
                                          <p:attrName>ppt_h</p:attrName>
                                        </p:attrNameLst>
                                      </p:cBhvr>
                                      <p:tavLst>
                                        <p:tav tm="0">
                                          <p:val>
                                            <p:strVal val="#ppt_h"/>
                                          </p:val>
                                        </p:tav>
                                        <p:tav tm="100000">
                                          <p:val>
                                            <p:strVal val="#ppt_h"/>
                                          </p:val>
                                        </p:tav>
                                      </p:tavLst>
                                    </p:anim>
                                    <p:animEffect transition="in" filter="fade">
                                      <p:cBhvr>
                                        <p:cTn id="9"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853591"/>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الغالبون في رؤيا 2-3</a:t>
            </a:r>
            <a:endParaRPr lang="en-US" sz="5400" dirty="0">
              <a:effectLst>
                <a:glow rad="127000">
                  <a:schemeClr val="tx1"/>
                </a:glow>
              </a:effectLst>
              <a:ea typeface="ＭＳ Ｐゴシック" charset="0"/>
            </a:endParaRPr>
          </a:p>
        </p:txBody>
      </p:sp>
      <p:pic>
        <p:nvPicPr>
          <p:cNvPr id="3" name="Picture 2"/>
          <p:cNvPicPr>
            <a:picLocks noChangeAspect="1"/>
          </p:cNvPicPr>
          <p:nvPr/>
        </p:nvPicPr>
        <p:blipFill>
          <a:blip r:embed="rId3"/>
          <a:stretch>
            <a:fillRect/>
          </a:stretch>
        </p:blipFill>
        <p:spPr>
          <a:xfrm>
            <a:off x="762000" y="1778000"/>
            <a:ext cx="7620000" cy="5080000"/>
          </a:xfrm>
          <a:prstGeom prst="rect">
            <a:avLst/>
          </a:prstGeom>
        </p:spPr>
      </p:pic>
    </p:spTree>
    <p:extLst>
      <p:ext uri="{BB962C8B-B14F-4D97-AF65-F5344CB8AC3E}">
        <p14:creationId xmlns:p14="http://schemas.microsoft.com/office/powerpoint/2010/main" val="27528743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7" name="Picture 3" descr="7 Churches Blank.jpg">
            <a:extLst>
              <a:ext uri="{FF2B5EF4-FFF2-40B4-BE49-F238E27FC236}">
                <a16:creationId xmlns:a16="http://schemas.microsoft.com/office/drawing/2014/main" id="{5BB296B2-7FB9-A29C-158B-393652CDA2EB}"/>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8" name="Text Box 37">
            <a:extLst>
              <a:ext uri="{FF2B5EF4-FFF2-40B4-BE49-F238E27FC236}">
                <a16:creationId xmlns:a16="http://schemas.microsoft.com/office/drawing/2014/main" id="{41F05E1A-76BE-287C-5515-37B184687410}"/>
              </a:ext>
            </a:extLst>
          </p:cNvPr>
          <p:cNvSpPr txBox="1">
            <a:spLocks noChangeArrowheads="1"/>
          </p:cNvSpPr>
          <p:nvPr/>
        </p:nvSpPr>
        <p:spPr bwMode="auto">
          <a:xfrm>
            <a:off x="8293128" y="7620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345</a:t>
            </a:r>
          </a:p>
        </p:txBody>
      </p:sp>
      <p:sp>
        <p:nvSpPr>
          <p:cNvPr id="26" name="TextBox 25"/>
          <p:cNvSpPr txBox="1"/>
          <p:nvPr/>
        </p:nvSpPr>
        <p:spPr>
          <a:xfrm>
            <a:off x="2252663" y="5343525"/>
            <a:ext cx="1887537"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ترايلس</a:t>
            </a:r>
            <a:endParaRPr kumimoji="0" lang="en-US"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4" name="TextBox 23"/>
          <p:cNvSpPr txBox="1"/>
          <p:nvPr/>
        </p:nvSpPr>
        <p:spPr>
          <a:xfrm>
            <a:off x="3571081" y="4983163"/>
            <a:ext cx="129540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نيسا </a:t>
            </a:r>
            <a:endParaRPr kumimoji="0" lang="en-US"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78244" name="Title 1"/>
          <p:cNvSpPr>
            <a:spLocks noGrp="1"/>
          </p:cNvSpPr>
          <p:nvPr>
            <p:ph type="title"/>
          </p:nvPr>
        </p:nvSpPr>
        <p:spPr>
          <a:xfrm>
            <a:off x="-31750" y="-26988"/>
            <a:ext cx="9212263" cy="719138"/>
          </a:xfrm>
        </p:spPr>
        <p:txBody>
          <a:bodyPr/>
          <a:lstStyle/>
          <a:p>
            <a:r>
              <a:rPr lang="ar-JO" dirty="0">
                <a:ea typeface="ＭＳ Ｐゴシック" charset="0"/>
              </a:rPr>
              <a:t>الكنائس السبعة (رؤيا 2-3 )</a:t>
            </a:r>
            <a:endParaRPr lang="en-US" dirty="0">
              <a:ea typeface="ＭＳ Ｐゴシック" charset="0"/>
            </a:endParaRPr>
          </a:p>
        </p:txBody>
      </p:sp>
      <p:sp>
        <p:nvSpPr>
          <p:cNvPr id="8" name="TextBox 7"/>
          <p:cNvSpPr txBox="1"/>
          <p:nvPr/>
        </p:nvSpPr>
        <p:spPr>
          <a:xfrm>
            <a:off x="1042988" y="5013325"/>
            <a:ext cx="1887537"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أفسس</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0" name="TextBox 9"/>
          <p:cNvSpPr txBox="1"/>
          <p:nvPr/>
        </p:nvSpPr>
        <p:spPr>
          <a:xfrm>
            <a:off x="4716463" y="4941888"/>
            <a:ext cx="1885950"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لادوكيا</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2" name="TextBox 11"/>
          <p:cNvSpPr txBox="1"/>
          <p:nvPr/>
        </p:nvSpPr>
        <p:spPr>
          <a:xfrm>
            <a:off x="3492500" y="4292600"/>
            <a:ext cx="23907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فيلادلفيا</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4" name="TextBox 13"/>
          <p:cNvSpPr txBox="1"/>
          <p:nvPr/>
        </p:nvSpPr>
        <p:spPr>
          <a:xfrm>
            <a:off x="2987675" y="3644900"/>
            <a:ext cx="16716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ساردس</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6" name="TextBox 15"/>
          <p:cNvSpPr txBox="1"/>
          <p:nvPr/>
        </p:nvSpPr>
        <p:spPr>
          <a:xfrm>
            <a:off x="2268538" y="2565400"/>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ثياتيرا</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8" name="TextBox 17"/>
          <p:cNvSpPr txBox="1"/>
          <p:nvPr/>
        </p:nvSpPr>
        <p:spPr>
          <a:xfrm>
            <a:off x="900113" y="1916113"/>
            <a:ext cx="18859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a:t>
            </a:r>
            <a:r>
              <a:rPr kumimoji="0" lang="ar-JO" sz="2400" b="1"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برغاموس</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0" name="TextBox 19"/>
          <p:cNvSpPr txBox="1"/>
          <p:nvPr/>
        </p:nvSpPr>
        <p:spPr>
          <a:xfrm>
            <a:off x="827088" y="3933825"/>
            <a:ext cx="1887537"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سميرنا</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28" name="TextBox 27"/>
          <p:cNvSpPr txBox="1"/>
          <p:nvPr/>
        </p:nvSpPr>
        <p:spPr>
          <a:xfrm>
            <a:off x="-482600" y="3716338"/>
            <a:ext cx="1808480" cy="461962"/>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ارثيرا</a:t>
            </a:r>
            <a:endParaRPr kumimoji="0" lang="en-US"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30" name="TextBox 29"/>
          <p:cNvSpPr txBox="1"/>
          <p:nvPr/>
        </p:nvSpPr>
        <p:spPr>
          <a:xfrm>
            <a:off x="4845050" y="5630863"/>
            <a:ext cx="2174875"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افروديسيس</a:t>
            </a:r>
            <a:endParaRPr kumimoji="0" lang="en-US"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32" name="TextBox 31"/>
          <p:cNvSpPr txBox="1"/>
          <p:nvPr/>
        </p:nvSpPr>
        <p:spPr>
          <a:xfrm>
            <a:off x="2252663" y="3255963"/>
            <a:ext cx="1887537"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السنمة</a:t>
            </a:r>
            <a:endParaRPr kumimoji="0" lang="en-US"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34" name="TextBox 33"/>
          <p:cNvSpPr txBox="1"/>
          <p:nvPr/>
        </p:nvSpPr>
        <p:spPr>
          <a:xfrm>
            <a:off x="7221538" y="5056188"/>
            <a:ext cx="1887537"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هيرابوليس</a:t>
            </a:r>
            <a:endParaRPr kumimoji="0" lang="en-US"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36" name="TextBox 35"/>
          <p:cNvSpPr txBox="1"/>
          <p:nvPr/>
        </p:nvSpPr>
        <p:spPr>
          <a:xfrm>
            <a:off x="6659563" y="4149725"/>
            <a:ext cx="1887537" cy="460375"/>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يومينيا</a:t>
            </a:r>
            <a:endParaRPr kumimoji="0" lang="en-US"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38" name="TextBox 37"/>
          <p:cNvSpPr txBox="1"/>
          <p:nvPr/>
        </p:nvSpPr>
        <p:spPr>
          <a:xfrm>
            <a:off x="7005638" y="170021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ايزاني</a:t>
            </a:r>
            <a:r>
              <a:rPr kumimoji="0" lang="ar-JO"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a:t>
            </a:r>
            <a:endParaRPr kumimoji="0" lang="en-US"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0" name="TextBox 39"/>
          <p:cNvSpPr txBox="1"/>
          <p:nvPr/>
        </p:nvSpPr>
        <p:spPr>
          <a:xfrm>
            <a:off x="7250113" y="563086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كولوسي</a:t>
            </a:r>
            <a:endParaRPr kumimoji="0" lang="en-US"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2" name="TextBox 41"/>
          <p:cNvSpPr txBox="1"/>
          <p:nvPr/>
        </p:nvSpPr>
        <p:spPr>
          <a:xfrm>
            <a:off x="4125913" y="6135688"/>
            <a:ext cx="1885950"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ألاباندا</a:t>
            </a:r>
            <a:endParaRPr kumimoji="0" lang="en-US"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4" name="TextBox 43"/>
          <p:cNvSpPr txBox="1"/>
          <p:nvPr/>
        </p:nvSpPr>
        <p:spPr>
          <a:xfrm>
            <a:off x="2843213" y="573246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هيراكليا</a:t>
            </a:r>
            <a:endParaRPr kumimoji="0" lang="en-US"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6" name="TextBox 45"/>
          <p:cNvSpPr txBox="1"/>
          <p:nvPr/>
        </p:nvSpPr>
        <p:spPr>
          <a:xfrm>
            <a:off x="2973388" y="6392863"/>
            <a:ext cx="1885950"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ميليتس</a:t>
            </a:r>
            <a:endParaRPr kumimoji="0" lang="en-US"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8" name="TextBox 47"/>
          <p:cNvSpPr txBox="1"/>
          <p:nvPr/>
        </p:nvSpPr>
        <p:spPr>
          <a:xfrm>
            <a:off x="323850" y="44799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ليبدوس</a:t>
            </a:r>
            <a:endParaRPr kumimoji="0" lang="en-US"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0" name="TextBox 49"/>
          <p:cNvSpPr txBox="1"/>
          <p:nvPr/>
        </p:nvSpPr>
        <p:spPr>
          <a:xfrm>
            <a:off x="2627313" y="4581525"/>
            <a:ext cx="1887537"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كلوفون</a:t>
            </a:r>
            <a:endParaRPr kumimoji="0" lang="en-US"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2" name="TextBox 51"/>
          <p:cNvSpPr txBox="1"/>
          <p:nvPr/>
        </p:nvSpPr>
        <p:spPr>
          <a:xfrm>
            <a:off x="2325688" y="1341438"/>
            <a:ext cx="2246312"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ادراميتيوم</a:t>
            </a:r>
            <a:r>
              <a:rPr kumimoji="0" lang="ar-JO"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a:t>
            </a:r>
            <a:endParaRPr kumimoji="0" lang="en-US"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4" name="TextBox 53"/>
          <p:cNvSpPr txBox="1"/>
          <p:nvPr/>
        </p:nvSpPr>
        <p:spPr>
          <a:xfrm>
            <a:off x="0" y="6396038"/>
            <a:ext cx="14033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بطمس</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9"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0"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1"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2"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3"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a14="http://schemas.microsoft.com/office/drawing/2010/main" xmlns="">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 name="Diamond 4"/>
          <p:cNvSpPr>
            <a:spLocks noChangeArrowheads="1"/>
          </p:cNvSpPr>
          <p:nvPr/>
        </p:nvSpPr>
        <p:spPr bwMode="auto">
          <a:xfrm>
            <a:off x="2555875" y="3933825"/>
            <a:ext cx="287338"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9" name="Diamond 8"/>
          <p:cNvSpPr>
            <a:spLocks noChangeArrowheads="1"/>
          </p:cNvSpPr>
          <p:nvPr/>
        </p:nvSpPr>
        <p:spPr bwMode="auto">
          <a:xfrm>
            <a:off x="2843213" y="5157788"/>
            <a:ext cx="288925"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1" name="Diamond 10"/>
          <p:cNvSpPr>
            <a:spLocks noChangeArrowheads="1"/>
          </p:cNvSpPr>
          <p:nvPr/>
        </p:nvSpPr>
        <p:spPr bwMode="auto">
          <a:xfrm>
            <a:off x="6516688" y="5157788"/>
            <a:ext cx="287337"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3" name="Diamond 12"/>
          <p:cNvSpPr>
            <a:spLocks noChangeArrowheads="1"/>
          </p:cNvSpPr>
          <p:nvPr/>
        </p:nvSpPr>
        <p:spPr bwMode="auto">
          <a:xfrm>
            <a:off x="5795963" y="4365625"/>
            <a:ext cx="288925"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5" name="Diamond 14"/>
          <p:cNvSpPr>
            <a:spLocks noChangeArrowheads="1"/>
          </p:cNvSpPr>
          <p:nvPr/>
        </p:nvSpPr>
        <p:spPr bwMode="auto">
          <a:xfrm>
            <a:off x="4572000" y="3789363"/>
            <a:ext cx="287338"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7" name="Diamond 16"/>
          <p:cNvSpPr>
            <a:spLocks noChangeArrowheads="1"/>
          </p:cNvSpPr>
          <p:nvPr/>
        </p:nvSpPr>
        <p:spPr bwMode="auto">
          <a:xfrm>
            <a:off x="4067175" y="2708275"/>
            <a:ext cx="288925" cy="288925"/>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9" name="Diamond 18"/>
          <p:cNvSpPr>
            <a:spLocks noChangeArrowheads="1"/>
          </p:cNvSpPr>
          <p:nvPr/>
        </p:nvSpPr>
        <p:spPr bwMode="auto">
          <a:xfrm>
            <a:off x="2700338" y="21336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78287" name="Diamond 54"/>
          <p:cNvSpPr>
            <a:spLocks noChangeArrowheads="1"/>
          </p:cNvSpPr>
          <p:nvPr/>
        </p:nvSpPr>
        <p:spPr bwMode="auto">
          <a:xfrm>
            <a:off x="1331913" y="65405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pic>
        <p:nvPicPr>
          <p:cNvPr id="64" name="Picture 63" descr="NTS345 Map of 7 Churches.png"/>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rcRect/>
          <a:stretch/>
        </p:blipFill>
        <p:spPr>
          <a:xfrm>
            <a:off x="9281983" y="690398"/>
            <a:ext cx="9180514" cy="6164427"/>
          </a:xfrm>
          <a:prstGeom prst="rect">
            <a:avLst/>
          </a:prstGeom>
        </p:spPr>
      </p:pic>
      <p:pic>
        <p:nvPicPr>
          <p:cNvPr id="66" name="Picture 65" descr="NTS345 Map of 7 Churches Gray Bkgd.png"/>
          <p:cNvPicPr>
            <a:picLocks noChangeAspect="1"/>
          </p:cNvPicPr>
          <p:nvPr/>
        </p:nvPicPr>
        <p:blipFill>
          <a:blip r:embed="rId7">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a:ext>
            </a:extLst>
          </a:blip>
          <a:stretch>
            <a:fillRect/>
          </a:stretch>
        </p:blipFill>
        <p:spPr>
          <a:xfrm>
            <a:off x="9366438" y="-375196"/>
            <a:ext cx="9144000" cy="6023644"/>
          </a:xfrm>
          <a:prstGeom prst="rect">
            <a:avLst/>
          </a:prstGeom>
        </p:spPr>
      </p:pic>
    </p:spTree>
    <p:extLst>
      <p:ext uri="{BB962C8B-B14F-4D97-AF65-F5344CB8AC3E}">
        <p14:creationId xmlns:p14="http://schemas.microsoft.com/office/powerpoint/2010/main" val="210405536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down)">
                                      <p:cBhvr>
                                        <p:cTn id="18" dur="500"/>
                                        <p:tgtEl>
                                          <p:spTgt spid="57"/>
                                        </p:tgtEl>
                                      </p:cBhvr>
                                    </p:animEffect>
                                  </p:childTnLst>
                                </p:cTn>
                              </p:par>
                            </p:childTnLst>
                          </p:cTn>
                        </p:par>
                        <p:par>
                          <p:cTn id="19" fill="hold" nodeType="afterGroup">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nodeType="afterGroup">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wipe(down)">
                                      <p:cBhvr>
                                        <p:cTn id="29" dur="500"/>
                                        <p:tgtEl>
                                          <p:spTgt spid="59"/>
                                        </p:tgtEl>
                                      </p:cBhvr>
                                    </p:animEffec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wipe(left)">
                                      <p:cBhvr>
                                        <p:cTn id="40" dur="500"/>
                                        <p:tgtEl>
                                          <p:spTgt spid="60"/>
                                        </p:tgtEl>
                                      </p:cBhvr>
                                    </p:animEffect>
                                  </p:childTnLst>
                                </p:cTn>
                              </p:par>
                            </p:childTnLst>
                          </p:cTn>
                        </p:par>
                        <p:par>
                          <p:cTn id="41" fill="hold" nodeType="afterGroup">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childTnLst>
                          </p:cTn>
                        </p:par>
                        <p:par>
                          <p:cTn id="44" fill="hold" nodeType="afterGroup">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wipe(up)">
                                      <p:cBhvr>
                                        <p:cTn id="51" dur="500"/>
                                        <p:tgtEl>
                                          <p:spTgt spid="61"/>
                                        </p:tgtEl>
                                      </p:cBhvr>
                                    </p:animEffect>
                                  </p:childTnLst>
                                </p:cTn>
                              </p:par>
                            </p:childTnLst>
                          </p:cTn>
                        </p:par>
                        <p:par>
                          <p:cTn id="52" fill="hold" nodeType="afterGroup">
                            <p:stCondLst>
                              <p:cond delay="500"/>
                            </p:stCondLst>
                            <p:childTnLst>
                              <p:par>
                                <p:cTn id="53" presetID="1" presetClass="entr" presetSubtype="0"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par>
                          <p:cTn id="55" fill="hold" nodeType="afterGroup">
                            <p:stCondLst>
                              <p:cond delay="500"/>
                            </p:stCondLst>
                            <p:childTnLst>
                              <p:par>
                                <p:cTn id="56" presetID="1"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62"/>
                                        </p:tgtEl>
                                        <p:attrNameLst>
                                          <p:attrName>style.visibility</p:attrName>
                                        </p:attrNameLst>
                                      </p:cBhvr>
                                      <p:to>
                                        <p:strVal val="visible"/>
                                      </p:to>
                                    </p:set>
                                    <p:animEffect transition="in" filter="wipe(up)">
                                      <p:cBhvr>
                                        <p:cTn id="62" dur="500"/>
                                        <p:tgtEl>
                                          <p:spTgt spid="62"/>
                                        </p:tgtEl>
                                      </p:cBhvr>
                                    </p:animEffect>
                                  </p:childTnLst>
                                </p:cTn>
                              </p:par>
                            </p:childTnLst>
                          </p:cTn>
                        </p:par>
                        <p:par>
                          <p:cTn id="63" fill="hold" nodeType="afterGroup">
                            <p:stCondLst>
                              <p:cond delay="500"/>
                            </p:stCondLst>
                            <p:childTnLst>
                              <p:par>
                                <p:cTn id="64" presetID="1" presetClass="entr" presetSubtype="0" fill="hold" grpId="0" nodeType="afterEffect">
                                  <p:stCondLst>
                                    <p:cond delay="0"/>
                                  </p:stCondLst>
                                  <p:childTnLst>
                                    <p:set>
                                      <p:cBhvr>
                                        <p:cTn id="65" dur="1" fill="hold">
                                          <p:stCondLst>
                                            <p:cond delay="0"/>
                                          </p:stCondLst>
                                        </p:cTn>
                                        <p:tgtEl>
                                          <p:spTgt spid="13"/>
                                        </p:tgtEl>
                                        <p:attrNameLst>
                                          <p:attrName>style.visibility</p:attrName>
                                        </p:attrNameLst>
                                      </p:cBhvr>
                                      <p:to>
                                        <p:strVal val="visible"/>
                                      </p:to>
                                    </p:set>
                                  </p:childTnLst>
                                </p:cTn>
                              </p:par>
                            </p:childTnLst>
                          </p:cTn>
                        </p:par>
                        <p:par>
                          <p:cTn id="66" fill="hold" nodeType="afterGroup">
                            <p:stCondLst>
                              <p:cond delay="500"/>
                            </p:stCondLst>
                            <p:childTnLst>
                              <p:par>
                                <p:cTn id="67" presetID="1" presetClass="entr" presetSubtype="0" fill="hold" grpId="0" nodeType="afterEffect">
                                  <p:stCondLst>
                                    <p:cond delay="0"/>
                                  </p:stCondLst>
                                  <p:childTnLst>
                                    <p:set>
                                      <p:cBhvr>
                                        <p:cTn id="68" dur="1" fill="hold">
                                          <p:stCondLst>
                                            <p:cond delay="0"/>
                                          </p:stCondLst>
                                        </p:cTn>
                                        <p:tgtEl>
                                          <p:spTgt spid="12"/>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wipe(up)">
                                      <p:cBhvr>
                                        <p:cTn id="73" dur="500"/>
                                        <p:tgtEl>
                                          <p:spTgt spid="63"/>
                                        </p:tgtEl>
                                      </p:cBhvr>
                                    </p:animEffect>
                                  </p:childTnLst>
                                </p:cTn>
                              </p:par>
                            </p:childTnLst>
                          </p:cTn>
                        </p:par>
                        <p:par>
                          <p:cTn id="74" fill="hold" nodeType="afterGroup">
                            <p:stCondLst>
                              <p:cond delay="500"/>
                            </p:stCondLst>
                            <p:childTnLst>
                              <p:par>
                                <p:cTn id="75" presetID="1" presetClass="entr" presetSubtype="0" fill="hold" grpId="0" nodeType="afterEffect">
                                  <p:stCondLst>
                                    <p:cond delay="0"/>
                                  </p:stCondLst>
                                  <p:childTnLst>
                                    <p:set>
                                      <p:cBhvr>
                                        <p:cTn id="76" dur="1" fill="hold">
                                          <p:stCondLst>
                                            <p:cond delay="0"/>
                                          </p:stCondLst>
                                        </p:cTn>
                                        <p:tgtEl>
                                          <p:spTgt spid="11"/>
                                        </p:tgtEl>
                                        <p:attrNameLst>
                                          <p:attrName>style.visibility</p:attrName>
                                        </p:attrNameLst>
                                      </p:cBhvr>
                                      <p:to>
                                        <p:strVal val="visible"/>
                                      </p:to>
                                    </p:set>
                                  </p:childTnLst>
                                </p:cTn>
                              </p:par>
                            </p:childTnLst>
                          </p:cTn>
                        </p:par>
                        <p:par>
                          <p:cTn id="77" fill="hold" nodeType="afterGroup">
                            <p:stCondLst>
                              <p:cond delay="500"/>
                            </p:stCondLst>
                            <p:childTnLst>
                              <p:par>
                                <p:cTn id="78" presetID="1" presetClass="entr" presetSubtype="0" fill="hold" grpId="0" nodeType="afterEffect">
                                  <p:stCondLst>
                                    <p:cond delay="0"/>
                                  </p:stCondLst>
                                  <p:childTnLst>
                                    <p:set>
                                      <p:cBhvr>
                                        <p:cTn id="7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6" grpId="0"/>
      <p:bldP spid="18" grpId="0"/>
      <p:bldP spid="20" grpId="0"/>
      <p:bldP spid="57" grpId="0" animBg="1"/>
      <p:bldP spid="59" grpId="0" animBg="1"/>
      <p:bldP spid="60" grpId="0" animBg="1"/>
      <p:bldP spid="61" grpId="0" animBg="1"/>
      <p:bldP spid="62" grpId="0" animBg="1"/>
      <p:bldP spid="63" grpId="0" animBg="1"/>
      <p:bldP spid="5" grpId="0" animBg="1"/>
      <p:bldP spid="9" grpId="0" animBg="1"/>
      <p:bldP spid="11" grpId="0" animBg="1"/>
      <p:bldP spid="13" grpId="0" animBg="1"/>
      <p:bldP spid="15" grpId="0" animBg="1"/>
      <p:bldP spid="17"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7" name="Picture 1" descr="exodramses-boa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94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p:txBody>
          <a:bodyPr/>
          <a:lstStyle/>
          <a:p>
            <a:pPr>
              <a:defRPr/>
            </a:pPr>
            <a:r>
              <a:rPr lang="ar-JO" dirty="0">
                <a:cs typeface="Arial" panose="020B0604020202020204" pitchFamily="34" charset="0"/>
              </a:rPr>
              <a:t>من لديه قوّة أكبر </a:t>
            </a:r>
            <a:br>
              <a:rPr lang="ar-JO" dirty="0">
                <a:cs typeface="Arial" panose="020B0604020202020204" pitchFamily="34" charset="0"/>
              </a:rPr>
            </a:br>
            <a:r>
              <a:rPr lang="ar-JO" dirty="0">
                <a:cs typeface="Arial" panose="020B0604020202020204" pitchFamily="34" charset="0"/>
              </a:rPr>
              <a:t>فرعون أم يهوه ؟</a:t>
            </a:r>
            <a:endParaRPr lang="en-US" dirty="0">
              <a:cs typeface="Arial" panose="020B0604020202020204" pitchFamily="34" charset="0"/>
            </a:endParaRPr>
          </a:p>
        </p:txBody>
      </p:sp>
    </p:spTree>
    <p:extLst>
      <p:ext uri="{BB962C8B-B14F-4D97-AF65-F5344CB8AC3E}">
        <p14:creationId xmlns:p14="http://schemas.microsoft.com/office/powerpoint/2010/main" val="4183987896"/>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4865"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 name="5-Point Star 21">
            <a:extLst>
              <a:ext uri="{FF2B5EF4-FFF2-40B4-BE49-F238E27FC236}">
                <a16:creationId xmlns:a16="http://schemas.microsoft.com/office/drawing/2014/main" id="{D8E3BB9E-2DB7-964B-8653-466D4782FC41}"/>
              </a:ext>
            </a:extLst>
          </p:cNvPr>
          <p:cNvSpPr>
            <a:spLocks noChangeAspect="1"/>
          </p:cNvSpPr>
          <p:nvPr/>
        </p:nvSpPr>
        <p:spPr bwMode="auto">
          <a:xfrm>
            <a:off x="2696066" y="50663"/>
            <a:ext cx="7522590" cy="1204026"/>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wrap="square"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Comic Sans MS" pitchFamily="-112" charset="0"/>
              <a:ea typeface="ＭＳ Ｐゴシック" charset="0"/>
              <a:cs typeface="Arial" panose="020B0604020202020204" pitchFamily="34" charset="0"/>
            </a:endParaRPr>
          </a:p>
        </p:txBody>
      </p:sp>
      <p:sp>
        <p:nvSpPr>
          <p:cNvPr id="23" name="TextBox 22">
            <a:extLst>
              <a:ext uri="{FF2B5EF4-FFF2-40B4-BE49-F238E27FC236}">
                <a16:creationId xmlns:a16="http://schemas.microsoft.com/office/drawing/2014/main" id="{45D64725-BDD0-CD4E-98C8-FAA051F2F83B}"/>
              </a:ext>
            </a:extLst>
          </p:cNvPr>
          <p:cNvSpPr txBox="1">
            <a:spLocks noChangeArrowheads="1"/>
          </p:cNvSpPr>
          <p:nvPr/>
        </p:nvSpPr>
        <p:spPr bwMode="auto">
          <a:xfrm>
            <a:off x="4886714" y="2809187"/>
            <a:ext cx="3141295" cy="18158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الغالب يحفظ كلمة صبري (رؤ 3: 10)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 يحفظ أعمالي إلى النهاية (رؤ 2: 26)</a:t>
            </a: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p:txBody>
      </p:sp>
      <p:sp>
        <p:nvSpPr>
          <p:cNvPr id="12" name="TextBox 11">
            <a:extLst>
              <a:ext uri="{FF2B5EF4-FFF2-40B4-BE49-F238E27FC236}">
                <a16:creationId xmlns:a16="http://schemas.microsoft.com/office/drawing/2014/main" id="{26BF9246-CB30-4B4D-8ABE-0C617101B067}"/>
              </a:ext>
            </a:extLst>
          </p:cNvPr>
          <p:cNvSpPr txBox="1">
            <a:spLocks noChangeArrowheads="1"/>
          </p:cNvSpPr>
          <p:nvPr/>
        </p:nvSpPr>
        <p:spPr bwMode="auto">
          <a:xfrm>
            <a:off x="1595724" y="5232857"/>
            <a:ext cx="2375962" cy="1077218"/>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defPPr>
              <a:defRPr lang="en-US"/>
            </a:defPPr>
            <a:lvl1pPr marR="0" lvl="0" indent="0" algn="r" defTabSz="914400" eaLnBrk="0" fontAlgn="base" hangingPunct="0">
              <a:lnSpc>
                <a:spcPct val="100000"/>
              </a:lnSpc>
              <a:spcBef>
                <a:spcPct val="0"/>
              </a:spcBef>
              <a:spcAft>
                <a:spcPct val="0"/>
              </a:spcAft>
              <a:buClrTx/>
              <a:buSzTx/>
              <a:buFontTx/>
              <a:buNone/>
              <a:tabLst/>
              <a:defRPr kumimoji="0" sz="2400" b="1" i="0" u="none" strike="noStrike" cap="none" spc="0" normalizeH="0" baseline="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كل مؤمن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يغلب</a:t>
            </a:r>
            <a:endParaRPr kumimoji="0" lang="en-US" sz="32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5" name="TextBox 24">
            <a:extLst>
              <a:ext uri="{FF2B5EF4-FFF2-40B4-BE49-F238E27FC236}">
                <a16:creationId xmlns:a16="http://schemas.microsoft.com/office/drawing/2014/main" id="{A6CCDA33-ACA4-894C-9D55-C04D5352F7C2}"/>
              </a:ext>
            </a:extLst>
          </p:cNvPr>
          <p:cNvSpPr txBox="1">
            <a:spLocks noChangeArrowheads="1"/>
          </p:cNvSpPr>
          <p:nvPr/>
        </p:nvSpPr>
        <p:spPr bwMode="auto">
          <a:xfrm>
            <a:off x="5269380" y="5232857"/>
            <a:ext cx="2375962" cy="1077218"/>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defPPr>
              <a:defRPr lang="en-US"/>
            </a:defPPr>
            <a:lvl1pPr marR="0" lvl="0" indent="0" algn="r" defTabSz="914400" eaLnBrk="0" fontAlgn="base" hangingPunct="0">
              <a:lnSpc>
                <a:spcPct val="100000"/>
              </a:lnSpc>
              <a:spcBef>
                <a:spcPct val="0"/>
              </a:spcBef>
              <a:spcAft>
                <a:spcPct val="0"/>
              </a:spcAft>
              <a:buClrTx/>
              <a:buSzTx/>
              <a:buFontTx/>
              <a:buNone/>
              <a:tabLst/>
              <a:defRPr kumimoji="0" sz="2400" b="1" i="0" u="none" strike="noStrike" cap="none" spc="0" normalizeH="0" baseline="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المؤمنون الأمناء يغلبون</a:t>
            </a:r>
            <a:endParaRPr kumimoji="0" lang="en-US" sz="32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3" name="5-Point Star 2"/>
          <p:cNvSpPr>
            <a:spLocks noChangeAspect="1"/>
          </p:cNvSpPr>
          <p:nvPr/>
        </p:nvSpPr>
        <p:spPr bwMode="auto">
          <a:xfrm>
            <a:off x="-1319753" y="-793396"/>
            <a:ext cx="8206917" cy="1204026"/>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wrap="square"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Comic Sans MS" pitchFamily="-112" charset="0"/>
              <a:ea typeface="ＭＳ Ｐゴシック" charset="0"/>
              <a:cs typeface="Arial" panose="020B0604020202020204" pitchFamily="34" charset="0"/>
            </a:endParaRPr>
          </a:p>
        </p:txBody>
      </p:sp>
      <p:sp>
        <p:nvSpPr>
          <p:cNvPr id="5" name="TextBox 4"/>
          <p:cNvSpPr txBox="1">
            <a:spLocks noChangeArrowheads="1"/>
          </p:cNvSpPr>
          <p:nvPr/>
        </p:nvSpPr>
        <p:spPr bwMode="auto">
          <a:xfrm>
            <a:off x="1084286" y="1797022"/>
            <a:ext cx="3398839" cy="2677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لأن كل من ولد من الله يغلب العالم و هذه هي الغلبة التي تغلب العالم إيماننا من هو الذي يغلب العالم إلا الذي يؤمن أن يسوع هو ابن الله</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 يو 5: 4-5)</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04866" name="Title 1"/>
          <p:cNvSpPr>
            <a:spLocks noGrp="1"/>
          </p:cNvSpPr>
          <p:nvPr>
            <p:ph type="title"/>
          </p:nvPr>
        </p:nvSpPr>
        <p:spPr>
          <a:xfrm>
            <a:off x="-31750" y="-26988"/>
            <a:ext cx="9212263" cy="719138"/>
          </a:xfrm>
          <a:solidFill>
            <a:schemeClr val="accent4">
              <a:lumMod val="10000"/>
            </a:schemeClr>
          </a:solidFill>
        </p:spPr>
        <p:txBody>
          <a:bodyPr/>
          <a:lstStyle/>
          <a:p>
            <a:r>
              <a:rPr lang="ar-JO" dirty="0">
                <a:ea typeface="ＭＳ Ｐゴシック" charset="0"/>
              </a:rPr>
              <a:t>الغالبون (رؤيا 2-3)</a:t>
            </a:r>
            <a:endParaRPr lang="en-US" dirty="0">
              <a:ea typeface="ＭＳ Ｐゴシック" charset="0"/>
            </a:endParaRPr>
          </a:p>
        </p:txBody>
      </p:sp>
      <p:sp>
        <p:nvSpPr>
          <p:cNvPr id="13"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365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629723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0.70"/>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1000" fill="hold"/>
                                        <p:tgtEl>
                                          <p:spTgt spid="12"/>
                                        </p:tgtEl>
                                        <p:attrNameLst>
                                          <p:attrName>ppt_w</p:attrName>
                                        </p:attrNameLst>
                                      </p:cBhvr>
                                      <p:tavLst>
                                        <p:tav tm="0">
                                          <p:val>
                                            <p:strVal val="#ppt_w*0.70"/>
                                          </p:val>
                                        </p:tav>
                                        <p:tav tm="100000">
                                          <p:val>
                                            <p:strVal val="#ppt_w"/>
                                          </p:val>
                                        </p:tav>
                                      </p:tavLst>
                                    </p:anim>
                                    <p:anim calcmode="lin" valueType="num">
                                      <p:cBhvr>
                                        <p:cTn id="21" dur="1000" fill="hold"/>
                                        <p:tgtEl>
                                          <p:spTgt spid="12"/>
                                        </p:tgtEl>
                                        <p:attrNameLst>
                                          <p:attrName>ppt_h</p:attrName>
                                        </p:attrNameLst>
                                      </p:cBhvr>
                                      <p:tavLst>
                                        <p:tav tm="0">
                                          <p:val>
                                            <p:strVal val="#ppt_h"/>
                                          </p:val>
                                        </p:tav>
                                        <p:tav tm="100000">
                                          <p:val>
                                            <p:strVal val="#ppt_h"/>
                                          </p:val>
                                        </p:tav>
                                      </p:tavLst>
                                    </p:anim>
                                    <p:animEffect transition="in" filter="fade">
                                      <p:cBhvr>
                                        <p:cTn id="22" dur="1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1000" fill="hold"/>
                                        <p:tgtEl>
                                          <p:spTgt spid="22"/>
                                        </p:tgtEl>
                                        <p:attrNameLst>
                                          <p:attrName>ppt_w</p:attrName>
                                        </p:attrNameLst>
                                      </p:cBhvr>
                                      <p:tavLst>
                                        <p:tav tm="0">
                                          <p:val>
                                            <p:strVal val="#ppt_w*0.70"/>
                                          </p:val>
                                        </p:tav>
                                        <p:tav tm="100000">
                                          <p:val>
                                            <p:strVal val="#ppt_w"/>
                                          </p:val>
                                        </p:tav>
                                      </p:tavLst>
                                    </p:anim>
                                    <p:anim calcmode="lin" valueType="num">
                                      <p:cBhvr>
                                        <p:cTn id="28" dur="1000" fill="hold"/>
                                        <p:tgtEl>
                                          <p:spTgt spid="22"/>
                                        </p:tgtEl>
                                        <p:attrNameLst>
                                          <p:attrName>ppt_h</p:attrName>
                                        </p:attrNameLst>
                                      </p:cBhvr>
                                      <p:tavLst>
                                        <p:tav tm="0">
                                          <p:val>
                                            <p:strVal val="#ppt_h"/>
                                          </p:val>
                                        </p:tav>
                                        <p:tav tm="100000">
                                          <p:val>
                                            <p:strVal val="#ppt_h"/>
                                          </p:val>
                                        </p:tav>
                                      </p:tavLst>
                                    </p:anim>
                                    <p:animEffect transition="in" filter="fade">
                                      <p:cBhvr>
                                        <p:cTn id="29" dur="1000"/>
                                        <p:tgtEl>
                                          <p:spTgt spid="22"/>
                                        </p:tgtEl>
                                      </p:cBhvr>
                                    </p:animEffect>
                                  </p:childTnLst>
                                </p:cTn>
                              </p:par>
                            </p:childTnLst>
                          </p:cTn>
                        </p:par>
                        <p:par>
                          <p:cTn id="30" fill="hold">
                            <p:stCondLst>
                              <p:cond delay="1000"/>
                            </p:stCondLst>
                            <p:childTnLst>
                              <p:par>
                                <p:cTn id="31" presetID="55" presetClass="entr" presetSubtype="0"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p:cTn id="33" dur="1000" fill="hold"/>
                                        <p:tgtEl>
                                          <p:spTgt spid="23"/>
                                        </p:tgtEl>
                                        <p:attrNameLst>
                                          <p:attrName>ppt_w</p:attrName>
                                        </p:attrNameLst>
                                      </p:cBhvr>
                                      <p:tavLst>
                                        <p:tav tm="0">
                                          <p:val>
                                            <p:strVal val="#ppt_w*0.70"/>
                                          </p:val>
                                        </p:tav>
                                        <p:tav tm="100000">
                                          <p:val>
                                            <p:strVal val="#ppt_w"/>
                                          </p:val>
                                        </p:tav>
                                      </p:tavLst>
                                    </p:anim>
                                    <p:anim calcmode="lin" valueType="num">
                                      <p:cBhvr>
                                        <p:cTn id="34" dur="1000" fill="hold"/>
                                        <p:tgtEl>
                                          <p:spTgt spid="23"/>
                                        </p:tgtEl>
                                        <p:attrNameLst>
                                          <p:attrName>ppt_h</p:attrName>
                                        </p:attrNameLst>
                                      </p:cBhvr>
                                      <p:tavLst>
                                        <p:tav tm="0">
                                          <p:val>
                                            <p:strVal val="#ppt_h"/>
                                          </p:val>
                                        </p:tav>
                                        <p:tav tm="100000">
                                          <p:val>
                                            <p:strVal val="#ppt_h"/>
                                          </p:val>
                                        </p:tav>
                                      </p:tavLst>
                                    </p:anim>
                                    <p:animEffect transition="in" filter="fade">
                                      <p:cBhvr>
                                        <p:cTn id="35" dur="10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cBhvr>
                                        <p:cTn id="40" dur="1000" fill="hold"/>
                                        <p:tgtEl>
                                          <p:spTgt spid="25"/>
                                        </p:tgtEl>
                                        <p:attrNameLst>
                                          <p:attrName>ppt_w</p:attrName>
                                        </p:attrNameLst>
                                      </p:cBhvr>
                                      <p:tavLst>
                                        <p:tav tm="0">
                                          <p:val>
                                            <p:strVal val="#ppt_w*0.70"/>
                                          </p:val>
                                        </p:tav>
                                        <p:tav tm="100000">
                                          <p:val>
                                            <p:strVal val="#ppt_w"/>
                                          </p:val>
                                        </p:tav>
                                      </p:tavLst>
                                    </p:anim>
                                    <p:anim calcmode="lin" valueType="num">
                                      <p:cBhvr>
                                        <p:cTn id="41" dur="1000" fill="hold"/>
                                        <p:tgtEl>
                                          <p:spTgt spid="25"/>
                                        </p:tgtEl>
                                        <p:attrNameLst>
                                          <p:attrName>ppt_h</p:attrName>
                                        </p:attrNameLst>
                                      </p:cBhvr>
                                      <p:tavLst>
                                        <p:tav tm="0">
                                          <p:val>
                                            <p:strVal val="#ppt_h"/>
                                          </p:val>
                                        </p:tav>
                                        <p:tav tm="100000">
                                          <p:val>
                                            <p:strVal val="#ppt_h"/>
                                          </p:val>
                                        </p:tav>
                                      </p:tavLst>
                                    </p:anim>
                                    <p:animEffect transition="in" filter="fade">
                                      <p:cBhvr>
                                        <p:cTn id="42"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2" grpId="0"/>
      <p:bldP spid="25" grpId="0"/>
      <p:bldP spid="5"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4865"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4866" name="Title 1"/>
          <p:cNvSpPr>
            <a:spLocks noGrp="1"/>
          </p:cNvSpPr>
          <p:nvPr>
            <p:ph type="title"/>
          </p:nvPr>
        </p:nvSpPr>
        <p:spPr>
          <a:xfrm>
            <a:off x="-31750" y="-26988"/>
            <a:ext cx="9212263" cy="719138"/>
          </a:xfrm>
        </p:spPr>
        <p:txBody>
          <a:bodyPr/>
          <a:lstStyle/>
          <a:p>
            <a:r>
              <a:rPr lang="ar-JO" dirty="0">
                <a:ea typeface="ＭＳ Ｐゴシック" charset="0"/>
              </a:rPr>
              <a:t>الغالبون (رؤيا 2-3)</a:t>
            </a:r>
            <a:endParaRPr lang="en-US" dirty="0">
              <a:ea typeface="ＭＳ Ｐゴシック" charset="0"/>
            </a:endParaRPr>
          </a:p>
        </p:txBody>
      </p:sp>
      <p:sp>
        <p:nvSpPr>
          <p:cNvPr id="8" name="TextBox 7"/>
          <p:cNvSpPr txBox="1"/>
          <p:nvPr/>
        </p:nvSpPr>
        <p:spPr>
          <a:xfrm>
            <a:off x="133572" y="3618597"/>
            <a:ext cx="2635138" cy="156966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كل المؤمنون يغلبون حسب 1 يو 5: 4-5 مع أن البعض سيخجلون منه (1 يو 2: 28)</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4" name="TextBox 13"/>
          <p:cNvSpPr txBox="1"/>
          <p:nvPr/>
        </p:nvSpPr>
        <p:spPr>
          <a:xfrm>
            <a:off x="6532775" y="3618596"/>
            <a:ext cx="2538883" cy="1569660"/>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و جعلتنا لإلهنا ملوكاً و كهنة فسنملك على الأرض</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(رؤ 5: 10)</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6" name="TextBox 15"/>
          <p:cNvSpPr txBox="1"/>
          <p:nvPr/>
        </p:nvSpPr>
        <p:spPr>
          <a:xfrm>
            <a:off x="5781675" y="836613"/>
            <a:ext cx="3289983" cy="1200329"/>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فقط الكنيسة التي كوفئت و توجت سوف تحكم في السماء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(ديلو، 664)</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5" name="TextBox 4"/>
          <p:cNvSpPr txBox="1">
            <a:spLocks noChangeArrowheads="1"/>
          </p:cNvSpPr>
          <p:nvPr/>
        </p:nvSpPr>
        <p:spPr bwMode="auto">
          <a:xfrm>
            <a:off x="3163093" y="2428774"/>
            <a:ext cx="3106737"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هل كل المسيحيون غالبون ؟</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365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 name="TextBox 17"/>
          <p:cNvSpPr txBox="1"/>
          <p:nvPr/>
        </p:nvSpPr>
        <p:spPr>
          <a:xfrm>
            <a:off x="24716" y="692150"/>
            <a:ext cx="4820333" cy="156966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و أما من يبغض أخاه فهو في الظلمة و في الظلمة يسلك و لا يعلم أين يمضي لأن الظلمة أعمت عينيه</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 يو 2: 11)</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5" name="TextBox 14">
            <a:extLst>
              <a:ext uri="{FF2B5EF4-FFF2-40B4-BE49-F238E27FC236}">
                <a16:creationId xmlns:a16="http://schemas.microsoft.com/office/drawing/2014/main" id="{2F77CFD5-0783-264A-B8D6-A1E2F2D84B43}"/>
              </a:ext>
            </a:extLst>
          </p:cNvPr>
          <p:cNvSpPr txBox="1">
            <a:spLocks noChangeArrowheads="1"/>
          </p:cNvSpPr>
          <p:nvPr/>
        </p:nvSpPr>
        <p:spPr bwMode="auto">
          <a:xfrm>
            <a:off x="3181349" y="4090767"/>
            <a:ext cx="3106737"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لا، فقط</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الأمناء منهم</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514884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0.70"/>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1000" fill="hold"/>
                                        <p:tgtEl>
                                          <p:spTgt spid="15"/>
                                        </p:tgtEl>
                                        <p:attrNameLst>
                                          <p:attrName>ppt_w</p:attrName>
                                        </p:attrNameLst>
                                      </p:cBhvr>
                                      <p:tavLst>
                                        <p:tav tm="0">
                                          <p:val>
                                            <p:strVal val="#ppt_w*0.70"/>
                                          </p:val>
                                        </p:tav>
                                        <p:tav tm="100000">
                                          <p:val>
                                            <p:strVal val="#ppt_w"/>
                                          </p:val>
                                        </p:tav>
                                      </p:tavLst>
                                    </p:anim>
                                    <p:anim calcmode="lin" valueType="num">
                                      <p:cBhvr>
                                        <p:cTn id="21" dur="1000" fill="hold"/>
                                        <p:tgtEl>
                                          <p:spTgt spid="15"/>
                                        </p:tgtEl>
                                        <p:attrNameLst>
                                          <p:attrName>ppt_h</p:attrName>
                                        </p:attrNameLst>
                                      </p:cBhvr>
                                      <p:tavLst>
                                        <p:tav tm="0">
                                          <p:val>
                                            <p:strVal val="#ppt_h"/>
                                          </p:val>
                                        </p:tav>
                                        <p:tav tm="100000">
                                          <p:val>
                                            <p:strVal val="#ppt_h"/>
                                          </p:val>
                                        </p:tav>
                                      </p:tavLst>
                                    </p:anim>
                                    <p:animEffect transition="in" filter="fade">
                                      <p:cBhvr>
                                        <p:cTn id="22" dur="1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6" grpId="0"/>
      <p:bldP spid="5" grpId="0"/>
      <p:bldP spid="18" grpId="0"/>
      <p:bldP spid="15"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1249"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1250" name="Title 1"/>
          <p:cNvSpPr>
            <a:spLocks noGrp="1"/>
          </p:cNvSpPr>
          <p:nvPr>
            <p:ph type="title"/>
          </p:nvPr>
        </p:nvSpPr>
        <p:spPr>
          <a:xfrm>
            <a:off x="-31750" y="-26988"/>
            <a:ext cx="9212263" cy="719138"/>
          </a:xfrm>
        </p:spPr>
        <p:txBody>
          <a:bodyPr/>
          <a:lstStyle/>
          <a:p>
            <a:r>
              <a:rPr lang="ar-JO" dirty="0">
                <a:ea typeface="ＭＳ Ｐゴシック" charset="0"/>
              </a:rPr>
              <a:t>الغالبون (رؤيا 2-3)</a:t>
            </a:r>
            <a:endParaRPr lang="en-US" dirty="0">
              <a:ea typeface="ＭＳ Ｐゴシック" charset="0"/>
            </a:endParaRPr>
          </a:p>
        </p:txBody>
      </p:sp>
      <p:sp>
        <p:nvSpPr>
          <p:cNvPr id="18" name="TextBox 17"/>
          <p:cNvSpPr txBox="1"/>
          <p:nvPr/>
        </p:nvSpPr>
        <p:spPr>
          <a:xfrm>
            <a:off x="971550" y="908050"/>
            <a:ext cx="2808288" cy="83099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سياق رؤ 21: 6-8 يقدم ثلاثة أنواع من الناس :</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5" name="TextBox 4"/>
          <p:cNvSpPr txBox="1">
            <a:spLocks noChangeArrowheads="1"/>
          </p:cNvSpPr>
          <p:nvPr/>
        </p:nvSpPr>
        <p:spPr bwMode="auto">
          <a:xfrm>
            <a:off x="3017548" y="2852738"/>
            <a:ext cx="3313112" cy="20621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من يغلب </a:t>
            </a:r>
            <a:r>
              <a:rPr kumimoji="0" lang="ar-JO" sz="32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يرث كل شيء و أكون له إلهاً و هو يكون لي ابناً   </a:t>
            </a: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(21: 7)</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365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TextBox 7"/>
          <p:cNvSpPr txBox="1"/>
          <p:nvPr/>
        </p:nvSpPr>
        <p:spPr>
          <a:xfrm>
            <a:off x="48761" y="2636005"/>
            <a:ext cx="3017384" cy="2308324"/>
          </a:xfrm>
          <a:prstGeom prst="rect">
            <a:avLst/>
          </a:prstGeom>
          <a:solidFill>
            <a:schemeClr val="tx1"/>
          </a:solid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كل القديسين :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ثم قال لي قد تم أنا هو الألف و الياء البداية و النهاية أنا أعطي العطشان من ينبوع ماء الحياة مجاناً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(رؤ 21: 6)</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4" name="TextBox 13"/>
          <p:cNvSpPr txBox="1"/>
          <p:nvPr/>
        </p:nvSpPr>
        <p:spPr>
          <a:xfrm>
            <a:off x="6282395" y="730930"/>
            <a:ext cx="2808288" cy="4154984"/>
          </a:xfrm>
          <a:prstGeom prst="rect">
            <a:avLst/>
          </a:prstGeom>
          <a:solidFill>
            <a:schemeClr val="tx1"/>
          </a:solidFill>
        </p:spPr>
        <p:txBody>
          <a:bodyPr wrap="square">
            <a:spAutoFit/>
          </a:bodyPr>
          <a:lstStyle>
            <a:defPPr>
              <a:defRPr lang="en-US"/>
            </a:defPPr>
            <a:lvl1pPr defTabSz="914400" eaLnBrk="0" fontAlgn="base" hangingPunct="0">
              <a:spcBef>
                <a:spcPct val="0"/>
              </a:spcBef>
              <a:spcAft>
                <a:spcPct val="0"/>
              </a:spcAft>
              <a:defRPr sz="2400" b="1">
                <a:solidFill>
                  <a:srgbClr val="FFFFFF"/>
                </a:solidFill>
                <a:effectLst>
                  <a:outerShdw blurRad="38100" dist="38100" dir="2700000" algn="tl">
                    <a:srgbClr val="000000">
                      <a:alpha val="43137"/>
                    </a:srgbClr>
                  </a:outerShdw>
                </a:effectLst>
                <a:latin typeface="Arial"/>
                <a:ea typeface="ＭＳ Ｐゴシック" charset="0"/>
                <a:cs typeface="Arial"/>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غير المؤمنين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و أما الخائفون و غير المؤمنين و الرجسون و القاتلون و الزناة و السحرة و عبدة الأوثان و جميع الكذبة فنصيبهم في البحيرة المتقدة بنار و كبريت الذي هو الموت الثاني</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(رؤ 21: 8)</a:t>
            </a:r>
            <a:r>
              <a:rPr kumimoji="0" lang="ar-JO" sz="240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a:t>
            </a: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SG"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346459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5" grpId="0"/>
      <p:bldP spid="8" grpId="0" animBg="1"/>
      <p:bldP spid="1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4865"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4866" name="Title 1"/>
          <p:cNvSpPr>
            <a:spLocks noGrp="1"/>
          </p:cNvSpPr>
          <p:nvPr>
            <p:ph type="title"/>
          </p:nvPr>
        </p:nvSpPr>
        <p:spPr>
          <a:xfrm>
            <a:off x="-31750" y="-26988"/>
            <a:ext cx="9212263" cy="719138"/>
          </a:xfrm>
        </p:spPr>
        <p:txBody>
          <a:bodyPr/>
          <a:lstStyle/>
          <a:p>
            <a:r>
              <a:rPr lang="ar-JO" dirty="0">
                <a:ea typeface="ＭＳ Ｐゴシック" charset="0"/>
              </a:rPr>
              <a:t>الغالبون (رؤيا 2-3)</a:t>
            </a:r>
            <a:endParaRPr lang="en-US" dirty="0">
              <a:ea typeface="ＭＳ Ｐゴシック" charset="0"/>
            </a:endParaRPr>
          </a:p>
        </p:txBody>
      </p:sp>
      <p:sp>
        <p:nvSpPr>
          <p:cNvPr id="8" name="TextBox 7"/>
          <p:cNvSpPr txBox="1"/>
          <p:nvPr/>
        </p:nvSpPr>
        <p:spPr>
          <a:xfrm>
            <a:off x="133572" y="3618597"/>
            <a:ext cx="2635138" cy="83099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إذا كنا كلنا سنغلب فلماذا التحذيرات و الوعود ؟</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4" name="TextBox 13"/>
          <p:cNvSpPr txBox="1"/>
          <p:nvPr/>
        </p:nvSpPr>
        <p:spPr>
          <a:xfrm>
            <a:off x="6728846" y="3958772"/>
            <a:ext cx="2289858" cy="83099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و لن أمحو اسمه من سفر الحياة (3: 5)</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6" name="TextBox 15"/>
          <p:cNvSpPr txBox="1"/>
          <p:nvPr/>
        </p:nvSpPr>
        <p:spPr>
          <a:xfrm>
            <a:off x="5475517" y="692150"/>
            <a:ext cx="3683229" cy="156966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"الرسائل السبعة تتعامل مع الأعمال المسيحية وليس الخلاص (2: 2 ، 9 ، 13 ، 19 ؛ 3: 1 ، 8 ، 15)" - ييتس ، بيبساك (2006): 227 </a:t>
            </a: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5" name="TextBox 4"/>
          <p:cNvSpPr txBox="1">
            <a:spLocks noChangeArrowheads="1"/>
          </p:cNvSpPr>
          <p:nvPr/>
        </p:nvSpPr>
        <p:spPr bwMode="auto">
          <a:xfrm>
            <a:off x="3163093" y="2608886"/>
            <a:ext cx="3106737"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هل كل المسيحيون غالبون ؟</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365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 name="TextBox 17"/>
          <p:cNvSpPr txBox="1"/>
          <p:nvPr/>
        </p:nvSpPr>
        <p:spPr>
          <a:xfrm>
            <a:off x="24716" y="692150"/>
            <a:ext cx="4820333" cy="83099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ها أنا آتي سريعاً تمسك بما عندك لئلا يأخذ أحد أكليلك (3: 11)</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5" name="TextBox 14">
            <a:extLst>
              <a:ext uri="{FF2B5EF4-FFF2-40B4-BE49-F238E27FC236}">
                <a16:creationId xmlns:a16="http://schemas.microsoft.com/office/drawing/2014/main" id="{2F77CFD5-0783-264A-B8D6-A1E2F2D84B43}"/>
              </a:ext>
            </a:extLst>
          </p:cNvPr>
          <p:cNvSpPr txBox="1">
            <a:spLocks noChangeArrowheads="1"/>
          </p:cNvSpPr>
          <p:nvPr/>
        </p:nvSpPr>
        <p:spPr bwMode="auto">
          <a:xfrm>
            <a:off x="3098219" y="4090767"/>
            <a:ext cx="310673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لا، فقط الأمناء منهم</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355060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0.70"/>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1000" fill="hold"/>
                                        <p:tgtEl>
                                          <p:spTgt spid="15"/>
                                        </p:tgtEl>
                                        <p:attrNameLst>
                                          <p:attrName>ppt_w</p:attrName>
                                        </p:attrNameLst>
                                      </p:cBhvr>
                                      <p:tavLst>
                                        <p:tav tm="0">
                                          <p:val>
                                            <p:strVal val="#ppt_w*0.70"/>
                                          </p:val>
                                        </p:tav>
                                        <p:tav tm="100000">
                                          <p:val>
                                            <p:strVal val="#ppt_w"/>
                                          </p:val>
                                        </p:tav>
                                      </p:tavLst>
                                    </p:anim>
                                    <p:anim calcmode="lin" valueType="num">
                                      <p:cBhvr>
                                        <p:cTn id="21" dur="1000" fill="hold"/>
                                        <p:tgtEl>
                                          <p:spTgt spid="15"/>
                                        </p:tgtEl>
                                        <p:attrNameLst>
                                          <p:attrName>ppt_h</p:attrName>
                                        </p:attrNameLst>
                                      </p:cBhvr>
                                      <p:tavLst>
                                        <p:tav tm="0">
                                          <p:val>
                                            <p:strVal val="#ppt_h"/>
                                          </p:val>
                                        </p:tav>
                                        <p:tav tm="100000">
                                          <p:val>
                                            <p:strVal val="#ppt_h"/>
                                          </p:val>
                                        </p:tav>
                                      </p:tavLst>
                                    </p:anim>
                                    <p:animEffect transition="in" filter="fade">
                                      <p:cBhvr>
                                        <p:cTn id="22" dur="1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6" grpId="0"/>
      <p:bldP spid="5" grpId="0"/>
      <p:bldP spid="18" grpId="0"/>
      <p:bldP spid="15"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4865"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4866" name="Title 1"/>
          <p:cNvSpPr>
            <a:spLocks noGrp="1"/>
          </p:cNvSpPr>
          <p:nvPr>
            <p:ph type="title"/>
          </p:nvPr>
        </p:nvSpPr>
        <p:spPr>
          <a:xfrm>
            <a:off x="-31750" y="-26988"/>
            <a:ext cx="9212263" cy="719138"/>
          </a:xfrm>
        </p:spPr>
        <p:txBody>
          <a:bodyPr/>
          <a:lstStyle/>
          <a:p>
            <a:r>
              <a:rPr lang="ar-JO" dirty="0">
                <a:ea typeface="ＭＳ Ｐゴシック" charset="0"/>
              </a:rPr>
              <a:t>الغالبون (رؤيا 2-3)</a:t>
            </a:r>
            <a:endParaRPr lang="en-US" dirty="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أفسس</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لاودكية</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فيلادلفيا</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4" name="TextBox 13"/>
          <p:cNvSpPr txBox="1"/>
          <p:nvPr/>
        </p:nvSpPr>
        <p:spPr>
          <a:xfrm>
            <a:off x="7292975" y="33274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ساردس</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ثياتيرا</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برغامس</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سميرنا</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3" name="5-Point Star 2"/>
          <p:cNvSpPr>
            <a:spLocks/>
          </p:cNvSpPr>
          <p:nvPr/>
        </p:nvSpPr>
        <p:spPr bwMode="auto">
          <a:xfrm>
            <a:off x="755650" y="44450"/>
            <a:ext cx="7921625" cy="1204026"/>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Comic Sans MS" pitchFamily="-112" charset="0"/>
              <a:ea typeface="ＭＳ Ｐゴシック" charset="0"/>
              <a:cs typeface="Arial" panose="020B0604020202020204" pitchFamily="34" charset="0"/>
            </a:endParaRPr>
          </a:p>
        </p:txBody>
      </p:sp>
      <p:sp>
        <p:nvSpPr>
          <p:cNvPr id="5" name="TextBox 4"/>
          <p:cNvSpPr txBox="1">
            <a:spLocks noChangeArrowheads="1"/>
          </p:cNvSpPr>
          <p:nvPr/>
        </p:nvSpPr>
        <p:spPr bwMode="auto">
          <a:xfrm>
            <a:off x="3132138" y="2426850"/>
            <a:ext cx="3106737" cy="3046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من يغلب </a:t>
            </a: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استخدمت مرة واحدة لكل من الكنائس السبعة بالإضافة إلى 21: 7 بمجموع 8 مرات في سفر الرؤيا</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365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426311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0.70"/>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6913"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6914" name="Title 1"/>
          <p:cNvSpPr>
            <a:spLocks noGrp="1"/>
          </p:cNvSpPr>
          <p:nvPr>
            <p:ph type="title"/>
          </p:nvPr>
        </p:nvSpPr>
        <p:spPr>
          <a:xfrm>
            <a:off x="-31750" y="-26988"/>
            <a:ext cx="9212263" cy="719138"/>
          </a:xfrm>
        </p:spPr>
        <p:txBody>
          <a:bodyPr/>
          <a:lstStyle/>
          <a:p>
            <a:r>
              <a:rPr lang="ar-JO" dirty="0">
                <a:ea typeface="ＭＳ Ｐゴシック" charset="0"/>
              </a:rPr>
              <a:t>الغالبون (رؤيا 2-3)</a:t>
            </a:r>
            <a:endParaRPr lang="en-US" dirty="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أفسس</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لاودكية</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فيلادلفيا</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4" name="TextBox 13"/>
          <p:cNvSpPr txBox="1"/>
          <p:nvPr/>
        </p:nvSpPr>
        <p:spPr>
          <a:xfrm>
            <a:off x="7292975" y="33274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ساردس</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ثياتيرا</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برغامس</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سميرنا</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grpSp>
        <p:nvGrpSpPr>
          <p:cNvPr id="4"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06927" name="TextBox 1"/>
            <p:cNvSpPr txBox="1">
              <a:spLocks noChangeArrowheads="1"/>
            </p:cNvSpPr>
            <p:nvPr/>
          </p:nvSpPr>
          <p:spPr bwMode="auto">
            <a:xfrm>
              <a:off x="1619672" y="5631631"/>
              <a:ext cx="715671"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5" name="TextBox 4"/>
          <p:cNvSpPr txBox="1">
            <a:spLocks noChangeArrowheads="1"/>
          </p:cNvSpPr>
          <p:nvPr/>
        </p:nvSpPr>
        <p:spPr bwMode="auto">
          <a:xfrm>
            <a:off x="3132138" y="2511130"/>
            <a:ext cx="3106737" cy="28623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من يغلب فسأعطيه أن </a:t>
            </a:r>
            <a:r>
              <a:rPr kumimoji="0" lang="ar-JO" sz="36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يأكل من شجرة الحياة</a:t>
            </a: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التي في وسط فردوس الله (2: 7)</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9"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365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949173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61"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8962" name="Title 1"/>
          <p:cNvSpPr>
            <a:spLocks noGrp="1"/>
          </p:cNvSpPr>
          <p:nvPr>
            <p:ph type="title"/>
          </p:nvPr>
        </p:nvSpPr>
        <p:spPr>
          <a:xfrm>
            <a:off x="-31750" y="-26988"/>
            <a:ext cx="9212263" cy="719138"/>
          </a:xfrm>
        </p:spPr>
        <p:txBody>
          <a:bodyPr/>
          <a:lstStyle/>
          <a:p>
            <a:r>
              <a:rPr lang="ar-JO" dirty="0">
                <a:ea typeface="ＭＳ Ｐゴシック" charset="0"/>
              </a:rPr>
              <a:t>الغالبون (رؤيا 2-3)</a:t>
            </a:r>
            <a:endParaRPr lang="en-US" dirty="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أفسس</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لاودكية</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فيلادلفيا</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4" name="TextBox 13"/>
          <p:cNvSpPr txBox="1"/>
          <p:nvPr/>
        </p:nvSpPr>
        <p:spPr>
          <a:xfrm>
            <a:off x="7292975" y="33274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ساردس</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ثياتيرا</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برغامس</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سميرنا</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grpSp>
        <p:nvGrpSpPr>
          <p:cNvPr id="808971"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08978" name="TextBox 1"/>
            <p:cNvSpPr txBox="1">
              <a:spLocks noChangeArrowheads="1"/>
            </p:cNvSpPr>
            <p:nvPr/>
          </p:nvSpPr>
          <p:spPr bwMode="auto">
            <a:xfrm>
              <a:off x="1619672" y="5631631"/>
              <a:ext cx="715671"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7"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08976" name="TextBox 20"/>
            <p:cNvSpPr txBox="1">
              <a:spLocks noChangeArrowheads="1"/>
            </p:cNvSpPr>
            <p:nvPr/>
          </p:nvSpPr>
          <p:spPr bwMode="auto">
            <a:xfrm>
              <a:off x="1619672" y="5631631"/>
              <a:ext cx="868850"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11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5" name="TextBox 4"/>
          <p:cNvSpPr txBox="1">
            <a:spLocks noChangeArrowheads="1"/>
          </p:cNvSpPr>
          <p:nvPr/>
        </p:nvSpPr>
        <p:spPr bwMode="auto">
          <a:xfrm>
            <a:off x="3132138" y="2705100"/>
            <a:ext cx="3106737" cy="1754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من يغلب </a:t>
            </a:r>
            <a:r>
              <a:rPr kumimoji="0" lang="ar-JO" sz="36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فلا يؤذيه الموت الثاني</a:t>
            </a:r>
            <a:br>
              <a:rPr kumimoji="0" lang="en-US" sz="36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b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11)</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365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866359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1009"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1010" name="Title 1"/>
          <p:cNvSpPr>
            <a:spLocks noGrp="1"/>
          </p:cNvSpPr>
          <p:nvPr>
            <p:ph type="title"/>
          </p:nvPr>
        </p:nvSpPr>
        <p:spPr>
          <a:xfrm>
            <a:off x="-31750" y="-26988"/>
            <a:ext cx="9212263" cy="719138"/>
          </a:xfrm>
        </p:spPr>
        <p:txBody>
          <a:bodyPr/>
          <a:lstStyle/>
          <a:p>
            <a:r>
              <a:rPr lang="ar-JO" dirty="0">
                <a:ea typeface="ＭＳ Ｐゴシック" charset="0"/>
              </a:rPr>
              <a:t>الغالبون (رؤيا 2-3)</a:t>
            </a:r>
            <a:endParaRPr lang="en-US" dirty="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أفسس</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لاودكية</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فيلادلفيا</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4" name="TextBox 13"/>
          <p:cNvSpPr txBox="1"/>
          <p:nvPr/>
        </p:nvSpPr>
        <p:spPr>
          <a:xfrm>
            <a:off x="7292975" y="33274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ساردس</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ثياتيرا</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برغامس</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سميرنا</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grpSp>
        <p:nvGrpSpPr>
          <p:cNvPr id="811019"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1027" name="TextBox 1"/>
            <p:cNvSpPr txBox="1">
              <a:spLocks noChangeArrowheads="1"/>
            </p:cNvSpPr>
            <p:nvPr/>
          </p:nvSpPr>
          <p:spPr bwMode="auto">
            <a:xfrm>
              <a:off x="1619672" y="5631631"/>
              <a:ext cx="715671"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811020"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1025" name="TextBox 20"/>
            <p:cNvSpPr txBox="1">
              <a:spLocks noChangeArrowheads="1"/>
            </p:cNvSpPr>
            <p:nvPr/>
          </p:nvSpPr>
          <p:spPr bwMode="auto">
            <a:xfrm>
              <a:off x="1619672" y="5631631"/>
              <a:ext cx="868850"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11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24" name="TextBox 23"/>
            <p:cNvSpPr txBox="1"/>
            <p:nvPr/>
          </p:nvSpPr>
          <p:spPr>
            <a:xfrm>
              <a:off x="1619672" y="5631631"/>
              <a:ext cx="886781" cy="461665"/>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17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5" name="TextBox 4"/>
          <p:cNvSpPr txBox="1">
            <a:spLocks noChangeArrowheads="1"/>
          </p:cNvSpPr>
          <p:nvPr/>
        </p:nvSpPr>
        <p:spPr bwMode="auto">
          <a:xfrm>
            <a:off x="2885932" y="2432457"/>
            <a:ext cx="3598863" cy="3046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من يغلب فسأعطيه أن يأكل من </a:t>
            </a:r>
            <a:r>
              <a:rPr kumimoji="0" lang="ar-JO" sz="32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المن المخفى</a:t>
            </a: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و أعطيه </a:t>
            </a:r>
            <a:r>
              <a:rPr kumimoji="0" lang="ar-JO" sz="32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حصاة بيضاء </a:t>
            </a: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 على الحصاة </a:t>
            </a:r>
            <a:r>
              <a:rPr kumimoji="0" lang="ar-JO" sz="32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اسم جديد </a:t>
            </a: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مكتوب لا يعرفه أحد غير الذي يأخذ (2: 17)</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365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205046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circle(in)">
                                      <p:cBhvr>
                                        <p:cTn id="13"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3057"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3058" name="Title 1"/>
          <p:cNvSpPr>
            <a:spLocks noGrp="1"/>
          </p:cNvSpPr>
          <p:nvPr>
            <p:ph type="title"/>
          </p:nvPr>
        </p:nvSpPr>
        <p:spPr>
          <a:xfrm>
            <a:off x="-31750" y="-26988"/>
            <a:ext cx="9212263" cy="719138"/>
          </a:xfrm>
        </p:spPr>
        <p:txBody>
          <a:bodyPr/>
          <a:lstStyle/>
          <a:p>
            <a:r>
              <a:rPr lang="ar-JO" dirty="0">
                <a:ea typeface="ＭＳ Ｐゴシック" charset="0"/>
              </a:rPr>
              <a:t>الغالبون (رؤيا 2-3)</a:t>
            </a:r>
            <a:endParaRPr lang="en-US" dirty="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أفسس</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لاودكية</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فيلادلفيا</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4" name="TextBox 13"/>
          <p:cNvSpPr txBox="1"/>
          <p:nvPr/>
        </p:nvSpPr>
        <p:spPr>
          <a:xfrm>
            <a:off x="7292975" y="33274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ساردس</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ثياتيرا</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برغامس</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سميرنا</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grpSp>
        <p:nvGrpSpPr>
          <p:cNvPr id="813067"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3078" name="TextBox 1"/>
            <p:cNvSpPr txBox="1">
              <a:spLocks noChangeArrowheads="1"/>
            </p:cNvSpPr>
            <p:nvPr/>
          </p:nvSpPr>
          <p:spPr bwMode="auto">
            <a:xfrm>
              <a:off x="1619672" y="5631631"/>
              <a:ext cx="665949"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7</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813068"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3076" name="TextBox 20"/>
            <p:cNvSpPr txBox="1">
              <a:spLocks noChangeArrowheads="1"/>
            </p:cNvSpPr>
            <p:nvPr/>
          </p:nvSpPr>
          <p:spPr bwMode="auto">
            <a:xfrm>
              <a:off x="1619672" y="5631631"/>
              <a:ext cx="827186"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11</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24" name="TextBox 23"/>
            <p:cNvSpPr txBox="1"/>
            <p:nvPr/>
          </p:nvSpPr>
          <p:spPr>
            <a:xfrm>
              <a:off x="1619672" y="5631631"/>
              <a:ext cx="827471" cy="461665"/>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cs typeface="ＭＳ Ｐゴシック" charset="0"/>
                </a:rPr>
                <a:t>2: 17</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cs typeface="ＭＳ Ｐゴシック" charset="0"/>
              </a:endParaRPr>
            </a:p>
          </p:txBody>
        </p:sp>
      </p:grpSp>
      <p:grpSp>
        <p:nvGrpSpPr>
          <p:cNvPr id="25"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3074" name="TextBox 26"/>
            <p:cNvSpPr txBox="1">
              <a:spLocks noChangeArrowheads="1"/>
            </p:cNvSpPr>
            <p:nvPr/>
          </p:nvSpPr>
          <p:spPr bwMode="auto">
            <a:xfrm>
              <a:off x="1619672" y="5631631"/>
              <a:ext cx="827186" cy="461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26</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sp>
        <p:nvSpPr>
          <p:cNvPr id="5" name="TextBox 4"/>
          <p:cNvSpPr txBox="1">
            <a:spLocks noChangeArrowheads="1"/>
          </p:cNvSpPr>
          <p:nvPr/>
        </p:nvSpPr>
        <p:spPr bwMode="auto">
          <a:xfrm>
            <a:off x="2976563" y="2636838"/>
            <a:ext cx="3467100"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Comic Sans MS" charset="0"/>
                <a:ea typeface="ＭＳ Ｐゴシック" charset="0"/>
              </a:rPr>
              <a:t>و من يغلب و يحفظ أعمالي إلى النهاية فسأعطيه </a:t>
            </a:r>
            <a:r>
              <a:rPr kumimoji="0" lang="ar-JO" sz="3600" b="1" i="0" u="none" strike="noStrike" kern="1200" cap="none" spc="0" normalizeH="0" baseline="0" noProof="0" dirty="0">
                <a:ln>
                  <a:noFill/>
                </a:ln>
                <a:solidFill>
                  <a:srgbClr val="FF0000"/>
                </a:solidFill>
                <a:effectLst/>
                <a:uLnTx/>
                <a:uFillTx/>
                <a:latin typeface="Comic Sans MS" charset="0"/>
                <a:ea typeface="ＭＳ Ｐゴシック" charset="0"/>
              </a:rPr>
              <a:t>سلطاناً على الأمم </a:t>
            </a:r>
            <a:r>
              <a:rPr kumimoji="0" lang="ar-JO" sz="3600" b="1" i="0" u="none" strike="noStrike" kern="1200" cap="none" spc="0" normalizeH="0" baseline="0" noProof="0" dirty="0">
                <a:ln>
                  <a:noFill/>
                </a:ln>
                <a:solidFill>
                  <a:srgbClr val="000000"/>
                </a:solidFill>
                <a:effectLst/>
                <a:uLnTx/>
                <a:uFillTx/>
                <a:latin typeface="Comic Sans MS" charset="0"/>
                <a:ea typeface="ＭＳ Ｐゴシック" charset="0"/>
              </a:rPr>
              <a:t>(2: 26)</a:t>
            </a:r>
            <a:endParaRPr kumimoji="0" lang="en-US" sz="3600" b="1" i="0" u="none" strike="noStrike" kern="1200" cap="none" spc="0" normalizeH="0" baseline="0" noProof="0" dirty="0">
              <a:ln>
                <a:noFill/>
              </a:ln>
              <a:solidFill>
                <a:srgbClr val="000000"/>
              </a:solidFill>
              <a:effectLst/>
              <a:uLnTx/>
              <a:uFillTx/>
              <a:latin typeface="Comic Sans MS" charset="0"/>
              <a:ea typeface="ＭＳ Ｐゴシック" charset="0"/>
            </a:endParaRPr>
          </a:p>
        </p:txBody>
      </p:sp>
      <p:sp>
        <p:nvSpPr>
          <p:cNvPr id="27"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365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640467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circle(in)">
                                      <p:cBhvr>
                                        <p:cTn id="13"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5105"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5106" name="Title 1"/>
          <p:cNvSpPr>
            <a:spLocks noGrp="1"/>
          </p:cNvSpPr>
          <p:nvPr>
            <p:ph type="title"/>
          </p:nvPr>
        </p:nvSpPr>
        <p:spPr>
          <a:xfrm>
            <a:off x="-31750" y="-26988"/>
            <a:ext cx="9212263" cy="719138"/>
          </a:xfrm>
        </p:spPr>
        <p:txBody>
          <a:bodyPr/>
          <a:lstStyle/>
          <a:p>
            <a:r>
              <a:rPr lang="ar-JO" dirty="0">
                <a:ea typeface="ＭＳ Ｐゴシック" charset="0"/>
              </a:rPr>
              <a:t>الغالبون (رؤيا 2-3)</a:t>
            </a:r>
            <a:endParaRPr lang="en-US" dirty="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أفسس</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لاودكية</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فيلادلفيا</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4" name="TextBox 13"/>
          <p:cNvSpPr txBox="1"/>
          <p:nvPr/>
        </p:nvSpPr>
        <p:spPr>
          <a:xfrm>
            <a:off x="7292975" y="33274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ساردس</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ثياتيرا</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برغامس</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سميرنا</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grpSp>
        <p:nvGrpSpPr>
          <p:cNvPr id="815115" name="Group 3"/>
          <p:cNvGrpSpPr>
            <a:grpSpLocks/>
          </p:cNvGrpSpPr>
          <p:nvPr/>
        </p:nvGrpSpPr>
        <p:grpSpPr bwMode="auto">
          <a:xfrm>
            <a:off x="1116013" y="5157789"/>
            <a:ext cx="1727200" cy="1295400"/>
            <a:chOff x="1115616" y="5157189"/>
            <a:chExt cx="1728192" cy="1296143"/>
          </a:xfrm>
        </p:grpSpPr>
        <p:sp>
          <p:nvSpPr>
            <p:cNvPr id="13" name="5-Point Star 12"/>
            <p:cNvSpPr>
              <a:spLocks/>
            </p:cNvSpPr>
            <p:nvPr/>
          </p:nvSpPr>
          <p:spPr bwMode="auto">
            <a:xfrm>
              <a:off x="1115616" y="5157189"/>
              <a:ext cx="1728192" cy="1296143"/>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5129" name="TextBox 1"/>
            <p:cNvSpPr txBox="1">
              <a:spLocks noChangeArrowheads="1"/>
            </p:cNvSpPr>
            <p:nvPr/>
          </p:nvSpPr>
          <p:spPr bwMode="auto">
            <a:xfrm>
              <a:off x="1619672" y="5631631"/>
              <a:ext cx="715671"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815116" name="Group 16"/>
          <p:cNvGrpSpPr>
            <a:grpSpLocks/>
          </p:cNvGrpSpPr>
          <p:nvPr/>
        </p:nvGrpSpPr>
        <p:grpSpPr bwMode="auto">
          <a:xfrm>
            <a:off x="611188" y="2997201"/>
            <a:ext cx="1728787" cy="1295400"/>
            <a:chOff x="1115616" y="5157189"/>
            <a:chExt cx="1728192" cy="1296143"/>
          </a:xfrm>
        </p:grpSpPr>
        <p:sp>
          <p:nvSpPr>
            <p:cNvPr id="19" name="5-Point Star 18"/>
            <p:cNvSpPr>
              <a:spLocks/>
            </p:cNvSpPr>
            <p:nvPr/>
          </p:nvSpPr>
          <p:spPr bwMode="auto">
            <a:xfrm>
              <a:off x="1115616" y="5157189"/>
              <a:ext cx="1728192" cy="1296143"/>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5127" name="TextBox 20"/>
            <p:cNvSpPr txBox="1">
              <a:spLocks noChangeArrowheads="1"/>
            </p:cNvSpPr>
            <p:nvPr/>
          </p:nvSpPr>
          <p:spPr bwMode="auto">
            <a:xfrm>
              <a:off x="1619672" y="5631631"/>
              <a:ext cx="868850"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11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24" name="TextBox 23"/>
            <p:cNvSpPr txBox="1"/>
            <p:nvPr/>
          </p:nvSpPr>
          <p:spPr>
            <a:xfrm>
              <a:off x="1619672" y="5631631"/>
              <a:ext cx="886781" cy="461665"/>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17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815118" name="Group 24"/>
          <p:cNvGrpSpPr>
            <a:grpSpLocks/>
          </p:cNvGrpSpPr>
          <p:nvPr/>
        </p:nvGrpSpPr>
        <p:grpSpPr bwMode="auto">
          <a:xfrm>
            <a:off x="6443663" y="836615"/>
            <a:ext cx="1728787" cy="1296987"/>
            <a:chOff x="1115616" y="5157190"/>
            <a:chExt cx="1728192" cy="1296143"/>
          </a:xfrm>
        </p:grpSpPr>
        <p:sp>
          <p:nvSpPr>
            <p:cNvPr id="26" name="5-Point Star 25"/>
            <p:cNvSpPr>
              <a:spLocks/>
            </p:cNvSpPr>
            <p:nvPr/>
          </p:nvSpPr>
          <p:spPr bwMode="auto">
            <a:xfrm>
              <a:off x="1115616" y="5157190"/>
              <a:ext cx="1728192" cy="129614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5125" name="TextBox 26"/>
            <p:cNvSpPr txBox="1">
              <a:spLocks noChangeArrowheads="1"/>
            </p:cNvSpPr>
            <p:nvPr/>
          </p:nvSpPr>
          <p:spPr bwMode="auto">
            <a:xfrm>
              <a:off x="1619672" y="5631631"/>
              <a:ext cx="886476" cy="461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26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8" name="Group 27"/>
          <p:cNvGrpSpPr>
            <a:grpSpLocks/>
          </p:cNvGrpSpPr>
          <p:nvPr/>
        </p:nvGrpSpPr>
        <p:grpSpPr bwMode="auto">
          <a:xfrm>
            <a:off x="7380288" y="3573464"/>
            <a:ext cx="1728787" cy="1295400"/>
            <a:chOff x="1115616" y="5157189"/>
            <a:chExt cx="1728192" cy="1296143"/>
          </a:xfrm>
        </p:grpSpPr>
        <p:sp>
          <p:nvSpPr>
            <p:cNvPr id="29" name="5-Point Star 28"/>
            <p:cNvSpPr>
              <a:spLocks/>
            </p:cNvSpPr>
            <p:nvPr/>
          </p:nvSpPr>
          <p:spPr bwMode="auto">
            <a:xfrm>
              <a:off x="1115616" y="5157189"/>
              <a:ext cx="1728192" cy="1296143"/>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5123" name="TextBox 29"/>
            <p:cNvSpPr txBox="1">
              <a:spLocks noChangeArrowheads="1"/>
            </p:cNvSpPr>
            <p:nvPr/>
          </p:nvSpPr>
          <p:spPr bwMode="auto">
            <a:xfrm>
              <a:off x="1619672" y="5631631"/>
              <a:ext cx="799944"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 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5" name="TextBox 4"/>
          <p:cNvSpPr txBox="1">
            <a:spLocks noChangeArrowheads="1"/>
          </p:cNvSpPr>
          <p:nvPr/>
        </p:nvSpPr>
        <p:spPr bwMode="auto">
          <a:xfrm>
            <a:off x="2581275" y="2583811"/>
            <a:ext cx="4332288" cy="28623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من يغلب فذلك </a:t>
            </a:r>
            <a:r>
              <a:rPr kumimoji="0" lang="ar-JO" sz="36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سيلبس ثياباً بيضاً </a:t>
            </a: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 لن </a:t>
            </a:r>
            <a:r>
              <a:rPr kumimoji="0" lang="ar-JO" sz="36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أمحو اسمه </a:t>
            </a: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من سفر الحياة و </a:t>
            </a:r>
            <a:r>
              <a:rPr kumimoji="0" lang="ar-JO" sz="36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سأعترف باسمه</a:t>
            </a: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أمام ابي و أمام ملائكته (3: 5)</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0"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365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174779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circle(in)">
                                      <p:cBhvr>
                                        <p:cTn id="13"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486696" y="1178945"/>
            <a:ext cx="8657303" cy="2100337"/>
          </a:xfrm>
          <a:effectLst>
            <a:outerShdw blurRad="63500" dist="35921" dir="2700000" algn="ctr" rotWithShape="0">
              <a:schemeClr val="tx2">
                <a:alpha val="74998"/>
              </a:schemeClr>
            </a:outerShdw>
          </a:effectLst>
        </p:spPr>
        <p:txBody>
          <a:bodyPr anchor="t"/>
          <a:lstStyle/>
          <a:p>
            <a:pPr marL="14288" indent="-14288" algn="r">
              <a:defRPr/>
            </a:pPr>
            <a:r>
              <a:rPr lang="ar-JO" dirty="0">
                <a:effectLst>
                  <a:glow rad="127000">
                    <a:schemeClr val="tx1"/>
                  </a:glow>
                </a:effectLst>
                <a:ea typeface="ＭＳ Ｐゴシック" charset="0"/>
              </a:rPr>
              <a:t>استخدم الله موسى ليحث فرعون على تحرير إسرائيل من العبودية ليظهر أن :</a:t>
            </a:r>
            <a:br>
              <a:rPr lang="en-US" dirty="0">
                <a:effectLst>
                  <a:glow rad="127000">
                    <a:schemeClr val="tx1"/>
                  </a:glow>
                </a:effectLst>
                <a:ea typeface="ＭＳ Ｐゴシック" charset="0"/>
              </a:rPr>
            </a:br>
            <a:r>
              <a:rPr lang="en-US" dirty="0">
                <a:effectLst>
                  <a:glow rad="127000">
                    <a:schemeClr val="tx1"/>
                  </a:glow>
                </a:effectLst>
                <a:ea typeface="ＭＳ Ｐゴシック" charset="0"/>
              </a:rPr>
              <a:t> </a:t>
            </a:r>
            <a:br>
              <a:rPr lang="en-US" dirty="0">
                <a:effectLst>
                  <a:glow rad="127000">
                    <a:schemeClr val="tx1"/>
                  </a:glow>
                </a:effectLst>
                <a:ea typeface="ＭＳ Ｐゴシック" charset="0"/>
              </a:rPr>
            </a:br>
            <a:endParaRPr lang="en-US" dirty="0">
              <a:effectLst>
                <a:glow rad="127000">
                  <a:schemeClr val="tx1"/>
                </a:glow>
              </a:effectLst>
              <a:ea typeface="ＭＳ Ｐゴシック" charset="0"/>
            </a:endParaRPr>
          </a:p>
        </p:txBody>
      </p:sp>
      <p:sp>
        <p:nvSpPr>
          <p:cNvPr id="4" name="Rectangle 2"/>
          <p:cNvSpPr txBox="1">
            <a:spLocks noChangeArrowheads="1"/>
          </p:cNvSpPr>
          <p:nvPr/>
        </p:nvSpPr>
        <p:spPr bwMode="auto">
          <a:xfrm>
            <a:off x="880307" y="2784144"/>
            <a:ext cx="8162674" cy="420372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20713" marR="0" lvl="0" indent="-620713" algn="r" defTabSz="457200" rtl="1" eaLnBrk="0" fontAlgn="base" latinLnBrk="0" hangingPunct="0">
              <a:lnSpc>
                <a:spcPct val="100000"/>
              </a:lnSpc>
              <a:spcBef>
                <a:spcPct val="0"/>
              </a:spcBef>
              <a:spcAft>
                <a:spcPct val="0"/>
              </a:spcAft>
              <a:buClrTx/>
              <a:buSzTx/>
              <a:buFontTx/>
              <a:buNone/>
              <a:tabLst/>
              <a:defRPr/>
            </a:pPr>
            <a:r>
              <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الرب </a:t>
            </a:r>
            <a:r>
              <a:rPr kumimoji="0" lang="ar-JO" sz="44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اهتم</a:t>
            </a: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بهم</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620713" marR="0" lvl="0" indent="-620713" algn="r" defTabSz="457200" rtl="1" eaLnBrk="0" fontAlgn="base" latinLnBrk="0" hangingPunct="0">
              <a:lnSpc>
                <a:spcPct val="100000"/>
              </a:lnSpc>
              <a:spcBef>
                <a:spcPct val="0"/>
              </a:spcBef>
              <a:spcAft>
                <a:spcPct val="0"/>
              </a:spcAft>
              <a:buClrTx/>
              <a:buSzTx/>
              <a:buFontTx/>
              <a:buNone/>
              <a:tabLst/>
              <a:defRPr/>
            </a:pPr>
            <a:r>
              <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كان </a:t>
            </a:r>
            <a:r>
              <a:rPr kumimoji="0" lang="ar-JO" sz="44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08" charset="-128"/>
                <a:cs typeface="Arial" panose="020B0604020202020204" pitchFamily="34" charset="0"/>
              </a:rPr>
              <a:t>أمينًا</a:t>
            </a: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 للعهد الإبراهيمي كما كان صاحب </a:t>
            </a:r>
            <a:r>
              <a:rPr kumimoji="0" lang="ar-JO" sz="44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08" charset="-128"/>
                <a:cs typeface="Arial" panose="020B0604020202020204" pitchFamily="34" charset="0"/>
              </a:rPr>
              <a:t>السيادة</a:t>
            </a: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 على آلهة مصر  </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2179"/>
            <a:ext cx="9144000" cy="1084452"/>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808038" marR="0" lvl="0" indent="-808038"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النقطة المهمة في خروج 1-11</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73950601"/>
      </p:ext>
    </p:extLst>
  </p:cSld>
  <p:clrMapOvr>
    <a:overrideClrMapping bg1="lt1" tx1="dk1" bg2="lt2" tx2="dk2" accent1="accent1" accent2="accent2" accent3="accent3" accent4="accent4" accent5="accent5" accent6="accent6" hlink="hlink" folHlink="folHlink"/>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7153"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7154" name="Title 1"/>
          <p:cNvSpPr>
            <a:spLocks noGrp="1"/>
          </p:cNvSpPr>
          <p:nvPr>
            <p:ph type="title"/>
          </p:nvPr>
        </p:nvSpPr>
        <p:spPr>
          <a:xfrm>
            <a:off x="-31750" y="-26988"/>
            <a:ext cx="9212263" cy="719138"/>
          </a:xfrm>
        </p:spPr>
        <p:txBody>
          <a:bodyPr/>
          <a:lstStyle/>
          <a:p>
            <a:r>
              <a:rPr lang="ar-JO" dirty="0">
                <a:ea typeface="ＭＳ Ｐゴシック" charset="0"/>
              </a:rPr>
              <a:t>الغالبون (رؤيا 2-3)</a:t>
            </a:r>
            <a:endParaRPr lang="en-US" dirty="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أفسس</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لاودكية</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فيلادلفيا</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4" name="TextBox 13"/>
          <p:cNvSpPr txBox="1"/>
          <p:nvPr/>
        </p:nvSpPr>
        <p:spPr>
          <a:xfrm>
            <a:off x="7292975" y="33274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ساردس</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ثياتيرا</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برغامس</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سميرنا</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grpSp>
        <p:nvGrpSpPr>
          <p:cNvPr id="817163"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7180" name="TextBox 1"/>
            <p:cNvSpPr txBox="1">
              <a:spLocks noChangeArrowheads="1"/>
            </p:cNvSpPr>
            <p:nvPr/>
          </p:nvSpPr>
          <p:spPr bwMode="auto">
            <a:xfrm>
              <a:off x="1619672" y="5631631"/>
              <a:ext cx="715671"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817164"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7178" name="TextBox 20"/>
            <p:cNvSpPr txBox="1">
              <a:spLocks noChangeArrowheads="1"/>
            </p:cNvSpPr>
            <p:nvPr/>
          </p:nvSpPr>
          <p:spPr bwMode="auto">
            <a:xfrm>
              <a:off x="1619672" y="5631631"/>
              <a:ext cx="868850"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11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24" name="TextBox 23"/>
            <p:cNvSpPr txBox="1"/>
            <p:nvPr/>
          </p:nvSpPr>
          <p:spPr>
            <a:xfrm>
              <a:off x="1619672" y="5631631"/>
              <a:ext cx="886781" cy="461665"/>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17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817166"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7176" name="TextBox 26"/>
            <p:cNvSpPr txBox="1">
              <a:spLocks noChangeArrowheads="1"/>
            </p:cNvSpPr>
            <p:nvPr/>
          </p:nvSpPr>
          <p:spPr bwMode="auto">
            <a:xfrm>
              <a:off x="1619672" y="5631631"/>
              <a:ext cx="886476" cy="461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26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817167" name="Group 27"/>
          <p:cNvGrpSpPr>
            <a:grpSpLocks/>
          </p:cNvGrpSpPr>
          <p:nvPr/>
        </p:nvGrpSpPr>
        <p:grpSpPr bwMode="auto">
          <a:xfrm>
            <a:off x="7380288" y="3573463"/>
            <a:ext cx="1728787" cy="1295400"/>
            <a:chOff x="1115616" y="5157192"/>
            <a:chExt cx="1728192" cy="1296144"/>
          </a:xfrm>
        </p:grpSpPr>
        <p:sp>
          <p:nvSpPr>
            <p:cNvPr id="29" name="5-Point Star 2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7174" name="TextBox 29"/>
            <p:cNvSpPr txBox="1">
              <a:spLocks noChangeArrowheads="1"/>
            </p:cNvSpPr>
            <p:nvPr/>
          </p:nvSpPr>
          <p:spPr bwMode="auto">
            <a:xfrm>
              <a:off x="1619672" y="5631631"/>
              <a:ext cx="715014"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1" name="Group 30"/>
          <p:cNvGrpSpPr>
            <a:grpSpLocks/>
          </p:cNvGrpSpPr>
          <p:nvPr/>
        </p:nvGrpSpPr>
        <p:grpSpPr bwMode="auto">
          <a:xfrm>
            <a:off x="6948488" y="5445125"/>
            <a:ext cx="1727200" cy="1296988"/>
            <a:chOff x="1115616" y="5157192"/>
            <a:chExt cx="1728192" cy="1296144"/>
          </a:xfrm>
        </p:grpSpPr>
        <p:sp>
          <p:nvSpPr>
            <p:cNvPr id="32" name="5-Point Star 31"/>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7172" name="TextBox 32"/>
            <p:cNvSpPr txBox="1">
              <a:spLocks noChangeArrowheads="1"/>
            </p:cNvSpPr>
            <p:nvPr/>
          </p:nvSpPr>
          <p:spPr bwMode="auto">
            <a:xfrm>
              <a:off x="1619672" y="5631631"/>
              <a:ext cx="887290" cy="461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12</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5" name="TextBox 4"/>
          <p:cNvSpPr txBox="1">
            <a:spLocks noChangeArrowheads="1"/>
          </p:cNvSpPr>
          <p:nvPr/>
        </p:nvSpPr>
        <p:spPr bwMode="auto">
          <a:xfrm>
            <a:off x="2874963" y="2647752"/>
            <a:ext cx="3698874"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من يغلب </a:t>
            </a:r>
            <a:r>
              <a:rPr kumimoji="0" lang="ar-JO" sz="24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فسأجعله عموداً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في هيكل إلهي و </a:t>
            </a:r>
            <a:r>
              <a:rPr kumimoji="0" lang="ar-JO" sz="24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لا يعود يخرج إلى خارج</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و أكتب عليه </a:t>
            </a:r>
            <a:r>
              <a:rPr kumimoji="0" lang="ar-JO" sz="24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اسم الهي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 </a:t>
            </a:r>
            <a:r>
              <a:rPr kumimoji="0" lang="ar-JO" sz="24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اسم مدينة</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إلهي أورشليم الجديدة النازلة من السماء من عند إلهي </a:t>
            </a:r>
            <a:r>
              <a:rPr kumimoji="0" lang="ar-JO" sz="24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و اسمي الجديد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12)</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3"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365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047329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circle(in)">
                                      <p:cBhvr>
                                        <p:cTn id="13"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01"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02" name="Title 1"/>
          <p:cNvSpPr>
            <a:spLocks noGrp="1"/>
          </p:cNvSpPr>
          <p:nvPr>
            <p:ph type="title"/>
          </p:nvPr>
        </p:nvSpPr>
        <p:spPr>
          <a:xfrm>
            <a:off x="-31750" y="-26988"/>
            <a:ext cx="9212263" cy="719138"/>
          </a:xfrm>
        </p:spPr>
        <p:txBody>
          <a:bodyPr/>
          <a:lstStyle/>
          <a:p>
            <a:r>
              <a:rPr lang="ar-JO" dirty="0">
                <a:ea typeface="ＭＳ Ｐゴシック" charset="0"/>
              </a:rPr>
              <a:t>الغالبون (رؤيا 2-3)</a:t>
            </a:r>
            <a:endParaRPr lang="en-US" dirty="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أفسس</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لاودكية</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فيلادلفيا</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4" name="TextBox 13"/>
          <p:cNvSpPr txBox="1"/>
          <p:nvPr/>
        </p:nvSpPr>
        <p:spPr>
          <a:xfrm>
            <a:off x="7292975" y="33274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ساردس</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ثياتيرا</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برغامس</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سميرنا</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grpSp>
        <p:nvGrpSpPr>
          <p:cNvPr id="819211"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9231" name="TextBox 1"/>
            <p:cNvSpPr txBox="1">
              <a:spLocks noChangeArrowheads="1"/>
            </p:cNvSpPr>
            <p:nvPr/>
          </p:nvSpPr>
          <p:spPr bwMode="auto">
            <a:xfrm>
              <a:off x="1619672" y="5631631"/>
              <a:ext cx="715671"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819212"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9229" name="TextBox 20"/>
            <p:cNvSpPr txBox="1">
              <a:spLocks noChangeArrowheads="1"/>
            </p:cNvSpPr>
            <p:nvPr/>
          </p:nvSpPr>
          <p:spPr bwMode="auto">
            <a:xfrm>
              <a:off x="1619672" y="5631631"/>
              <a:ext cx="868850"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11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24" name="TextBox 23"/>
            <p:cNvSpPr txBox="1"/>
            <p:nvPr/>
          </p:nvSpPr>
          <p:spPr>
            <a:xfrm>
              <a:off x="1619672" y="5631631"/>
              <a:ext cx="886781" cy="461665"/>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17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819214"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9227" name="TextBox 26"/>
            <p:cNvSpPr txBox="1">
              <a:spLocks noChangeArrowheads="1"/>
            </p:cNvSpPr>
            <p:nvPr/>
          </p:nvSpPr>
          <p:spPr bwMode="auto">
            <a:xfrm>
              <a:off x="1619672" y="5631631"/>
              <a:ext cx="886476" cy="461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26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819215" name="Group 27"/>
          <p:cNvGrpSpPr>
            <a:grpSpLocks/>
          </p:cNvGrpSpPr>
          <p:nvPr/>
        </p:nvGrpSpPr>
        <p:grpSpPr bwMode="auto">
          <a:xfrm>
            <a:off x="7380288" y="3573463"/>
            <a:ext cx="1728787" cy="1295400"/>
            <a:chOff x="1115616" y="5157192"/>
            <a:chExt cx="1728192" cy="1296144"/>
          </a:xfrm>
        </p:grpSpPr>
        <p:sp>
          <p:nvSpPr>
            <p:cNvPr id="29" name="5-Point Star 2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9225" name="TextBox 29"/>
            <p:cNvSpPr txBox="1">
              <a:spLocks noChangeArrowheads="1"/>
            </p:cNvSpPr>
            <p:nvPr/>
          </p:nvSpPr>
          <p:spPr bwMode="auto">
            <a:xfrm>
              <a:off x="1619672" y="5631631"/>
              <a:ext cx="715014"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819216" name="Group 30"/>
          <p:cNvGrpSpPr>
            <a:grpSpLocks/>
          </p:cNvGrpSpPr>
          <p:nvPr/>
        </p:nvGrpSpPr>
        <p:grpSpPr bwMode="auto">
          <a:xfrm>
            <a:off x="6948488" y="5445125"/>
            <a:ext cx="1727200" cy="1296988"/>
            <a:chOff x="1115616" y="5157192"/>
            <a:chExt cx="1728192" cy="1296144"/>
          </a:xfrm>
        </p:grpSpPr>
        <p:sp>
          <p:nvSpPr>
            <p:cNvPr id="32" name="5-Point Star 31"/>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9223" name="TextBox 32"/>
            <p:cNvSpPr txBox="1">
              <a:spLocks noChangeArrowheads="1"/>
            </p:cNvSpPr>
            <p:nvPr/>
          </p:nvSpPr>
          <p:spPr bwMode="auto">
            <a:xfrm>
              <a:off x="1619672" y="5631631"/>
              <a:ext cx="887290" cy="461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12</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4" name="Group 33"/>
          <p:cNvGrpSpPr>
            <a:grpSpLocks/>
          </p:cNvGrpSpPr>
          <p:nvPr/>
        </p:nvGrpSpPr>
        <p:grpSpPr bwMode="auto">
          <a:xfrm>
            <a:off x="3563938" y="5373688"/>
            <a:ext cx="1728787" cy="1295400"/>
            <a:chOff x="1115616" y="5157192"/>
            <a:chExt cx="1728192" cy="1296144"/>
          </a:xfrm>
        </p:grpSpPr>
        <p:sp>
          <p:nvSpPr>
            <p:cNvPr id="35" name="5-Point Star 34"/>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9221" name="TextBox 35"/>
            <p:cNvSpPr txBox="1">
              <a:spLocks noChangeArrowheads="1"/>
            </p:cNvSpPr>
            <p:nvPr/>
          </p:nvSpPr>
          <p:spPr bwMode="auto">
            <a:xfrm>
              <a:off x="1619672" y="5631631"/>
              <a:ext cx="886476"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21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5" name="TextBox 4"/>
          <p:cNvSpPr txBox="1">
            <a:spLocks noChangeArrowheads="1"/>
          </p:cNvSpPr>
          <p:nvPr/>
        </p:nvSpPr>
        <p:spPr bwMode="auto">
          <a:xfrm>
            <a:off x="3059113" y="2620820"/>
            <a:ext cx="3313112" cy="2554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من يغلب فسأعطيه أن </a:t>
            </a:r>
            <a:r>
              <a:rPr kumimoji="0" lang="ar-JO" sz="32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يجلس معي في عرشي</a:t>
            </a: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كما غلبت أنا أيضاً و جلست مع أبي في عرشه (3: 21)</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6"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365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277315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circle(in)">
                                      <p:cBhvr>
                                        <p:cTn id="13"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13515" y="1572736"/>
            <a:ext cx="3689585" cy="3962400"/>
          </a:xfrm>
        </p:spPr>
        <p:txBody>
          <a:bodyPr/>
          <a:lstStyle/>
          <a:p>
            <a:br>
              <a:rPr lang="en-US" sz="4000" dirty="0">
                <a:solidFill>
                  <a:schemeClr val="tx1"/>
                </a:solidFill>
                <a:effectLst>
                  <a:outerShdw blurRad="38100" dist="38100" dir="2700000" algn="tl">
                    <a:srgbClr val="DDDDDD"/>
                  </a:outerShdw>
                </a:effectLst>
                <a:ea typeface="ヒラギノ角ゴ Pro W3" charset="0"/>
                <a:cs typeface="Arial" panose="020B0604020202020204" pitchFamily="34" charset="0"/>
              </a:rPr>
            </a:br>
            <a:r>
              <a:rPr lang="ar-JO" sz="4000" dirty="0">
                <a:solidFill>
                  <a:schemeClr val="tx1"/>
                </a:solidFill>
                <a:effectLst>
                  <a:outerShdw blurRad="38100" dist="38100" dir="2700000" algn="tl">
                    <a:srgbClr val="DDDDDD"/>
                  </a:outerShdw>
                </a:effectLst>
                <a:ea typeface="ヒラギノ角ゴ Pro W3" charset="0"/>
                <a:cs typeface="Arial" panose="020B0604020202020204" pitchFamily="34" charset="0"/>
              </a:rPr>
              <a:t>نملك مع المسيح كما يملك هو مع الآب (رؤ 3: 21-22)</a:t>
            </a:r>
            <a:endParaRPr lang="en-US" dirty="0">
              <a:solidFill>
                <a:schemeClr val="tx1"/>
              </a:solidFill>
              <a:ea typeface="ヒラギノ角ゴ Pro W3" charset="0"/>
              <a:cs typeface="Arial" panose="020B0604020202020204" pitchFamily="34" charset="0"/>
            </a:endParaRPr>
          </a:p>
        </p:txBody>
      </p:sp>
      <p:sp>
        <p:nvSpPr>
          <p:cNvPr id="3"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365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4452370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02817"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2238"/>
            <a:chOff x="3059832" y="2348260"/>
            <a:chExt cx="2664304" cy="2664932"/>
          </a:xfrm>
        </p:grpSpPr>
        <p:sp>
          <p:nvSpPr>
            <p:cNvPr id="802843" name="Oval Callout 2"/>
            <p:cNvSpPr>
              <a:spLocks noChangeArrowheads="1"/>
            </p:cNvSpPr>
            <p:nvPr/>
          </p:nvSpPr>
          <p:spPr bwMode="auto">
            <a:xfrm>
              <a:off x="3059832" y="2348880"/>
              <a:ext cx="2664304" cy="2664312"/>
            </a:xfrm>
            <a:prstGeom prst="wedgeEllipseCallout">
              <a:avLst>
                <a:gd name="adj1" fmla="val 1375"/>
                <a:gd name="adj2" fmla="val 106630"/>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7" name="TextBox 26"/>
            <p:cNvSpPr txBox="1"/>
            <p:nvPr/>
          </p:nvSpPr>
          <p:spPr>
            <a:xfrm>
              <a:off x="3204234" y="2348260"/>
              <a:ext cx="2448495" cy="2307383"/>
            </a:xfrm>
            <a:prstGeom prst="rect">
              <a:avLst/>
            </a:prstGeom>
            <a:noFill/>
            <a:ln>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Christ:</a:t>
              </a:r>
              <a:br>
                <a:rPr kumimoji="0" lang="en-US"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br>
              <a:r>
                <a:rPr kumimoji="0" lang="en-US"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The Amen, the faithful and true Witness, the Ruler of God</a:t>
              </a:r>
              <a:r>
                <a:rPr kumimoji="0" lang="fr-FR"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a:t>
              </a:r>
              <a:r>
                <a:rPr kumimoji="0" lang="en-US"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s creation</a:t>
              </a:r>
            </a:p>
          </p:txBody>
        </p:sp>
      </p:grpSp>
      <p:grpSp>
        <p:nvGrpSpPr>
          <p:cNvPr id="7" name="Group 6"/>
          <p:cNvGrpSpPr>
            <a:grpSpLocks/>
          </p:cNvGrpSpPr>
          <p:nvPr/>
        </p:nvGrpSpPr>
        <p:grpSpPr bwMode="auto">
          <a:xfrm>
            <a:off x="2987675" y="2349500"/>
            <a:ext cx="2811463" cy="2663825"/>
            <a:chOff x="2983932" y="2348880"/>
            <a:chExt cx="2963986" cy="2664296"/>
          </a:xfrm>
        </p:grpSpPr>
        <p:sp>
          <p:nvSpPr>
            <p:cNvPr id="80284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5" name="TextBox 24"/>
            <p:cNvSpPr txBox="1"/>
            <p:nvPr/>
          </p:nvSpPr>
          <p:spPr>
            <a:xfrm>
              <a:off x="2983932" y="2420331"/>
              <a:ext cx="2963986" cy="1200362"/>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Commendation:</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None!</a:t>
              </a:r>
            </a:p>
          </p:txBody>
        </p:sp>
      </p:grpSp>
      <p:grpSp>
        <p:nvGrpSpPr>
          <p:cNvPr id="9" name="Group 8"/>
          <p:cNvGrpSpPr>
            <a:grpSpLocks/>
          </p:cNvGrpSpPr>
          <p:nvPr/>
        </p:nvGrpSpPr>
        <p:grpSpPr bwMode="auto">
          <a:xfrm>
            <a:off x="2555875" y="1844675"/>
            <a:ext cx="3671888" cy="3671888"/>
            <a:chOff x="2555776" y="1844824"/>
            <a:chExt cx="3744416" cy="3672408"/>
          </a:xfrm>
        </p:grpSpPr>
        <p:sp>
          <p:nvSpPr>
            <p:cNvPr id="802839"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3" name="TextBox 22"/>
            <p:cNvSpPr txBox="1"/>
            <p:nvPr/>
          </p:nvSpPr>
          <p:spPr>
            <a:xfrm>
              <a:off x="2923257" y="1844824"/>
              <a:ext cx="3009454" cy="3046844"/>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Rebuke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Lukewarm, neither cold nor hot.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Wretched, pitiful, poor, blind, and naked</a:t>
              </a:r>
            </a:p>
          </p:txBody>
        </p:sp>
      </p:grpSp>
      <p:grpSp>
        <p:nvGrpSpPr>
          <p:cNvPr id="11" name="Group 10"/>
          <p:cNvGrpSpPr>
            <a:grpSpLocks/>
          </p:cNvGrpSpPr>
          <p:nvPr/>
        </p:nvGrpSpPr>
        <p:grpSpPr bwMode="auto">
          <a:xfrm>
            <a:off x="2060575" y="1349375"/>
            <a:ext cx="4672013" cy="460057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pitchFamily="-112" charset="0"/>
                <a:ea typeface="ＭＳ Ｐゴシック" charset="0"/>
                <a:cs typeface="ＭＳ Ｐゴシック" charset="0"/>
              </a:endParaRPr>
            </a:p>
          </p:txBody>
        </p:sp>
        <p:sp>
          <p:nvSpPr>
            <p:cNvPr id="19" name="TextBox 18"/>
            <p:cNvSpPr txBox="1"/>
            <p:nvPr/>
          </p:nvSpPr>
          <p:spPr>
            <a:xfrm>
              <a:off x="3060255" y="1412646"/>
              <a:ext cx="2663895" cy="3415968"/>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Exhortation</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Buy from Christ refined gold, white clothes, and eye salve.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Be earnest and repent.</a:t>
              </a:r>
            </a:p>
          </p:txBody>
        </p:sp>
      </p:grpSp>
      <p:grpSp>
        <p:nvGrpSpPr>
          <p:cNvPr id="28" name="Group 27"/>
          <p:cNvGrpSpPr>
            <a:grpSpLocks noChangeAspect="1"/>
          </p:cNvGrpSpPr>
          <p:nvPr/>
        </p:nvGrpSpPr>
        <p:grpSpPr bwMode="auto">
          <a:xfrm>
            <a:off x="1604962" y="735013"/>
            <a:ext cx="5688013" cy="5688012"/>
            <a:chOff x="1475656" y="836712"/>
            <a:chExt cx="5904656" cy="5688632"/>
          </a:xfrm>
        </p:grpSpPr>
        <p:sp>
          <p:nvSpPr>
            <p:cNvPr id="802835" name="Oval 4"/>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30" name="TextBox 29"/>
            <p:cNvSpPr txBox="1"/>
            <p:nvPr/>
          </p:nvSpPr>
          <p:spPr>
            <a:xfrm>
              <a:off x="1923902" y="836712"/>
              <a:ext cx="5008164" cy="1570208"/>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Warning</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None!</a:t>
              </a:r>
            </a:p>
          </p:txBody>
        </p:sp>
      </p:grpSp>
      <p:sp>
        <p:nvSpPr>
          <p:cNvPr id="802823" name="Title 1"/>
          <p:cNvSpPr>
            <a:spLocks noGrp="1"/>
          </p:cNvSpPr>
          <p:nvPr>
            <p:ph type="title"/>
          </p:nvPr>
        </p:nvSpPr>
        <p:spPr>
          <a:xfrm>
            <a:off x="-31750" y="-26988"/>
            <a:ext cx="9212263" cy="719138"/>
          </a:xfrm>
        </p:spPr>
        <p:txBody>
          <a:bodyPr>
            <a:normAutofit fontScale="90000"/>
          </a:bodyPr>
          <a:lstStyle/>
          <a:p>
            <a:r>
              <a:rPr lang="ar-JO" dirty="0">
                <a:ea typeface="ＭＳ Ｐゴシック" charset="0"/>
              </a:rPr>
              <a:t>لاودكية (رؤ 3: 14-22)</a:t>
            </a:r>
            <a:endParaRPr lang="en-US" dirty="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أفسس</a:t>
            </a:r>
            <a:endParaRPr kumimoji="0" lang="en-US"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لاودكية</a:t>
            </a:r>
            <a:endParaRPr kumimoji="0" lang="en-US" sz="24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فيلادلفيا</a:t>
            </a:r>
            <a:endParaRPr kumimoji="0" lang="en-US"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4" name="TextBox 13"/>
          <p:cNvSpPr txBox="1"/>
          <p:nvPr/>
        </p:nvSpPr>
        <p:spPr>
          <a:xfrm>
            <a:off x="7292975" y="2895600"/>
            <a:ext cx="16716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ساردس</a:t>
            </a:r>
            <a:endParaRPr kumimoji="0" lang="en-US"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ثياتيرا</a:t>
            </a:r>
            <a:endParaRPr kumimoji="0" lang="en-US"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برغامس</a:t>
            </a:r>
            <a:endParaRPr kumimoji="0" lang="en-US"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سميرنا</a:t>
            </a:r>
            <a:endParaRPr kumimoji="0" lang="en-US"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nvGrpSpPr>
          <p:cNvPr id="13" name="Group 12"/>
          <p:cNvGrpSpPr>
            <a:grpSpLocks noChangeAspect="1"/>
          </p:cNvGrpSpPr>
          <p:nvPr/>
        </p:nvGrpSpPr>
        <p:grpSpPr bwMode="auto">
          <a:xfrm>
            <a:off x="1044575" y="273844"/>
            <a:ext cx="6696075" cy="6149181"/>
            <a:chOff x="1475656" y="836712"/>
            <a:chExt cx="5904656" cy="5688633"/>
          </a:xfrm>
        </p:grpSpPr>
        <p:sp>
          <p:nvSpPr>
            <p:cNvPr id="802833" name="Oval 4"/>
            <p:cNvSpPr>
              <a:spLocks noChangeArrowheads="1"/>
            </p:cNvSpPr>
            <p:nvPr/>
          </p:nvSpPr>
          <p:spPr bwMode="auto">
            <a:xfrm>
              <a:off x="1475656" y="836712"/>
              <a:ext cx="5904656" cy="5688633"/>
            </a:xfrm>
            <a:prstGeom prst="ellipse">
              <a:avLst/>
            </a:prstGeom>
            <a:solidFill>
              <a:srgbClr val="660066"/>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15" name="TextBox 14"/>
            <p:cNvSpPr txBox="1"/>
            <p:nvPr/>
          </p:nvSpPr>
          <p:spPr>
            <a:xfrm>
              <a:off x="3060310" y="1061063"/>
              <a:ext cx="2743747" cy="3672958"/>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الوعد</a:t>
              </a:r>
              <a:endParaRPr kumimoji="0" lang="en-US" sz="36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الغالبون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سيأكلون مع المسيح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و يملكون مع المسيح</a:t>
              </a:r>
              <a:endParaRPr kumimoji="0" lang="en-US" sz="36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sp>
        <p:nvSpPr>
          <p:cNvPr id="31" name="Text Box 1041"/>
          <p:cNvSpPr txBox="1">
            <a:spLocks noChangeArrowheads="1"/>
          </p:cNvSpPr>
          <p:nvPr/>
        </p:nvSpPr>
        <p:spPr bwMode="auto">
          <a:xfrm>
            <a:off x="8388424"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363</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66273915"/>
      </p:ext>
    </p:extLst>
  </p:cSld>
  <p:clrMapOvr>
    <a:overrideClrMapping bg1="lt1" tx1="dk1" bg2="lt2" tx2="dk2" accent1="accent1" accent2="accent2" accent3="accent3" accent4="accent4" accent5="accent5" accent6="accent6" hlink="hlink" folHlink="folHlink"/>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1249"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1250" name="Title 1"/>
          <p:cNvSpPr>
            <a:spLocks noGrp="1"/>
          </p:cNvSpPr>
          <p:nvPr>
            <p:ph type="title"/>
          </p:nvPr>
        </p:nvSpPr>
        <p:spPr>
          <a:xfrm>
            <a:off x="-31750" y="-26988"/>
            <a:ext cx="9212263" cy="719138"/>
          </a:xfrm>
        </p:spPr>
        <p:txBody>
          <a:bodyPr/>
          <a:lstStyle/>
          <a:p>
            <a:r>
              <a:rPr lang="ar-JO" dirty="0">
                <a:ea typeface="ＭＳ Ｐゴシック" charset="0"/>
              </a:rPr>
              <a:t>الغالبون (رؤيا 2-3)</a:t>
            </a:r>
            <a:endParaRPr lang="en-US" dirty="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أفسس</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لاودكية</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فيلادلفيا</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4" name="TextBox 13"/>
          <p:cNvSpPr txBox="1"/>
          <p:nvPr/>
        </p:nvSpPr>
        <p:spPr>
          <a:xfrm>
            <a:off x="7292975" y="33274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ساردس</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ثياتيرا</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برغامس</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سميرنا</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grpSp>
        <p:nvGrpSpPr>
          <p:cNvPr id="821259"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21278" name="TextBox 1"/>
            <p:cNvSpPr txBox="1">
              <a:spLocks noChangeArrowheads="1"/>
            </p:cNvSpPr>
            <p:nvPr/>
          </p:nvSpPr>
          <p:spPr bwMode="auto">
            <a:xfrm>
              <a:off x="1619672" y="5631631"/>
              <a:ext cx="715671"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821260"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21276" name="TextBox 20"/>
            <p:cNvSpPr txBox="1">
              <a:spLocks noChangeArrowheads="1"/>
            </p:cNvSpPr>
            <p:nvPr/>
          </p:nvSpPr>
          <p:spPr bwMode="auto">
            <a:xfrm>
              <a:off x="1619672" y="5631631"/>
              <a:ext cx="868850"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11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24" name="TextBox 23"/>
            <p:cNvSpPr txBox="1"/>
            <p:nvPr/>
          </p:nvSpPr>
          <p:spPr>
            <a:xfrm>
              <a:off x="1619672" y="5631631"/>
              <a:ext cx="886781" cy="461665"/>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17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821262"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21274" name="TextBox 26"/>
            <p:cNvSpPr txBox="1">
              <a:spLocks noChangeArrowheads="1"/>
            </p:cNvSpPr>
            <p:nvPr/>
          </p:nvSpPr>
          <p:spPr bwMode="auto">
            <a:xfrm>
              <a:off x="1619672" y="5631631"/>
              <a:ext cx="886476" cy="461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26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821263" name="Group 27"/>
          <p:cNvGrpSpPr>
            <a:grpSpLocks/>
          </p:cNvGrpSpPr>
          <p:nvPr/>
        </p:nvGrpSpPr>
        <p:grpSpPr bwMode="auto">
          <a:xfrm>
            <a:off x="7380288" y="3573463"/>
            <a:ext cx="1728787" cy="1295400"/>
            <a:chOff x="1115616" y="5157192"/>
            <a:chExt cx="1728192" cy="1296144"/>
          </a:xfrm>
        </p:grpSpPr>
        <p:sp>
          <p:nvSpPr>
            <p:cNvPr id="29" name="5-Point Star 2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21272" name="TextBox 29"/>
            <p:cNvSpPr txBox="1">
              <a:spLocks noChangeArrowheads="1"/>
            </p:cNvSpPr>
            <p:nvPr/>
          </p:nvSpPr>
          <p:spPr bwMode="auto">
            <a:xfrm>
              <a:off x="1619672" y="5631631"/>
              <a:ext cx="715014"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821264" name="Group 30"/>
          <p:cNvGrpSpPr>
            <a:grpSpLocks/>
          </p:cNvGrpSpPr>
          <p:nvPr/>
        </p:nvGrpSpPr>
        <p:grpSpPr bwMode="auto">
          <a:xfrm>
            <a:off x="6948488" y="5445125"/>
            <a:ext cx="1727200" cy="1296988"/>
            <a:chOff x="1115616" y="5157192"/>
            <a:chExt cx="1728192" cy="1296144"/>
          </a:xfrm>
        </p:grpSpPr>
        <p:sp>
          <p:nvSpPr>
            <p:cNvPr id="32" name="5-Point Star 31"/>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21270" name="TextBox 32"/>
            <p:cNvSpPr txBox="1">
              <a:spLocks noChangeArrowheads="1"/>
            </p:cNvSpPr>
            <p:nvPr/>
          </p:nvSpPr>
          <p:spPr bwMode="auto">
            <a:xfrm>
              <a:off x="1619672" y="5631631"/>
              <a:ext cx="887290" cy="461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12</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821265" name="Group 33"/>
          <p:cNvGrpSpPr>
            <a:grpSpLocks/>
          </p:cNvGrpSpPr>
          <p:nvPr/>
        </p:nvGrpSpPr>
        <p:grpSpPr bwMode="auto">
          <a:xfrm>
            <a:off x="3563938" y="5373688"/>
            <a:ext cx="1728787" cy="1295400"/>
            <a:chOff x="1115616" y="5157192"/>
            <a:chExt cx="1728192" cy="1296144"/>
          </a:xfrm>
        </p:grpSpPr>
        <p:sp>
          <p:nvSpPr>
            <p:cNvPr id="35" name="5-Point Star 34"/>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21268" name="TextBox 35"/>
            <p:cNvSpPr txBox="1">
              <a:spLocks noChangeArrowheads="1"/>
            </p:cNvSpPr>
            <p:nvPr/>
          </p:nvSpPr>
          <p:spPr bwMode="auto">
            <a:xfrm>
              <a:off x="1619672" y="5631631"/>
              <a:ext cx="886476"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21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5" name="TextBox 4"/>
          <p:cNvSpPr txBox="1">
            <a:spLocks noChangeArrowheads="1"/>
          </p:cNvSpPr>
          <p:nvPr/>
        </p:nvSpPr>
        <p:spPr bwMode="auto">
          <a:xfrm>
            <a:off x="3059113" y="2852738"/>
            <a:ext cx="3313112"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من يغلب </a:t>
            </a:r>
            <a:r>
              <a:rPr kumimoji="0" lang="ar-JO" sz="36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يرث كل شيء و أكون له إلهاً و هو يكون لي ابناً   </a:t>
            </a: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(21: 7)</a:t>
            </a:r>
          </a:p>
        </p:txBody>
      </p:sp>
      <p:sp>
        <p:nvSpPr>
          <p:cNvPr id="34"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365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443289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17500"/>
            <a:ext cx="9144000" cy="6217920"/>
          </a:xfrm>
          <a:prstGeom prst="rect">
            <a:avLst/>
          </a:prstGeom>
        </p:spPr>
      </p:pic>
      <p:sp>
        <p:nvSpPr>
          <p:cNvPr id="111618" name="Rectangle 2"/>
          <p:cNvSpPr>
            <a:spLocks noGrp="1" noChangeArrowheads="1"/>
          </p:cNvSpPr>
          <p:nvPr>
            <p:ph type="ctrTitle"/>
          </p:nvPr>
        </p:nvSpPr>
        <p:spPr>
          <a:xfrm>
            <a:off x="-4630" y="-7404"/>
            <a:ext cx="9148629" cy="2818284"/>
          </a:xfrm>
        </p:spPr>
        <p:txBody>
          <a:bodyPr/>
          <a:lstStyle/>
          <a:p>
            <a:r>
              <a:rPr lang="ar-JO" sz="6000" dirty="0">
                <a:effectLst>
                  <a:glow rad="177800">
                    <a:schemeClr val="tx1"/>
                  </a:glow>
                </a:effectLst>
                <a:ea typeface="ＭＳ Ｐゴシック" charset="0"/>
              </a:rPr>
              <a:t>هل أنت مستعد لتملك على العالم ؟</a:t>
            </a:r>
            <a:endParaRPr lang="en-US" sz="6000" dirty="0">
              <a:effectLst>
                <a:glow rad="177800">
                  <a:schemeClr val="tx1"/>
                </a:glow>
              </a:effectLst>
              <a:ea typeface="ＭＳ Ｐゴシック" charset="0"/>
            </a:endParaRPr>
          </a:p>
        </p:txBody>
      </p:sp>
    </p:spTree>
    <p:extLst>
      <p:ext uri="{BB962C8B-B14F-4D97-AF65-F5344CB8AC3E}">
        <p14:creationId xmlns:p14="http://schemas.microsoft.com/office/powerpoint/2010/main" val="148272569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8" name="Picture 2" descr="king-of-kings"/>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357379" name="Rectangle 3"/>
          <p:cNvSpPr>
            <a:spLocks noGrp="1" noChangeArrowheads="1"/>
          </p:cNvSpPr>
          <p:nvPr>
            <p:ph type="title"/>
          </p:nvPr>
        </p:nvSpPr>
        <p:spPr>
          <a:xfrm>
            <a:off x="0" y="533400"/>
            <a:ext cx="8763000" cy="838200"/>
          </a:xfrm>
        </p:spPr>
        <p:txBody>
          <a:bodyPr/>
          <a:lstStyle/>
          <a:p>
            <a:r>
              <a:rPr lang="ar-JO" sz="7200" dirty="0">
                <a:effectLst>
                  <a:outerShdw blurRad="38100" dist="38100" dir="2700000" algn="tl">
                    <a:srgbClr val="DDDDDD"/>
                  </a:outerShdw>
                </a:effectLst>
                <a:cs typeface="Arial" panose="020B0604020202020204" pitchFamily="34" charset="0"/>
              </a:rPr>
              <a:t>ملك المسيح</a:t>
            </a:r>
            <a:endParaRPr lang="en-US" sz="4800" dirty="0">
              <a:effectLst>
                <a:outerShdw blurRad="38100" dist="38100" dir="2700000" algn="tl">
                  <a:srgbClr val="DDDDDD"/>
                </a:outerShdw>
              </a:effectLst>
              <a:cs typeface="Arial" panose="020B0604020202020204" pitchFamily="34" charset="0"/>
            </a:endParaRPr>
          </a:p>
        </p:txBody>
      </p:sp>
      <p:sp>
        <p:nvSpPr>
          <p:cNvPr id="357380" name="Rectangle 4"/>
          <p:cNvSpPr>
            <a:spLocks noChangeArrowheads="1"/>
          </p:cNvSpPr>
          <p:nvPr/>
        </p:nvSpPr>
        <p:spPr bwMode="auto">
          <a:xfrm>
            <a:off x="0" y="1524000"/>
            <a:ext cx="9144000"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461963" marR="0" lvl="0" indent="-461963" algn="ctr" defTabSz="914400" rtl="0" eaLnBrk="1" fontAlgn="base" latinLnBrk="0" hangingPunct="1">
              <a:lnSpc>
                <a:spcPct val="100000"/>
              </a:lnSpc>
              <a:spcBef>
                <a:spcPct val="20000"/>
              </a:spcBef>
              <a:spcAft>
                <a:spcPct val="0"/>
              </a:spcAft>
              <a:buClrTx/>
              <a:buSzTx/>
              <a:buFontTx/>
              <a:buNone/>
              <a:tabLst/>
              <a:defRPr/>
            </a:pPr>
            <a:r>
              <a:rPr kumimoji="0" lang="ar-JO" sz="44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مز 2: 8-9 مقتبس في رؤ 2: 27</a:t>
            </a:r>
            <a:endParaRPr kumimoji="0" lang="en-US" sz="44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1784123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59426" name="Rectangle 2"/>
          <p:cNvSpPr>
            <a:spLocks noGrp="1" noChangeArrowheads="1"/>
          </p:cNvSpPr>
          <p:nvPr>
            <p:ph type="title"/>
          </p:nvPr>
        </p:nvSpPr>
        <p:spPr>
          <a:xfrm>
            <a:off x="990600" y="228600"/>
            <a:ext cx="7239000" cy="1700213"/>
          </a:xfrm>
          <a:gradFill rotWithShape="0">
            <a:gsLst>
              <a:gs pos="0">
                <a:srgbClr val="AC1D73"/>
              </a:gs>
              <a:gs pos="100000">
                <a:srgbClr val="AC1D73">
                  <a:gamma/>
                  <a:shade val="46275"/>
                  <a:invGamma/>
                </a:srgbClr>
              </a:gs>
            </a:gsLst>
            <a:path path="shape">
              <a:fillToRect l="50000" t="50000" r="50000" b="50000"/>
            </a:path>
          </a:gradFill>
          <a:ln/>
          <a:effectLst>
            <a:outerShdw blurRad="63500" dist="107763" dir="13500000" algn="ctr" rotWithShape="0">
              <a:schemeClr val="tx2">
                <a:alpha val="74998"/>
              </a:schemeClr>
            </a:outerShdw>
          </a:effectLst>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lstStyle/>
          <a:p>
            <a:r>
              <a:rPr lang="ar-JO" sz="6000" dirty="0">
                <a:solidFill>
                  <a:schemeClr val="bg1"/>
                </a:solidFill>
                <a:effectLst>
                  <a:outerShdw blurRad="38100" dist="38100" dir="2700000" algn="tl">
                    <a:srgbClr val="000000"/>
                  </a:outerShdw>
                </a:effectLst>
                <a:cs typeface="Arial" panose="020B0604020202020204" pitchFamily="34" charset="0"/>
              </a:rPr>
              <a:t>مستقبلنا</a:t>
            </a:r>
            <a:br>
              <a:rPr lang="en-US" dirty="0">
                <a:solidFill>
                  <a:schemeClr val="bg1"/>
                </a:solidFill>
                <a:effectLst>
                  <a:outerShdw blurRad="38100" dist="38100" dir="2700000" algn="tl">
                    <a:srgbClr val="000000"/>
                  </a:outerShdw>
                </a:effectLst>
                <a:cs typeface="Arial" panose="020B0604020202020204" pitchFamily="34" charset="0"/>
              </a:rPr>
            </a:br>
            <a:r>
              <a:rPr lang="en-US" dirty="0">
                <a:solidFill>
                  <a:schemeClr val="bg1"/>
                </a:solidFill>
                <a:effectLst>
                  <a:outerShdw blurRad="38100" dist="38100" dir="2700000" algn="tl">
                    <a:srgbClr val="000000"/>
                  </a:outerShdw>
                </a:effectLst>
                <a:cs typeface="Arial" panose="020B0604020202020204" pitchFamily="34" charset="0"/>
              </a:rPr>
              <a:t>(</a:t>
            </a:r>
            <a:r>
              <a:rPr lang="ar-JO" dirty="0">
                <a:solidFill>
                  <a:schemeClr val="bg1"/>
                </a:solidFill>
                <a:effectLst>
                  <a:outerShdw blurRad="38100" dist="38100" dir="2700000" algn="tl">
                    <a:srgbClr val="000000"/>
                  </a:outerShdw>
                </a:effectLst>
                <a:cs typeface="Arial" panose="020B0604020202020204" pitchFamily="34" charset="0"/>
              </a:rPr>
              <a:t>رؤ 19-20</a:t>
            </a:r>
            <a:r>
              <a:rPr lang="en-US" dirty="0">
                <a:solidFill>
                  <a:schemeClr val="bg1"/>
                </a:solidFill>
                <a:effectLst>
                  <a:outerShdw blurRad="38100" dist="38100" dir="2700000" algn="tl">
                    <a:srgbClr val="000000"/>
                  </a:outerShdw>
                </a:effectLst>
                <a:cs typeface="Arial" panose="020B0604020202020204" pitchFamily="34" charset="0"/>
              </a:rPr>
              <a:t>)</a:t>
            </a:r>
          </a:p>
        </p:txBody>
      </p:sp>
      <p:grpSp>
        <p:nvGrpSpPr>
          <p:cNvPr id="359427" name="Group 3"/>
          <p:cNvGrpSpPr>
            <a:grpSpLocks/>
          </p:cNvGrpSpPr>
          <p:nvPr/>
        </p:nvGrpSpPr>
        <p:grpSpPr bwMode="auto">
          <a:xfrm>
            <a:off x="5835650" y="2133600"/>
            <a:ext cx="3384550" cy="4724400"/>
            <a:chOff x="3676" y="1344"/>
            <a:chExt cx="2132" cy="2976"/>
          </a:xfrm>
        </p:grpSpPr>
        <p:pic>
          <p:nvPicPr>
            <p:cNvPr id="359428" name="Picture 4" descr="img83[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44" y="1344"/>
              <a:ext cx="2016" cy="2976"/>
            </a:xfrm>
            <a:prstGeom prst="rect">
              <a:avLst/>
            </a:prstGeom>
            <a:noFill/>
            <a:extLst>
              <a:ext uri="{909E8E84-426E-40dd-AFC4-6F175D3DCCD1}">
                <a14:hiddenFill xmlns="" xmlns:a14="http://schemas.microsoft.com/office/drawing/2010/main">
                  <a:solidFill>
                    <a:srgbClr val="FFFFFF"/>
                  </a:solidFill>
                </a14:hiddenFill>
              </a:ext>
            </a:extLst>
          </p:spPr>
        </p:pic>
        <p:sp>
          <p:nvSpPr>
            <p:cNvPr id="359429" name="Rectangle 5"/>
            <p:cNvSpPr>
              <a:spLocks noChangeArrowheads="1"/>
            </p:cNvSpPr>
            <p:nvPr/>
          </p:nvSpPr>
          <p:spPr bwMode="auto">
            <a:xfrm>
              <a:off x="3676" y="1920"/>
              <a:ext cx="2132" cy="10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السماء</a:t>
              </a:r>
              <a:r>
                <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br>
                <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رؤ 21-22</a:t>
              </a:r>
              <a:r>
                <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59430" name="Group 6"/>
          <p:cNvGrpSpPr>
            <a:grpSpLocks/>
          </p:cNvGrpSpPr>
          <p:nvPr/>
        </p:nvGrpSpPr>
        <p:grpSpPr bwMode="auto">
          <a:xfrm>
            <a:off x="-152400" y="2971800"/>
            <a:ext cx="3097213" cy="3886200"/>
            <a:chOff x="-96" y="1872"/>
            <a:chExt cx="1951" cy="2448"/>
          </a:xfrm>
        </p:grpSpPr>
        <p:pic>
          <p:nvPicPr>
            <p:cNvPr id="359431" name="Picture 7" descr="Rev 19 Second Comi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 y="1872"/>
              <a:ext cx="1740" cy="2448"/>
            </a:xfrm>
            <a:prstGeom prst="rect">
              <a:avLst/>
            </a:prstGeom>
            <a:noFill/>
            <a:extLst>
              <a:ext uri="{909E8E84-426E-40dd-AFC4-6F175D3DCCD1}">
                <a14:hiddenFill xmlns="" xmlns:a14="http://schemas.microsoft.com/office/drawing/2010/main">
                  <a:solidFill>
                    <a:srgbClr val="FFFFFF"/>
                  </a:solidFill>
                </a14:hiddenFill>
              </a:ext>
            </a:extLst>
          </p:spPr>
        </p:pic>
        <p:sp>
          <p:nvSpPr>
            <p:cNvPr id="359432" name="Rectangle 8"/>
            <p:cNvSpPr>
              <a:spLocks noChangeArrowheads="1"/>
            </p:cNvSpPr>
            <p:nvPr/>
          </p:nvSpPr>
          <p:spPr bwMode="auto">
            <a:xfrm>
              <a:off x="-96" y="3312"/>
              <a:ext cx="1951" cy="908"/>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العودة</a:t>
              </a:r>
              <a:br>
                <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رؤ 19</a:t>
              </a:r>
              <a:r>
                <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59433" name="Group 9"/>
          <p:cNvGrpSpPr>
            <a:grpSpLocks/>
          </p:cNvGrpSpPr>
          <p:nvPr/>
        </p:nvGrpSpPr>
        <p:grpSpPr bwMode="auto">
          <a:xfrm>
            <a:off x="2667000" y="2514600"/>
            <a:ext cx="3460750" cy="4343400"/>
            <a:chOff x="1680" y="1584"/>
            <a:chExt cx="2180" cy="2736"/>
          </a:xfrm>
        </p:grpSpPr>
        <p:pic>
          <p:nvPicPr>
            <p:cNvPr id="359434" name="Picture 10" descr="king-of-kings"/>
            <p:cNvPicPr>
              <a:picLocks noChangeAspect="1" noChangeArrowheads="1"/>
            </p:cNvPicPr>
            <p:nvPr/>
          </p:nvPicPr>
          <p:blipFill>
            <a:blip r:embed="rId6" cstate="screen">
              <a:lum bright="18000"/>
              <a:extLst>
                <a:ext uri="{28A0092B-C50C-407E-A947-70E740481C1C}">
                  <a14:useLocalDpi xmlns:a14="http://schemas.microsoft.com/office/drawing/2010/main"/>
                </a:ext>
              </a:extLst>
            </a:blip>
            <a:srcRect/>
            <a:stretch>
              <a:fillRect/>
            </a:stretch>
          </p:blipFill>
          <p:spPr bwMode="auto">
            <a:xfrm>
              <a:off x="1728" y="1584"/>
              <a:ext cx="2132" cy="2736"/>
            </a:xfrm>
            <a:prstGeom prst="rect">
              <a:avLst/>
            </a:prstGeom>
            <a:noFill/>
            <a:extLst>
              <a:ext uri="{909E8E84-426E-40dd-AFC4-6F175D3DCCD1}">
                <a14:hiddenFill xmlns="" xmlns:a14="http://schemas.microsoft.com/office/drawing/2010/main">
                  <a:solidFill>
                    <a:srgbClr val="FFFFFF"/>
                  </a:solidFill>
                </a14:hiddenFill>
              </a:ext>
            </a:extLst>
          </p:spPr>
        </p:pic>
        <p:sp>
          <p:nvSpPr>
            <p:cNvPr id="359435" name="Rectangle 11"/>
            <p:cNvSpPr>
              <a:spLocks noChangeArrowheads="1"/>
            </p:cNvSpPr>
            <p:nvPr/>
          </p:nvSpPr>
          <p:spPr bwMode="auto">
            <a:xfrm>
              <a:off x="1680" y="2640"/>
              <a:ext cx="2180" cy="1071"/>
            </a:xfrm>
            <a:prstGeom prst="rect">
              <a:avLst/>
            </a:prstGeom>
            <a:noFill/>
            <a:ln>
              <a:noFill/>
            </a:ln>
            <a:effectLst>
              <a:outerShdw blurRad="63500" dist="35921" dir="2700000" algn="ctr" rotWithShape="0">
                <a:schemeClr val="bg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الألفية</a:t>
              </a:r>
              <a:r>
                <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br>
                <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رؤ 20</a:t>
              </a:r>
              <a:r>
                <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3729870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359430"/>
                                        </p:tgtEl>
                                        <p:attrNameLst>
                                          <p:attrName>style.visibility</p:attrName>
                                        </p:attrNameLst>
                                      </p:cBhvr>
                                      <p:to>
                                        <p:strVal val="visible"/>
                                      </p:to>
                                    </p:set>
                                  </p:childTnLst>
                                </p:cTn>
                              </p:par>
                            </p:childTnLst>
                          </p:cTn>
                        </p:par>
                        <p:par>
                          <p:cTn id="7" fill="hold" nodeType="afterGroup">
                            <p:stCondLst>
                              <p:cond delay="0"/>
                            </p:stCondLst>
                            <p:childTnLst>
                              <p:par>
                                <p:cTn id="8" presetID="9" presetClass="entr" presetSubtype="0" fill="hold" nodeType="afterEffect">
                                  <p:stCondLst>
                                    <p:cond delay="2000"/>
                                  </p:stCondLst>
                                  <p:childTnLst>
                                    <p:set>
                                      <p:cBhvr>
                                        <p:cTn id="9" dur="1" fill="hold">
                                          <p:stCondLst>
                                            <p:cond delay="0"/>
                                          </p:stCondLst>
                                        </p:cTn>
                                        <p:tgtEl>
                                          <p:spTgt spid="359433"/>
                                        </p:tgtEl>
                                        <p:attrNameLst>
                                          <p:attrName>style.visibility</p:attrName>
                                        </p:attrNameLst>
                                      </p:cBhvr>
                                      <p:to>
                                        <p:strVal val="visible"/>
                                      </p:to>
                                    </p:set>
                                    <p:animEffect transition="in" filter="dissolve">
                                      <p:cBhvr>
                                        <p:cTn id="10" dur="500"/>
                                        <p:tgtEl>
                                          <p:spTgt spid="359433"/>
                                        </p:tgtEl>
                                      </p:cBhvr>
                                    </p:animEffect>
                                  </p:childTnLst>
                                </p:cTn>
                              </p:par>
                            </p:childTnLst>
                          </p:cTn>
                        </p:par>
                        <p:par>
                          <p:cTn id="11" fill="hold" nodeType="afterGroup">
                            <p:stCondLst>
                              <p:cond delay="2500"/>
                            </p:stCondLst>
                            <p:childTnLst>
                              <p:par>
                                <p:cTn id="12" presetID="9" presetClass="entr" presetSubtype="0" fill="hold" nodeType="afterEffect">
                                  <p:stCondLst>
                                    <p:cond delay="2000"/>
                                  </p:stCondLst>
                                  <p:childTnLst>
                                    <p:set>
                                      <p:cBhvr>
                                        <p:cTn id="13" dur="1" fill="hold">
                                          <p:stCondLst>
                                            <p:cond delay="0"/>
                                          </p:stCondLst>
                                        </p:cTn>
                                        <p:tgtEl>
                                          <p:spTgt spid="359427"/>
                                        </p:tgtEl>
                                        <p:attrNameLst>
                                          <p:attrName>style.visibility</p:attrName>
                                        </p:attrNameLst>
                                      </p:cBhvr>
                                      <p:to>
                                        <p:strVal val="visible"/>
                                      </p:to>
                                    </p:set>
                                    <p:animEffect transition="in" filter="dissolve">
                                      <p:cBhvr>
                                        <p:cTn id="14" dur="500"/>
                                        <p:tgtEl>
                                          <p:spTgt spid="3594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457200" y="304800"/>
            <a:ext cx="7772400" cy="1219200"/>
          </a:xfrm>
        </p:spPr>
        <p:txBody>
          <a:bodyPr/>
          <a:lstStyle/>
          <a:p>
            <a:r>
              <a:rPr lang="ar-JO" dirty="0">
                <a:latin typeface="Arial" panose="020B0604020202020204" pitchFamily="34" charset="0"/>
                <a:cs typeface="Arial" panose="020B0604020202020204" pitchFamily="34" charset="0"/>
              </a:rPr>
              <a:t>رؤيا 20: 4</a:t>
            </a:r>
            <a:endParaRPr lang="en-US" sz="1800" dirty="0">
              <a:latin typeface="Arial" panose="020B0604020202020204" pitchFamily="34" charset="0"/>
              <a:cs typeface="Arial" panose="020B0604020202020204" pitchFamily="34" charset="0"/>
            </a:endParaRPr>
          </a:p>
        </p:txBody>
      </p:sp>
      <p:sp>
        <p:nvSpPr>
          <p:cNvPr id="363523" name="Rectangle 3"/>
          <p:cNvSpPr>
            <a:spLocks noChangeArrowheads="1"/>
          </p:cNvSpPr>
          <p:nvPr/>
        </p:nvSpPr>
        <p:spPr bwMode="auto">
          <a:xfrm>
            <a:off x="337741" y="1828800"/>
            <a:ext cx="8077200" cy="4495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2075" tIns="46038" rIns="92075" bIns="46038" anchor="ctr"/>
          <a:lstStyle/>
          <a:p>
            <a:pPr marL="0" marR="0" lvl="0" indent="0" algn="ct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JO" sz="4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4 و رأيت </a:t>
            </a:r>
            <a:r>
              <a:rPr kumimoji="0" lang="ar-JO" sz="4800" b="1"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عروشاً</a:t>
            </a:r>
            <a:r>
              <a:rPr kumimoji="0" lang="ar-JO" sz="4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فجلسوا عليها و </a:t>
            </a:r>
            <a:r>
              <a:rPr kumimoji="0" lang="ar-JO" sz="4800" b="1"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أعطوا حكماً </a:t>
            </a:r>
            <a:r>
              <a:rPr kumimoji="0" lang="ar-JO" sz="4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 رأيت نفوس الذين قتلوا من أجل شهادة يسوع و من أجل كلمة الله و الذين لم يسجدوا للوحش و لا لصورته و لم يقبلوا السمة على جباههم و على أيديهم فعاشوا و </a:t>
            </a:r>
            <a:r>
              <a:rPr kumimoji="0" lang="ar-JO" sz="4800" b="1"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ملكوا مع المسيح </a:t>
            </a:r>
            <a:r>
              <a:rPr kumimoji="0" lang="ar-JO" sz="4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ألف سنة</a:t>
            </a:r>
            <a:r>
              <a:rPr kumimoji="0" lang="en-US" sz="4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342270647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noChangeArrowheads="1"/>
          </p:cNvSpPr>
          <p:nvPr>
            <p:ph type="ctrTitle"/>
          </p:nvPr>
        </p:nvSpPr>
        <p:spPr>
          <a:xfrm>
            <a:off x="1907703" y="1124744"/>
            <a:ext cx="6128025" cy="5184576"/>
          </a:xfrm>
        </p:spPr>
        <p:txBody>
          <a:bodyPr/>
          <a:lstStyle/>
          <a:p>
            <a:br>
              <a:rPr lang="en-US" sz="4800" b="1" i="0" dirty="0">
                <a:latin typeface="Arial" panose="020B0604020202020204" pitchFamily="34" charset="0"/>
                <a:cs typeface="Arial" panose="020B0604020202020204" pitchFamily="34" charset="0"/>
              </a:rPr>
            </a:br>
            <a:r>
              <a:rPr lang="ar-JO" sz="4800" b="1" i="0" dirty="0">
                <a:latin typeface="Arial" panose="020B0604020202020204" pitchFamily="34" charset="0"/>
                <a:cs typeface="Arial" panose="020B0604020202020204" pitchFamily="34" charset="0"/>
              </a:rPr>
              <a:t>ألستم تعلمون أن</a:t>
            </a:r>
            <a:r>
              <a:rPr lang="ar-JO" sz="4800" b="1" i="0" dirty="0">
                <a:solidFill>
                  <a:schemeClr val="accent2">
                    <a:lumMod val="50000"/>
                  </a:schemeClr>
                </a:solidFill>
                <a:latin typeface="Arial" panose="020B0604020202020204" pitchFamily="34" charset="0"/>
                <a:cs typeface="Arial" panose="020B0604020202020204" pitchFamily="34" charset="0"/>
              </a:rPr>
              <a:t> القديسين سيدينون العالم </a:t>
            </a:r>
            <a:r>
              <a:rPr lang="ar-JO" sz="4800" b="1" i="0" dirty="0">
                <a:latin typeface="Arial" panose="020B0604020202020204" pitchFamily="34" charset="0"/>
                <a:cs typeface="Arial" panose="020B0604020202020204" pitchFamily="34" charset="0"/>
              </a:rPr>
              <a:t>(1 كو 6: 2أ)</a:t>
            </a:r>
            <a:endParaRPr lang="en-US" sz="4800" b="1" i="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63176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2"/>
          <p:cNvSpPr>
            <a:spLocks noChangeArrowheads="1"/>
          </p:cNvSpPr>
          <p:nvPr/>
        </p:nvSpPr>
        <p:spPr bwMode="auto">
          <a:xfrm>
            <a:off x="6875463" y="0"/>
            <a:ext cx="2268537" cy="6858000"/>
          </a:xfrm>
          <a:prstGeom prst="rect">
            <a:avLst/>
          </a:prstGeom>
          <a:solidFill>
            <a:srgbClr val="000000"/>
          </a:soli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pic>
        <p:nvPicPr>
          <p:cNvPr id="371714" name="Picture 1" descr="exodus-nasa-map-sinai.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0"/>
            <a:ext cx="6948488" cy="6877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0232" name="Rectangle 8"/>
          <p:cNvSpPr>
            <a:spLocks noGrp="1" noChangeArrowheads="1"/>
          </p:cNvSpPr>
          <p:nvPr>
            <p:ph type="title" idx="4294967295"/>
          </p:nvPr>
        </p:nvSpPr>
        <p:spPr>
          <a:xfrm>
            <a:off x="6875463" y="2065338"/>
            <a:ext cx="2376487" cy="1323439"/>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kumimoji="0" lang="ar-JO" sz="4000" dirty="0">
                <a:solidFill>
                  <a:srgbClr val="FFFFFF"/>
                </a:solidFill>
                <a:effectLst/>
                <a:ea typeface="ＭＳ Ｐゴシック" pitchFamily="-112" charset="-128"/>
                <a:cs typeface="Arial" panose="020B0604020202020204" pitchFamily="34" charset="0"/>
              </a:rPr>
              <a:t>خط سير</a:t>
            </a:r>
            <a:br>
              <a:rPr kumimoji="0" lang="ar-JO" sz="4000" dirty="0">
                <a:solidFill>
                  <a:srgbClr val="FFFFFF"/>
                </a:solidFill>
                <a:effectLst/>
                <a:ea typeface="ＭＳ Ｐゴシック" pitchFamily="-112" charset="-128"/>
                <a:cs typeface="Arial" panose="020B0604020202020204" pitchFamily="34" charset="0"/>
              </a:rPr>
            </a:br>
            <a:r>
              <a:rPr kumimoji="0" lang="ar-JO" sz="4000" dirty="0">
                <a:solidFill>
                  <a:srgbClr val="FFFFFF"/>
                </a:solidFill>
                <a:effectLst/>
                <a:ea typeface="ＭＳ Ｐゴシック" pitchFamily="-112" charset="-128"/>
                <a:cs typeface="Arial" panose="020B0604020202020204" pitchFamily="34" charset="0"/>
              </a:rPr>
              <a:t>رحلة الخروج</a:t>
            </a:r>
            <a:endParaRPr kumimoji="0" lang="en-US" sz="4000" dirty="0">
              <a:solidFill>
                <a:srgbClr val="FFFFFF"/>
              </a:solidFill>
              <a:effectLst/>
              <a:ea typeface="ＭＳ Ｐゴシック" pitchFamily="-112" charset="-128"/>
              <a:cs typeface="Arial" panose="020B0604020202020204" pitchFamily="34" charset="0"/>
            </a:endParaRPr>
          </a:p>
        </p:txBody>
      </p:sp>
      <p:sp>
        <p:nvSpPr>
          <p:cNvPr id="9" name="Rectangle 8"/>
          <p:cNvSpPr txBox="1">
            <a:spLocks noChangeArrowheads="1"/>
          </p:cNvSpPr>
          <p:nvPr/>
        </p:nvSpPr>
        <p:spPr bwMode="auto">
          <a:xfrm>
            <a:off x="-31750" y="1844675"/>
            <a:ext cx="2732088"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جاسان</a:t>
            </a:r>
            <a:endParaRPr kumimoji="0" lang="en-US" sz="400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0" name="Rectangle 8"/>
          <p:cNvSpPr txBox="1">
            <a:spLocks noChangeArrowheads="1"/>
          </p:cNvSpPr>
          <p:nvPr/>
        </p:nvSpPr>
        <p:spPr bwMode="auto">
          <a:xfrm>
            <a:off x="5127625" y="4367213"/>
            <a:ext cx="2155825"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000" u="none" strike="noStrike" kern="1200" cap="none" spc="0" normalizeH="0" baseline="0" noProof="0" dirty="0">
                <a:ln>
                  <a:noFill/>
                </a:ln>
                <a:solidFill>
                  <a:srgbClr val="F1F7E9">
                    <a:lumMod val="10000"/>
                  </a:srgbClr>
                </a:solidFill>
                <a:effectLst/>
                <a:uLnTx/>
                <a:uFillTx/>
                <a:latin typeface="Arial" panose="020B0604020202020204" pitchFamily="34" charset="0"/>
                <a:ea typeface="ＭＳ Ｐゴシック" pitchFamily="-112" charset="-128"/>
                <a:cs typeface="Arial" panose="020B0604020202020204" pitchFamily="34" charset="0"/>
              </a:rPr>
              <a:t>مِديان</a:t>
            </a:r>
            <a:endParaRPr kumimoji="0" lang="en-US" sz="4000" u="none" strike="noStrike" kern="1200" cap="none" spc="0" normalizeH="0" baseline="0" noProof="0" dirty="0">
              <a:ln>
                <a:noFill/>
              </a:ln>
              <a:solidFill>
                <a:srgbClr val="F1F7E9">
                  <a:lumMod val="10000"/>
                </a:srgbClr>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1" name="Rectangle 8"/>
          <p:cNvSpPr txBox="1">
            <a:spLocks noChangeArrowheads="1"/>
          </p:cNvSpPr>
          <p:nvPr/>
        </p:nvSpPr>
        <p:spPr bwMode="auto">
          <a:xfrm>
            <a:off x="2847975" y="3762375"/>
            <a:ext cx="2155825"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u="none" strike="noStrike" kern="1200" cap="none" spc="0" normalizeH="0" baseline="0" noProof="0" dirty="0">
                <a:ln>
                  <a:noFill/>
                </a:ln>
                <a:solidFill>
                  <a:srgbClr val="F1F7E9">
                    <a:lumMod val="10000"/>
                  </a:srgbClr>
                </a:solidFill>
                <a:effectLst/>
                <a:uLnTx/>
                <a:uFillTx/>
                <a:latin typeface="Arial" panose="020B0604020202020204" pitchFamily="34" charset="0"/>
                <a:ea typeface="ＭＳ Ｐゴシック" pitchFamily="-112" charset="-128"/>
                <a:cs typeface="Arial" panose="020B0604020202020204" pitchFamily="34" charset="0"/>
              </a:rPr>
              <a:t>جبل    سيناء</a:t>
            </a:r>
            <a:endParaRPr kumimoji="0" lang="en-US" sz="4000" u="none" strike="noStrike" kern="1200" cap="none" spc="0" normalizeH="0" baseline="0" noProof="0" dirty="0">
              <a:ln>
                <a:noFill/>
              </a:ln>
              <a:solidFill>
                <a:srgbClr val="F1F7E9">
                  <a:lumMod val="10000"/>
                </a:srgbClr>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2" name="Rectangle 8"/>
          <p:cNvSpPr txBox="1">
            <a:spLocks noChangeArrowheads="1"/>
          </p:cNvSpPr>
          <p:nvPr/>
        </p:nvSpPr>
        <p:spPr bwMode="auto">
          <a:xfrm>
            <a:off x="3924300" y="-9525"/>
            <a:ext cx="2155825"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كنعان</a:t>
            </a:r>
            <a:endParaRPr kumimoji="0" lang="en-US" sz="400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3" name="Rectangle 8"/>
          <p:cNvSpPr txBox="1">
            <a:spLocks noChangeArrowheads="1"/>
          </p:cNvSpPr>
          <p:nvPr/>
        </p:nvSpPr>
        <p:spPr bwMode="auto">
          <a:xfrm>
            <a:off x="684213" y="3933825"/>
            <a:ext cx="2155825"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u="none" strike="noStrike" kern="1200" cap="none" spc="0" normalizeH="0" baseline="0" noProof="0" dirty="0">
                <a:ln>
                  <a:noFill/>
                </a:ln>
                <a:solidFill>
                  <a:srgbClr val="F1F7E9">
                    <a:lumMod val="10000"/>
                  </a:srgbClr>
                </a:solidFill>
                <a:effectLst/>
                <a:uLnTx/>
                <a:uFillTx/>
                <a:latin typeface="Arial" panose="020B0604020202020204" pitchFamily="34" charset="0"/>
                <a:ea typeface="ＭＳ Ｐゴシック" pitchFamily="-112" charset="-128"/>
                <a:cs typeface="Arial" panose="020B0604020202020204" pitchFamily="34" charset="0"/>
              </a:rPr>
              <a:t>مصر</a:t>
            </a:r>
            <a:endParaRPr kumimoji="0" lang="en-US" sz="4000" u="none" strike="noStrike" kern="1200" cap="none" spc="0" normalizeH="0" baseline="0" noProof="0" dirty="0">
              <a:ln>
                <a:noFill/>
              </a:ln>
              <a:solidFill>
                <a:srgbClr val="F1F7E9">
                  <a:lumMod val="10000"/>
                </a:srgbClr>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4" name="Rectangle 8"/>
          <p:cNvSpPr txBox="1">
            <a:spLocks noChangeArrowheads="1"/>
          </p:cNvSpPr>
          <p:nvPr/>
        </p:nvSpPr>
        <p:spPr bwMode="auto">
          <a:xfrm rot="5400000">
            <a:off x="-1122362" y="3830637"/>
            <a:ext cx="295275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400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نهر النيل</a:t>
            </a:r>
            <a:endParaRPr kumimoji="0" lang="en-US" sz="400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5" name="Freeform 6"/>
          <p:cNvSpPr>
            <a:spLocks/>
          </p:cNvSpPr>
          <p:nvPr/>
        </p:nvSpPr>
        <p:spPr bwMode="auto">
          <a:xfrm>
            <a:off x="1116013" y="2709863"/>
            <a:ext cx="2743200" cy="2590800"/>
          </a:xfrm>
          <a:custGeom>
            <a:avLst/>
            <a:gdLst/>
            <a:ahLst/>
            <a:cxnLst>
              <a:cxn ang="0">
                <a:pos x="0" y="0"/>
              </a:cxn>
              <a:cxn ang="0">
                <a:pos x="192" y="132"/>
              </a:cxn>
              <a:cxn ang="0">
                <a:pos x="264" y="156"/>
              </a:cxn>
              <a:cxn ang="0">
                <a:pos x="360" y="180"/>
              </a:cxn>
              <a:cxn ang="0">
                <a:pos x="696" y="300"/>
              </a:cxn>
              <a:cxn ang="0">
                <a:pos x="840" y="348"/>
              </a:cxn>
              <a:cxn ang="0">
                <a:pos x="912" y="600"/>
              </a:cxn>
              <a:cxn ang="0">
                <a:pos x="972" y="708"/>
              </a:cxn>
              <a:cxn ang="0">
                <a:pos x="1008" y="816"/>
              </a:cxn>
              <a:cxn ang="0">
                <a:pos x="1068" y="924"/>
              </a:cxn>
              <a:cxn ang="0">
                <a:pos x="1152" y="1104"/>
              </a:cxn>
              <a:cxn ang="0">
                <a:pos x="1212" y="1176"/>
              </a:cxn>
              <a:cxn ang="0">
                <a:pos x="1296" y="1284"/>
              </a:cxn>
              <a:cxn ang="0">
                <a:pos x="1380" y="1380"/>
              </a:cxn>
              <a:cxn ang="0">
                <a:pos x="1620" y="1584"/>
              </a:cxn>
              <a:cxn ang="0">
                <a:pos x="1692" y="1608"/>
              </a:cxn>
              <a:cxn ang="0">
                <a:pos x="1728" y="1632"/>
              </a:cxn>
            </a:cxnLst>
            <a:rect l="0" t="0" r="r" b="b"/>
            <a:pathLst>
              <a:path w="1728" h="1632">
                <a:moveTo>
                  <a:pt x="0" y="0"/>
                </a:moveTo>
                <a:cubicBezTo>
                  <a:pt x="54" y="36"/>
                  <a:pt x="133" y="112"/>
                  <a:pt x="192" y="132"/>
                </a:cubicBezTo>
                <a:cubicBezTo>
                  <a:pt x="216" y="140"/>
                  <a:pt x="239" y="150"/>
                  <a:pt x="264" y="156"/>
                </a:cubicBezTo>
                <a:cubicBezTo>
                  <a:pt x="296" y="164"/>
                  <a:pt x="360" y="180"/>
                  <a:pt x="360" y="180"/>
                </a:cubicBezTo>
                <a:cubicBezTo>
                  <a:pt x="456" y="244"/>
                  <a:pt x="584" y="275"/>
                  <a:pt x="696" y="300"/>
                </a:cubicBezTo>
                <a:cubicBezTo>
                  <a:pt x="759" y="314"/>
                  <a:pt x="788" y="313"/>
                  <a:pt x="840" y="348"/>
                </a:cubicBezTo>
                <a:cubicBezTo>
                  <a:pt x="868" y="431"/>
                  <a:pt x="884" y="517"/>
                  <a:pt x="912" y="600"/>
                </a:cubicBezTo>
                <a:cubicBezTo>
                  <a:pt x="924" y="636"/>
                  <a:pt x="956" y="673"/>
                  <a:pt x="972" y="708"/>
                </a:cubicBezTo>
                <a:cubicBezTo>
                  <a:pt x="972" y="708"/>
                  <a:pt x="1002" y="798"/>
                  <a:pt x="1008" y="816"/>
                </a:cubicBezTo>
                <a:cubicBezTo>
                  <a:pt x="1020" y="852"/>
                  <a:pt x="1051" y="890"/>
                  <a:pt x="1068" y="924"/>
                </a:cubicBezTo>
                <a:cubicBezTo>
                  <a:pt x="1098" y="983"/>
                  <a:pt x="1122" y="1045"/>
                  <a:pt x="1152" y="1104"/>
                </a:cubicBezTo>
                <a:cubicBezTo>
                  <a:pt x="1178" y="1155"/>
                  <a:pt x="1175" y="1128"/>
                  <a:pt x="1212" y="1176"/>
                </a:cubicBezTo>
                <a:cubicBezTo>
                  <a:pt x="1240" y="1212"/>
                  <a:pt x="1268" y="1248"/>
                  <a:pt x="1296" y="1284"/>
                </a:cubicBezTo>
                <a:cubicBezTo>
                  <a:pt x="1371" y="1381"/>
                  <a:pt x="1310" y="1334"/>
                  <a:pt x="1380" y="1380"/>
                </a:cubicBezTo>
                <a:cubicBezTo>
                  <a:pt x="1419" y="1497"/>
                  <a:pt x="1510" y="1547"/>
                  <a:pt x="1620" y="1584"/>
                </a:cubicBezTo>
                <a:cubicBezTo>
                  <a:pt x="1644" y="1592"/>
                  <a:pt x="1671" y="1594"/>
                  <a:pt x="1692" y="1608"/>
                </a:cubicBezTo>
                <a:cubicBezTo>
                  <a:pt x="1704" y="1616"/>
                  <a:pt x="1728" y="1632"/>
                  <a:pt x="1728" y="1632"/>
                </a:cubicBezTo>
              </a:path>
            </a:pathLst>
          </a:custGeom>
          <a:noFill/>
          <a:ln w="76200" cmpd="sng">
            <a:solidFill>
              <a:srgbClr val="FF0000"/>
            </a:solidFill>
            <a:round/>
            <a:headEnd type="none" w="med" len="med"/>
            <a:tailEnd type="triangle" w="med" len="me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16" name="Rectangle 8"/>
          <p:cNvSpPr txBox="1">
            <a:spLocks noChangeArrowheads="1"/>
          </p:cNvSpPr>
          <p:nvPr/>
        </p:nvSpPr>
        <p:spPr bwMode="auto">
          <a:xfrm>
            <a:off x="8027988" y="87313"/>
            <a:ext cx="1017587" cy="4619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107</a:t>
            </a:r>
            <a:endParaRPr kumimoji="0" lang="en-US" sz="400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241300450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300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384"/>
            <a:ext cx="9144000" cy="6319325"/>
          </a:xfrm>
          <a:prstGeom prst="rect">
            <a:avLst/>
          </a:prstGeom>
        </p:spPr>
      </p:pic>
      <p:sp>
        <p:nvSpPr>
          <p:cNvPr id="111618" name="Rectangle 2"/>
          <p:cNvSpPr>
            <a:spLocks noGrp="1" noChangeArrowheads="1"/>
          </p:cNvSpPr>
          <p:nvPr>
            <p:ph type="ctrTitle"/>
          </p:nvPr>
        </p:nvSpPr>
        <p:spPr>
          <a:xfrm>
            <a:off x="-4630" y="3933056"/>
            <a:ext cx="9148629" cy="2924943"/>
          </a:xfrm>
          <a:solidFill>
            <a:schemeClr val="tx1"/>
          </a:solidFill>
        </p:spPr>
        <p:txBody>
          <a:bodyPr/>
          <a:lstStyle/>
          <a:p>
            <a:r>
              <a:rPr lang="ar-JO" dirty="0">
                <a:effectLst>
                  <a:glow rad="177800">
                    <a:schemeClr val="tx1"/>
                  </a:glow>
                </a:effectLst>
                <a:ea typeface="ＭＳ Ｐゴシック" charset="0"/>
              </a:rPr>
              <a:t>إن كنا نصبر</a:t>
            </a:r>
            <a:br>
              <a:rPr lang="en-US" dirty="0">
                <a:effectLst>
                  <a:glow rad="177800">
                    <a:schemeClr val="tx1"/>
                  </a:glow>
                </a:effectLst>
                <a:ea typeface="ＭＳ Ｐゴシック" charset="0"/>
              </a:rPr>
            </a:br>
            <a:r>
              <a:rPr lang="ar-JO" sz="6000" dirty="0">
                <a:solidFill>
                  <a:srgbClr val="FFFF00"/>
                </a:solidFill>
                <a:effectLst>
                  <a:glow rad="177800">
                    <a:schemeClr val="tx1"/>
                  </a:glow>
                </a:effectLst>
                <a:ea typeface="ＭＳ Ｐゴシック" charset="0"/>
              </a:rPr>
              <a:t>فسنملك أيضاً معه</a:t>
            </a:r>
            <a:br>
              <a:rPr lang="en-US" sz="6000" dirty="0">
                <a:solidFill>
                  <a:srgbClr val="FFFF00"/>
                </a:solidFill>
                <a:effectLst>
                  <a:glow rad="177800">
                    <a:schemeClr val="tx1"/>
                  </a:glow>
                </a:effectLst>
                <a:ea typeface="ＭＳ Ｐゴシック" charset="0"/>
              </a:rPr>
            </a:br>
            <a:r>
              <a:rPr lang="en-US" dirty="0">
                <a:effectLst>
                  <a:glow rad="177800">
                    <a:schemeClr val="tx1"/>
                  </a:glow>
                </a:effectLst>
                <a:ea typeface="ＭＳ Ｐゴシック" charset="0"/>
              </a:rPr>
              <a:t>(</a:t>
            </a:r>
            <a:r>
              <a:rPr lang="ar-JO" dirty="0">
                <a:effectLst>
                  <a:glow rad="177800">
                    <a:schemeClr val="tx1"/>
                  </a:glow>
                </a:effectLst>
                <a:ea typeface="ＭＳ Ｐゴシック" charset="0"/>
              </a:rPr>
              <a:t>2 تي 2: 12</a:t>
            </a:r>
            <a:r>
              <a:rPr lang="en-US" dirty="0">
                <a:effectLst>
                  <a:glow rad="177800">
                    <a:schemeClr val="tx1"/>
                  </a:glow>
                </a:effectLst>
                <a:ea typeface="ＭＳ Ｐゴシック" charset="0"/>
              </a:rPr>
              <a:t>)</a:t>
            </a:r>
          </a:p>
        </p:txBody>
      </p:sp>
    </p:spTree>
    <p:extLst>
      <p:ext uri="{BB962C8B-B14F-4D97-AF65-F5344CB8AC3E}">
        <p14:creationId xmlns:p14="http://schemas.microsoft.com/office/powerpoint/2010/main" val="355734144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411141" y="0"/>
            <a:ext cx="5732859" cy="6858000"/>
          </a:xfrm>
          <a:prstGeom prst="rect">
            <a:avLst/>
          </a:prstGeom>
        </p:spPr>
      </p:pic>
      <p:sp>
        <p:nvSpPr>
          <p:cNvPr id="111618" name="Rectangle 2"/>
          <p:cNvSpPr>
            <a:spLocks noGrp="1" noChangeArrowheads="1"/>
          </p:cNvSpPr>
          <p:nvPr>
            <p:ph type="ctrTitle"/>
          </p:nvPr>
        </p:nvSpPr>
        <p:spPr>
          <a:xfrm>
            <a:off x="-4630" y="0"/>
            <a:ext cx="3415771" cy="6858000"/>
          </a:xfrm>
        </p:spPr>
        <p:txBody>
          <a:bodyPr/>
          <a:lstStyle/>
          <a:p>
            <a:r>
              <a:rPr lang="ar-JO" sz="3600" dirty="0">
                <a:solidFill>
                  <a:srgbClr val="FFFF00"/>
                </a:solidFill>
                <a:effectLst>
                  <a:glow rad="177800">
                    <a:schemeClr val="tx1"/>
                  </a:glow>
                </a:effectLst>
                <a:ea typeface="ＭＳ Ｐゴシック" charset="0"/>
              </a:rPr>
              <a:t>من يغلب فسأعطيه </a:t>
            </a:r>
            <a:br>
              <a:rPr lang="ar-JO" sz="3600" dirty="0">
                <a:solidFill>
                  <a:srgbClr val="FFFF00"/>
                </a:solidFill>
                <a:effectLst>
                  <a:glow rad="177800">
                    <a:schemeClr val="tx1"/>
                  </a:glow>
                </a:effectLst>
                <a:ea typeface="ＭＳ Ｐゴシック" charset="0"/>
              </a:rPr>
            </a:br>
            <a:r>
              <a:rPr lang="ar-JO" sz="3600" dirty="0">
                <a:solidFill>
                  <a:srgbClr val="FFFF00"/>
                </a:solidFill>
                <a:effectLst>
                  <a:glow rad="177800">
                    <a:schemeClr val="tx1"/>
                  </a:glow>
                </a:effectLst>
                <a:ea typeface="ＭＳ Ｐゴシック" charset="0"/>
              </a:rPr>
              <a:t>أن يجلس معي </a:t>
            </a:r>
            <a:br>
              <a:rPr lang="ar-JO" sz="3600" dirty="0">
                <a:solidFill>
                  <a:srgbClr val="FFFF00"/>
                </a:solidFill>
                <a:effectLst>
                  <a:glow rad="177800">
                    <a:schemeClr val="tx1"/>
                  </a:glow>
                </a:effectLst>
                <a:ea typeface="ＭＳ Ｐゴシック" charset="0"/>
              </a:rPr>
            </a:br>
            <a:r>
              <a:rPr lang="ar-JO" sz="3600" dirty="0">
                <a:solidFill>
                  <a:srgbClr val="FFFF00"/>
                </a:solidFill>
                <a:effectLst>
                  <a:glow rad="177800">
                    <a:schemeClr val="tx1"/>
                  </a:glow>
                </a:effectLst>
                <a:ea typeface="ＭＳ Ｐゴシック" charset="0"/>
              </a:rPr>
              <a:t>في عرشي </a:t>
            </a:r>
            <a:br>
              <a:rPr lang="ar-JO" sz="3600" dirty="0">
                <a:effectLst>
                  <a:glow rad="177800">
                    <a:schemeClr val="tx1"/>
                  </a:glow>
                </a:effectLst>
                <a:ea typeface="ＭＳ Ｐゴシック" charset="0"/>
              </a:rPr>
            </a:br>
            <a:r>
              <a:rPr lang="ar-JO" sz="3600" dirty="0">
                <a:effectLst>
                  <a:glow rad="177800">
                    <a:schemeClr val="tx1"/>
                  </a:glow>
                </a:effectLst>
                <a:ea typeface="ＭＳ Ｐゴシック" charset="0"/>
              </a:rPr>
              <a:t>كما غلبت أنا أيضاً </a:t>
            </a:r>
            <a:br>
              <a:rPr lang="ar-JO" sz="3600" dirty="0">
                <a:effectLst>
                  <a:glow rad="177800">
                    <a:schemeClr val="tx1"/>
                  </a:glow>
                </a:effectLst>
                <a:ea typeface="ＭＳ Ｐゴシック" charset="0"/>
              </a:rPr>
            </a:br>
            <a:r>
              <a:rPr lang="ar-JO" sz="3600" dirty="0">
                <a:effectLst>
                  <a:glow rad="177800">
                    <a:schemeClr val="tx1"/>
                  </a:glow>
                </a:effectLst>
                <a:ea typeface="ＭＳ Ｐゴシック" charset="0"/>
              </a:rPr>
              <a:t>و جلست مع ابي </a:t>
            </a:r>
            <a:br>
              <a:rPr lang="ar-JO" sz="3600" dirty="0">
                <a:effectLst>
                  <a:glow rad="177800">
                    <a:schemeClr val="tx1"/>
                  </a:glow>
                </a:effectLst>
                <a:ea typeface="ＭＳ Ｐゴシック" charset="0"/>
              </a:rPr>
            </a:br>
            <a:r>
              <a:rPr lang="ar-JO" sz="3600" dirty="0">
                <a:effectLst>
                  <a:glow rad="177800">
                    <a:schemeClr val="tx1"/>
                  </a:glow>
                </a:effectLst>
                <a:ea typeface="ＭＳ Ｐゴシック" charset="0"/>
              </a:rPr>
              <a:t>في عرشه </a:t>
            </a:r>
            <a:br>
              <a:rPr lang="ar-JO" sz="3600" dirty="0">
                <a:effectLst>
                  <a:glow rad="177800">
                    <a:schemeClr val="tx1"/>
                  </a:glow>
                </a:effectLst>
                <a:ea typeface="ＭＳ Ｐゴシック" charset="0"/>
              </a:rPr>
            </a:br>
            <a:r>
              <a:rPr lang="ar-JO" sz="3600" dirty="0">
                <a:effectLst>
                  <a:glow rad="177800">
                    <a:schemeClr val="tx1"/>
                  </a:glow>
                </a:effectLst>
                <a:ea typeface="ＭＳ Ｐゴシック" charset="0"/>
              </a:rPr>
              <a:t>(رؤ 3: 21)</a:t>
            </a:r>
            <a:endParaRPr lang="en-US" sz="3600" dirty="0">
              <a:effectLst>
                <a:glow rad="177800">
                  <a:schemeClr val="tx1"/>
                </a:glow>
              </a:effectLst>
              <a:ea typeface="ＭＳ Ｐゴシック" charset="0"/>
            </a:endParaRPr>
          </a:p>
        </p:txBody>
      </p:sp>
    </p:spTree>
    <p:extLst>
      <p:ext uri="{BB962C8B-B14F-4D97-AF65-F5344CB8AC3E}">
        <p14:creationId xmlns:p14="http://schemas.microsoft.com/office/powerpoint/2010/main" val="218735098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28737" name="Text Box 1"/>
          <p:cNvSpPr txBox="1">
            <a:spLocks noChangeArrowheads="1"/>
          </p:cNvSpPr>
          <p:nvPr/>
        </p:nvSpPr>
        <p:spPr bwMode="auto">
          <a:xfrm>
            <a:off x="-46452" y="-26987"/>
            <a:ext cx="9250087" cy="700488"/>
          </a:xfrm>
          <a:prstGeom prst="rect">
            <a:avLst/>
          </a:prstGeom>
          <a:solidFill>
            <a:schemeClr val="tx1"/>
          </a:solidFill>
          <a:ln w="28575">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التأكيد و الإرتداد</a:t>
            </a:r>
            <a:endParaRPr kumimoji="0" lang="en-GB"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746" name="Oval 2"/>
          <p:cNvSpPr>
            <a:spLocks noChangeAspect="1" noChangeArrowheads="1"/>
          </p:cNvSpPr>
          <p:nvPr/>
        </p:nvSpPr>
        <p:spPr bwMode="auto">
          <a:xfrm>
            <a:off x="38680" y="1448970"/>
            <a:ext cx="4205330" cy="4209185"/>
          </a:xfrm>
          <a:prstGeom prst="ellipse">
            <a:avLst/>
          </a:prstGeom>
          <a:noFill/>
          <a:ln w="57240">
            <a:solidFill>
              <a:srgbClr val="FFFF66"/>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31747" name="Text Box 3"/>
          <p:cNvSpPr txBox="1">
            <a:spLocks noChangeArrowheads="1"/>
          </p:cNvSpPr>
          <p:nvPr/>
        </p:nvSpPr>
        <p:spPr bwMode="auto">
          <a:xfrm>
            <a:off x="1436102" y="673500"/>
            <a:ext cx="1228519"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الإصلاحي</a:t>
            </a:r>
            <a:endParaRPr kumimoji="0" lang="en-GB"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a:t>
            </a:r>
            <a:r>
              <a:rPr kumimoji="0" lang="ar-JO"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الكالفيني</a:t>
            </a:r>
            <a:r>
              <a:rPr kumimoji="0" lang="en-GB"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a:t>
            </a:r>
          </a:p>
        </p:txBody>
      </p:sp>
      <p:sp>
        <p:nvSpPr>
          <p:cNvPr id="31748" name="Text Box 4"/>
          <p:cNvSpPr txBox="1">
            <a:spLocks noChangeArrowheads="1"/>
          </p:cNvSpPr>
          <p:nvPr/>
        </p:nvSpPr>
        <p:spPr bwMode="auto">
          <a:xfrm>
            <a:off x="2286495" y="3694430"/>
            <a:ext cx="2054667"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defPPr>
              <a:defRPr lang="en-US"/>
            </a:defPPr>
            <a:lvl1pPr marR="0" lvl="0" indent="0" algn="ctr" defTabSz="449263" fontAlgn="base">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kumimoji="0" sz="2400" b="1" i="0" u="none" strike="noStrike" cap="none" spc="0" normalizeH="0" baseline="0">
                <a:ln>
                  <a:noFill/>
                </a:ln>
                <a:solidFill>
                  <a:srgbClr val="00FFFF"/>
                </a:solidFill>
                <a:effectLst/>
                <a:uLnTx/>
                <a:uFillTx/>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الضمان</a:t>
            </a:r>
          </a:p>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الأبدي</a:t>
            </a:r>
            <a:endParaRPr kumimoji="0" lang="en-GB" sz="2400"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endParaRPr>
          </a:p>
        </p:txBody>
      </p:sp>
      <p:sp>
        <p:nvSpPr>
          <p:cNvPr id="31749" name="Oval 5"/>
          <p:cNvSpPr>
            <a:spLocks noChangeAspect="1" noChangeArrowheads="1"/>
          </p:cNvSpPr>
          <p:nvPr/>
        </p:nvSpPr>
        <p:spPr bwMode="auto">
          <a:xfrm>
            <a:off x="4817406" y="1448970"/>
            <a:ext cx="4282349" cy="4286275"/>
          </a:xfrm>
          <a:prstGeom prst="ellipse">
            <a:avLst/>
          </a:prstGeom>
          <a:noFill/>
          <a:ln w="57240">
            <a:solidFill>
              <a:schemeClr val="bg1"/>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31750" name="Text Box 6"/>
          <p:cNvSpPr txBox="1">
            <a:spLocks noChangeArrowheads="1"/>
          </p:cNvSpPr>
          <p:nvPr/>
        </p:nvSpPr>
        <p:spPr bwMode="auto">
          <a:xfrm>
            <a:off x="5311232" y="673500"/>
            <a:ext cx="3124200"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الأرميني</a:t>
            </a:r>
            <a:br>
              <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الوسلي</a:t>
            </a:r>
            <a:r>
              <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p>
        </p:txBody>
      </p:sp>
      <p:sp>
        <p:nvSpPr>
          <p:cNvPr id="31751" name="Text Box 7"/>
          <p:cNvSpPr txBox="1">
            <a:spLocks noChangeArrowheads="1"/>
          </p:cNvSpPr>
          <p:nvPr/>
        </p:nvSpPr>
        <p:spPr bwMode="auto">
          <a:xfrm>
            <a:off x="6348082" y="1911019"/>
            <a:ext cx="2023690" cy="1571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الإرتداد </a:t>
            </a:r>
          </a:p>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يقود </a:t>
            </a:r>
          </a:p>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لفقدان </a:t>
            </a:r>
          </a:p>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الخلاص</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752" name="Oval 8"/>
          <p:cNvSpPr>
            <a:spLocks noChangeAspect="1" noChangeArrowheads="1"/>
          </p:cNvSpPr>
          <p:nvPr/>
        </p:nvSpPr>
        <p:spPr bwMode="auto">
          <a:xfrm>
            <a:off x="2376858" y="2316580"/>
            <a:ext cx="4491301" cy="4495418"/>
          </a:xfrm>
          <a:prstGeom prst="ellipse">
            <a:avLst/>
          </a:prstGeom>
          <a:noFill/>
          <a:ln w="57240">
            <a:solidFill>
              <a:srgbClr val="00FFFF"/>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31753" name="Text Box 9"/>
          <p:cNvSpPr txBox="1">
            <a:spLocks noChangeArrowheads="1"/>
          </p:cNvSpPr>
          <p:nvPr/>
        </p:nvSpPr>
        <p:spPr bwMode="auto">
          <a:xfrm>
            <a:off x="4207823" y="1879121"/>
            <a:ext cx="829372"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شركاء</a:t>
            </a:r>
            <a:endParaRPr kumimoji="0" lang="en-GB" sz="2400" b="1"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endParaRPr>
          </a:p>
        </p:txBody>
      </p:sp>
      <p:sp>
        <p:nvSpPr>
          <p:cNvPr id="31754" name="Text Box 10"/>
          <p:cNvSpPr txBox="1">
            <a:spLocks noChangeArrowheads="1"/>
          </p:cNvSpPr>
          <p:nvPr/>
        </p:nvSpPr>
        <p:spPr bwMode="auto">
          <a:xfrm>
            <a:off x="4764499" y="3694430"/>
            <a:ext cx="2103660"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الإرتداد</a:t>
            </a:r>
          </a:p>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ممكن</a:t>
            </a:r>
            <a:endParaRPr kumimoji="0" lang="en-GB" sz="2400" b="1"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endParaRPr>
          </a:p>
        </p:txBody>
      </p:sp>
      <p:sp>
        <p:nvSpPr>
          <p:cNvPr id="31755" name="Text Box 11"/>
          <p:cNvSpPr txBox="1">
            <a:spLocks noChangeArrowheads="1"/>
          </p:cNvSpPr>
          <p:nvPr/>
        </p:nvSpPr>
        <p:spPr bwMode="auto">
          <a:xfrm>
            <a:off x="634873" y="1911019"/>
            <a:ext cx="2209800" cy="1571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ثبات</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القديسين</a:t>
            </a:r>
            <a:endParaRPr kumimoji="0" lang="en-GB"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a:t>
            </a:r>
            <a:r>
              <a:rPr kumimoji="0" lang="ar-JO"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الإرتداد </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ممكن</a:t>
            </a:r>
            <a:r>
              <a:rPr kumimoji="0" lang="en-GB"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a:t>
            </a:r>
          </a:p>
        </p:txBody>
      </p:sp>
      <p:sp>
        <p:nvSpPr>
          <p:cNvPr id="13" name="Text Box 10">
            <a:extLst>
              <a:ext uri="{FF2B5EF4-FFF2-40B4-BE49-F238E27FC236}">
                <a16:creationId xmlns:a16="http://schemas.microsoft.com/office/drawing/2014/main" id="{ADA2AD8A-F501-7F42-9AC0-789613B27771}"/>
              </a:ext>
            </a:extLst>
          </p:cNvPr>
          <p:cNvSpPr txBox="1">
            <a:spLocks noChangeArrowheads="1"/>
          </p:cNvSpPr>
          <p:nvPr/>
        </p:nvSpPr>
        <p:spPr bwMode="auto">
          <a:xfrm>
            <a:off x="3595175" y="4763400"/>
            <a:ext cx="2054667"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الإرتداد يؤدي إلى خسارة المكافآت</a:t>
            </a:r>
            <a:endParaRPr kumimoji="0" lang="en-GB" sz="2400" b="1"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endParaRPr>
          </a:p>
        </p:txBody>
      </p:sp>
      <p:sp>
        <p:nvSpPr>
          <p:cNvPr id="14" name="Text Box 11">
            <a:extLst>
              <a:ext uri="{FF2B5EF4-FFF2-40B4-BE49-F238E27FC236}">
                <a16:creationId xmlns:a16="http://schemas.microsoft.com/office/drawing/2014/main" id="{200C7BA5-9D3E-0C4D-B536-CB20B08A4430}"/>
              </a:ext>
            </a:extLst>
          </p:cNvPr>
          <p:cNvSpPr txBox="1">
            <a:spLocks noChangeArrowheads="1"/>
          </p:cNvSpPr>
          <p:nvPr/>
        </p:nvSpPr>
        <p:spPr bwMode="auto">
          <a:xfrm>
            <a:off x="170177" y="3694430"/>
            <a:ext cx="2209800"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ضمان لكن</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لا تأكيد</a:t>
            </a:r>
            <a:endParaRPr kumimoji="0" lang="en-GB"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endParaRPr>
          </a:p>
        </p:txBody>
      </p:sp>
      <p:sp>
        <p:nvSpPr>
          <p:cNvPr id="15" name="Text Box 11">
            <a:extLst>
              <a:ext uri="{FF2B5EF4-FFF2-40B4-BE49-F238E27FC236}">
                <a16:creationId xmlns:a16="http://schemas.microsoft.com/office/drawing/2014/main" id="{0AFBBB09-E528-8944-8C80-B409589027D2}"/>
              </a:ext>
            </a:extLst>
          </p:cNvPr>
          <p:cNvSpPr txBox="1">
            <a:spLocks noChangeArrowheads="1"/>
          </p:cNvSpPr>
          <p:nvPr/>
        </p:nvSpPr>
        <p:spPr bwMode="auto">
          <a:xfrm>
            <a:off x="6790474" y="3694430"/>
            <a:ext cx="2353526"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لا ضمان</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لا تأكيد</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 name="Text Box 10">
            <a:extLst>
              <a:ext uri="{FF2B5EF4-FFF2-40B4-BE49-F238E27FC236}">
                <a16:creationId xmlns:a16="http://schemas.microsoft.com/office/drawing/2014/main" id="{3BEECB68-17F7-DC46-A506-8E8B54161E83}"/>
              </a:ext>
            </a:extLst>
          </p:cNvPr>
          <p:cNvSpPr txBox="1">
            <a:spLocks noChangeArrowheads="1"/>
          </p:cNvSpPr>
          <p:nvPr/>
        </p:nvSpPr>
        <p:spPr bwMode="auto">
          <a:xfrm>
            <a:off x="3595175" y="6297560"/>
            <a:ext cx="2054667"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التأكيد</a:t>
            </a:r>
            <a:endParaRPr kumimoji="0" lang="en-GB" sz="2400" b="1"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endParaRPr>
          </a:p>
        </p:txBody>
      </p:sp>
      <p:sp>
        <p:nvSpPr>
          <p:cNvPr id="18" name="Text Box 1">
            <a:extLst>
              <a:ext uri="{FF2B5EF4-FFF2-40B4-BE49-F238E27FC236}">
                <a16:creationId xmlns:a16="http://schemas.microsoft.com/office/drawing/2014/main" id="{68B1B51C-F5E9-0D48-A8DC-6BA03CAE5204}"/>
              </a:ext>
            </a:extLst>
          </p:cNvPr>
          <p:cNvSpPr txBox="1">
            <a:spLocks noChangeArrowheads="1"/>
          </p:cNvSpPr>
          <p:nvPr/>
        </p:nvSpPr>
        <p:spPr bwMode="auto">
          <a:xfrm>
            <a:off x="79688" y="2814461"/>
            <a:ext cx="3574477" cy="1941730"/>
          </a:xfrm>
          <a:prstGeom prst="rect">
            <a:avLst/>
          </a:prstGeom>
          <a:solidFill>
            <a:schemeClr val="tx1"/>
          </a:solidFill>
          <a:ln w="28575">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الغالبون فقط سيحكمون مع المسيح</a:t>
            </a:r>
            <a:endParaRPr kumimoji="0" lang="en-GB"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9" name="Text Box 1">
            <a:extLst>
              <a:ext uri="{FF2B5EF4-FFF2-40B4-BE49-F238E27FC236}">
                <a16:creationId xmlns:a16="http://schemas.microsoft.com/office/drawing/2014/main" id="{BC6376CA-45F0-0646-A451-AB7E1C20A486}"/>
              </a:ext>
            </a:extLst>
          </p:cNvPr>
          <p:cNvSpPr txBox="1">
            <a:spLocks noChangeArrowheads="1"/>
          </p:cNvSpPr>
          <p:nvPr/>
        </p:nvSpPr>
        <p:spPr bwMode="auto">
          <a:xfrm>
            <a:off x="79688" y="4849738"/>
            <a:ext cx="3574477" cy="1941730"/>
          </a:xfrm>
          <a:prstGeom prst="rect">
            <a:avLst/>
          </a:prstGeom>
          <a:solidFill>
            <a:schemeClr val="tx1"/>
          </a:solidFill>
          <a:ln w="28575">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المؤمنون الذين يتخلون عن المسيح يخسرون المكافآت و الحكم</a:t>
            </a:r>
            <a:endParaRPr kumimoji="0" lang="en-GB"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7" name="Text Box 1">
            <a:extLst>
              <a:ext uri="{FF2B5EF4-FFF2-40B4-BE49-F238E27FC236}">
                <a16:creationId xmlns:a16="http://schemas.microsoft.com/office/drawing/2014/main" id="{CBCD88A3-2305-7849-817E-8A7AE5806E13}"/>
              </a:ext>
            </a:extLst>
          </p:cNvPr>
          <p:cNvSpPr txBox="1">
            <a:spLocks noChangeArrowheads="1"/>
          </p:cNvSpPr>
          <p:nvPr/>
        </p:nvSpPr>
        <p:spPr bwMode="auto">
          <a:xfrm>
            <a:off x="79688" y="779184"/>
            <a:ext cx="3574477" cy="1941730"/>
          </a:xfrm>
          <a:prstGeom prst="rect">
            <a:avLst/>
          </a:prstGeom>
          <a:solidFill>
            <a:schemeClr val="tx1"/>
          </a:solidFill>
          <a:ln w="28575">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يميز الكتاب المقدس بين ميراثينا</a:t>
            </a:r>
            <a:endParaRPr kumimoji="0" lang="en-GB"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20" name="Group 19">
            <a:extLst>
              <a:ext uri="{FF2B5EF4-FFF2-40B4-BE49-F238E27FC236}">
                <a16:creationId xmlns:a16="http://schemas.microsoft.com/office/drawing/2014/main" id="{BBE4C18A-AB59-C641-9360-CEF25CCF2E76}"/>
              </a:ext>
            </a:extLst>
          </p:cNvPr>
          <p:cNvGrpSpPr/>
          <p:nvPr/>
        </p:nvGrpSpPr>
        <p:grpSpPr>
          <a:xfrm>
            <a:off x="5276393" y="4364120"/>
            <a:ext cx="3825164" cy="2139670"/>
            <a:chOff x="5276393" y="4364120"/>
            <a:chExt cx="3825164" cy="2139670"/>
          </a:xfrm>
        </p:grpSpPr>
        <p:sp>
          <p:nvSpPr>
            <p:cNvPr id="21" name="Left Arrow 20">
              <a:extLst>
                <a:ext uri="{FF2B5EF4-FFF2-40B4-BE49-F238E27FC236}">
                  <a16:creationId xmlns:a16="http://schemas.microsoft.com/office/drawing/2014/main" id="{0412935E-A51E-9449-8104-3074C64CE70A}"/>
                </a:ext>
              </a:extLst>
            </p:cNvPr>
            <p:cNvSpPr/>
            <p:nvPr/>
          </p:nvSpPr>
          <p:spPr bwMode="auto">
            <a:xfrm rot="19493858">
              <a:off x="5276393" y="5711603"/>
              <a:ext cx="1222231" cy="609600"/>
            </a:xfrm>
            <a:prstGeom prst="leftArrow">
              <a:avLst/>
            </a:prstGeom>
            <a:solidFill>
              <a:schemeClr val="tx1"/>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22" name="Left Arrow 21">
              <a:extLst>
                <a:ext uri="{FF2B5EF4-FFF2-40B4-BE49-F238E27FC236}">
                  <a16:creationId xmlns:a16="http://schemas.microsoft.com/office/drawing/2014/main" id="{5964A17D-AF0A-2543-B331-4FFA4039B0DA}"/>
                </a:ext>
              </a:extLst>
            </p:cNvPr>
            <p:cNvSpPr/>
            <p:nvPr/>
          </p:nvSpPr>
          <p:spPr bwMode="auto">
            <a:xfrm rot="2928008">
              <a:off x="5357673" y="4670436"/>
              <a:ext cx="1222231" cy="609600"/>
            </a:xfrm>
            <a:prstGeom prst="leftArrow">
              <a:avLst/>
            </a:prstGeom>
            <a:solidFill>
              <a:schemeClr val="tx1"/>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23" name="Text Box 1">
              <a:extLst>
                <a:ext uri="{FF2B5EF4-FFF2-40B4-BE49-F238E27FC236}">
                  <a16:creationId xmlns:a16="http://schemas.microsoft.com/office/drawing/2014/main" id="{99275094-F0EA-DD44-9580-14E88407295F}"/>
                </a:ext>
              </a:extLst>
            </p:cNvPr>
            <p:cNvSpPr txBox="1">
              <a:spLocks noChangeArrowheads="1"/>
            </p:cNvSpPr>
            <p:nvPr/>
          </p:nvSpPr>
          <p:spPr bwMode="auto">
            <a:xfrm>
              <a:off x="5965675" y="4931948"/>
              <a:ext cx="3135882" cy="1571842"/>
            </a:xfrm>
            <a:prstGeom prst="rect">
              <a:avLst/>
            </a:prstGeom>
            <a:solidFill>
              <a:schemeClr val="tx1"/>
            </a:solidFill>
            <a:ln w="28575">
              <a:solidFill>
                <a:schemeClr val="bg1"/>
              </a:solidFill>
            </a:ln>
            <a:extLs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كيف نلائم بين التأكيد و الإرتداد ؟</a:t>
              </a:r>
              <a:endParaRPr kumimoji="0" lang="en-GB"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120590402"/>
      </p:ext>
    </p:extLst>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441"/>
            <a:ext cx="9144000" cy="1596160"/>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مع ذلك لا يزال هناك التأديب الإلهي</a:t>
            </a:r>
            <a:endParaRPr lang="en-US" sz="54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909766" y="1887943"/>
            <a:ext cx="6931893" cy="4739480"/>
          </a:xfrm>
          <a:prstGeom prst="rect">
            <a:avLst/>
          </a:prstGeom>
        </p:spPr>
      </p:pic>
    </p:spTree>
    <p:extLst>
      <p:ext uri="{BB962C8B-B14F-4D97-AF65-F5344CB8AC3E}">
        <p14:creationId xmlns:p14="http://schemas.microsoft.com/office/powerpoint/2010/main" val="88050949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20712" y="0"/>
            <a:ext cx="5143500" cy="6858000"/>
          </a:xfrm>
          <a:prstGeom prst="rect">
            <a:avLst/>
          </a:prstGeom>
        </p:spPr>
      </p:pic>
      <p:sp>
        <p:nvSpPr>
          <p:cNvPr id="312322" name="Rectangle 2"/>
          <p:cNvSpPr>
            <a:spLocks noGrp="1" noChangeArrowheads="1"/>
          </p:cNvSpPr>
          <p:nvPr>
            <p:ph type="ctrTitle"/>
          </p:nvPr>
        </p:nvSpPr>
        <p:spPr>
          <a:xfrm>
            <a:off x="0" y="0"/>
            <a:ext cx="9144688" cy="764704"/>
          </a:xfrm>
          <a:noFill/>
          <a:effectLst/>
        </p:spPr>
        <p:txBody>
          <a:bodyPr/>
          <a:lstStyle/>
          <a:p>
            <a:pPr algn="ctr" eaLnBrk="1" hangingPunct="1">
              <a:defRPr/>
            </a:pPr>
            <a:r>
              <a:rPr lang="ar-JO" sz="3600" dirty="0">
                <a:solidFill>
                  <a:srgbClr val="FFFFFF"/>
                </a:solidFill>
                <a:ea typeface="ＭＳ Ｐゴシック" charset="0"/>
              </a:rPr>
              <a:t>حنانيا و سفيرة</a:t>
            </a:r>
            <a:endParaRPr lang="en-US" sz="3600" dirty="0">
              <a:solidFill>
                <a:srgbClr val="FFFFFF"/>
              </a:solidFill>
              <a:ea typeface="ＭＳ Ｐゴシック" charset="0"/>
            </a:endParaRPr>
          </a:p>
        </p:txBody>
      </p:sp>
      <p:sp>
        <p:nvSpPr>
          <p:cNvPr id="312325" name="Rectangle 5"/>
          <p:cNvSpPr>
            <a:spLocks noChangeArrowheads="1"/>
          </p:cNvSpPr>
          <p:nvPr/>
        </p:nvSpPr>
        <p:spPr bwMode="auto">
          <a:xfrm>
            <a:off x="5076056" y="6161856"/>
            <a:ext cx="4104456" cy="723528"/>
          </a:xfrm>
          <a:prstGeom prst="rect">
            <a:avLst/>
          </a:prstGeom>
          <a:solidFill>
            <a:srgbClr val="000000"/>
          </a:solidFill>
          <a:ln w="9525">
            <a:noFill/>
            <a:miter lim="800000"/>
            <a:headEnd/>
            <a:tailEnd/>
          </a:ln>
          <a:effectLst/>
        </p:spPr>
        <p:txBody>
          <a:bodyPr lIns="92075" tIns="46038" rIns="92075" bIns="4603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أعمال 5</a:t>
            </a:r>
            <a:endParaRPr kumimoji="0" 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79512" y="764704"/>
            <a:ext cx="4847281" cy="5067300"/>
          </a:xfrm>
          <a:prstGeom prst="rect">
            <a:avLst/>
          </a:prstGeom>
        </p:spPr>
      </p:pic>
    </p:spTree>
    <p:extLst>
      <p:ext uri="{BB962C8B-B14F-4D97-AF65-F5344CB8AC3E}">
        <p14:creationId xmlns:p14="http://schemas.microsoft.com/office/powerpoint/2010/main" val="140850513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ChangeArrowheads="1"/>
          </p:cNvSpPr>
          <p:nvPr/>
        </p:nvSpPr>
        <p:spPr bwMode="auto">
          <a:xfrm>
            <a:off x="0" y="5410200"/>
            <a:ext cx="9372600" cy="1447800"/>
          </a:xfrm>
          <a:prstGeom prst="rect">
            <a:avLst/>
          </a:prstGeom>
          <a:solidFill>
            <a:srgbClr val="FF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pic>
        <p:nvPicPr>
          <p:cNvPr id="15053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l="1031" t="644" r="1289" b="816"/>
          <a:stretch>
            <a:fillRect/>
          </a:stretch>
        </p:blipFill>
        <p:spPr bwMode="auto">
          <a:xfrm>
            <a:off x="0" y="0"/>
            <a:ext cx="9372600" cy="5972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0068" name="Text Box 4"/>
          <p:cNvSpPr txBox="1">
            <a:spLocks noChangeArrowheads="1"/>
          </p:cNvSpPr>
          <p:nvPr/>
        </p:nvSpPr>
        <p:spPr bwMode="auto">
          <a:xfrm>
            <a:off x="76200" y="3429000"/>
            <a:ext cx="2514600" cy="1200329"/>
          </a:xfrm>
          <a:prstGeom prst="rect">
            <a:avLst/>
          </a:prstGeom>
          <a:solidFill>
            <a:schemeClr val="bg1"/>
          </a:solidFill>
          <a:ln w="9525">
            <a:noFill/>
            <a:miter lim="800000"/>
            <a:headEnd/>
            <a:tailEnd/>
          </a:ln>
          <a:effectLst>
            <a:outerShdw blurRad="63500" dist="29783" dir="1514402"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3333FF"/>
                </a:solidFill>
                <a:effectLst/>
                <a:uLnTx/>
                <a:uFillTx/>
                <a:latin typeface="Arial" panose="020B0604020202020204" pitchFamily="34" charset="0"/>
                <a:ea typeface="ＭＳ Ｐゴシック" charset="0"/>
                <a:cs typeface="Arial" panose="020B0604020202020204" pitchFamily="34" charset="0"/>
              </a:rPr>
              <a:t>دعاوى قضائية</a:t>
            </a:r>
            <a:r>
              <a:rPr kumimoji="0" lang="en-US" sz="3600" b="1" u="none" strike="noStrike" kern="1200" cap="none" spc="0" normalizeH="0" baseline="0" noProof="0" dirty="0">
                <a:ln>
                  <a:noFill/>
                </a:ln>
                <a:solidFill>
                  <a:srgbClr val="3333FF"/>
                </a:solidFill>
                <a:effectLst/>
                <a:uLnTx/>
                <a:uFillTx/>
                <a:latin typeface="Arial" panose="020B0604020202020204" pitchFamily="34" charset="0"/>
                <a:ea typeface="ＭＳ Ｐゴシック" charset="0"/>
                <a:cs typeface="Arial" panose="020B0604020202020204" pitchFamily="34" charset="0"/>
              </a:rPr>
              <a:t> </a:t>
            </a:r>
            <a:br>
              <a:rPr kumimoji="0" lang="en-US" sz="3600" b="1" u="none" strike="noStrike" kern="1200" cap="none" spc="0" normalizeH="0" baseline="0" noProof="0" dirty="0">
                <a:ln>
                  <a:noFill/>
                </a:ln>
                <a:solidFill>
                  <a:srgbClr val="3333FF"/>
                </a:solidFill>
                <a:effectLst/>
                <a:uLnTx/>
                <a:uFillTx/>
                <a:latin typeface="Arial" panose="020B0604020202020204" pitchFamily="34" charset="0"/>
                <a:ea typeface="ＭＳ Ｐゴシック" charset="0"/>
                <a:cs typeface="Arial" panose="020B0604020202020204" pitchFamily="34" charset="0"/>
              </a:rPr>
            </a:br>
            <a:r>
              <a:rPr kumimoji="0" lang="ar-JO" sz="3600" b="1" u="none" strike="noStrike" kern="1200" cap="none" spc="0" normalizeH="0" baseline="0" noProof="0" dirty="0">
                <a:ln>
                  <a:noFill/>
                </a:ln>
                <a:solidFill>
                  <a:srgbClr val="3333FF"/>
                </a:solidFill>
                <a:effectLst/>
                <a:uLnTx/>
                <a:uFillTx/>
                <a:latin typeface="Arial" panose="020B0604020202020204" pitchFamily="34" charset="0"/>
                <a:ea typeface="ＭＳ Ｐゴシック" charset="0"/>
                <a:cs typeface="Arial" panose="020B0604020202020204" pitchFamily="34" charset="0"/>
              </a:rPr>
              <a:t>1 كو 6</a:t>
            </a:r>
            <a:endParaRPr kumimoji="0" lang="en-US" sz="3600" b="1" u="none" strike="noStrike" kern="1200" cap="none" spc="0" normalizeH="0" baseline="0" noProof="0" dirty="0">
              <a:ln>
                <a:noFill/>
              </a:ln>
              <a:solidFill>
                <a:srgbClr val="3333FF"/>
              </a:solidFill>
              <a:effectLst/>
              <a:uLnTx/>
              <a:uFillTx/>
              <a:latin typeface="Arial" panose="020B0604020202020204" pitchFamily="34" charset="0"/>
              <a:ea typeface="ＭＳ Ｐゴシック" charset="0"/>
              <a:cs typeface="Arial" panose="020B0604020202020204" pitchFamily="34" charset="0"/>
            </a:endParaRPr>
          </a:p>
        </p:txBody>
      </p:sp>
      <p:sp>
        <p:nvSpPr>
          <p:cNvPr id="600069" name="Text Box 5"/>
          <p:cNvSpPr txBox="1">
            <a:spLocks noChangeArrowheads="1"/>
          </p:cNvSpPr>
          <p:nvPr/>
        </p:nvSpPr>
        <p:spPr bwMode="auto">
          <a:xfrm>
            <a:off x="2895600" y="4114800"/>
            <a:ext cx="3581400" cy="1754326"/>
          </a:xfrm>
          <a:prstGeom prst="rect">
            <a:avLst/>
          </a:prstGeom>
          <a:solidFill>
            <a:schemeClr val="bg1"/>
          </a:solidFill>
          <a:ln w="9525">
            <a:noFill/>
            <a:miter lim="800000"/>
            <a:headEnd/>
            <a:tailEnd/>
          </a:ln>
          <a:effectLst>
            <a:outerShdw blurRad="63500" dist="29783" dir="1514402"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3333FF"/>
                </a:solidFill>
                <a:effectLst/>
                <a:uLnTx/>
                <a:uFillTx/>
                <a:latin typeface="Arial" panose="020B0604020202020204" pitchFamily="34" charset="0"/>
                <a:ea typeface="ＭＳ Ｐゴシック" charset="0"/>
                <a:cs typeface="Arial" panose="020B0604020202020204" pitchFamily="34" charset="0"/>
              </a:rPr>
              <a:t>بولس على منبر المتحدث</a:t>
            </a:r>
            <a:endParaRPr kumimoji="0" lang="en-US" sz="3600" b="1" u="none" strike="noStrike" kern="1200" cap="none" spc="0" normalizeH="0" baseline="0" noProof="0" dirty="0">
              <a:ln>
                <a:noFill/>
              </a:ln>
              <a:solidFill>
                <a:srgbClr val="3333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3333FF"/>
                </a:solidFill>
                <a:effectLst/>
                <a:uLnTx/>
                <a:uFillTx/>
                <a:latin typeface="Arial" panose="020B0604020202020204" pitchFamily="34" charset="0"/>
                <a:ea typeface="ＭＳ Ｐゴシック" charset="0"/>
                <a:cs typeface="Arial" panose="020B0604020202020204" pitchFamily="34" charset="0"/>
              </a:rPr>
              <a:t>أعمال 18</a:t>
            </a:r>
            <a:endParaRPr kumimoji="0" lang="en-US" sz="3600" b="1" u="none" strike="noStrike" kern="1200" cap="none" spc="0" normalizeH="0" baseline="0" noProof="0" dirty="0">
              <a:ln>
                <a:noFill/>
              </a:ln>
              <a:solidFill>
                <a:srgbClr val="3333FF"/>
              </a:solidFill>
              <a:effectLst/>
              <a:uLnTx/>
              <a:uFillTx/>
              <a:latin typeface="Arial" panose="020B0604020202020204" pitchFamily="34" charset="0"/>
              <a:ea typeface="ＭＳ Ｐゴシック" charset="0"/>
              <a:cs typeface="Arial" panose="020B0604020202020204" pitchFamily="34" charset="0"/>
            </a:endParaRPr>
          </a:p>
        </p:txBody>
      </p:sp>
      <p:sp>
        <p:nvSpPr>
          <p:cNvPr id="600070" name="Text Box 6"/>
          <p:cNvSpPr txBox="1">
            <a:spLocks noChangeArrowheads="1"/>
          </p:cNvSpPr>
          <p:nvPr/>
        </p:nvSpPr>
        <p:spPr bwMode="auto">
          <a:xfrm>
            <a:off x="6915472" y="3962401"/>
            <a:ext cx="2228528" cy="1194792"/>
          </a:xfrm>
          <a:prstGeom prst="rect">
            <a:avLst/>
          </a:prstGeom>
          <a:noFill/>
          <a:ln>
            <a:noFill/>
          </a:ln>
          <a:effectLst>
            <a:outerShdw blurRad="63500" dist="25400" dir="1514301" algn="ctr" rotWithShape="0">
              <a:srgbClr val="FFFFFF">
                <a:alpha val="74997"/>
              </a:srgbClr>
            </a:outerShdw>
          </a:effectLst>
        </p:spPr>
        <p:txBody>
          <a:bodyPr lIns="0" tIns="0" rIns="57799" bIns="0"/>
          <a:lstStyle>
            <a:defPPr>
              <a:defRPr lang="en-US"/>
            </a:defPPr>
            <a:lvl1pPr marL="57150">
              <a:defRPr sz="8000">
                <a:solidFill>
                  <a:srgbClr val="FF0805"/>
                </a:solidFill>
                <a:effectLst>
                  <a:glow rad="101600">
                    <a:srgbClr val="DFE76B">
                      <a:alpha val="75000"/>
                    </a:srgbClr>
                  </a:glow>
                </a:effectLst>
                <a:latin typeface="Arial Bold" charset="0"/>
                <a:cs typeface="宋体" charset="0"/>
                <a:sym typeface="Times New Roman" charset="0"/>
              </a:defRPr>
            </a:lvl1pPr>
            <a:lvl2pPr algn="l">
              <a:defRPr sz="3400">
                <a:solidFill>
                  <a:srgbClr val="000000"/>
                </a:solidFill>
                <a:latin typeface="Times New Roman" charset="0"/>
                <a:sym typeface="Times New Roman" charset="0"/>
              </a:defRPr>
            </a:lvl2pPr>
            <a:lvl3pPr algn="l">
              <a:defRPr sz="3400">
                <a:solidFill>
                  <a:srgbClr val="000000"/>
                </a:solidFill>
                <a:latin typeface="Times New Roman" charset="0"/>
                <a:sym typeface="Times New Roman" charset="0"/>
              </a:defRPr>
            </a:lvl3pPr>
            <a:lvl4pPr algn="l">
              <a:defRPr sz="3400">
                <a:solidFill>
                  <a:srgbClr val="000000"/>
                </a:solidFill>
                <a:latin typeface="Times New Roman" charset="0"/>
                <a:sym typeface="Times New Roman" charset="0"/>
              </a:defRPr>
            </a:lvl4pPr>
            <a:lvl5pPr algn="l">
              <a:defRPr sz="3400">
                <a:solidFill>
                  <a:srgbClr val="000000"/>
                </a:solidFill>
                <a:latin typeface="Times New Roman" charset="0"/>
                <a:sym typeface="Times New Roman" charset="0"/>
              </a:defRPr>
            </a:lvl5pPr>
            <a:lvl6pPr>
              <a:defRPr sz="3400">
                <a:solidFill>
                  <a:srgbClr val="000000"/>
                </a:solidFill>
                <a:latin typeface="Times New Roman" charset="0"/>
                <a:sym typeface="Times New Roman" charset="0"/>
              </a:defRPr>
            </a:lvl6pPr>
            <a:lvl7pPr>
              <a:defRPr sz="3400">
                <a:solidFill>
                  <a:srgbClr val="000000"/>
                </a:solidFill>
                <a:latin typeface="Times New Roman" charset="0"/>
                <a:sym typeface="Times New Roman" charset="0"/>
              </a:defRPr>
            </a:lvl7pPr>
            <a:lvl8pPr>
              <a:defRPr sz="3400">
                <a:solidFill>
                  <a:srgbClr val="000000"/>
                </a:solidFill>
                <a:latin typeface="Times New Roman" charset="0"/>
                <a:sym typeface="Times New Roman" charset="0"/>
              </a:defRPr>
            </a:lvl8pPr>
            <a:lvl9pPr>
              <a:defRPr sz="3400">
                <a:solidFill>
                  <a:srgbClr val="000000"/>
                </a:solidFill>
                <a:latin typeface="Times New Roman" charset="0"/>
                <a:sym typeface="Times New Roman" charset="0"/>
              </a:defRPr>
            </a:lvl9pPr>
          </a:lstStyle>
          <a:p>
            <a:pPr marL="57150" marR="0" lvl="0" indent="0" algn="ctr" defTabSz="914400" rtl="0" eaLnBrk="1" fontAlgn="base" latinLnBrk="0" hangingPunct="1">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FF0805"/>
                </a:solidFill>
                <a:effectLst>
                  <a:glow rad="101600">
                    <a:srgbClr val="DFE76B">
                      <a:alpha val="75000"/>
                    </a:srgbClr>
                  </a:glow>
                </a:effectLst>
                <a:uLnTx/>
                <a:uFillTx/>
                <a:latin typeface="Arial" panose="020B0604020202020204" pitchFamily="34" charset="0"/>
                <a:ea typeface="ＭＳ Ｐゴシック" charset="0"/>
                <a:cs typeface="Arial" panose="020B0604020202020204" pitchFamily="34" charset="0"/>
                <a:sym typeface="Times New Roman" charset="0"/>
              </a:rPr>
              <a:t>كرسي القضاء</a:t>
            </a:r>
            <a:endParaRPr kumimoji="0" lang="en-US" sz="6000" b="1" u="none" strike="noStrike" kern="1200" cap="none" spc="0" normalizeH="0" baseline="0" noProof="0" dirty="0">
              <a:ln>
                <a:noFill/>
              </a:ln>
              <a:solidFill>
                <a:srgbClr val="FF0805"/>
              </a:solidFill>
              <a:effectLst>
                <a:glow rad="101600">
                  <a:srgbClr val="DFE76B">
                    <a:alpha val="75000"/>
                  </a:srgbClr>
                </a:glow>
              </a:effectLst>
              <a:uLnTx/>
              <a:uFillTx/>
              <a:latin typeface="Arial" panose="020B0604020202020204" pitchFamily="34" charset="0"/>
              <a:ea typeface="ＭＳ Ｐゴシック" charset="0"/>
              <a:cs typeface="Arial" panose="020B0604020202020204" pitchFamily="34" charset="0"/>
              <a:sym typeface="Times New Roman" charset="0"/>
            </a:endParaRPr>
          </a:p>
        </p:txBody>
      </p:sp>
      <p:sp>
        <p:nvSpPr>
          <p:cNvPr id="150535" name="Rectangle 7"/>
          <p:cNvSpPr>
            <a:spLocks noGrp="1" noChangeArrowheads="1"/>
          </p:cNvSpPr>
          <p:nvPr>
            <p:ph type="title" idx="4294967295"/>
          </p:nvPr>
        </p:nvSpPr>
        <p:spPr>
          <a:xfrm>
            <a:off x="76200" y="6248400"/>
            <a:ext cx="6096000" cy="533400"/>
          </a:xfrm>
        </p:spPr>
        <p:txBody>
          <a:bodyPr/>
          <a:lstStyle/>
          <a:p>
            <a:pPr algn="l" eaLnBrk="1" hangingPunct="1"/>
            <a:r>
              <a:rPr lang="ar-JO" sz="3600" dirty="0">
                <a:cs typeface="Arial" panose="020B0604020202020204" pitchFamily="34" charset="0"/>
              </a:rPr>
              <a:t>كرسي القضاء في كورنثوس</a:t>
            </a:r>
            <a:endParaRPr lang="en-US" sz="3600" dirty="0">
              <a:cs typeface="Arial" panose="020B0604020202020204" pitchFamily="34" charset="0"/>
            </a:endParaRPr>
          </a:p>
        </p:txBody>
      </p:sp>
      <p:sp>
        <p:nvSpPr>
          <p:cNvPr id="150536" name="Rectangle 8"/>
          <p:cNvSpPr>
            <a:spLocks noChangeArrowheads="1"/>
          </p:cNvSpPr>
          <p:nvPr/>
        </p:nvSpPr>
        <p:spPr bwMode="auto">
          <a:xfrm rot="-1260481">
            <a:off x="6553200" y="4267200"/>
            <a:ext cx="381000" cy="152400"/>
          </a:xfrm>
          <a:prstGeom prst="rect">
            <a:avLst/>
          </a:prstGeom>
          <a:solidFill>
            <a:srgbClr val="FF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31519557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Bema closeup"/>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25"/>
          <a:stretch/>
        </p:blipFill>
        <p:spPr bwMode="auto">
          <a:xfrm flipH="1">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304800" y="304800"/>
            <a:ext cx="8534400" cy="990600"/>
          </a:xfrm>
          <a:effectLst/>
        </p:spPr>
        <p:txBody>
          <a:bodyPr/>
          <a:lstStyle/>
          <a:p>
            <a:pPr eaLnBrk="1" hangingPunct="1">
              <a:defRPr/>
            </a:pPr>
            <a:r>
              <a:rPr lang="ar-JO" dirty="0">
                <a:solidFill>
                  <a:schemeClr val="bg1"/>
                </a:solidFill>
                <a:ea typeface="ＭＳ Ｐゴシック" charset="0"/>
                <a:cs typeface="Arial" panose="020B0604020202020204" pitchFamily="34" charset="0"/>
              </a:rPr>
              <a:t>كرسي القضاء عن قرب</a:t>
            </a:r>
            <a:endParaRPr lang="en-US" dirty="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1F308F64-9634-B04A-9174-1A630B391F52}"/>
              </a:ext>
            </a:extLst>
          </p:cNvPr>
          <p:cNvSpPr txBox="1">
            <a:spLocks noChangeArrowheads="1"/>
          </p:cNvSpPr>
          <p:nvPr/>
        </p:nvSpPr>
        <p:spPr bwMode="auto">
          <a:xfrm>
            <a:off x="0" y="4941168"/>
            <a:ext cx="8964488" cy="1800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٢ كورنثوس ٥ : ٩-١٠</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لِذَلِكَ نَحْتَرِصُ أَيْضاً مُسْتَوْطِنِينَ كُنَّا أَوْ مُتَغَرِّبِينَ أَنْ نَكُونَ مَرْضِيِّينَ عِنْدَهُ.</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١٠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لأَنَّهُ لاَ بُدَّ أَنَّنَا جَمِيعاً نُظْهَرُ أَمَامَ كُرْسِيِّ الْمَسِيحِ</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لِيَنَالَ كُلُّ وَاحِدٍ مَا كَانَ بِالْجَسَدِ بِحَسَبِ مَا صَنَعَ، خَيْراً كَانَ أَمْ شَرّاً. </a:t>
            </a:r>
          </a:p>
        </p:txBody>
      </p:sp>
    </p:spTree>
    <p:extLst>
      <p:ext uri="{BB962C8B-B14F-4D97-AF65-F5344CB8AC3E}">
        <p14:creationId xmlns:p14="http://schemas.microsoft.com/office/powerpoint/2010/main" val="235143865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4626" name="Picture 1030" descr="Bema, place of judgme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0" y="1838"/>
            <a:ext cx="9144000" cy="1143000"/>
          </a:xfrm>
          <a:effectLst>
            <a:outerShdw blurRad="63500" dist="35921" dir="2700000" algn="ctr" rotWithShape="0">
              <a:srgbClr val="000000"/>
            </a:outerShdw>
          </a:effectLst>
        </p:spPr>
        <p:txBody>
          <a:bodyPr/>
          <a:lstStyle/>
          <a:p>
            <a:pPr lvl="0" eaLnBrk="1" hangingPunct="1"/>
            <a:r>
              <a:rPr lang="ar-JO" kern="1200" dirty="0">
                <a:solidFill>
                  <a:srgbClr val="000000"/>
                </a:solidFill>
                <a:effectLst>
                  <a:outerShdw blurRad="38100" dist="38100" dir="2700000" algn="tl">
                    <a:srgbClr val="000000">
                      <a:alpha val="43137"/>
                    </a:srgbClr>
                  </a:outerShdw>
                </a:effectLst>
                <a:ea typeface="ＭＳ Ｐゴシック" charset="0"/>
                <a:cs typeface="Arial" panose="020B0604020202020204" pitchFamily="34" charset="0"/>
              </a:rPr>
              <a:t>المتحدث أو القاضي في الأعلى</a:t>
            </a:r>
            <a:endParaRPr lang="en-US" dirty="0">
              <a:effectLst>
                <a:outerShdw blurRad="38100" dist="38100" dir="2700000" algn="tl">
                  <a:srgbClr val="000000">
                    <a:alpha val="43137"/>
                  </a:srgbClr>
                </a:outerShdw>
              </a:effectLst>
              <a:ea typeface="ＭＳ Ｐゴシック" charset="0"/>
              <a:cs typeface="Arial" panose="020B0604020202020204" pitchFamily="34" charset="0"/>
            </a:endParaRPr>
          </a:p>
        </p:txBody>
      </p:sp>
      <p:sp>
        <p:nvSpPr>
          <p:cNvPr id="2" name="Rectangle 2"/>
          <p:cNvSpPr>
            <a:spLocks noChangeArrowheads="1"/>
          </p:cNvSpPr>
          <p:nvPr/>
        </p:nvSpPr>
        <p:spPr bwMode="auto">
          <a:xfrm>
            <a:off x="0" y="-152400"/>
            <a:ext cx="9144000" cy="1143000"/>
          </a:xfrm>
          <a:prstGeom prst="rect">
            <a:avLst/>
          </a:prstGeom>
          <a:noFill/>
          <a:ln w="9525">
            <a:noFill/>
            <a:miter lim="800000"/>
            <a:headEnd/>
            <a:tailEnd/>
          </a:ln>
          <a:effectLst>
            <a:outerShdw blurRad="63500" dist="35921" dir="2700000" algn="ctr" rotWithShape="0">
              <a:srgbClr val="FFFFFF"/>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109306973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7938" name="Picture 1028" descr="Before the judgment sea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0" y="76200"/>
            <a:ext cx="9144000" cy="1143000"/>
          </a:xfrm>
          <a:effectLst/>
        </p:spPr>
        <p:txBody>
          <a:bodyPr/>
          <a:lstStyle/>
          <a:p>
            <a:pPr eaLnBrk="1" hangingPunct="1">
              <a:defRPr/>
            </a:pPr>
            <a:br>
              <a:rPr lang="en-US" dirty="0">
                <a:solidFill>
                  <a:schemeClr val="bg1"/>
                </a:solidFill>
                <a:effectLst>
                  <a:glow rad="266700">
                    <a:schemeClr val="tx1">
                      <a:alpha val="88000"/>
                    </a:schemeClr>
                  </a:glow>
                </a:effectLst>
                <a:ea typeface="ＭＳ Ｐゴシック" charset="0"/>
                <a:cs typeface="Arial" panose="020B0604020202020204" pitchFamily="34" charset="0"/>
              </a:rPr>
            </a:br>
            <a:r>
              <a:rPr lang="ar-JO" dirty="0">
                <a:solidFill>
                  <a:schemeClr val="bg1"/>
                </a:solidFill>
                <a:effectLst>
                  <a:glow rad="266700">
                    <a:schemeClr val="tx1">
                      <a:alpha val="88000"/>
                    </a:schemeClr>
                  </a:glow>
                </a:effectLst>
                <a:ea typeface="ＭＳ Ｐゴシック" charset="0"/>
                <a:cs typeface="Arial" panose="020B0604020202020204" pitchFamily="34" charset="0"/>
              </a:rPr>
              <a:t>الشخص الذي تتم إدانته أو مكافأته يقف في الأسفل</a:t>
            </a:r>
            <a:endParaRPr lang="en-US" dirty="0">
              <a:effectLst>
                <a:glow rad="266700">
                  <a:schemeClr val="tx1">
                    <a:alpha val="88000"/>
                  </a:schemeClr>
                </a:glow>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302862976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3" descr="FireStubb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50800"/>
            <a:ext cx="8077200" cy="673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891" name="Rectangle 4"/>
          <p:cNvSpPr>
            <a:spLocks noGrp="1" noChangeArrowheads="1"/>
          </p:cNvSpPr>
          <p:nvPr>
            <p:ph type="title" idx="4294967295"/>
          </p:nvPr>
        </p:nvSpPr>
        <p:spPr>
          <a:xfrm>
            <a:off x="3948545" y="152400"/>
            <a:ext cx="5119255" cy="3276600"/>
          </a:xfrm>
        </p:spPr>
        <p:txBody>
          <a:bodyPr/>
          <a:lstStyle/>
          <a:p>
            <a:pPr algn="r" eaLnBrk="1" hangingPunct="1"/>
            <a:r>
              <a:rPr lang="ar-JO" sz="4000" dirty="0">
                <a:ea typeface="ＭＳ Ｐゴシック" charset="0"/>
                <a:cs typeface="Arial" panose="020B0604020202020204" pitchFamily="34" charset="0"/>
              </a:rPr>
              <a:t>ستمتحن</a:t>
            </a:r>
            <a:r>
              <a:rPr lang="ar-JO" sz="4000" dirty="0">
                <a:solidFill>
                  <a:srgbClr val="FF0000"/>
                </a:solidFill>
                <a:ea typeface="ＭＳ Ｐゴシック" charset="0"/>
                <a:cs typeface="Arial" panose="020B0604020202020204" pitchFamily="34" charset="0"/>
              </a:rPr>
              <a:t> النار </a:t>
            </a:r>
            <a:r>
              <a:rPr lang="ar-JO" sz="4000" dirty="0">
                <a:ea typeface="ＭＳ Ｐゴシック" charset="0"/>
                <a:cs typeface="Arial" panose="020B0604020202020204" pitchFamily="34" charset="0"/>
              </a:rPr>
              <a:t>عمل كل واحد ما هو (1 كو 3: 13)</a:t>
            </a:r>
            <a:endParaRPr lang="en-US" dirty="0">
              <a:ea typeface="ＭＳ Ｐゴシック" charset="0"/>
              <a:cs typeface="Arial" panose="020B0604020202020204" pitchFamily="34" charset="0"/>
            </a:endParaRPr>
          </a:p>
        </p:txBody>
      </p:sp>
    </p:spTree>
    <p:extLst>
      <p:ext uri="{BB962C8B-B14F-4D97-AF65-F5344CB8AC3E}">
        <p14:creationId xmlns:p14="http://schemas.microsoft.com/office/powerpoint/2010/main" val="2103218647"/>
      </p:ext>
    </p:extLst>
  </p:cSld>
  <p:clrMapOvr>
    <a:masterClrMapping/>
  </p:clrMapOvr>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4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Story">
  <a:themeElements>
    <a:clrScheme name="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fontScheme name="Story">
      <a:majorFont>
        <a:latin typeface="Calisto MT"/>
        <a:ea typeface="ＭＳ Ｐゴシック"/>
        <a:cs typeface="ＭＳ Ｐゴシック"/>
      </a:majorFont>
      <a:minorFont>
        <a:latin typeface="Calisto M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Story">
  <a:themeElements>
    <a:clrScheme name="1_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fontScheme name="1_Story">
      <a:majorFont>
        <a:latin typeface="Calisto MT"/>
        <a:ea typeface="ＭＳ Ｐゴシック"/>
        <a:cs typeface="ＭＳ Ｐゴシック"/>
      </a:majorFont>
      <a:minorFont>
        <a:latin typeface="Calisto M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1_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3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Circuit">
  <a:themeElements>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fontScheme name="Circu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Koi">
  <a:themeElements>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fontScheme name="Koi">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clrMap bg1="lt1" tx1="dk1" bg2="lt2" tx2="dk2" accent1="accent1" accent2="accent2" accent3="accent3" accent4="accent4" accent5="accent5" accent6="accent6" hlink="hlink" folHlink="folHlink"/>
    </a:extraClrScheme>
    <a:extraClrScheme>
      <a:clrScheme name="Koi 2">
        <a:dk1>
          <a:srgbClr val="272776"/>
        </a:dk1>
        <a:lt1>
          <a:srgbClr val="F3F1E4"/>
        </a:lt1>
        <a:dk2>
          <a:srgbClr val="272776"/>
        </a:dk2>
        <a:lt2>
          <a:srgbClr val="808080"/>
        </a:lt2>
        <a:accent1>
          <a:srgbClr val="99CCFF"/>
        </a:accent1>
        <a:accent2>
          <a:srgbClr val="CCCCFF"/>
        </a:accent2>
        <a:accent3>
          <a:srgbClr val="F8F7EF"/>
        </a:accent3>
        <a:accent4>
          <a:srgbClr val="202064"/>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0.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_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4.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Stream">
  <a:themeElements>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4 Literary 2 - Dead Sea Scrolls">
  <a:themeElements>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14 Literary 2 - Dead Sea Scrolls">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4 Literary 2 - Dead Sea Scrolls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4 Literary 2 - Dead Sea Scrolls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4 Literary 2 - Dead Sea Scrolls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4 Literary 2 - Dead Sea Scrolls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4 Literary 2 - Dead Sea Scrolls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4 Literary 2 - Dead Sea Scrolls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4 Literary 2 - Dead Sea Scrolls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4 Literary 2 - Dead Sea Scrolls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4_Stream">
  <a:themeElements>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3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_Curtain Call">
  <a:themeElements>
    <a:clrScheme name="1_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1_Curtain Cal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1_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1_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1_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1_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1_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1_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1_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1_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1_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5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11.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12.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1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themeOverride>
</file>

<file path=ppt/theme/themeOverride15.xml><?xml version="1.0" encoding="utf-8"?>
<a:themeOverride xmlns:a="http://schemas.openxmlformats.org/drawingml/2006/main">
  <a:clrScheme name="">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themeOverride>
</file>

<file path=ppt/theme/themeOverride16.xml><?xml version="1.0" encoding="utf-8"?>
<a:themeOverride xmlns:a="http://schemas.openxmlformats.org/drawingml/2006/main">
  <a:clrScheme name="">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themeOverride>
</file>

<file path=ppt/theme/themeOverride17.xml><?xml version="1.0" encoding="utf-8"?>
<a:themeOverride xmlns:a="http://schemas.openxmlformats.org/drawingml/2006/main">
  <a:clrScheme name="">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themeOverride>
</file>

<file path=ppt/theme/themeOverride18.xml><?xml version="1.0" encoding="utf-8"?>
<a:themeOverride xmlns:a="http://schemas.openxmlformats.org/drawingml/2006/main">
  <a:clrScheme name="">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themeOverride>
</file>

<file path=ppt/theme/themeOverride19.xml><?xml version="1.0" encoding="utf-8"?>
<a:themeOverride xmlns:a="http://schemas.openxmlformats.org/drawingml/2006/main">
  <a:clrScheme name="">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themeOverride>
</file>

<file path=ppt/theme/themeOverride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0.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21.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22.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18872</TotalTime>
  <Words>17781</Words>
  <Application>Microsoft Macintosh PowerPoint</Application>
  <PresentationFormat>On-screen Show (4:3)</PresentationFormat>
  <Paragraphs>2151</Paragraphs>
  <Slides>252</Slides>
  <Notes>232</Notes>
  <HiddenSlides>1</HiddenSlides>
  <MMClips>0</MMClips>
  <ScaleCrop>false</ScaleCrop>
  <HeadingPairs>
    <vt:vector size="6" baseType="variant">
      <vt:variant>
        <vt:lpstr>Fonts Used</vt:lpstr>
      </vt:variant>
      <vt:variant>
        <vt:i4>24</vt:i4>
      </vt:variant>
      <vt:variant>
        <vt:lpstr>Theme</vt:lpstr>
      </vt:variant>
      <vt:variant>
        <vt:i4>53</vt:i4>
      </vt:variant>
      <vt:variant>
        <vt:lpstr>Slide Titles</vt:lpstr>
      </vt:variant>
      <vt:variant>
        <vt:i4>252</vt:i4>
      </vt:variant>
    </vt:vector>
  </HeadingPairs>
  <TitlesOfParts>
    <vt:vector size="329" baseType="lpstr">
      <vt:lpstr>26</vt:lpstr>
      <vt:lpstr>Arial,Italic</vt:lpstr>
      <vt:lpstr>BONES</vt:lpstr>
      <vt:lpstr>ＭＳ Ｐゴシック</vt:lpstr>
      <vt:lpstr>Times</vt:lpstr>
      <vt:lpstr>TimesNewRoman</vt:lpstr>
      <vt:lpstr>TimesNewRoman,Italic</vt:lpstr>
      <vt:lpstr>ヒラギノ角ゴ Pro W3</vt:lpstr>
      <vt:lpstr>Arial</vt:lpstr>
      <vt:lpstr>Arial Black</vt:lpstr>
      <vt:lpstr>Arial Narrow</vt:lpstr>
      <vt:lpstr>Calibri</vt:lpstr>
      <vt:lpstr>Calisto MT</vt:lpstr>
      <vt:lpstr>Comic Sans MS</vt:lpstr>
      <vt:lpstr>Garamond</vt:lpstr>
      <vt:lpstr>Helvetica</vt:lpstr>
      <vt:lpstr>Helvetica Neue Black Condensed</vt:lpstr>
      <vt:lpstr>Impact</vt:lpstr>
      <vt:lpstr>Monotype Sorts</vt:lpstr>
      <vt:lpstr>Tahoma</vt:lpstr>
      <vt:lpstr>Times New Roman</vt:lpstr>
      <vt:lpstr>Traditional Arabic</vt:lpstr>
      <vt:lpstr>Verdana</vt:lpstr>
      <vt:lpstr>Wingdings</vt:lpstr>
      <vt:lpstr>49_Blank Presentation</vt:lpstr>
      <vt:lpstr>16_Blank Presentation</vt:lpstr>
      <vt:lpstr>21_Blank Presentation</vt:lpstr>
      <vt:lpstr>Office Theme</vt:lpstr>
      <vt:lpstr>3_Ripple</vt:lpstr>
      <vt:lpstr>5_Stream</vt:lpstr>
      <vt:lpstr>25_Blank Presentation</vt:lpstr>
      <vt:lpstr>4_Blank Presentation</vt:lpstr>
      <vt:lpstr>7_Default Design</vt:lpstr>
      <vt:lpstr>3_Orbit</vt:lpstr>
      <vt:lpstr>51_Blank Presentation</vt:lpstr>
      <vt:lpstr>2_Ripple</vt:lpstr>
      <vt:lpstr>11_Default Design</vt:lpstr>
      <vt:lpstr>6_Blank Presentation</vt:lpstr>
      <vt:lpstr>14_MEADOW</vt:lpstr>
      <vt:lpstr>10_Default Design</vt:lpstr>
      <vt:lpstr>1_Balance</vt:lpstr>
      <vt:lpstr>4_Default Design</vt:lpstr>
      <vt:lpstr>1_Slit</vt:lpstr>
      <vt:lpstr>Story</vt:lpstr>
      <vt:lpstr>2_Story</vt:lpstr>
      <vt:lpstr>3_Contemporary</vt:lpstr>
      <vt:lpstr>1_Bar Code</vt:lpstr>
      <vt:lpstr>1_Circuit</vt:lpstr>
      <vt:lpstr>9_Default Design</vt:lpstr>
      <vt:lpstr>1_Koi</vt:lpstr>
      <vt:lpstr>20_Blank Presentation</vt:lpstr>
      <vt:lpstr>12_Office Theme</vt:lpstr>
      <vt:lpstr>Blank Presentation</vt:lpstr>
      <vt:lpstr>18_Blank Presentation</vt:lpstr>
      <vt:lpstr>5_Office Theme</vt:lpstr>
      <vt:lpstr>12_Default Design</vt:lpstr>
      <vt:lpstr>29_Blank Presentation</vt:lpstr>
      <vt:lpstr>Glare</vt:lpstr>
      <vt:lpstr>Earth</vt:lpstr>
      <vt:lpstr>5_Default Design</vt:lpstr>
      <vt:lpstr>8_Default Design</vt:lpstr>
      <vt:lpstr>5_Blank Presentation</vt:lpstr>
      <vt:lpstr>14_Blank Presentation</vt:lpstr>
      <vt:lpstr>11_Blank Presentation</vt:lpstr>
      <vt:lpstr>1_Earth</vt:lpstr>
      <vt:lpstr>6_Default Design</vt:lpstr>
      <vt:lpstr>4_Office Theme</vt:lpstr>
      <vt:lpstr>2_Blank Presentation</vt:lpstr>
      <vt:lpstr>Default Design</vt:lpstr>
      <vt:lpstr>3_Blank Presentation</vt:lpstr>
      <vt:lpstr>1_Blank Presentation</vt:lpstr>
      <vt:lpstr>Stream</vt:lpstr>
      <vt:lpstr>untitled 1</vt:lpstr>
      <vt:lpstr>14 Literary 2 - Dead Sea Scrolls</vt:lpstr>
      <vt:lpstr>4_Stream</vt:lpstr>
      <vt:lpstr>3_Default Design</vt:lpstr>
      <vt:lpstr>1_Curtain Call</vt:lpstr>
      <vt:lpstr>ميراث المؤمن</vt:lpstr>
      <vt:lpstr>هل حصل إسرائيليو الخروج على الخلاص من الخطية كما حصلوا على الخلاص من مصر ؟</vt:lpstr>
      <vt:lpstr>كيف نوازن بين تعليم الكتاب المقدس عن الخلاص و المكافآت ؟</vt:lpstr>
      <vt:lpstr>1. خلص الله إسرائيل من مصر و من الخطية من خلال الإيمان البسيط</vt:lpstr>
      <vt:lpstr>اضطهد المصريون بني إسرائيل بلا رحمة</vt:lpstr>
      <vt:lpstr>السلطة "المطلقة"</vt:lpstr>
      <vt:lpstr>من لديه قوّة أكبر  فرعون أم يهوه ؟</vt:lpstr>
      <vt:lpstr>استخدم الله موسى ليحث فرعون على تحرير إسرائيل من العبودية ليظهر أن :   </vt:lpstr>
      <vt:lpstr>خط سير رحلة الخروج</vt:lpstr>
      <vt:lpstr>حماية الفصح</vt:lpstr>
      <vt:lpstr>الإيمان مصوّرًا</vt:lpstr>
      <vt:lpstr>الحَمَل مصَوّرًا</vt:lpstr>
      <vt:lpstr> .2 يسوع هو خروجنا الجديد الذي يخلصنا  من الخطيئة كحمل فصحنا – وهذا يظهر  قوته وعنايته . </vt:lpstr>
      <vt:lpstr>حَمَل الفِصح</vt:lpstr>
      <vt:lpstr>الصَليب مصوّرًا</vt:lpstr>
      <vt:lpstr>الإيمان بالحَمَل</vt:lpstr>
      <vt:lpstr>"هذا هو جَسدي..."</vt:lpstr>
      <vt:lpstr>موت يسوع دفع ثمن خطايانا</vt:lpstr>
      <vt:lpstr>خروج 12: 1- 16  مرّ ملاك الموت على البيوت والدماء على الأبواب</vt:lpstr>
      <vt:lpstr>الخيط المشترك</vt:lpstr>
      <vt:lpstr>الخروج يصوّر الفداء</vt:lpstr>
      <vt:lpstr>1 كورنثوس 10: 1- 4</vt:lpstr>
      <vt:lpstr>السَّحَابَة</vt:lpstr>
      <vt:lpstr>البَحَر</vt:lpstr>
      <vt:lpstr>القائد</vt:lpstr>
      <vt:lpstr>الطَعام</vt:lpstr>
      <vt:lpstr>المــاء</vt:lpstr>
      <vt:lpstr>أي منهم الأكثر دقّة؟</vt:lpstr>
      <vt:lpstr>الخلاص في كل العصور:</vt:lpstr>
      <vt:lpstr>الخلاص و التقديس</vt:lpstr>
      <vt:lpstr>غفران الخطية في العهد القديم</vt:lpstr>
      <vt:lpstr>غفران الخطية في العهد الجديد</vt:lpstr>
      <vt:lpstr>الميراث في العهد القديم</vt:lpstr>
      <vt:lpstr>3. الميراث في العهد القديم يشمل كل من الخلاص و المكافآت</vt:lpstr>
      <vt:lpstr>الحكم المستقبلي للملوك الخدام</vt:lpstr>
      <vt:lpstr>الميراث في العهد القديم</vt:lpstr>
      <vt:lpstr>الميراث في العهد القديم</vt:lpstr>
      <vt:lpstr>الميراث في العهد القديم</vt:lpstr>
      <vt:lpstr>الميراث في العهد القديم</vt:lpstr>
      <vt:lpstr>الخلاص بالإيمان لكن المكافآت بالأعمال</vt:lpstr>
      <vt:lpstr>1. خلص الله إسرائيل من مصر و من الخطية من خلال الإيمان البسيط</vt:lpstr>
      <vt:lpstr> .2 يسوع هو خروجنا الجديد الذي يخلصنا  من الخطيئة كحمل فصحنا – وهذا يظهر  قوته وعنايته . </vt:lpstr>
      <vt:lpstr>3. الميراث في العهد القديم يشمل كل من الخلاص و المكافآت</vt:lpstr>
      <vt:lpstr>كيف يمكنك المضي قدمًا بشكل أفضل في رحلتك الإيمانية؟</vt:lpstr>
      <vt:lpstr>  الوعظ الموضوع BibleStudyDownloads.org  • </vt:lpstr>
      <vt:lpstr>Black</vt:lpstr>
      <vt:lpstr>ميراث المؤمن</vt:lpstr>
      <vt:lpstr>هل سيثابر كل مسيحي حقيقي بأمانة حتى الموت ؟</vt:lpstr>
      <vt:lpstr>تمييز المصطلحات</vt:lpstr>
      <vt:lpstr>تمييز المصطلحات</vt:lpstr>
      <vt:lpstr>هل سيثابر كل مسيحي حقيقي بأمانة حتى الموت ؟</vt:lpstr>
      <vt:lpstr>PowerPoint Presentation</vt:lpstr>
      <vt:lpstr>PowerPoint Presentation</vt:lpstr>
      <vt:lpstr>الميراث اليوم</vt:lpstr>
      <vt:lpstr>الميراث من المسيح</vt:lpstr>
      <vt:lpstr>الميراث في العهد الجديد</vt:lpstr>
      <vt:lpstr>نوعين من الميراث</vt:lpstr>
      <vt:lpstr>PowerPoint Presentation</vt:lpstr>
      <vt:lpstr>PowerPoint Presentation</vt:lpstr>
      <vt:lpstr>PowerPoint Presentation</vt:lpstr>
      <vt:lpstr>الملكوت</vt:lpstr>
      <vt:lpstr>الملكوت</vt:lpstr>
      <vt:lpstr>الملكوت</vt:lpstr>
      <vt:lpstr>الملكوت</vt:lpstr>
      <vt:lpstr>الأكاليل في العهد الجديد</vt:lpstr>
      <vt:lpstr>و لا يكون ليل هناك و لا يحتاجون إلى سراج أو نور شمس لأن الرب الإله ينير عليهم و هم سيملكون إلى أبد الآبدين (رؤيا 22 : 5)</vt:lpstr>
      <vt:lpstr>PowerPoint Presentation</vt:lpstr>
      <vt:lpstr>الغالبون في رؤيا 2-3</vt:lpstr>
      <vt:lpstr>الكنائس السبعة (رؤيا 2-3 )</vt:lpstr>
      <vt:lpstr>الغالبون (رؤيا 2-3)</vt:lpstr>
      <vt:lpstr>الغالبون (رؤيا 2-3)</vt:lpstr>
      <vt:lpstr>الغالبون (رؤيا 2-3)</vt:lpstr>
      <vt:lpstr>الغالبون (رؤيا 2-3)</vt:lpstr>
      <vt:lpstr>الغالبون (رؤيا 2-3)</vt:lpstr>
      <vt:lpstr>الغالبون (رؤيا 2-3)</vt:lpstr>
      <vt:lpstr>الغالبون (رؤيا 2-3)</vt:lpstr>
      <vt:lpstr>الغالبون (رؤيا 2-3)</vt:lpstr>
      <vt:lpstr>الغالبون (رؤيا 2-3)</vt:lpstr>
      <vt:lpstr>الغالبون (رؤيا 2-3)</vt:lpstr>
      <vt:lpstr>الغالبون (رؤيا 2-3)</vt:lpstr>
      <vt:lpstr>الغالبون (رؤيا 2-3)</vt:lpstr>
      <vt:lpstr> نملك مع المسيح كما يملك هو مع الآب (رؤ 3: 21-22)</vt:lpstr>
      <vt:lpstr>لاودكية (رؤ 3: 14-22)</vt:lpstr>
      <vt:lpstr>الغالبون (رؤيا 2-3)</vt:lpstr>
      <vt:lpstr>هل أنت مستعد لتملك على العالم ؟</vt:lpstr>
      <vt:lpstr>ملك المسيح</vt:lpstr>
      <vt:lpstr>مستقبلنا (رؤ 19-20)</vt:lpstr>
      <vt:lpstr>رؤيا 20: 4</vt:lpstr>
      <vt:lpstr> ألستم تعلمون أن القديسين سيدينون العالم (1 كو 6: 2أ)</vt:lpstr>
      <vt:lpstr>إن كنا نصبر فسنملك أيضاً معه (2 تي 2: 12)</vt:lpstr>
      <vt:lpstr>من يغلب فسأعطيه  أن يجلس معي  في عرشي  كما غلبت أنا أيضاً  و جلست مع ابي  في عرشه  (رؤ 3: 21)</vt:lpstr>
      <vt:lpstr>PowerPoint Presentation</vt:lpstr>
      <vt:lpstr>مع ذلك لا يزال هناك التأديب الإلهي</vt:lpstr>
      <vt:lpstr>حنانيا و سفيرة</vt:lpstr>
      <vt:lpstr>كرسي القضاء في كورنثوس</vt:lpstr>
      <vt:lpstr>كرسي القضاء عن قرب</vt:lpstr>
      <vt:lpstr>المتحدث أو القاضي في الأعلى</vt:lpstr>
      <vt:lpstr> الشخص الذي تتم إدانته أو مكافأته يقف في الأسفل</vt:lpstr>
      <vt:lpstr>ستمتحن النار عمل كل واحد ما هو (1 كو 3: 13)</vt:lpstr>
      <vt:lpstr>مواد البناء الدائمة (1 كو 3: 12أ)</vt:lpstr>
      <vt:lpstr>مواد بناء قابلة للتلف (1 كو 3: 12ب)</vt:lpstr>
      <vt:lpstr>فسيخلص و لكن كما  بنار (3: 15)</vt:lpstr>
      <vt:lpstr>يمكن أن يكون المؤمنون غير مؤهلين</vt:lpstr>
      <vt:lpstr>وعد المسيح بمكافآت للثبات (رؤ 3: 11ب) </vt:lpstr>
      <vt:lpstr>يمكن فقدان المكافآت</vt:lpstr>
      <vt:lpstr>1 كورنثوس 11: 27-29</vt:lpstr>
      <vt:lpstr>1 كورنثوس 11: 30-32</vt:lpstr>
      <vt:lpstr>تؤدي بعض الخطايا إلى الموت المبكر (يوحنا الأولى 5: 16-17 )</vt:lpstr>
      <vt:lpstr>PowerPoint Presentation</vt:lpstr>
      <vt:lpstr>خلاصنا مضمون لكن المنشقين يخسرون المكافآت</vt:lpstr>
      <vt:lpstr>كل المؤمنين سيلبسون بر المسيح</vt:lpstr>
      <vt:lpstr>كل المؤمنين سيتمتعون بالسماء</vt:lpstr>
      <vt:lpstr>لكن يسوع سيدين الأرض</vt:lpstr>
      <vt:lpstr>سيكافأ يسوع الأمناء</vt:lpstr>
      <vt:lpstr>عش متطلعاً نحو مستقبلك</vt:lpstr>
      <vt:lpstr>الإبتعاد عن المسيح يفقدك حكمك المستقبلي</vt:lpstr>
      <vt:lpstr>Black</vt:lpstr>
      <vt:lpstr>علم الخلاص  •  BibleStudyDownloads.org</vt:lpstr>
      <vt:lpstr>ميراث المؤمن</vt:lpstr>
      <vt:lpstr>المرتدون لا يرتدون علامات الأسماء</vt:lpstr>
      <vt:lpstr>المرتدون يدمرون من الداخل</vt:lpstr>
      <vt:lpstr>من هم            المرتدون ؟</vt:lpstr>
      <vt:lpstr>كتاب المرتد</vt:lpstr>
      <vt:lpstr>لماذا هم مهمون ؟</vt:lpstr>
      <vt:lpstr>ماذا يعلم المرتدون ؟</vt:lpstr>
      <vt:lpstr>فلسفة إلحادية</vt:lpstr>
      <vt:lpstr>روب بيل و أوبرا وينفري</vt:lpstr>
      <vt:lpstr>ميراث المؤمن</vt:lpstr>
      <vt:lpstr>الخلاص بالإيمان لكن المكافآت بالأعمال</vt:lpstr>
      <vt:lpstr>خلاصنا مضمون لكن المنشقين يخسرون المكافآت</vt:lpstr>
      <vt:lpstr>العبرانيين</vt:lpstr>
      <vt:lpstr>كيف نعرف أن القراء كانوا يهوداً ؟</vt:lpstr>
      <vt:lpstr>كان القراء يهوداً مسيحيين</vt:lpstr>
      <vt:lpstr>هل يجب علي أن ارجع ؟</vt:lpstr>
      <vt:lpstr>سمو المسيح في سفر العبرانيين</vt:lpstr>
      <vt:lpstr>سفر ما هو أفضل</vt:lpstr>
      <vt:lpstr>المسيح متفوق  في شخصه  (1: 1-4: 13)</vt:lpstr>
      <vt:lpstr>5 تحذيرات في العبرانيين</vt:lpstr>
      <vt:lpstr>تحذير 1</vt:lpstr>
      <vt:lpstr>تحذير 2</vt:lpstr>
      <vt:lpstr>تحذير 3</vt:lpstr>
      <vt:lpstr>تحذير 4</vt:lpstr>
      <vt:lpstr>تحذير 5</vt:lpstr>
      <vt:lpstr>تحذير 3</vt:lpstr>
      <vt:lpstr>استحالة (عب 6: 4-6)</vt:lpstr>
      <vt:lpstr>لا يمكن التوبة عن الإرتداد لأنك ستكون ميتاً  (عب 6: 4-8)</vt:lpstr>
      <vt:lpstr>هل سيذهب بعض المؤمنين إلى جهنم ؟</vt:lpstr>
      <vt:lpstr>ما هو الخطر في 6: 4-8 ؟</vt:lpstr>
      <vt:lpstr>أعتقد أن القراء               عاشوا في إسرائيل</vt:lpstr>
      <vt:lpstr>أطلال قمران</vt:lpstr>
      <vt:lpstr>إسرائيل  (67-68 م)</vt:lpstr>
      <vt:lpstr>الحرب اليهودية (66-73 م)</vt:lpstr>
      <vt:lpstr>حصار سور أورشليم (70 م)</vt:lpstr>
      <vt:lpstr>حرم الهيكل</vt:lpstr>
      <vt:lpstr>الهيكل من الشرق</vt:lpstr>
      <vt:lpstr>قلعة أنطونيا</vt:lpstr>
      <vt:lpstr>Antonia Fortress Leveled</vt:lpstr>
      <vt:lpstr>تسوية      قلعة     أنطونيا</vt:lpstr>
      <vt:lpstr>الهجوم على الهيكل</vt:lpstr>
      <vt:lpstr>مؤمنو أورشليم</vt:lpstr>
      <vt:lpstr>هل يجب على المؤمنين                   أن يبقوا و يحاربوا ؟</vt:lpstr>
      <vt:lpstr>هروب مؤمني أورشليم</vt:lpstr>
      <vt:lpstr>أورشليم في القرن الأول</vt:lpstr>
      <vt:lpstr>ما الذي حدث للمؤمنين في أورشليم ؟</vt:lpstr>
      <vt:lpstr>تحذير 3</vt:lpstr>
      <vt:lpstr>تحذير 4</vt:lpstr>
      <vt:lpstr>فإنه إن أخطأنا باختيارنا بعدما أخذنا معرفة الحق لا تبقى بعد ذبيحة عن الخطايا بل قبول دينونة مخيف و غيرة نار عتيدة أن تأكل المضادين  (عب 10: 26-27)</vt:lpstr>
      <vt:lpstr>لماذا المؤمنون ؟</vt:lpstr>
      <vt:lpstr>النار</vt:lpstr>
      <vt:lpstr>عبرانيين 8: 13</vt:lpstr>
      <vt:lpstr>لا تقنع الله أن يأتي بك إلى السماء باكراً</vt:lpstr>
      <vt:lpstr>تحذير 3</vt:lpstr>
      <vt:lpstr>تحذير 4</vt:lpstr>
      <vt:lpstr>لقد حدث ذلك</vt:lpstr>
      <vt:lpstr>المشكلة في الملصقات</vt:lpstr>
      <vt:lpstr>الحكم المستقبلي للملوك الخدام</vt:lpstr>
      <vt:lpstr>التطبيق : غادر أورشليم</vt:lpstr>
      <vt:lpstr>قدم نفسك له</vt:lpstr>
      <vt:lpstr>Black</vt:lpstr>
      <vt:lpstr>    الخلاصBibleStudyDownloads.org</vt:lpstr>
      <vt:lpstr>ميراث المؤمن</vt:lpstr>
      <vt:lpstr>Have you ever met someone with too high a view of Jesus?</vt:lpstr>
      <vt:lpstr>لماذا التركيز على المسيح ؟</vt:lpstr>
      <vt:lpstr>النظرة الأرمينية لعبرانيين 6: 4-8</vt:lpstr>
      <vt:lpstr>النظرة الإصلاحية (الكالفينية)</vt:lpstr>
      <vt:lpstr>النظرة الإفتراضية</vt:lpstr>
      <vt:lpstr>نظرة خسارة المكافآت</vt:lpstr>
      <vt:lpstr>نظرة خسارة الحياة (تم تبنيها من قبل راندال جليسون و ريك جريفيث)</vt:lpstr>
      <vt:lpstr>ولكن  ما هي نتيجة رفض المؤمن للمسيح  في النهاية؟</vt:lpstr>
      <vt:lpstr>وجهات النظر حول المقاطع التحذيرية</vt:lpstr>
      <vt:lpstr>وجهات النظر حول المقاطع التحذيرية</vt:lpstr>
      <vt:lpstr>وجهات النظر حول المقاطع التحذيرية</vt:lpstr>
      <vt:lpstr>وجهات النظر حول المقاطع التحذيرية</vt:lpstr>
      <vt:lpstr>وجهات النظر حول المقاطع التحذيرية</vt:lpstr>
      <vt:lpstr>وجهات النظر حول المقاطع التحذيرية</vt:lpstr>
      <vt:lpstr>PowerPoint Presentation</vt:lpstr>
      <vt:lpstr>لماذا التركيز على المسيح ؟</vt:lpstr>
      <vt:lpstr>كان القراء العبرانيون في خطر فقدان حكمهم في الملكوت (عبرانيين 3: 7-4: 13)</vt:lpstr>
      <vt:lpstr>PowerPoint Presentation</vt:lpstr>
      <vt:lpstr>PowerPoint Presentation</vt:lpstr>
      <vt:lpstr>PowerPoint Presentation</vt:lpstr>
      <vt:lpstr>PowerPoint Presentation</vt:lpstr>
      <vt:lpstr>PowerPoint Presentation</vt:lpstr>
      <vt:lpstr>و جعلتنا لإلهنا ملوكاً و كهنة  فسنملك على الأرض (رؤ 5: 10)</vt:lpstr>
      <vt:lpstr>لكن المرتدين لن يملكوا مع المسيح</vt:lpstr>
      <vt:lpstr> رفض يسوع لا يؤهل المؤمنين ليحكموا معه </vt:lpstr>
      <vt:lpstr>لماذا التركيز على المسيح ؟</vt:lpstr>
      <vt:lpstr>يجب أن يحذر  عدم إيمان إسرائيل هؤلاء المسيحيين العبرانيين  من رفض المسيح ، لأن العصيان سيفقدهم راحتهم الكنعانية  (عب 4: 1-13).</vt:lpstr>
      <vt:lpstr>PowerPoint Presentation</vt:lpstr>
      <vt:lpstr>PowerPoint Presentation</vt:lpstr>
      <vt:lpstr>سبع نظرات لعبرانيين 4 ”راحة السبت لشعب الله"</vt:lpstr>
      <vt:lpstr>دعم الراحة الألفية المستقبلية في عب 4</vt:lpstr>
      <vt:lpstr> المسيح متفوق  في شخصه  (1: 1-4: 13)</vt:lpstr>
      <vt:lpstr>المسيح متفوق في شخصه</vt:lpstr>
      <vt:lpstr>متفوق على يشوع (4: 8-13)</vt:lpstr>
      <vt:lpstr>و أما عن الإبن</vt:lpstr>
      <vt:lpstr>ثم لمن من الملائكة قال قط</vt:lpstr>
      <vt:lpstr>أليس جميعهم أرواحاً خادمة مرسلة للخدمة لأجل العتيدين أن يرثوا الخلاص  (1: 14)</vt:lpstr>
      <vt:lpstr>(2: 5)</vt:lpstr>
      <vt:lpstr>PowerPoint Presentation</vt:lpstr>
      <vt:lpstr>PowerPoint Presentation</vt:lpstr>
      <vt:lpstr>دعم الراحة الألفية المستقبلية في عبرانيين 4</vt:lpstr>
      <vt:lpstr>PowerPoint Presentation</vt:lpstr>
      <vt:lpstr>قدم يشوع الراحة في كنعان</vt:lpstr>
      <vt:lpstr>PowerPoint Presentation</vt:lpstr>
      <vt:lpstr>دعم الراحة الألفية المستقبلية في عبرانيين 4</vt:lpstr>
      <vt:lpstr>PowerPoint Presentation</vt:lpstr>
      <vt:lpstr>PowerPoint Presentation</vt:lpstr>
      <vt:lpstr>PowerPoint Presentation</vt:lpstr>
      <vt:lpstr>إعادة توزيع الأسباط</vt:lpstr>
      <vt:lpstr>جغرافية  الأيام الأخيرة</vt:lpstr>
      <vt:lpstr>مقارنات الكهنة و اللاويين و الأمراء</vt:lpstr>
      <vt:lpstr>الفوائد المستقبلية (رؤ 19-22)</vt:lpstr>
      <vt:lpstr>دعم الراحة الألفية المستقبلية في عبرانيين 4</vt:lpstr>
      <vt:lpstr>التعليم الرباني</vt:lpstr>
      <vt:lpstr>تعليم المسيحيين الأوائل</vt:lpstr>
      <vt:lpstr>دعم الراحة الألفية المستقبلية في عبرانيين 4</vt:lpstr>
      <vt:lpstr>PowerPoint Presentation</vt:lpstr>
      <vt:lpstr>PowerPoint Presentation</vt:lpstr>
      <vt:lpstr>PowerPoint Presentation</vt:lpstr>
      <vt:lpstr>PowerPoint Presentation</vt:lpstr>
      <vt:lpstr>PowerPoint Presentation</vt:lpstr>
      <vt:lpstr>لماذا التركيز على المسيح ؟</vt:lpstr>
      <vt:lpstr>ثابر حتى تحكم و ترتاح  مع المسيح</vt:lpstr>
      <vt:lpstr>الإبتعاد عن المسيح يفقدك حكمك المستقبلي</vt:lpstr>
      <vt:lpstr>9 إذاً بقيت راحة لشعب الله 10 لأن الذي دخل راحته و استراح هو أيضاً من أعماله كما الله من أعماله 11 فلنجتهد أن ندخل تلك الراحة لئلا يسقط أحد في عبرة العصيان هذه عينها (4: 9-11)</vt:lpstr>
      <vt:lpstr>من كل قبيلة و لسان و شعب و أمة (رؤ 5: 9)</vt:lpstr>
      <vt:lpstr>PowerPoint Presentation</vt:lpstr>
      <vt:lpstr>PowerPoint Presentation</vt:lpstr>
      <vt:lpstr>هل قلبك متصلب ؟</vt:lpstr>
      <vt:lpstr>Black</vt:lpstr>
      <vt:lpstr>علم الخلاص  •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249</cp:revision>
  <dcterms:created xsi:type="dcterms:W3CDTF">2014-08-02T06:39:19Z</dcterms:created>
  <dcterms:modified xsi:type="dcterms:W3CDTF">2024-03-13T14:11:09Z</dcterms:modified>
</cp:coreProperties>
</file>