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26.xml" ContentType="application/vnd.openxmlformats-officedocument.theme+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1" r:id="rId2"/>
    <p:sldMasterId id="2147483760" r:id="rId3"/>
    <p:sldMasterId id="2147483776" r:id="rId4"/>
    <p:sldMasterId id="2147483788" r:id="rId5"/>
    <p:sldMasterId id="2147483802" r:id="rId6"/>
    <p:sldMasterId id="2147483814" r:id="rId7"/>
    <p:sldMasterId id="2147483826" r:id="rId8"/>
    <p:sldMasterId id="2147483838" r:id="rId9"/>
    <p:sldMasterId id="2147483850" r:id="rId10"/>
    <p:sldMasterId id="2147483864" r:id="rId11"/>
    <p:sldMasterId id="2147483889" r:id="rId12"/>
    <p:sldMasterId id="2147483901" r:id="rId13"/>
    <p:sldMasterId id="2147483913" r:id="rId14"/>
    <p:sldMasterId id="2147483925" r:id="rId15"/>
    <p:sldMasterId id="2147483937" r:id="rId16"/>
    <p:sldMasterId id="2147483949" r:id="rId17"/>
    <p:sldMasterId id="2147483997" r:id="rId18"/>
    <p:sldMasterId id="2147484044" r:id="rId19"/>
    <p:sldMasterId id="2147484056" r:id="rId20"/>
    <p:sldMasterId id="2147484070" r:id="rId21"/>
    <p:sldMasterId id="2147484082" r:id="rId22"/>
    <p:sldMasterId id="2147484094" r:id="rId23"/>
    <p:sldMasterId id="2147484108" r:id="rId24"/>
    <p:sldMasterId id="2147484120" r:id="rId25"/>
    <p:sldMasterId id="2147484145" r:id="rId26"/>
    <p:sldMasterId id="2147484842" r:id="rId27"/>
  </p:sldMasterIdLst>
  <p:notesMasterIdLst>
    <p:notesMasterId r:id="rId105"/>
  </p:notesMasterIdLst>
  <p:sldIdLst>
    <p:sldId id="435" r:id="rId28"/>
    <p:sldId id="432" r:id="rId29"/>
    <p:sldId id="430" r:id="rId30"/>
    <p:sldId id="433" r:id="rId31"/>
    <p:sldId id="720" r:id="rId32"/>
    <p:sldId id="5156" r:id="rId33"/>
    <p:sldId id="477" r:id="rId34"/>
    <p:sldId id="5204" r:id="rId35"/>
    <p:sldId id="479" r:id="rId36"/>
    <p:sldId id="480" r:id="rId37"/>
    <p:sldId id="481" r:id="rId38"/>
    <p:sldId id="482" r:id="rId39"/>
    <p:sldId id="483" r:id="rId40"/>
    <p:sldId id="484" r:id="rId41"/>
    <p:sldId id="485" r:id="rId42"/>
    <p:sldId id="486" r:id="rId43"/>
    <p:sldId id="487" r:id="rId44"/>
    <p:sldId id="4201" r:id="rId45"/>
    <p:sldId id="4790" r:id="rId46"/>
    <p:sldId id="4202" r:id="rId47"/>
    <p:sldId id="4791" r:id="rId48"/>
    <p:sldId id="492" r:id="rId49"/>
    <p:sldId id="4211" r:id="rId50"/>
    <p:sldId id="721" r:id="rId51"/>
    <p:sldId id="493" r:id="rId52"/>
    <p:sldId id="504" r:id="rId53"/>
    <p:sldId id="505" r:id="rId54"/>
    <p:sldId id="4776" r:id="rId55"/>
    <p:sldId id="501" r:id="rId56"/>
    <p:sldId id="885" r:id="rId57"/>
    <p:sldId id="494" r:id="rId58"/>
    <p:sldId id="5210" r:id="rId59"/>
    <p:sldId id="499" r:id="rId60"/>
    <p:sldId id="5211" r:id="rId61"/>
    <p:sldId id="5212" r:id="rId62"/>
    <p:sldId id="506" r:id="rId63"/>
    <p:sldId id="5206" r:id="rId64"/>
    <p:sldId id="5207" r:id="rId65"/>
    <p:sldId id="5208" r:id="rId66"/>
    <p:sldId id="5209" r:id="rId67"/>
    <p:sldId id="511" r:id="rId68"/>
    <p:sldId id="512" r:id="rId69"/>
    <p:sldId id="513" r:id="rId70"/>
    <p:sldId id="514" r:id="rId71"/>
    <p:sldId id="515" r:id="rId72"/>
    <p:sldId id="534" r:id="rId73"/>
    <p:sldId id="533" r:id="rId74"/>
    <p:sldId id="518" r:id="rId75"/>
    <p:sldId id="519" r:id="rId76"/>
    <p:sldId id="523" r:id="rId77"/>
    <p:sldId id="522" r:id="rId78"/>
    <p:sldId id="520" r:id="rId79"/>
    <p:sldId id="521" r:id="rId80"/>
    <p:sldId id="524" r:id="rId81"/>
    <p:sldId id="525" r:id="rId82"/>
    <p:sldId id="526" r:id="rId83"/>
    <p:sldId id="4700" r:id="rId84"/>
    <p:sldId id="4713" r:id="rId85"/>
    <p:sldId id="441" r:id="rId86"/>
    <p:sldId id="442" r:id="rId87"/>
    <p:sldId id="443" r:id="rId88"/>
    <p:sldId id="444" r:id="rId89"/>
    <p:sldId id="445" r:id="rId90"/>
    <p:sldId id="446" r:id="rId91"/>
    <p:sldId id="447" r:id="rId92"/>
    <p:sldId id="4783" r:id="rId93"/>
    <p:sldId id="4820" r:id="rId94"/>
    <p:sldId id="5205" r:id="rId95"/>
    <p:sldId id="468" r:id="rId96"/>
    <p:sldId id="469" r:id="rId97"/>
    <p:sldId id="470" r:id="rId98"/>
    <p:sldId id="471" r:id="rId99"/>
    <p:sldId id="472" r:id="rId100"/>
    <p:sldId id="531" r:id="rId101"/>
    <p:sldId id="532" r:id="rId102"/>
    <p:sldId id="320" r:id="rId103"/>
    <p:sldId id="4037"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F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02" autoAdjust="0"/>
    <p:restoredTop sz="74808" autoAdjust="0"/>
  </p:normalViewPr>
  <p:slideViewPr>
    <p:cSldViewPr snapToGrid="0" snapToObjects="1">
      <p:cViewPr varScale="1">
        <p:scale>
          <a:sx n="81" d="100"/>
          <a:sy n="81" d="100"/>
        </p:scale>
        <p:origin x="176" y="992"/>
      </p:cViewPr>
      <p:guideLst>
        <p:guide orient="horz" pos="2160"/>
        <p:guide pos="2880"/>
      </p:guideLst>
    </p:cSldViewPr>
  </p:slideViewPr>
  <p:outlineViewPr>
    <p:cViewPr>
      <p:scale>
        <a:sx n="33" d="100"/>
        <a:sy n="33" d="100"/>
      </p:scale>
      <p:origin x="0" y="1000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theme" Target="theme/theme1.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tableStyles" Target="tableStyles.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10</a:t>
            </a:fld>
            <a:endParaRPr lang="en-GB" sz="120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12</a:t>
            </a:fld>
            <a:endParaRPr lang="en-GB" sz="120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13</a:t>
            </a:fld>
            <a:endParaRPr lang="en-GB" sz="120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14</a:t>
            </a:fld>
            <a:endParaRPr lang="en-US" sz="120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15</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17</a:t>
            </a:fld>
            <a:endParaRPr lang="en-US" sz="120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Arial"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Security-02</a:t>
            </a:r>
          </a:p>
          <a:p>
            <a:r>
              <a:rPr lang="en-US" dirty="0">
                <a:cs typeface="ＭＳ Ｐゴシック" charset="0"/>
              </a:rPr>
              <a:t>NS-26-Jude-22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Common-470</a:t>
            </a:r>
          </a:p>
          <a:p>
            <a:r>
              <a:rPr lang="en-US" dirty="0"/>
              <a:t>OS-14-2Chron-296</a:t>
            </a:r>
          </a:p>
          <a:p>
            <a:r>
              <a:rPr lang="en-US" dirty="0"/>
              <a:t>NS-23-1John-41, 171</a:t>
            </a:r>
          </a:p>
          <a:p>
            <a:r>
              <a:rPr lang="en-US" dirty="0"/>
              <a:t>SA-14-Eternal Security-24</a:t>
            </a:r>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25</a:t>
            </a:fld>
            <a:endParaRPr lang="en-GB" sz="120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2551214-432E-0B40-A30F-D7CDB7B2E45A}" type="slidenum">
              <a:rPr lang="en-US" sz="1200">
                <a:solidFill>
                  <a:prstClr val="black"/>
                </a:solidFill>
                <a:latin typeface="Times New Roman" charset="0"/>
              </a:rPr>
              <a:pPr/>
              <a:t>26</a:t>
            </a:fld>
            <a:endParaRPr lang="en-US" sz="1200">
              <a:solidFill>
                <a:prstClr val="black"/>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8A9754-FFFE-AA40-BA8A-4E90974EC17B}" type="slidenum">
              <a:rPr lang="en-US" sz="1200">
                <a:solidFill>
                  <a:srgbClr val="000000"/>
                </a:solidFill>
                <a:latin typeface="Calibri" charset="0"/>
              </a:rPr>
              <a:pPr eaLnBrk="1" hangingPunct="1"/>
              <a:t>29</a:t>
            </a:fld>
            <a:endParaRPr lang="en-US" sz="1200">
              <a:solidFill>
                <a:srgbClr val="000000"/>
              </a:solidFill>
              <a:latin typeface="Calibri"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30</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31</a:t>
            </a:fld>
            <a:endParaRPr lang="en-GB" sz="120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 </a:t>
            </a:r>
          </a:p>
          <a:p>
            <a:r>
              <a:rPr lang="en-US" dirty="0"/>
              <a:t>G—God's</a:t>
            </a:r>
          </a:p>
          <a:p>
            <a:r>
              <a:rPr lang="en-US" dirty="0"/>
              <a:t>R—Riches</a:t>
            </a:r>
          </a:p>
          <a:p>
            <a:r>
              <a:rPr lang="en-US" dirty="0"/>
              <a:t>A—At</a:t>
            </a:r>
          </a:p>
          <a:p>
            <a:r>
              <a:rPr lang="en-US" dirty="0"/>
              <a:t>C—Christ's</a:t>
            </a:r>
          </a:p>
          <a:p>
            <a:r>
              <a:rPr lang="en-US" dirty="0"/>
              <a:t>E—Expense</a:t>
            </a:r>
          </a:p>
          <a:p>
            <a:r>
              <a:rPr lang="en-US" dirty="0"/>
              <a:t>_______________</a:t>
            </a:r>
          </a:p>
          <a:p>
            <a:r>
              <a:rPr lang="en-US" dirty="0"/>
              <a:t>NS-06-Romans3-4—slide 68</a:t>
            </a:r>
          </a:p>
          <a:p>
            <a:r>
              <a:rPr lang="en-US" dirty="0"/>
              <a:t>NS-23-1John—177</a:t>
            </a:r>
          </a:p>
          <a:p>
            <a:r>
              <a:rPr lang="en-US" dirty="0"/>
              <a:t>SA-14-Eternal Security—33</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2460188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52587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solidFill>
                  <a:prstClr val="black"/>
                </a:solidFill>
              </a:rPr>
              <a:pPr eaLnBrk="1" hangingPunct="1"/>
              <a:t>36</a:t>
            </a:fld>
            <a:endParaRPr lang="en-US" sz="1200">
              <a:solidFill>
                <a:prstClr val="black"/>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latinLnBrk="0">
              <a:spcBef>
                <a:spcPts val="400"/>
              </a:spcBef>
            </a:pPr>
            <a:r>
              <a:rPr lang="en-US" dirty="0"/>
              <a:t>______</a:t>
            </a:r>
          </a:p>
          <a:p>
            <a:pPr algn="l" rtl="1" latinLnBrk="0">
              <a:spcBef>
                <a:spcPts val="400"/>
              </a:spcBef>
            </a:pPr>
            <a:r>
              <a:rPr lang="en-US" dirty="0"/>
              <a:t>ES-14-Eternal Security-37</a:t>
            </a:r>
          </a:p>
          <a:p>
            <a:pPr algn="l" rtl="1" latinLnBrk="0">
              <a:spcBef>
                <a:spcPts val="400"/>
              </a:spcBef>
            </a:pPr>
            <a:r>
              <a:rPr lang="en-US" dirty="0"/>
              <a:t>NS-07-1Cor-145</a:t>
            </a:r>
          </a:p>
          <a:p>
            <a:pPr algn="l" rtl="1" latinLnBrk="0">
              <a:spcBef>
                <a:spcPts val="400"/>
              </a:spcBef>
            </a:pPr>
            <a:endParaRPr lang="en-US" dirty="0"/>
          </a:p>
        </p:txBody>
      </p:sp>
    </p:spTree>
    <p:extLst>
      <p:ext uri="{BB962C8B-B14F-4D97-AF65-F5344CB8AC3E}">
        <p14:creationId xmlns:p14="http://schemas.microsoft.com/office/powerpoint/2010/main" val="194619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latinLnBrk="0">
              <a:spcBef>
                <a:spcPts val="400"/>
              </a:spcBef>
            </a:pPr>
            <a:r>
              <a:rPr lang="en-US" dirty="0"/>
              <a:t>______</a:t>
            </a:r>
          </a:p>
          <a:p>
            <a:pPr algn="l" rtl="1" latinLnBrk="0">
              <a:spcBef>
                <a:spcPts val="400"/>
              </a:spcBef>
            </a:pPr>
            <a:r>
              <a:rPr lang="en-US" dirty="0"/>
              <a:t>ES-14-Eternal Security-38</a:t>
            </a:r>
          </a:p>
          <a:p>
            <a:pPr algn="l" rtl="1" latinLnBrk="0">
              <a:spcBef>
                <a:spcPts val="400"/>
              </a:spcBef>
            </a:pPr>
            <a:r>
              <a:rPr lang="en-US" dirty="0"/>
              <a:t>NS-07-1Cor-146</a:t>
            </a:r>
          </a:p>
          <a:p>
            <a:pPr algn="l" rtl="0" latinLnBrk="0">
              <a:spcBef>
                <a:spcPts val="400"/>
              </a:spcBef>
            </a:pPr>
            <a:endParaRPr lang="en-US" dirty="0"/>
          </a:p>
        </p:txBody>
      </p:sp>
    </p:spTree>
    <p:extLst>
      <p:ext uri="{BB962C8B-B14F-4D97-AF65-F5344CB8AC3E}">
        <p14:creationId xmlns:p14="http://schemas.microsoft.com/office/powerpoint/2010/main" val="3485540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latinLnBrk="0">
              <a:spcBef>
                <a:spcPts val="400"/>
              </a:spcBef>
            </a:pPr>
            <a:r>
              <a:rPr lang="en-US" dirty="0"/>
              <a:t>______</a:t>
            </a:r>
          </a:p>
          <a:p>
            <a:pPr algn="l" rtl="1" latinLnBrk="0">
              <a:spcBef>
                <a:spcPts val="400"/>
              </a:spcBef>
            </a:pPr>
            <a:r>
              <a:rPr lang="en-US" dirty="0"/>
              <a:t>ES-14-Eternal Security-39</a:t>
            </a:r>
          </a:p>
          <a:p>
            <a:pPr algn="l" rtl="1" latinLnBrk="0">
              <a:spcBef>
                <a:spcPts val="400"/>
              </a:spcBef>
            </a:pPr>
            <a:r>
              <a:rPr lang="en-US" dirty="0"/>
              <a:t>NS-07-1Cor-147</a:t>
            </a:r>
          </a:p>
        </p:txBody>
      </p:sp>
    </p:spTree>
    <p:extLst>
      <p:ext uri="{BB962C8B-B14F-4D97-AF65-F5344CB8AC3E}">
        <p14:creationId xmlns:p14="http://schemas.microsoft.com/office/powerpoint/2010/main" val="1088595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latinLnBrk="0">
              <a:spcBef>
                <a:spcPts val="400"/>
              </a:spcBef>
            </a:pPr>
            <a:r>
              <a:rPr lang="en-US" dirty="0"/>
              <a:t>______</a:t>
            </a:r>
          </a:p>
          <a:p>
            <a:pPr algn="l" rtl="1" latinLnBrk="0">
              <a:spcBef>
                <a:spcPts val="400"/>
              </a:spcBef>
            </a:pPr>
            <a:r>
              <a:rPr lang="en-US" dirty="0"/>
              <a:t>ES-14-Eternal Security-40</a:t>
            </a:r>
          </a:p>
          <a:p>
            <a:pPr algn="l" rtl="1" latinLnBrk="0">
              <a:spcBef>
                <a:spcPts val="400"/>
              </a:spcBef>
            </a:pPr>
            <a:r>
              <a:rPr lang="en-US" dirty="0"/>
              <a:t>NS-07-1Cor-148</a:t>
            </a:r>
          </a:p>
        </p:txBody>
      </p:sp>
    </p:spTree>
    <p:extLst>
      <p:ext uri="{BB962C8B-B14F-4D97-AF65-F5344CB8AC3E}">
        <p14:creationId xmlns:p14="http://schemas.microsoft.com/office/powerpoint/2010/main" val="280086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solidFill>
                  <a:prstClr val="black"/>
                </a:solidFill>
              </a:rPr>
              <a:pPr eaLnBrk="1" hangingPunct="1"/>
              <a:t>41</a:t>
            </a:fld>
            <a:endParaRPr lang="en-US" sz="1200">
              <a:solidFill>
                <a:prstClr val="black"/>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C8AF50-B1BA-704F-B51E-141E3DE0BF28}" type="slidenum">
              <a:rPr lang="en-US" sz="1200">
                <a:solidFill>
                  <a:prstClr val="black"/>
                </a:solidFill>
              </a:rPr>
              <a:pPr/>
              <a:t>42</a:t>
            </a:fld>
            <a:endParaRPr lang="en-US" sz="1200">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B6F856-2F25-764B-B261-752A39821FE1}" type="slidenum">
              <a:rPr lang="en-US" sz="1200">
                <a:solidFill>
                  <a:prstClr val="black"/>
                </a:solidFill>
              </a:rPr>
              <a:pPr/>
              <a:t>43</a:t>
            </a:fld>
            <a:endParaRPr lang="en-US" sz="1200">
              <a:solidFill>
                <a:prstClr val="black"/>
              </a:solidFill>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62DE52-44CD-C248-A00D-CE800226CCA9}" type="slidenum">
              <a:rPr lang="en-US" sz="1200">
                <a:solidFill>
                  <a:prstClr val="black"/>
                </a:solidFill>
              </a:rPr>
              <a:pPr/>
              <a:t>44</a:t>
            </a:fld>
            <a:endParaRPr lang="en-US" sz="1200">
              <a:solidFill>
                <a:prstClr val="black"/>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C18C987-0508-D74E-A1AC-B02F05087968}" type="slidenum">
              <a:rPr lang="en-US" sz="1200">
                <a:solidFill>
                  <a:prstClr val="black"/>
                </a:solidFill>
              </a:rPr>
              <a:pPr/>
              <a:t>45</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1403608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1C00C7-367B-A646-8BA3-BE46484F8B5E}" type="slidenum">
              <a:rPr lang="en-US" sz="1200">
                <a:solidFill>
                  <a:prstClr val="black"/>
                </a:solidFill>
              </a:rPr>
              <a:pPr/>
              <a:t>49</a:t>
            </a:fld>
            <a:endParaRPr lang="en-US" sz="1200">
              <a:solidFill>
                <a:prstClr val="black"/>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E5C002-8283-F542-AF74-4B3B3C0C0502}" type="slidenum">
              <a:rPr lang="en-US" sz="1200">
                <a:solidFill>
                  <a:prstClr val="black"/>
                </a:solidFill>
              </a:rPr>
              <a:pPr/>
              <a:t>50</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BF192-C374-FD42-8E56-877E9648ABC9}" type="slidenum">
              <a:rPr lang="en-US" sz="1200">
                <a:solidFill>
                  <a:prstClr val="black"/>
                </a:solidFill>
              </a:rPr>
              <a:pPr/>
              <a:t>51</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A1F992F-60DA-D84E-BEEC-07259467103C}" type="slidenum">
              <a:rPr lang="en-US" sz="1200">
                <a:solidFill>
                  <a:prstClr val="black"/>
                </a:solidFill>
              </a:rPr>
              <a:pPr/>
              <a:t>52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5AC637-9AF4-294B-873E-01C8FC31618B}" type="slidenum">
              <a:rPr lang="en-US" sz="1200">
                <a:solidFill>
                  <a:prstClr val="black"/>
                </a:solidFill>
              </a:rPr>
              <a:pPr/>
              <a:t>53</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0A5F3F-4288-DB41-A879-C5A2B398DFD6}" type="slidenum">
              <a:rPr lang="en-US" sz="1200">
                <a:solidFill>
                  <a:prstClr val="black"/>
                </a:solidFill>
              </a:rPr>
              <a:pPr/>
              <a:t>54</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0604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7AF07BC-D7BB-3F47-AE68-344367FC7882}" type="slidenum">
              <a:rPr lang="en-US" sz="1200">
                <a:solidFill>
                  <a:prstClr val="black"/>
                </a:solidFill>
              </a:rPr>
              <a:pPr/>
              <a:t>55</a:t>
            </a:fld>
            <a:endParaRPr lang="en-US" sz="1200">
              <a:solidFill>
                <a:prstClr val="black"/>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92AAD1C-FA3A-B145-AFF2-166DB955F3F4}" type="slidenum">
              <a:rPr lang="en-US" sz="1200">
                <a:solidFill>
                  <a:prstClr val="black"/>
                </a:solidFill>
              </a:rPr>
              <a:pPr/>
              <a:t>56</a:t>
            </a:fld>
            <a:endParaRPr lang="en-US" sz="1200">
              <a:solidFill>
                <a:prstClr val="black"/>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59</a:t>
            </a:fld>
            <a:endParaRPr lang="en-US"/>
          </a:p>
        </p:txBody>
      </p:sp>
    </p:spTree>
    <p:extLst>
      <p:ext uri="{BB962C8B-B14F-4D97-AF65-F5344CB8AC3E}">
        <p14:creationId xmlns:p14="http://schemas.microsoft.com/office/powerpoint/2010/main" val="413459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274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2955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69</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75A1A9A-52C1-2B49-B4AC-93AEF56395F8}" type="slidenum">
              <a:rPr lang="en-US" sz="1200">
                <a:solidFill>
                  <a:prstClr val="black"/>
                </a:solidFill>
              </a:rPr>
              <a:pPr/>
              <a:t>70</a:t>
            </a:fld>
            <a:endParaRPr lang="en-US" sz="120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580D95A-A215-C647-8414-1B4D94C8C8CD}" type="slidenum">
              <a:rPr lang="en-US" sz="1200">
                <a:solidFill>
                  <a:prstClr val="black"/>
                </a:solidFill>
              </a:rPr>
              <a:pPr/>
              <a:t>71</a:t>
            </a:fld>
            <a:endParaRPr lang="en-US" sz="1200">
              <a:solidFill>
                <a:prstClr val="black"/>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E2962B7-05E6-9E49-A5AF-11DACBC1AD8C}" type="slidenum">
              <a:rPr lang="en-US" sz="1200">
                <a:solidFill>
                  <a:prstClr val="black"/>
                </a:solidFill>
              </a:rPr>
              <a:pPr/>
              <a:t>72</a:t>
            </a:fld>
            <a:endParaRPr lang="en-US" sz="1200">
              <a:solidFill>
                <a:prstClr val="black"/>
              </a:solidFill>
            </a:endParaRPr>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061D7D9-8BA5-A748-98AF-0B52171DFF38}" type="slidenum">
              <a:rPr lang="en-US" sz="1200">
                <a:solidFill>
                  <a:prstClr val="black"/>
                </a:solidFill>
              </a:rPr>
              <a:pPr/>
              <a:t>73</a:t>
            </a:fld>
            <a:endParaRPr lang="en-US" sz="1200">
              <a:solidFill>
                <a:prstClr val="black"/>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75</a:t>
            </a:fld>
            <a:endParaRPr lang="en-US">
              <a:solidFill>
                <a:prstClr val="black"/>
              </a:solidFill>
              <a:latin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7</a:t>
            </a:fld>
            <a:endParaRPr lang="en-GB" sz="120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9</a:t>
            </a:fld>
            <a:endParaRPr lang="en-GB" sz="120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6.xml"/><Relationship Id="rId4" Type="http://schemas.openxmlformats.org/officeDocument/2006/relationships/image" Target="../media/image11.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6.xml"/><Relationship Id="rId4" Type="http://schemas.openxmlformats.org/officeDocument/2006/relationships/image" Target="../media/image20.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6.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7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7.jpeg"/><Relationship Id="rId1" Type="http://schemas.openxmlformats.org/officeDocument/2006/relationships/slideMaster" Target="../slideMasters/slideMaster26.xml"/><Relationship Id="rId4" Type="http://schemas.openxmlformats.org/officeDocument/2006/relationships/image" Target="../media/image16.jpeg"/></Relationships>
</file>

<file path=ppt/slideLayouts/_rels/slideLayout7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6.xml"/></Relationships>
</file>

<file path=ppt/slideLayouts/_rels/slideLayout7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6.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6.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6.xml"/></Relationships>
</file>

<file path=ppt/slideLayouts/_rels/slideLayout7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8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6.xml"/></Relationships>
</file>

<file path=ppt/slideLayouts/_rels/slideLayout9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4039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4697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41921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29139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29261623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1544901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1823911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312703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1583744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778615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426668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917031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37131604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16427221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9168323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2749352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29632019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151612453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163663707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37350785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199769075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399840414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65650417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15872348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65196607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66313963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43519885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583141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71057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860058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5745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28876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801063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9285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016258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400105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08066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73817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456297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833827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84464609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911712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856222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7820625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9209689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8353658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1415615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9156437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3763146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1203353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2610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178446475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802841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199180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560822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84540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01996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863169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828954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94107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43814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78577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229175446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068521"/>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600415"/>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21941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377802"/>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223903"/>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498218"/>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203896"/>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25608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65943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79857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410771541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248739"/>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06493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690721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623859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342691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819129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311639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642887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449816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08173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112816503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09584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633228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28458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52437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11247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718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04598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71434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10258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69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233648413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8663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98176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04084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6569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2500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12082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99971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6112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4809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526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84959287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046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06720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79795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6483132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8064495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9098121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24741927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10545339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804266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3454419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62666411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0180838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6876321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124538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36455590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24495202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1044189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7638644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4959981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0288719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001067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6877538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532743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439014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2563887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7051950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233071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706014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50910846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2700400121"/>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200711081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109265250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136236260"/>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215396116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310861633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56015583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91196946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107117805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188280582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417217494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244434549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1086720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511933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263091151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9801706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1585616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19433057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4503617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4805230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8547667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7332816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26186536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1629725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2511967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3977153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5390481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376741669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94708301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5007672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661519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99086449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3319050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37714677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05704103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6113688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751079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15066262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84099464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41373096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112163541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2726595506"/>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32129689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231092857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66493938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333725251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36103090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418224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3440633012"/>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00785133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13115164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5" name="Group 7"/>
          <p:cNvGrpSpPr/>
          <p:nvPr/>
        </p:nvGrpSpPr>
        <p:grpSpPr>
          <a:xfrm>
            <a:off x="0" y="0"/>
            <a:ext cx="6362700" cy="6858000"/>
            <a:chOff x="0" y="0"/>
            <a:chExt cx="6362700" cy="6858000"/>
          </a:xfrm>
        </p:grpSpPr>
        <p:pic>
          <p:nvPicPr>
            <p:cNvPr id="1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1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1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1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1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6387536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2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1215726"/>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8548896"/>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142146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6714809"/>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5793987"/>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74"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608450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6132138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3247883"/>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6459452"/>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10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8281080"/>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6886592"/>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0990557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7022399"/>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3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0592040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4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3304826"/>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56"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928768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72155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3920653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7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7982488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147378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1342920"/>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0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531291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315820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58069945"/>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2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408464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3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481585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7478145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5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5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25027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821364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5275173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4" name="Group 2"/>
          <p:cNvGrpSpPr/>
          <p:nvPr/>
        </p:nvGrpSpPr>
        <p:grpSpPr>
          <a:xfrm>
            <a:off x="0" y="2286000"/>
            <a:ext cx="9144000" cy="3581400"/>
            <a:chOff x="0" y="0"/>
            <a:chExt cx="9144000" cy="3581400"/>
          </a:xfrm>
        </p:grpSpPr>
        <p:sp>
          <p:nvSpPr>
            <p:cNvPr id="27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33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336"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337" name="Body Level One…"/>
          <p:cNvSpPr txBox="1">
            <a:spLocks noGrp="1"/>
          </p:cNvSpPr>
          <p:nvPr>
            <p:ph type="body" idx="1"/>
          </p:nvPr>
        </p:nvSpPr>
        <p:spPr>
          <a:xfrm>
            <a:off x="571500" y="1981200"/>
            <a:ext cx="8001000" cy="3810000"/>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89736536"/>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408" name="Group 2"/>
          <p:cNvGrpSpPr/>
          <p:nvPr/>
        </p:nvGrpSpPr>
        <p:grpSpPr>
          <a:xfrm>
            <a:off x="0" y="2286000"/>
            <a:ext cx="9144000" cy="3581400"/>
            <a:chOff x="0" y="0"/>
            <a:chExt cx="9144000" cy="3581400"/>
          </a:xfrm>
        </p:grpSpPr>
        <p:sp>
          <p:nvSpPr>
            <p:cNvPr id="345"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6"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7"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8"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9"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0"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1"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2"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3"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4"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5"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6"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7"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8"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9"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0"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1"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2"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3"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4"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5"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6"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7"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8"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9"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0"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1"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2"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3"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4"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5"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6"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7"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8"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9"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0"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1"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2"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3"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4"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5"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6"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7"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8"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9"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0"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1"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2"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3"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4"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5"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6"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7"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8"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9"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0"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1"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2"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3"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4"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5"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6"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7"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09"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4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110000"/>
              </a:lnSpc>
              <a:spcBef>
                <a:spcPts val="400"/>
              </a:spcBef>
              <a:buSzTx/>
              <a:buNone/>
              <a:defRPr sz="2000">
                <a:solidFill>
                  <a:schemeClr val="accent3">
                    <a:lumOff val="44000"/>
                  </a:schemeClr>
                </a:solidFill>
                <a:latin typeface="+mj-lt"/>
                <a:ea typeface="+mj-ea"/>
                <a:cs typeface="+mj-cs"/>
                <a:sym typeface="Helvetica"/>
              </a:defRPr>
            </a:lvl1pPr>
            <a:lvl2pPr marL="0" indent="457200">
              <a:lnSpc>
                <a:spcPct val="110000"/>
              </a:lnSpc>
              <a:spcBef>
                <a:spcPts val="400"/>
              </a:spcBef>
              <a:buSzTx/>
              <a:buNone/>
              <a:defRPr sz="2000">
                <a:solidFill>
                  <a:schemeClr val="accent3">
                    <a:lumOff val="44000"/>
                  </a:schemeClr>
                </a:solidFill>
                <a:latin typeface="+mj-lt"/>
                <a:ea typeface="+mj-ea"/>
                <a:cs typeface="+mj-cs"/>
                <a:sym typeface="Helvetica"/>
              </a:defRPr>
            </a:lvl2pPr>
            <a:lvl3pPr marL="0" indent="914400">
              <a:lnSpc>
                <a:spcPct val="110000"/>
              </a:lnSpc>
              <a:spcBef>
                <a:spcPts val="400"/>
              </a:spcBef>
              <a:buSzTx/>
              <a:buNone/>
              <a:defRPr sz="2000">
                <a:solidFill>
                  <a:schemeClr val="accent3">
                    <a:lumOff val="44000"/>
                  </a:schemeClr>
                </a:solidFill>
                <a:latin typeface="+mj-lt"/>
                <a:ea typeface="+mj-ea"/>
                <a:cs typeface="+mj-cs"/>
                <a:sym typeface="Helvetica"/>
              </a:defRPr>
            </a:lvl3pPr>
            <a:lvl4pPr marL="0" indent="1371600">
              <a:lnSpc>
                <a:spcPct val="110000"/>
              </a:lnSpc>
              <a:spcBef>
                <a:spcPts val="400"/>
              </a:spcBef>
              <a:buSzTx/>
              <a:buNone/>
              <a:defRPr sz="2000">
                <a:solidFill>
                  <a:schemeClr val="accent3">
                    <a:lumOff val="44000"/>
                  </a:schemeClr>
                </a:solidFill>
                <a:latin typeface="+mj-lt"/>
                <a:ea typeface="+mj-ea"/>
                <a:cs typeface="+mj-cs"/>
                <a:sym typeface="Helvetica"/>
              </a:defRPr>
            </a:lvl4pPr>
            <a:lvl5pPr marL="0" indent="1828800">
              <a:lnSpc>
                <a:spcPct val="110000"/>
              </a:lnSpc>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2"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02890774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00000"/>
        </a:solidFill>
        <a:effectLst/>
      </p:bgPr>
    </p:bg>
    <p:spTree>
      <p:nvGrpSpPr>
        <p:cNvPr id="1" name=""/>
        <p:cNvGrpSpPr/>
        <p:nvPr/>
      </p:nvGrpSpPr>
      <p:grpSpPr>
        <a:xfrm>
          <a:off x="0" y="0"/>
          <a:ext cx="0" cy="0"/>
          <a:chOff x="0" y="0"/>
          <a:chExt cx="0" cy="0"/>
        </a:xfrm>
      </p:grpSpPr>
      <p:grpSp>
        <p:nvGrpSpPr>
          <p:cNvPr id="482" name="Group 2"/>
          <p:cNvGrpSpPr/>
          <p:nvPr/>
        </p:nvGrpSpPr>
        <p:grpSpPr>
          <a:xfrm>
            <a:off x="0" y="2286000"/>
            <a:ext cx="9144000" cy="3581400"/>
            <a:chOff x="0" y="0"/>
            <a:chExt cx="9144000" cy="3581400"/>
          </a:xfrm>
        </p:grpSpPr>
        <p:sp>
          <p:nvSpPr>
            <p:cNvPr id="4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83"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84"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485" name="Body Level One…"/>
          <p:cNvSpPr txBox="1">
            <a:spLocks noGrp="1"/>
          </p:cNvSpPr>
          <p:nvPr>
            <p:ph type="body" sz="half" idx="1"/>
          </p:nvPr>
        </p:nvSpPr>
        <p:spPr>
          <a:xfrm>
            <a:off x="571500" y="1981200"/>
            <a:ext cx="3924300" cy="3810000"/>
          </a:xfrm>
          <a:prstGeom prst="rect">
            <a:avLst/>
          </a:prstGeom>
        </p:spPr>
        <p:txBody>
          <a:bodyPr>
            <a:normAutofit/>
          </a:bodyPr>
          <a:lstStyle>
            <a:lvl1pPr marL="454025" indent="-352425">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1pPr>
            <a:lvl2pPr marL="977636" indent="-409311">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2pPr>
            <a:lvl3pPr marL="1498600" indent="-444500">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3pPr>
            <a:lvl4pPr marL="2012244" indent="-469194">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4pPr>
            <a:lvl5pPr marL="2511954" indent="-459316">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76023718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00000"/>
        </a:solidFill>
        <a:effectLst/>
      </p:bgPr>
    </p:bg>
    <p:spTree>
      <p:nvGrpSpPr>
        <p:cNvPr id="1" name=""/>
        <p:cNvGrpSpPr/>
        <p:nvPr/>
      </p:nvGrpSpPr>
      <p:grpSpPr>
        <a:xfrm>
          <a:off x="0" y="0"/>
          <a:ext cx="0" cy="0"/>
          <a:chOff x="0" y="0"/>
          <a:chExt cx="0" cy="0"/>
        </a:xfrm>
      </p:grpSpPr>
      <p:grpSp>
        <p:nvGrpSpPr>
          <p:cNvPr id="556" name="Group 2"/>
          <p:cNvGrpSpPr/>
          <p:nvPr/>
        </p:nvGrpSpPr>
        <p:grpSpPr>
          <a:xfrm>
            <a:off x="0" y="2286000"/>
            <a:ext cx="9144000" cy="3581400"/>
            <a:chOff x="0" y="0"/>
            <a:chExt cx="9144000" cy="3581400"/>
          </a:xfrm>
        </p:grpSpPr>
        <p:sp>
          <p:nvSpPr>
            <p:cNvPr id="49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55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55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5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110000"/>
              </a:lnSpc>
              <a:spcBef>
                <a:spcPts val="500"/>
              </a:spcBef>
              <a:buSzTx/>
              <a:buNone/>
              <a:defRPr sz="2400" b="1">
                <a:solidFill>
                  <a:schemeClr val="accent3">
                    <a:lumOff val="44000"/>
                  </a:schemeClr>
                </a:solidFill>
                <a:latin typeface="+mj-lt"/>
                <a:ea typeface="+mj-ea"/>
                <a:cs typeface="+mj-cs"/>
                <a:sym typeface="Helvetica"/>
              </a:defRPr>
            </a:lvl1pPr>
            <a:lvl2pPr marL="0" indent="457200">
              <a:lnSpc>
                <a:spcPct val="110000"/>
              </a:lnSpc>
              <a:spcBef>
                <a:spcPts val="500"/>
              </a:spcBef>
              <a:buSzTx/>
              <a:buNone/>
              <a:defRPr sz="2400" b="1">
                <a:solidFill>
                  <a:schemeClr val="accent3">
                    <a:lumOff val="44000"/>
                  </a:schemeClr>
                </a:solidFill>
                <a:latin typeface="+mj-lt"/>
                <a:ea typeface="+mj-ea"/>
                <a:cs typeface="+mj-cs"/>
                <a:sym typeface="Helvetica"/>
              </a:defRPr>
            </a:lvl2pPr>
            <a:lvl3pPr marL="0" indent="914400">
              <a:lnSpc>
                <a:spcPct val="110000"/>
              </a:lnSpc>
              <a:spcBef>
                <a:spcPts val="500"/>
              </a:spcBef>
              <a:buSzTx/>
              <a:buNone/>
              <a:defRPr sz="2400" b="1">
                <a:solidFill>
                  <a:schemeClr val="accent3">
                    <a:lumOff val="44000"/>
                  </a:schemeClr>
                </a:solidFill>
                <a:latin typeface="+mj-lt"/>
                <a:ea typeface="+mj-ea"/>
                <a:cs typeface="+mj-cs"/>
                <a:sym typeface="Helvetica"/>
              </a:defRPr>
            </a:lvl3pPr>
            <a:lvl4pPr marL="0" indent="1371600">
              <a:lnSpc>
                <a:spcPct val="110000"/>
              </a:lnSpc>
              <a:spcBef>
                <a:spcPts val="500"/>
              </a:spcBef>
              <a:buSzTx/>
              <a:buNone/>
              <a:defRPr sz="2400" b="1">
                <a:solidFill>
                  <a:schemeClr val="accent3">
                    <a:lumOff val="44000"/>
                  </a:schemeClr>
                </a:solidFill>
                <a:latin typeface="+mj-lt"/>
                <a:ea typeface="+mj-ea"/>
                <a:cs typeface="+mj-cs"/>
                <a:sym typeface="Helvetica"/>
              </a:defRPr>
            </a:lvl4pPr>
            <a:lvl5pPr marL="0" indent="1828800">
              <a:lnSpc>
                <a:spcPct val="110000"/>
              </a:lnSpc>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110000"/>
              </a:lnSpc>
              <a:spcBef>
                <a:spcPts val="500"/>
              </a:spcBef>
              <a:buSzTx/>
              <a:buNone/>
              <a:defRPr sz="2400" b="1">
                <a:solidFill>
                  <a:schemeClr val="accent3">
                    <a:lumOff val="44000"/>
                  </a:schemeClr>
                </a:solidFill>
                <a:latin typeface="+mj-lt"/>
                <a:ea typeface="+mj-ea"/>
                <a:cs typeface="+mj-cs"/>
                <a:sym typeface="Helvetica"/>
              </a:defRPr>
            </a:pPr>
            <a:endParaRPr/>
          </a:p>
        </p:txBody>
      </p:sp>
      <p:sp>
        <p:nvSpPr>
          <p:cNvPr id="56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941660494"/>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00000"/>
        </a:solidFill>
        <a:effectLst/>
      </p:bgPr>
    </p:bg>
    <p:spTree>
      <p:nvGrpSpPr>
        <p:cNvPr id="1" name=""/>
        <p:cNvGrpSpPr/>
        <p:nvPr/>
      </p:nvGrpSpPr>
      <p:grpSpPr>
        <a:xfrm>
          <a:off x="0" y="0"/>
          <a:ext cx="0" cy="0"/>
          <a:chOff x="0" y="0"/>
          <a:chExt cx="0" cy="0"/>
        </a:xfrm>
      </p:grpSpPr>
      <p:grpSp>
        <p:nvGrpSpPr>
          <p:cNvPr id="631" name="Group 2"/>
          <p:cNvGrpSpPr/>
          <p:nvPr/>
        </p:nvGrpSpPr>
        <p:grpSpPr>
          <a:xfrm>
            <a:off x="0" y="2286000"/>
            <a:ext cx="9144000" cy="3581400"/>
            <a:chOff x="0" y="0"/>
            <a:chExt cx="9144000" cy="3581400"/>
          </a:xfrm>
        </p:grpSpPr>
        <p:sp>
          <p:nvSpPr>
            <p:cNvPr id="56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6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3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63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633"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634"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652172234"/>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grpSp>
        <p:nvGrpSpPr>
          <p:cNvPr id="704" name="Group 2"/>
          <p:cNvGrpSpPr/>
          <p:nvPr/>
        </p:nvGrpSpPr>
        <p:grpSpPr>
          <a:xfrm>
            <a:off x="0" y="2286000"/>
            <a:ext cx="9144000" cy="3581400"/>
            <a:chOff x="0" y="0"/>
            <a:chExt cx="9144000" cy="3581400"/>
          </a:xfrm>
        </p:grpSpPr>
        <p:sp>
          <p:nvSpPr>
            <p:cNvPr id="64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0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0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05957402"/>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776" name="Group 2"/>
          <p:cNvGrpSpPr/>
          <p:nvPr/>
        </p:nvGrpSpPr>
        <p:grpSpPr>
          <a:xfrm>
            <a:off x="0" y="2286000"/>
            <a:ext cx="9144000" cy="3581400"/>
            <a:chOff x="0" y="0"/>
            <a:chExt cx="9144000" cy="3581400"/>
          </a:xfrm>
        </p:grpSpPr>
        <p:sp>
          <p:nvSpPr>
            <p:cNvPr id="71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7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78"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779" name="Body Level One…"/>
          <p:cNvSpPr txBox="1">
            <a:spLocks noGrp="1"/>
          </p:cNvSpPr>
          <p:nvPr>
            <p:ph type="body" idx="1"/>
          </p:nvPr>
        </p:nvSpPr>
        <p:spPr>
          <a:xfrm>
            <a:off x="3575050" y="273050"/>
            <a:ext cx="5111750" cy="5853113"/>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110000"/>
              </a:lnSpc>
              <a:spcBef>
                <a:spcPts val="300"/>
              </a:spcBef>
              <a:buSzTx/>
              <a:buNone/>
              <a:defRPr sz="1400">
                <a:solidFill>
                  <a:schemeClr val="accent3">
                    <a:lumOff val="44000"/>
                  </a:schemeClr>
                </a:solidFill>
                <a:latin typeface="+mj-lt"/>
                <a:ea typeface="+mj-ea"/>
                <a:cs typeface="+mj-cs"/>
                <a:sym typeface="Helvetica"/>
              </a:defRPr>
            </a:pPr>
            <a:endParaRPr/>
          </a:p>
        </p:txBody>
      </p:sp>
      <p:sp>
        <p:nvSpPr>
          <p:cNvPr id="78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602217022"/>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851" name="Group 2"/>
          <p:cNvGrpSpPr/>
          <p:nvPr/>
        </p:nvGrpSpPr>
        <p:grpSpPr>
          <a:xfrm>
            <a:off x="0" y="2286000"/>
            <a:ext cx="9144000" cy="3581400"/>
            <a:chOff x="0" y="0"/>
            <a:chExt cx="9144000" cy="3581400"/>
          </a:xfrm>
        </p:grpSpPr>
        <p:sp>
          <p:nvSpPr>
            <p:cNvPr id="78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8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5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85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85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8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110000"/>
              </a:lnSpc>
              <a:spcBef>
                <a:spcPts val="300"/>
              </a:spcBef>
              <a:buSzTx/>
              <a:buNone/>
              <a:defRPr sz="1400">
                <a:solidFill>
                  <a:schemeClr val="accent3">
                    <a:lumOff val="44000"/>
                  </a:schemeClr>
                </a:solidFill>
                <a:latin typeface="+mj-lt"/>
                <a:ea typeface="+mj-ea"/>
                <a:cs typeface="+mj-cs"/>
                <a:sym typeface="Helvetica"/>
              </a:defRPr>
            </a:lvl1pPr>
            <a:lvl2pPr marL="0" indent="457200">
              <a:lnSpc>
                <a:spcPct val="110000"/>
              </a:lnSpc>
              <a:spcBef>
                <a:spcPts val="300"/>
              </a:spcBef>
              <a:buSzTx/>
              <a:buNone/>
              <a:defRPr sz="1400">
                <a:solidFill>
                  <a:schemeClr val="accent3">
                    <a:lumOff val="44000"/>
                  </a:schemeClr>
                </a:solidFill>
                <a:latin typeface="+mj-lt"/>
                <a:ea typeface="+mj-ea"/>
                <a:cs typeface="+mj-cs"/>
                <a:sym typeface="Helvetica"/>
              </a:defRPr>
            </a:lvl2pPr>
            <a:lvl3pPr marL="0" indent="914400">
              <a:lnSpc>
                <a:spcPct val="110000"/>
              </a:lnSpc>
              <a:spcBef>
                <a:spcPts val="300"/>
              </a:spcBef>
              <a:buSzTx/>
              <a:buNone/>
              <a:defRPr sz="1400">
                <a:solidFill>
                  <a:schemeClr val="accent3">
                    <a:lumOff val="44000"/>
                  </a:schemeClr>
                </a:solidFill>
                <a:latin typeface="+mj-lt"/>
                <a:ea typeface="+mj-ea"/>
                <a:cs typeface="+mj-cs"/>
                <a:sym typeface="Helvetica"/>
              </a:defRPr>
            </a:lvl3pPr>
            <a:lvl4pPr marL="0" indent="1371600">
              <a:lnSpc>
                <a:spcPct val="110000"/>
              </a:lnSpc>
              <a:spcBef>
                <a:spcPts val="300"/>
              </a:spcBef>
              <a:buSzTx/>
              <a:buNone/>
              <a:defRPr sz="1400">
                <a:solidFill>
                  <a:schemeClr val="accent3">
                    <a:lumOff val="44000"/>
                  </a:schemeClr>
                </a:solidFill>
                <a:latin typeface="+mj-lt"/>
                <a:ea typeface="+mj-ea"/>
                <a:cs typeface="+mj-cs"/>
                <a:sym typeface="Helvetica"/>
              </a:defRPr>
            </a:lvl4pPr>
            <a:lvl5pPr marL="0" indent="1828800">
              <a:lnSpc>
                <a:spcPct val="110000"/>
              </a:lnSpc>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39669920"/>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000066"/>
            </a:gs>
            <a:gs pos="100000">
              <a:srgbClr val="00005D"/>
            </a:gs>
          </a:gsLst>
          <a:lin ang="5400000" scaled="0"/>
        </a:gradFill>
        <a:effectLst/>
      </p:bgPr>
    </p:bg>
    <p:spTree>
      <p:nvGrpSpPr>
        <p:cNvPr id="1" name=""/>
        <p:cNvGrpSpPr/>
        <p:nvPr/>
      </p:nvGrpSpPr>
      <p:grpSpPr>
        <a:xfrm>
          <a:off x="0" y="0"/>
          <a:ext cx="0" cy="0"/>
          <a:chOff x="0" y="0"/>
          <a:chExt cx="0" cy="0"/>
        </a:xfrm>
      </p:grpSpPr>
      <p:grpSp>
        <p:nvGrpSpPr>
          <p:cNvPr id="1013" name="Group 2"/>
          <p:cNvGrpSpPr/>
          <p:nvPr/>
        </p:nvGrpSpPr>
        <p:grpSpPr>
          <a:xfrm>
            <a:off x="3707" y="1422400"/>
            <a:ext cx="9143469" cy="5435600"/>
            <a:chOff x="0" y="0"/>
            <a:chExt cx="9143467" cy="5435600"/>
          </a:xfrm>
        </p:grpSpPr>
        <p:grpSp>
          <p:nvGrpSpPr>
            <p:cNvPr id="876" name="Group 3"/>
            <p:cNvGrpSpPr/>
            <p:nvPr/>
          </p:nvGrpSpPr>
          <p:grpSpPr>
            <a:xfrm>
              <a:off x="28042" y="0"/>
              <a:ext cx="9115426" cy="5435600"/>
              <a:chOff x="0" y="0"/>
              <a:chExt cx="9115425" cy="5435600"/>
            </a:xfrm>
          </p:grpSpPr>
          <p:sp>
            <p:nvSpPr>
              <p:cNvPr id="863" name="Freeform 4"/>
              <p:cNvSpPr/>
              <p:nvPr/>
            </p:nvSpPr>
            <p:spPr>
              <a:xfrm>
                <a:off x="2189162" y="349250"/>
                <a:ext cx="4468813"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4" name="Freeform 5"/>
              <p:cNvSpPr/>
              <p:nvPr/>
            </p:nvSpPr>
            <p:spPr>
              <a:xfrm>
                <a:off x="1035050" y="349250"/>
                <a:ext cx="6296025"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5" name="Freeform 6"/>
              <p:cNvSpPr/>
              <p:nvPr/>
            </p:nvSpPr>
            <p:spPr>
              <a:xfrm>
                <a:off x="0" y="274637"/>
                <a:ext cx="9099550"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6" name="Freeform 7"/>
              <p:cNvSpPr/>
              <p:nvPr/>
            </p:nvSpPr>
            <p:spPr>
              <a:xfrm>
                <a:off x="352425" y="395287"/>
                <a:ext cx="8750300"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7" name="Freeform 8"/>
              <p:cNvSpPr/>
              <p:nvPr/>
            </p:nvSpPr>
            <p:spPr>
              <a:xfrm>
                <a:off x="7651750" y="139700"/>
                <a:ext cx="1254125"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8" name="Freeform 9"/>
              <p:cNvSpPr/>
              <p:nvPr/>
            </p:nvSpPr>
            <p:spPr>
              <a:xfrm>
                <a:off x="8180387" y="0"/>
                <a:ext cx="919163"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9" name="Freeform 10"/>
              <p:cNvSpPr/>
              <p:nvPr/>
            </p:nvSpPr>
            <p:spPr>
              <a:xfrm>
                <a:off x="5192712" y="114300"/>
                <a:ext cx="3922713"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0" name="Freeform 11"/>
              <p:cNvSpPr/>
              <p:nvPr/>
            </p:nvSpPr>
            <p:spPr>
              <a:xfrm>
                <a:off x="3724275" y="271462"/>
                <a:ext cx="2220913"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1"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2" name="Freeform 13"/>
              <p:cNvSpPr/>
              <p:nvPr/>
            </p:nvSpPr>
            <p:spPr>
              <a:xfrm>
                <a:off x="4594225" y="4095750"/>
                <a:ext cx="4521200"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3" name="Freeform 14"/>
              <p:cNvSpPr/>
              <p:nvPr/>
            </p:nvSpPr>
            <p:spPr>
              <a:xfrm>
                <a:off x="8609012" y="41275"/>
                <a:ext cx="506413"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4" name="Freeform 15"/>
              <p:cNvSpPr/>
              <p:nvPr/>
            </p:nvSpPr>
            <p:spPr>
              <a:xfrm>
                <a:off x="7832725" y="4241800"/>
                <a:ext cx="1025525"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5" name="Freeform 16"/>
              <p:cNvSpPr/>
              <p:nvPr/>
            </p:nvSpPr>
            <p:spPr>
              <a:xfrm>
                <a:off x="47625" y="2387600"/>
                <a:ext cx="4343400"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12" name="Group 17"/>
            <p:cNvGrpSpPr/>
            <p:nvPr/>
          </p:nvGrpSpPr>
          <p:grpSpPr>
            <a:xfrm>
              <a:off x="0" y="2217622"/>
              <a:ext cx="2193877" cy="2694461"/>
              <a:chOff x="0" y="0"/>
              <a:chExt cx="2193877" cy="2694460"/>
            </a:xfrm>
          </p:grpSpPr>
          <p:sp>
            <p:nvSpPr>
              <p:cNvPr id="877" name="Rectangle 18"/>
              <p:cNvSpPr/>
              <p:nvPr/>
            </p:nvSpPr>
            <p:spPr>
              <a:xfrm rot="6798887">
                <a:off x="96305" y="25226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8" name="Rectangle 19"/>
              <p:cNvSpPr/>
              <p:nvPr/>
            </p:nvSpPr>
            <p:spPr>
              <a:xfrm rot="6798887">
                <a:off x="48680" y="25194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9" name="Rectangle 20"/>
              <p:cNvSpPr/>
              <p:nvPr/>
            </p:nvSpPr>
            <p:spPr>
              <a:xfrm rot="6798887">
                <a:off x="7405" y="25099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0" name="Rectangle 21"/>
              <p:cNvSpPr/>
              <p:nvPr/>
            </p:nvSpPr>
            <p:spPr>
              <a:xfrm rot="5999912">
                <a:off x="328080" y="2525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1" name="Rectangle 22"/>
              <p:cNvSpPr/>
              <p:nvPr/>
            </p:nvSpPr>
            <p:spPr>
              <a:xfrm rot="5999912">
                <a:off x="286805"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2" name="Rectangle 23"/>
              <p:cNvSpPr/>
              <p:nvPr/>
            </p:nvSpPr>
            <p:spPr>
              <a:xfrm rot="6250139">
                <a:off x="239180"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3" name="Rectangle 24"/>
              <p:cNvSpPr/>
              <p:nvPr/>
            </p:nvSpPr>
            <p:spPr>
              <a:xfrm rot="6238076">
                <a:off x="191555" y="25290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4" name="Rectangle 25"/>
              <p:cNvSpPr/>
              <p:nvPr/>
            </p:nvSpPr>
            <p:spPr>
              <a:xfrm rot="5380717">
                <a:off x="572555" y="25004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5" name="Rectangle 26"/>
              <p:cNvSpPr/>
              <p:nvPr/>
            </p:nvSpPr>
            <p:spPr>
              <a:xfrm rot="5380717">
                <a:off x="524930" y="25067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6" name="Rectangle 27"/>
              <p:cNvSpPr/>
              <p:nvPr/>
            </p:nvSpPr>
            <p:spPr>
              <a:xfrm rot="5583201">
                <a:off x="477305" y="25131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7" name="Rectangle 28"/>
              <p:cNvSpPr/>
              <p:nvPr/>
            </p:nvSpPr>
            <p:spPr>
              <a:xfrm rot="5737625">
                <a:off x="426505" y="25226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8" name="Rectangle 29"/>
              <p:cNvSpPr/>
              <p:nvPr/>
            </p:nvSpPr>
            <p:spPr>
              <a:xfrm rot="4715477">
                <a:off x="817029" y="24369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9" name="Rectangle 30"/>
              <p:cNvSpPr/>
              <p:nvPr/>
            </p:nvSpPr>
            <p:spPr>
              <a:xfrm rot="4924949">
                <a:off x="767817" y="24464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0" name="Rectangle 31"/>
              <p:cNvSpPr/>
              <p:nvPr/>
            </p:nvSpPr>
            <p:spPr>
              <a:xfrm rot="4924949">
                <a:off x="720192" y="246867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1" name="Rectangle 32"/>
              <p:cNvSpPr/>
              <p:nvPr/>
            </p:nvSpPr>
            <p:spPr>
              <a:xfrm rot="5041351">
                <a:off x="674155" y="24718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2" name="Rectangle 33"/>
              <p:cNvSpPr/>
              <p:nvPr/>
            </p:nvSpPr>
            <p:spPr>
              <a:xfrm rot="3816888">
                <a:off x="1050392" y="2332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3" name="Rectangle 34"/>
              <p:cNvSpPr/>
              <p:nvPr/>
            </p:nvSpPr>
            <p:spPr>
              <a:xfrm rot="3816888">
                <a:off x="1002767" y="23607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4" name="Rectangle 35"/>
              <p:cNvSpPr/>
              <p:nvPr/>
            </p:nvSpPr>
            <p:spPr>
              <a:xfrm rot="4104185">
                <a:off x="958317" y="23766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5" name="Rectangle 36"/>
              <p:cNvSpPr/>
              <p:nvPr/>
            </p:nvSpPr>
            <p:spPr>
              <a:xfrm rot="4325343">
                <a:off x="909104" y="2398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6" name="Rectangle 37"/>
              <p:cNvSpPr/>
              <p:nvPr/>
            </p:nvSpPr>
            <p:spPr>
              <a:xfrm rot="3368036">
                <a:off x="1266292" y="2205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7" name="Rectangle 38"/>
              <p:cNvSpPr/>
              <p:nvPr/>
            </p:nvSpPr>
            <p:spPr>
              <a:xfrm rot="3368036">
                <a:off x="1221842" y="22305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8" name="Rectangle 39"/>
              <p:cNvSpPr/>
              <p:nvPr/>
            </p:nvSpPr>
            <p:spPr>
              <a:xfrm rot="3368036">
                <a:off x="1180567" y="22591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9" name="Rectangle 40"/>
              <p:cNvSpPr/>
              <p:nvPr/>
            </p:nvSpPr>
            <p:spPr>
              <a:xfrm rot="3816888">
                <a:off x="1134529" y="22877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0" name="Rectangle 41"/>
              <p:cNvSpPr/>
              <p:nvPr/>
            </p:nvSpPr>
            <p:spPr>
              <a:xfrm rot="2302266">
                <a:off x="1461554" y="205434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1" name="Rectangle 42"/>
              <p:cNvSpPr/>
              <p:nvPr/>
            </p:nvSpPr>
            <p:spPr>
              <a:xfrm rot="2302266">
                <a:off x="1423454" y="20845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2" name="Rectangle 43"/>
              <p:cNvSpPr/>
              <p:nvPr/>
            </p:nvSpPr>
            <p:spPr>
              <a:xfrm rot="2707562">
                <a:off x="1386942" y="21162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3" name="Rectangle 44"/>
              <p:cNvSpPr/>
              <p:nvPr/>
            </p:nvSpPr>
            <p:spPr>
              <a:xfrm rot="2707562">
                <a:off x="1345667" y="2144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4" name="Rectangle 45"/>
              <p:cNvSpPr/>
              <p:nvPr/>
            </p:nvSpPr>
            <p:spPr>
              <a:xfrm rot="1525831">
                <a:off x="1626654" y="18733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5" name="Rectangle 46"/>
              <p:cNvSpPr/>
              <p:nvPr/>
            </p:nvSpPr>
            <p:spPr>
              <a:xfrm rot="1525831">
                <a:off x="1598079" y="19114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6" name="Rectangle 47"/>
              <p:cNvSpPr/>
              <p:nvPr/>
            </p:nvSpPr>
            <p:spPr>
              <a:xfrm rot="1788116">
                <a:off x="1567917" y="194639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7" name="Rectangle 48"/>
              <p:cNvSpPr/>
              <p:nvPr/>
            </p:nvSpPr>
            <p:spPr>
              <a:xfrm rot="1788116">
                <a:off x="1534579" y="19860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8" name="Rectangle 49"/>
              <p:cNvSpPr/>
              <p:nvPr/>
            </p:nvSpPr>
            <p:spPr>
              <a:xfrm rot="841630">
                <a:off x="1763179" y="16860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9" name="Rectangle 50"/>
              <p:cNvSpPr/>
              <p:nvPr/>
            </p:nvSpPr>
            <p:spPr>
              <a:xfrm rot="841630">
                <a:off x="1742542" y="17225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0" name="Rectangle 51"/>
              <p:cNvSpPr/>
              <p:nvPr/>
            </p:nvSpPr>
            <p:spPr>
              <a:xfrm rot="1308690">
                <a:off x="1720317" y="1763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1" name="Rectangle 52"/>
              <p:cNvSpPr/>
              <p:nvPr/>
            </p:nvSpPr>
            <p:spPr>
              <a:xfrm rot="1308690">
                <a:off x="1685392" y="17971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2" name="Rectangle 53"/>
              <p:cNvSpPr/>
              <p:nvPr/>
            </p:nvSpPr>
            <p:spPr>
              <a:xfrm rot="469913">
                <a:off x="1856842" y="14796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3" name="Rectangle 54"/>
              <p:cNvSpPr/>
              <p:nvPr/>
            </p:nvSpPr>
            <p:spPr>
              <a:xfrm rot="559869">
                <a:off x="1840967" y="15193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4" name="Rectangle 55"/>
              <p:cNvSpPr/>
              <p:nvPr/>
            </p:nvSpPr>
            <p:spPr>
              <a:xfrm rot="734079">
                <a:off x="1828267" y="156062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5" name="Rectangle 56"/>
              <p:cNvSpPr/>
              <p:nvPr/>
            </p:nvSpPr>
            <p:spPr>
              <a:xfrm rot="734079">
                <a:off x="1807629" y="16050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6" name="Rectangle 57"/>
              <p:cNvSpPr/>
              <p:nvPr/>
            </p:nvSpPr>
            <p:spPr>
              <a:xfrm rot="21306096">
                <a:off x="1918754" y="127487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7" name="Rectangle 58"/>
              <p:cNvSpPr/>
              <p:nvPr/>
            </p:nvSpPr>
            <p:spPr>
              <a:xfrm rot="21599993">
                <a:off x="1902879" y="13161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8" name="Rectangle 59"/>
              <p:cNvSpPr/>
              <p:nvPr/>
            </p:nvSpPr>
            <p:spPr>
              <a:xfrm rot="21599993">
                <a:off x="1901292" y="1355840"/>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9" name="Rectangle 60"/>
              <p:cNvSpPr/>
              <p:nvPr/>
            </p:nvSpPr>
            <p:spPr>
              <a:xfrm rot="214188">
                <a:off x="1883829" y="139711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0" name="Rectangle 61"/>
              <p:cNvSpPr/>
              <p:nvPr/>
            </p:nvSpPr>
            <p:spPr>
              <a:xfrm rot="20917612">
                <a:off x="1931454" y="1066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1" name="Rectangle 62"/>
              <p:cNvSpPr/>
              <p:nvPr/>
            </p:nvSpPr>
            <p:spPr>
              <a:xfrm rot="21119601">
                <a:off x="1933042" y="11081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2" name="Rectangle 63"/>
              <p:cNvSpPr/>
              <p:nvPr/>
            </p:nvSpPr>
            <p:spPr>
              <a:xfrm rot="21119601">
                <a:off x="1933042" y="1146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3" name="Rectangle 64"/>
              <p:cNvSpPr/>
              <p:nvPr/>
            </p:nvSpPr>
            <p:spPr>
              <a:xfrm rot="21329454">
                <a:off x="1931454" y="11875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4" name="Rectangle 65"/>
              <p:cNvSpPr/>
              <p:nvPr/>
            </p:nvSpPr>
            <p:spPr>
              <a:xfrm rot="20467714">
                <a:off x="1912404" y="8732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5" name="Rectangle 66"/>
              <p:cNvSpPr/>
              <p:nvPr/>
            </p:nvSpPr>
            <p:spPr>
              <a:xfrm rot="20630728">
                <a:off x="1921929" y="9065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6" name="Rectangle 67"/>
              <p:cNvSpPr/>
              <p:nvPr/>
            </p:nvSpPr>
            <p:spPr>
              <a:xfrm rot="20630728">
                <a:off x="1926692" y="9446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7" name="Rectangle 68"/>
              <p:cNvSpPr/>
              <p:nvPr/>
            </p:nvSpPr>
            <p:spPr>
              <a:xfrm rot="20793741">
                <a:off x="1931454" y="9875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8" name="Rectangle 69"/>
              <p:cNvSpPr/>
              <p:nvPr/>
            </p:nvSpPr>
            <p:spPr>
              <a:xfrm rot="20056058">
                <a:off x="1845729" y="6890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9" name="Rectangle 70"/>
              <p:cNvSpPr/>
              <p:nvPr/>
            </p:nvSpPr>
            <p:spPr>
              <a:xfrm rot="20258047">
                <a:off x="1863192" y="7287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0" name="Rectangle 71"/>
              <p:cNvSpPr/>
              <p:nvPr/>
            </p:nvSpPr>
            <p:spPr>
              <a:xfrm rot="20258047">
                <a:off x="1875892" y="765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1" name="Rectangle 72"/>
              <p:cNvSpPr/>
              <p:nvPr/>
            </p:nvSpPr>
            <p:spPr>
              <a:xfrm rot="20258047">
                <a:off x="1891767" y="7970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2" name="Rectangle 73"/>
              <p:cNvSpPr/>
              <p:nvPr/>
            </p:nvSpPr>
            <p:spPr>
              <a:xfrm rot="19671255">
                <a:off x="1744129" y="5319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3" name="Rectangle 74"/>
              <p:cNvSpPr/>
              <p:nvPr/>
            </p:nvSpPr>
            <p:spPr>
              <a:xfrm rot="19755826">
                <a:off x="1764767" y="558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4" name="Rectangle 75"/>
              <p:cNvSpPr/>
              <p:nvPr/>
            </p:nvSpPr>
            <p:spPr>
              <a:xfrm rot="19847617">
                <a:off x="1788579" y="5938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5" name="Rectangle 76"/>
              <p:cNvSpPr/>
              <p:nvPr/>
            </p:nvSpPr>
            <p:spPr>
              <a:xfrm rot="19847617">
                <a:off x="1809217" y="6208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6" name="Rectangle 77"/>
              <p:cNvSpPr/>
              <p:nvPr/>
            </p:nvSpPr>
            <p:spPr>
              <a:xfrm rot="19133264">
                <a:off x="1606017" y="38905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7" name="Rectangle 78"/>
              <p:cNvSpPr/>
              <p:nvPr/>
            </p:nvSpPr>
            <p:spPr>
              <a:xfrm rot="19133264">
                <a:off x="1639354" y="4192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8" name="Rectangle 79"/>
              <p:cNvSpPr/>
              <p:nvPr/>
            </p:nvSpPr>
            <p:spPr>
              <a:xfrm rot="19133264">
                <a:off x="1663167" y="4462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9" name="Rectangle 80"/>
              <p:cNvSpPr/>
              <p:nvPr/>
            </p:nvSpPr>
            <p:spPr>
              <a:xfrm rot="19257134">
                <a:off x="1691742" y="4716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0"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41" name="Rectangle 82"/>
              <p:cNvSpPr/>
              <p:nvPr/>
            </p:nvSpPr>
            <p:spPr>
              <a:xfrm rot="6575641">
                <a:off x="-348196" y="1341552"/>
                <a:ext cx="19462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2" name="Rectangle 83"/>
              <p:cNvSpPr/>
              <p:nvPr/>
            </p:nvSpPr>
            <p:spPr>
              <a:xfrm rot="238799">
                <a:off x="2642" y="1354252"/>
                <a:ext cx="16367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3" name="Rectangle 84"/>
              <p:cNvSpPr/>
              <p:nvPr/>
            </p:nvSpPr>
            <p:spPr>
              <a:xfrm rot="18642971">
                <a:off x="1436154" y="2842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4" name="Rectangle 85"/>
              <p:cNvSpPr/>
              <p:nvPr/>
            </p:nvSpPr>
            <p:spPr>
              <a:xfrm rot="18642971">
                <a:off x="1472667" y="306503"/>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5" name="Rectangle 86"/>
              <p:cNvSpPr/>
              <p:nvPr/>
            </p:nvSpPr>
            <p:spPr>
              <a:xfrm rot="18642971">
                <a:off x="1510767" y="32396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6" name="Rectangle 87"/>
              <p:cNvSpPr/>
              <p:nvPr/>
            </p:nvSpPr>
            <p:spPr>
              <a:xfrm rot="18938967">
                <a:off x="1542517" y="3430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7" name="Rectangle 88"/>
              <p:cNvSpPr/>
              <p:nvPr/>
            </p:nvSpPr>
            <p:spPr>
              <a:xfrm rot="17961497">
                <a:off x="1247242" y="2112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8" name="Rectangle 89"/>
              <p:cNvSpPr/>
              <p:nvPr/>
            </p:nvSpPr>
            <p:spPr>
              <a:xfrm rot="17961497">
                <a:off x="1290104" y="2239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9" name="Rectangle 90"/>
              <p:cNvSpPr/>
              <p:nvPr/>
            </p:nvSpPr>
            <p:spPr>
              <a:xfrm rot="18085367">
                <a:off x="1325029" y="2334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0" name="Rectangle 91"/>
              <p:cNvSpPr/>
              <p:nvPr/>
            </p:nvSpPr>
            <p:spPr>
              <a:xfrm rot="18379200">
                <a:off x="1364717" y="25252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1" name="Rectangle 92"/>
              <p:cNvSpPr/>
              <p:nvPr/>
            </p:nvSpPr>
            <p:spPr>
              <a:xfrm rot="17261750">
                <a:off x="1026579" y="16362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2" name="Rectangle 93"/>
              <p:cNvSpPr/>
              <p:nvPr/>
            </p:nvSpPr>
            <p:spPr>
              <a:xfrm rot="17349641">
                <a:off x="1071029" y="1731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3" name="Rectangle 94"/>
              <p:cNvSpPr/>
              <p:nvPr/>
            </p:nvSpPr>
            <p:spPr>
              <a:xfrm rot="17349641">
                <a:off x="1120242" y="1795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4" name="Rectangle 95"/>
              <p:cNvSpPr/>
              <p:nvPr/>
            </p:nvSpPr>
            <p:spPr>
              <a:xfrm rot="17610754">
                <a:off x="1167867" y="1858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5" name="Rectangle 96"/>
              <p:cNvSpPr/>
              <p:nvPr/>
            </p:nvSpPr>
            <p:spPr>
              <a:xfrm rot="16737784">
                <a:off x="794805" y="1604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6" name="Rectangle 97"/>
              <p:cNvSpPr/>
              <p:nvPr/>
            </p:nvSpPr>
            <p:spPr>
              <a:xfrm rot="16926630">
                <a:off x="844017" y="15727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7" name="Rectangle 98"/>
              <p:cNvSpPr/>
              <p:nvPr/>
            </p:nvSpPr>
            <p:spPr>
              <a:xfrm rot="16953279">
                <a:off x="8900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8" name="Rectangle 99"/>
              <p:cNvSpPr/>
              <p:nvPr/>
            </p:nvSpPr>
            <p:spPr>
              <a:xfrm rot="17019377">
                <a:off x="9408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9" name="Rectangle 100"/>
              <p:cNvSpPr/>
              <p:nvPr/>
            </p:nvSpPr>
            <p:spPr>
              <a:xfrm rot="16404871">
                <a:off x="559855" y="19220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0" name="Rectangle 101"/>
              <p:cNvSpPr/>
              <p:nvPr/>
            </p:nvSpPr>
            <p:spPr>
              <a:xfrm rot="16239516">
                <a:off x="607480" y="1826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1" name="Rectangle 102"/>
              <p:cNvSpPr/>
              <p:nvPr/>
            </p:nvSpPr>
            <p:spPr>
              <a:xfrm rot="16311061">
                <a:off x="661455" y="17632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2" name="Rectangle 103"/>
              <p:cNvSpPr/>
              <p:nvPr/>
            </p:nvSpPr>
            <p:spPr>
              <a:xfrm rot="16435146">
                <a:off x="709080" y="1699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3" name="Rectangle 104"/>
              <p:cNvSpPr/>
              <p:nvPr/>
            </p:nvSpPr>
            <p:spPr>
              <a:xfrm rot="15467838">
                <a:off x="323317" y="26205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4" name="Rectangle 105"/>
              <p:cNvSpPr/>
              <p:nvPr/>
            </p:nvSpPr>
            <p:spPr>
              <a:xfrm rot="15379567">
                <a:off x="372530" y="24617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5" name="Rectangle 106"/>
              <p:cNvSpPr/>
              <p:nvPr/>
            </p:nvSpPr>
            <p:spPr>
              <a:xfrm rot="15489056">
                <a:off x="418567" y="2303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6" name="Rectangle 107"/>
              <p:cNvSpPr/>
              <p:nvPr/>
            </p:nvSpPr>
            <p:spPr>
              <a:xfrm rot="15680431">
                <a:off x="461430" y="2112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7" name="Rectangle 108"/>
              <p:cNvSpPr/>
              <p:nvPr/>
            </p:nvSpPr>
            <p:spPr>
              <a:xfrm rot="14223709">
                <a:off x="5817" y="4049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8" name="Rectangle 109"/>
              <p:cNvSpPr/>
              <p:nvPr/>
            </p:nvSpPr>
            <p:spPr>
              <a:xfrm rot="14431653">
                <a:off x="99480" y="3541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9" name="Rectangle 110"/>
              <p:cNvSpPr/>
              <p:nvPr/>
            </p:nvSpPr>
            <p:spPr>
              <a:xfrm rot="14797584">
                <a:off x="142342" y="3319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0" name="Rectangle 111"/>
              <p:cNvSpPr/>
              <p:nvPr/>
            </p:nvSpPr>
            <p:spPr>
              <a:xfrm rot="14797584">
                <a:off x="185205" y="3160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1" name="Rectangle 112"/>
              <p:cNvSpPr/>
              <p:nvPr/>
            </p:nvSpPr>
            <p:spPr>
              <a:xfrm rot="15142296">
                <a:off x="234417" y="2938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2" name="Rectangle 113"/>
              <p:cNvSpPr/>
              <p:nvPr/>
            </p:nvSpPr>
            <p:spPr>
              <a:xfrm rot="19723229">
                <a:off x="-3708" y="16987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3" name="Rectangle 114"/>
              <p:cNvSpPr/>
              <p:nvPr/>
            </p:nvSpPr>
            <p:spPr>
              <a:xfrm rot="3283993">
                <a:off x="807504" y="18813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4" name="Rectangle 115"/>
              <p:cNvSpPr/>
              <p:nvPr/>
            </p:nvSpPr>
            <p:spPr>
              <a:xfrm rot="3283993">
                <a:off x="51854" y="8018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5" name="Rectangle 116"/>
              <p:cNvSpPr/>
              <p:nvPr/>
            </p:nvSpPr>
            <p:spPr>
              <a:xfrm rot="19723229">
                <a:off x="1107542" y="885940"/>
                <a:ext cx="5032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6" name="Rectangle 117"/>
              <p:cNvSpPr/>
              <p:nvPr/>
            </p:nvSpPr>
            <p:spPr>
              <a:xfrm rot="5908517">
                <a:off x="313792" y="2575040"/>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7" name="Rectangle 118"/>
              <p:cNvSpPr/>
              <p:nvPr/>
            </p:nvSpPr>
            <p:spPr>
              <a:xfrm rot="6683973">
                <a:off x="67729" y="2575040"/>
                <a:ext cx="22860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8" name="Rectangle 119"/>
              <p:cNvSpPr/>
              <p:nvPr/>
            </p:nvSpPr>
            <p:spPr>
              <a:xfrm rot="5245609">
                <a:off x="569379" y="254011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9" name="Rectangle 120"/>
              <p:cNvSpPr/>
              <p:nvPr/>
            </p:nvSpPr>
            <p:spPr>
              <a:xfrm rot="4500520">
                <a:off x="824967" y="2467090"/>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0" name="Rectangle 121"/>
              <p:cNvSpPr/>
              <p:nvPr/>
            </p:nvSpPr>
            <p:spPr>
              <a:xfrm rot="3805226">
                <a:off x="1059917" y="23575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1" name="Rectangle 122"/>
              <p:cNvSpPr/>
              <p:nvPr/>
            </p:nvSpPr>
            <p:spPr>
              <a:xfrm rot="3060137">
                <a:off x="1286929" y="2214677"/>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2" name="Rectangle 123"/>
              <p:cNvSpPr/>
              <p:nvPr/>
            </p:nvSpPr>
            <p:spPr>
              <a:xfrm rot="2090281">
                <a:off x="1485367" y="204640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3" name="Rectangle 124"/>
              <p:cNvSpPr/>
              <p:nvPr/>
            </p:nvSpPr>
            <p:spPr>
              <a:xfrm rot="14431653">
                <a:off x="-32283" y="3382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4" name="Rectangle 125"/>
              <p:cNvSpPr/>
              <p:nvPr/>
            </p:nvSpPr>
            <p:spPr>
              <a:xfrm rot="15193499">
                <a:off x="212192" y="22236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5" name="Rectangle 126"/>
              <p:cNvSpPr/>
              <p:nvPr/>
            </p:nvSpPr>
            <p:spPr>
              <a:xfrm rot="16629380">
                <a:off x="705904" y="112827"/>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6" name="Rectangle 127"/>
              <p:cNvSpPr/>
              <p:nvPr/>
            </p:nvSpPr>
            <p:spPr>
              <a:xfrm rot="17301498">
                <a:off x="944029" y="106477"/>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7" name="Rectangle 128"/>
              <p:cNvSpPr/>
              <p:nvPr/>
            </p:nvSpPr>
            <p:spPr>
              <a:xfrm rot="17923694">
                <a:off x="1169454" y="147753"/>
                <a:ext cx="246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8" name="Rectangle 129"/>
              <p:cNvSpPr/>
              <p:nvPr/>
            </p:nvSpPr>
            <p:spPr>
              <a:xfrm rot="18411383">
                <a:off x="1375829" y="217603"/>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9" name="Rectangle 130"/>
              <p:cNvSpPr/>
              <p:nvPr/>
            </p:nvSpPr>
            <p:spPr>
              <a:xfrm rot="18989755">
                <a:off x="1558392" y="32396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0" name="Rectangle 131"/>
              <p:cNvSpPr/>
              <p:nvPr/>
            </p:nvSpPr>
            <p:spPr>
              <a:xfrm rot="19409993">
                <a:off x="1702854" y="463665"/>
                <a:ext cx="2746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1" name="Rectangle 132"/>
              <p:cNvSpPr/>
              <p:nvPr/>
            </p:nvSpPr>
            <p:spPr>
              <a:xfrm rot="19871442">
                <a:off x="1817154" y="627177"/>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2" name="Rectangle 133"/>
              <p:cNvSpPr/>
              <p:nvPr/>
            </p:nvSpPr>
            <p:spPr>
              <a:xfrm rot="20427881">
                <a:off x="1898117" y="81291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3" name="Rectangle 134"/>
              <p:cNvSpPr/>
              <p:nvPr/>
            </p:nvSpPr>
            <p:spPr>
              <a:xfrm rot="20846155">
                <a:off x="1929867" y="10113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4" name="Rectangle 135"/>
              <p:cNvSpPr/>
              <p:nvPr/>
            </p:nvSpPr>
            <p:spPr>
              <a:xfrm rot="21312177">
                <a:off x="1921929" y="12272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5" name="Rectangle 136"/>
              <p:cNvSpPr/>
              <p:nvPr/>
            </p:nvSpPr>
            <p:spPr>
              <a:xfrm rot="696742">
                <a:off x="1783817" y="1657465"/>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6" name="Rectangle 137"/>
              <p:cNvSpPr/>
              <p:nvPr/>
            </p:nvSpPr>
            <p:spPr>
              <a:xfrm rot="1529991">
                <a:off x="1648879" y="1860665"/>
                <a:ext cx="2222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7"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8"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9"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0"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1"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2"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3"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4"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5"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6" name="Rectangle 147"/>
              <p:cNvSpPr/>
              <p:nvPr/>
            </p:nvSpPr>
            <p:spPr>
              <a:xfrm rot="244926">
                <a:off x="1864779" y="1441565"/>
                <a:ext cx="255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7" name="Rectangle 148"/>
              <p:cNvSpPr/>
              <p:nvPr/>
            </p:nvSpPr>
            <p:spPr>
              <a:xfrm rot="16001411">
                <a:off x="456667" y="147752"/>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8"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9" name="Freeform 150"/>
              <p:cNvSpPr/>
              <p:nvPr/>
            </p:nvSpPr>
            <p:spPr>
              <a:xfrm rot="18742963">
                <a:off x="979624" y="1997119"/>
                <a:ext cx="105920" cy="108623"/>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0"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00007A"/>
                  </a:gs>
                  <a:gs pos="100000">
                    <a:srgbClr val="000076"/>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1"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00006F"/>
                  </a:gs>
                  <a:gs pos="50000">
                    <a:srgbClr val="00007A"/>
                  </a:gs>
                  <a:gs pos="100000">
                    <a:srgbClr val="00006F"/>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sp>
        <p:nvSpPr>
          <p:cNvPr id="1014" name="Title Text"/>
          <p:cNvSpPr txBox="1">
            <a:spLocks noGrp="1"/>
          </p:cNvSpPr>
          <p:nvPr>
            <p:ph type="title"/>
          </p:nvPr>
        </p:nvSpPr>
        <p:spPr>
          <a:xfrm>
            <a:off x="301625" y="228600"/>
            <a:ext cx="8540750" cy="1143000"/>
          </a:xfrm>
          <a:prstGeom prst="rect">
            <a:avLst/>
          </a:prstGeom>
        </p:spPr>
        <p:txBody>
          <a:bodyPr anchor="ctr"/>
          <a:lstStyle>
            <a:lvl1pPr algn="ctr">
              <a:defRPr>
                <a:solidFill>
                  <a:srgbClr val="CCECFF"/>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15" name="Slide Number"/>
          <p:cNvSpPr txBox="1">
            <a:spLocks noGrp="1"/>
          </p:cNvSpPr>
          <p:nvPr>
            <p:ph type="sldNum" sz="quarter" idx="2"/>
          </p:nvPr>
        </p:nvSpPr>
        <p:spPr>
          <a:xfrm>
            <a:off x="8596972" y="6245225"/>
            <a:ext cx="245404" cy="226986"/>
          </a:xfrm>
          <a:prstGeom prst="rect">
            <a:avLst/>
          </a:prstGeom>
        </p:spPr>
        <p:txBody>
          <a:bodyPr anchor="t"/>
          <a:lstStyle>
            <a:lvl1pPr algn="r">
              <a:defRPr sz="10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81035242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500326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477183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10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162863"/>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pic>
        <p:nvPicPr>
          <p:cNvPr id="103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3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678551"/>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2_Blank 0">
    <p:spTree>
      <p:nvGrpSpPr>
        <p:cNvPr id="1" name=""/>
        <p:cNvGrpSpPr/>
        <p:nvPr/>
      </p:nvGrpSpPr>
      <p:grpSpPr>
        <a:xfrm>
          <a:off x="0" y="0"/>
          <a:ext cx="0" cy="0"/>
          <a:chOff x="0" y="0"/>
          <a:chExt cx="0" cy="0"/>
        </a:xfrm>
      </p:grpSpPr>
      <p:sp>
        <p:nvSpPr>
          <p:cNvPr id="10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71378893"/>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052"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53"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5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0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Blip>
                <a:blip r:embed="rId4"/>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88928923"/>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9265263"/>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3_Blank 0">
    <p:spTree>
      <p:nvGrpSpPr>
        <p:cNvPr id="1" name=""/>
        <p:cNvGrpSpPr/>
        <p:nvPr/>
      </p:nvGrpSpPr>
      <p:grpSpPr>
        <a:xfrm>
          <a:off x="0" y="0"/>
          <a:ext cx="0" cy="0"/>
          <a:chOff x="0" y="0"/>
          <a:chExt cx="0" cy="0"/>
        </a:xfrm>
      </p:grpSpPr>
      <p:sp>
        <p:nvSpPr>
          <p:cNvPr id="10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216810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0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86393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8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7913221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667651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5712500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0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5392778"/>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561855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4" name="Group 2"/>
          <p:cNvGrpSpPr/>
          <p:nvPr/>
        </p:nvGrpSpPr>
        <p:grpSpPr>
          <a:xfrm>
            <a:off x="3800475" y="1789113"/>
            <a:ext cx="5350047" cy="5056188"/>
            <a:chOff x="0" y="0"/>
            <a:chExt cx="5350046" cy="5056187"/>
          </a:xfrm>
        </p:grpSpPr>
        <p:sp>
          <p:nvSpPr>
            <p:cNvPr id="1120" name="Rectangle 3"/>
            <p:cNvSpPr/>
            <p:nvPr/>
          </p:nvSpPr>
          <p:spPr>
            <a:xfrm>
              <a:off x="2914650"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5" name="Rectangle 8"/>
            <p:cNvSpPr/>
            <p:nvPr/>
          </p:nvSpPr>
          <p:spPr>
            <a:xfrm>
              <a:off x="4965529"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7" name="Rectangle 10"/>
            <p:cNvSpPr/>
            <p:nvPr/>
          </p:nvSpPr>
          <p:spPr>
            <a:xfrm>
              <a:off x="39266" y="1187306"/>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0" name="Freeform 13"/>
            <p:cNvSpPr/>
            <p:nvPr/>
          </p:nvSpPr>
          <p:spPr>
            <a:xfrm>
              <a:off x="3759200" y="3911599"/>
              <a:ext cx="1581150"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6" name="Freeform 19"/>
            <p:cNvSpPr/>
            <p:nvPr/>
          </p:nvSpPr>
          <p:spPr>
            <a:xfrm>
              <a:off x="4883150" y="123824"/>
              <a:ext cx="161925"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7" name="Freeform 20"/>
            <p:cNvSpPr/>
            <p:nvPr/>
          </p:nvSpPr>
          <p:spPr>
            <a:xfrm>
              <a:off x="4892675" y="352424"/>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8" name="Freeform 21"/>
            <p:cNvSpPr/>
            <p:nvPr/>
          </p:nvSpPr>
          <p:spPr>
            <a:xfrm>
              <a:off x="4883150" y="485774"/>
              <a:ext cx="142875"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9" name="Freeform 22"/>
            <p:cNvSpPr/>
            <p:nvPr/>
          </p:nvSpPr>
          <p:spPr>
            <a:xfrm>
              <a:off x="4816475" y="3806824"/>
              <a:ext cx="104775"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0" name="Freeform 23"/>
            <p:cNvSpPr/>
            <p:nvPr/>
          </p:nvSpPr>
          <p:spPr>
            <a:xfrm>
              <a:off x="989012" y="0"/>
              <a:ext cx="4132263"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1" name="Freeform 24"/>
            <p:cNvSpPr/>
            <p:nvPr/>
          </p:nvSpPr>
          <p:spPr>
            <a:xfrm>
              <a:off x="857250" y="4200524"/>
              <a:ext cx="133350"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8" name="Freeform 31"/>
            <p:cNvSpPr/>
            <p:nvPr/>
          </p:nvSpPr>
          <p:spPr>
            <a:xfrm>
              <a:off x="4806950" y="3930649"/>
              <a:ext cx="114300"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9" name="Rectangle 32"/>
            <p:cNvSpPr/>
            <p:nvPr/>
          </p:nvSpPr>
          <p:spPr>
            <a:xfrm>
              <a:off x="2927350" y="1025525"/>
              <a:ext cx="274638" cy="4030663"/>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0" name="Rectangle 33"/>
            <p:cNvSpPr/>
            <p:nvPr/>
          </p:nvSpPr>
          <p:spPr>
            <a:xfrm>
              <a:off x="3006725" y="663574"/>
              <a:ext cx="120650"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1" name="AutoShape 34"/>
            <p:cNvSpPr/>
            <p:nvPr/>
          </p:nvSpPr>
          <p:spPr>
            <a:xfrm>
              <a:off x="2898775" y="977899"/>
              <a:ext cx="325438"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2" name="Freeform 35"/>
            <p:cNvSpPr/>
            <p:nvPr/>
          </p:nvSpPr>
          <p:spPr>
            <a:xfrm>
              <a:off x="3035300" y="638175"/>
              <a:ext cx="400050" cy="2501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3" name="Freeform 36"/>
            <p:cNvSpPr/>
            <p:nvPr/>
          </p:nvSpPr>
          <p:spPr>
            <a:xfrm>
              <a:off x="2817812" y="466725"/>
              <a:ext cx="503239" cy="219075"/>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sp>
        <p:nvSpPr>
          <p:cNvPr id="1155" name="Title Text"/>
          <p:cNvSpPr txBox="1">
            <a:spLocks noGrp="1"/>
          </p:cNvSpPr>
          <p:nvPr>
            <p:ph type="title"/>
          </p:nvPr>
        </p:nvSpPr>
        <p:spPr>
          <a:xfrm>
            <a:off x="457200" y="277813"/>
            <a:ext cx="8229600" cy="1143001"/>
          </a:xfrm>
          <a:prstGeom prst="rect">
            <a:avLst/>
          </a:prstGeom>
        </p:spPr>
        <p:txBody>
          <a:bodyPr anchor="ctr"/>
          <a:lstStyle>
            <a:lvl1pPr algn="ctr">
              <a:defRPr>
                <a:solidFill>
                  <a:srgbClr val="DBBD71"/>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56"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416270" y="6466522"/>
            <a:ext cx="270531" cy="269241"/>
          </a:xfrm>
          <a:prstGeom prst="rect">
            <a:avLst/>
          </a:prstGeom>
        </p:spPr>
        <p:txBody>
          <a:bodyPr/>
          <a:lstStyle>
            <a:lvl1pPr algn="r">
              <a:defRPr sz="1200">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7160935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68988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5692021"/>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118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71597773"/>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8_Blank">
    <p:bg>
      <p:bgPr>
        <a:solidFill>
          <a:schemeClr val="accent3">
            <a:lumOff val="44000"/>
          </a:schemeClr>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3358170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000000"/>
        </a:solidFill>
        <a:effectLst/>
      </p:bgPr>
    </p:bg>
    <p:spTree>
      <p:nvGrpSpPr>
        <p:cNvPr id="1" name=""/>
        <p:cNvGrpSpPr/>
        <p:nvPr/>
      </p:nvGrpSpPr>
      <p:grpSpPr>
        <a:xfrm>
          <a:off x="0" y="0"/>
          <a:ext cx="0" cy="0"/>
          <a:chOff x="0" y="0"/>
          <a:chExt cx="0" cy="0"/>
        </a:xfrm>
      </p:grpSpPr>
      <p:grpSp>
        <p:nvGrpSpPr>
          <p:cNvPr id="1200" name="Group 4"/>
          <p:cNvGrpSpPr/>
          <p:nvPr/>
        </p:nvGrpSpPr>
        <p:grpSpPr>
          <a:xfrm>
            <a:off x="177800" y="230188"/>
            <a:ext cx="203200" cy="6503987"/>
            <a:chOff x="0" y="0"/>
            <a:chExt cx="203200" cy="6503986"/>
          </a:xfrm>
        </p:grpSpPr>
        <p:sp>
          <p:nvSpPr>
            <p:cNvPr id="1198" name="Rectangle 5"/>
            <p:cNvSpPr/>
            <p:nvPr/>
          </p:nvSpPr>
          <p:spPr>
            <a:xfrm>
              <a:off x="127000" y="26987"/>
              <a:ext cx="76200" cy="6477000"/>
            </a:xfrm>
            <a:prstGeom prst="rect">
              <a:avLst/>
            </a:prstGeom>
            <a:gradFill flip="none" rotWithShape="1">
              <a:gsLst>
                <a:gs pos="0">
                  <a:srgbClr val="000000"/>
                </a:gs>
                <a:gs pos="100000">
                  <a:srgbClr val="0099CC"/>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199" name="Rectangle 6"/>
            <p:cNvSpPr/>
            <p:nvPr/>
          </p:nvSpPr>
          <p:spPr>
            <a:xfrm>
              <a:off x="0" y="0"/>
              <a:ext cx="76200" cy="6256336"/>
            </a:xfrm>
            <a:prstGeom prst="rect">
              <a:avLst/>
            </a:prstGeom>
            <a:gradFill flip="none" rotWithShape="1">
              <a:gsLst>
                <a:gs pos="0">
                  <a:srgbClr val="000000"/>
                </a:gs>
                <a:gs pos="100000">
                  <a:srgbClr val="00FFFF"/>
                </a:gs>
              </a:gsLst>
              <a:lin ang="5400000" scaled="0"/>
            </a:gradFill>
            <a:ln w="12700" cap="flat">
              <a:noFill/>
              <a:miter lim="400000"/>
            </a:ln>
            <a:effectLst/>
          </p:spPr>
          <p:txBody>
            <a:bodyPr wrap="square" lIns="45719" tIns="45719" rIns="45719" bIns="45719" numCol="1" anchor="ctr">
              <a:noAutofit/>
            </a:bodyPr>
            <a:lstStyle/>
            <a:p>
              <a:pPr>
                <a:defRPr b="0">
                  <a:solidFill>
                    <a:srgbClr val="F8F8F8"/>
                  </a:solidFill>
                </a:defRPr>
              </a:pPr>
              <a:endParaRPr/>
            </a:p>
          </p:txBody>
        </p:sp>
      </p:grpSp>
      <p:grpSp>
        <p:nvGrpSpPr>
          <p:cNvPr id="1203" name="Group 7"/>
          <p:cNvGrpSpPr/>
          <p:nvPr/>
        </p:nvGrpSpPr>
        <p:grpSpPr>
          <a:xfrm>
            <a:off x="8793163" y="220662"/>
            <a:ext cx="198437" cy="6408738"/>
            <a:chOff x="0" y="0"/>
            <a:chExt cx="198436" cy="6408736"/>
          </a:xfrm>
        </p:grpSpPr>
        <p:sp>
          <p:nvSpPr>
            <p:cNvPr id="1201" name="Rectangle 8"/>
            <p:cNvSpPr/>
            <p:nvPr/>
          </p:nvSpPr>
          <p:spPr>
            <a:xfrm>
              <a:off x="130174" y="-1"/>
              <a:ext cx="68263" cy="6332539"/>
            </a:xfrm>
            <a:prstGeom prst="rect">
              <a:avLst/>
            </a:prstGeom>
            <a:gradFill flip="none" rotWithShape="1">
              <a:gsLst>
                <a:gs pos="0">
                  <a:srgbClr val="6699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2" name="Rectangle 9"/>
            <p:cNvSpPr/>
            <p:nvPr/>
          </p:nvSpPr>
          <p:spPr>
            <a:xfrm>
              <a:off x="0" y="160337"/>
              <a:ext cx="77788" cy="6248400"/>
            </a:xfrm>
            <a:prstGeom prst="rect">
              <a:avLst/>
            </a:prstGeom>
            <a:gradFill flip="none" rotWithShape="1">
              <a:gsLst>
                <a:gs pos="0">
                  <a:srgbClr val="9933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6" name="Group 10"/>
          <p:cNvGrpSpPr/>
          <p:nvPr/>
        </p:nvGrpSpPr>
        <p:grpSpPr>
          <a:xfrm>
            <a:off x="412749" y="6477000"/>
            <a:ext cx="8686801" cy="227807"/>
            <a:chOff x="0" y="0"/>
            <a:chExt cx="8686800" cy="227806"/>
          </a:xfrm>
        </p:grpSpPr>
        <p:sp>
          <p:nvSpPr>
            <p:cNvPr id="1204" name="Rectangle 11"/>
            <p:cNvSpPr/>
            <p:nvPr/>
          </p:nvSpPr>
          <p:spPr>
            <a:xfrm>
              <a:off x="0" y="0"/>
              <a:ext cx="8686800" cy="76200"/>
            </a:xfrm>
            <a:prstGeom prst="rect">
              <a:avLst/>
            </a:prstGeom>
            <a:gradFill flip="none" rotWithShape="1">
              <a:gsLst>
                <a:gs pos="0">
                  <a:srgbClr val="000000"/>
                </a:gs>
                <a:gs pos="100000">
                  <a:srgbClr val="6699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5" name="Rectangle 12"/>
            <p:cNvSpPr/>
            <p:nvPr/>
          </p:nvSpPr>
          <p:spPr>
            <a:xfrm>
              <a:off x="793" y="151606"/>
              <a:ext cx="8501064" cy="76201"/>
            </a:xfrm>
            <a:prstGeom prst="rect">
              <a:avLst/>
            </a:prstGeom>
            <a:gradFill flip="none" rotWithShape="1">
              <a:gsLst>
                <a:gs pos="0">
                  <a:srgbClr val="000000"/>
                </a:gs>
                <a:gs pos="100000">
                  <a:srgbClr val="00FF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9" name="Group 13"/>
          <p:cNvGrpSpPr/>
          <p:nvPr/>
        </p:nvGrpSpPr>
        <p:grpSpPr>
          <a:xfrm>
            <a:off x="75406" y="177006"/>
            <a:ext cx="8746333" cy="161132"/>
            <a:chOff x="0" y="0"/>
            <a:chExt cx="8746332" cy="161130"/>
          </a:xfrm>
        </p:grpSpPr>
        <p:sp>
          <p:nvSpPr>
            <p:cNvPr id="1207" name="Rectangle 14"/>
            <p:cNvSpPr/>
            <p:nvPr/>
          </p:nvSpPr>
          <p:spPr>
            <a:xfrm>
              <a:off x="219868" y="102393"/>
              <a:ext cx="8526465" cy="58738"/>
            </a:xfrm>
            <a:prstGeom prst="rect">
              <a:avLst/>
            </a:prstGeom>
            <a:gradFill flip="none" rotWithShape="1">
              <a:gsLst>
                <a:gs pos="0">
                  <a:srgbClr val="00FF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8" name="Rectangle 15"/>
            <p:cNvSpPr/>
            <p:nvPr/>
          </p:nvSpPr>
          <p:spPr>
            <a:xfrm>
              <a:off x="0" y="0"/>
              <a:ext cx="8745539" cy="60325"/>
            </a:xfrm>
            <a:prstGeom prst="rect">
              <a:avLst/>
            </a:prstGeom>
            <a:gradFill flip="none" rotWithShape="1">
              <a:gsLst>
                <a:gs pos="0">
                  <a:srgbClr val="6699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10" name="Title Text"/>
          <p:cNvSpPr txBox="1">
            <a:spLocks noGrp="1"/>
          </p:cNvSpPr>
          <p:nvPr>
            <p:ph type="title"/>
          </p:nvPr>
        </p:nvSpPr>
        <p:spPr>
          <a:xfrm>
            <a:off x="685800" y="1219200"/>
            <a:ext cx="7772400" cy="1143000"/>
          </a:xfrm>
          <a:prstGeom prst="rect">
            <a:avLst/>
          </a:prstGeom>
        </p:spPr>
        <p:txBody>
          <a:bodyPr anchor="t"/>
          <a:lstStyle>
            <a:lvl1pPr algn="ctr">
              <a:defRPr sz="4000">
                <a:solidFill>
                  <a:srgbClr val="F8F8F8"/>
                </a:solidFill>
                <a:latin typeface="+mj-lt"/>
                <a:ea typeface="+mj-ea"/>
                <a:cs typeface="+mj-cs"/>
                <a:sym typeface="Helvetica"/>
              </a:defRPr>
            </a:lvl1pPr>
          </a:lstStyle>
          <a:p>
            <a:r>
              <a:t>Title Text</a:t>
            </a:r>
          </a:p>
        </p:txBody>
      </p:sp>
      <p:sp>
        <p:nvSpPr>
          <p:cNvPr id="1211" name="Body Level One…"/>
          <p:cNvSpPr txBox="1">
            <a:spLocks noGrp="1"/>
          </p:cNvSpPr>
          <p:nvPr>
            <p:ph type="body" sz="quarter" idx="1"/>
          </p:nvPr>
        </p:nvSpPr>
        <p:spPr>
          <a:xfrm>
            <a:off x="1371600" y="2667000"/>
            <a:ext cx="6400800" cy="1752600"/>
          </a:xfrm>
          <a:prstGeom prst="rect">
            <a:avLst/>
          </a:prstGeom>
        </p:spPr>
        <p:txBody>
          <a:bodyPr>
            <a:normAutofit/>
          </a:bodyPr>
          <a:lstStyle>
            <a:lvl1pPr marL="0" indent="0" algn="ctr">
              <a:spcBef>
                <a:spcPts val="600"/>
              </a:spcBef>
              <a:buSzTx/>
              <a:buNone/>
              <a:defRPr sz="2800">
                <a:solidFill>
                  <a:srgbClr val="F8F8F8"/>
                </a:solidFill>
                <a:latin typeface="+mj-lt"/>
                <a:ea typeface="+mj-ea"/>
                <a:cs typeface="+mj-cs"/>
                <a:sym typeface="Helvetica"/>
              </a:defRPr>
            </a:lvl1pPr>
            <a:lvl2pPr marL="742950" indent="-285750" algn="ctr">
              <a:spcBef>
                <a:spcPts val="600"/>
              </a:spcBef>
              <a:buChar char="–"/>
              <a:defRPr sz="2800">
                <a:solidFill>
                  <a:srgbClr val="F8F8F8"/>
                </a:solidFill>
                <a:latin typeface="+mj-lt"/>
                <a:ea typeface="+mj-ea"/>
                <a:cs typeface="+mj-cs"/>
                <a:sym typeface="Helvetica"/>
              </a:defRPr>
            </a:lvl2pPr>
            <a:lvl3pPr marL="1181100" indent="-266700" algn="ctr">
              <a:spcBef>
                <a:spcPts val="600"/>
              </a:spcBef>
              <a:defRPr sz="2800">
                <a:solidFill>
                  <a:srgbClr val="F8F8F8"/>
                </a:solidFill>
                <a:latin typeface="+mj-lt"/>
                <a:ea typeface="+mj-ea"/>
                <a:cs typeface="+mj-cs"/>
                <a:sym typeface="Helvetica"/>
              </a:defRPr>
            </a:lvl3pPr>
            <a:lvl4pPr marL="1691639" indent="-320039" algn="ctr">
              <a:spcBef>
                <a:spcPts val="600"/>
              </a:spcBef>
              <a:buChar char="–"/>
              <a:defRPr sz="2800">
                <a:solidFill>
                  <a:srgbClr val="F8F8F8"/>
                </a:solidFill>
                <a:latin typeface="+mj-lt"/>
                <a:ea typeface="+mj-ea"/>
                <a:cs typeface="+mj-cs"/>
                <a:sym typeface="Helvetica"/>
              </a:defRPr>
            </a:lvl4pPr>
            <a:lvl5pPr marL="2148839" indent="-320039" algn="ctr">
              <a:spcBef>
                <a:spcPts val="600"/>
              </a:spcBef>
              <a:buChar char="»"/>
              <a:defRPr sz="2800">
                <a:solidFill>
                  <a:srgbClr val="F8F8F8"/>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61092" y="6164897"/>
            <a:ext cx="301909" cy="307341"/>
          </a:xfrm>
          <a:prstGeom prst="rect">
            <a:avLst/>
          </a:prstGeom>
        </p:spPr>
        <p:txBody>
          <a:bodyPr/>
          <a:lstStyle>
            <a:lvl1pPr algn="r">
              <a:defRPr b="1">
                <a:solidFill>
                  <a:srgbClr val="80808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40186019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000000"/>
        </a:solidFill>
        <a:effectLst/>
      </p:bgPr>
    </p:bg>
    <p:spTree>
      <p:nvGrpSpPr>
        <p:cNvPr id="1" name=""/>
        <p:cNvGrpSpPr/>
        <p:nvPr/>
      </p:nvGrpSpPr>
      <p:grpSpPr>
        <a:xfrm>
          <a:off x="0" y="0"/>
          <a:ext cx="0" cy="0"/>
          <a:chOff x="0" y="0"/>
          <a:chExt cx="0" cy="0"/>
        </a:xfrm>
      </p:grpSpPr>
      <p:grpSp>
        <p:nvGrpSpPr>
          <p:cNvPr id="1230" name="Group 2"/>
          <p:cNvGrpSpPr/>
          <p:nvPr/>
        </p:nvGrpSpPr>
        <p:grpSpPr>
          <a:xfrm>
            <a:off x="3953333" y="1538745"/>
            <a:ext cx="5415635" cy="5887123"/>
            <a:chOff x="0" y="0"/>
            <a:chExt cx="5415634" cy="5887122"/>
          </a:xfrm>
        </p:grpSpPr>
        <p:sp>
          <p:nvSpPr>
            <p:cNvPr id="1219" name="AutoShape 3"/>
            <p:cNvSpPr/>
            <p:nvPr/>
          </p:nvSpPr>
          <p:spPr>
            <a:xfrm rot="13500000" flipH="1">
              <a:off x="3115804" y="446200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0" name="AutoShape 4"/>
            <p:cNvSpPr/>
            <p:nvPr/>
          </p:nvSpPr>
          <p:spPr>
            <a:xfrm rot="16200000">
              <a:off x="3525380" y="3730167"/>
              <a:ext cx="1362075" cy="135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1" name="AutoShape 5"/>
            <p:cNvSpPr/>
            <p:nvPr/>
          </p:nvSpPr>
          <p:spPr>
            <a:xfrm>
              <a:off x="3900029" y="2607804"/>
              <a:ext cx="1282701" cy="1282701"/>
            </a:xfrm>
            <a:prstGeom prst="diamond">
              <a:avLst/>
            </a:pr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2" name="AutoShape 6"/>
            <p:cNvSpPr/>
            <p:nvPr/>
          </p:nvSpPr>
          <p:spPr>
            <a:xfrm rot="13500000">
              <a:off x="412292" y="348410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3" name="AutoShape 7"/>
            <p:cNvSpPr/>
            <p:nvPr/>
          </p:nvSpPr>
          <p:spPr>
            <a:xfrm rot="8100000" flipH="1">
              <a:off x="1953754" y="2422067"/>
              <a:ext cx="901701"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nvGrpSpPr>
            <p:cNvPr id="1228" name="Group 8"/>
            <p:cNvGrpSpPr/>
            <p:nvPr/>
          </p:nvGrpSpPr>
          <p:grpSpPr>
            <a:xfrm>
              <a:off x="3006267" y="1928355"/>
              <a:ext cx="638176" cy="1901824"/>
              <a:chOff x="0" y="0"/>
              <a:chExt cx="638174" cy="1901822"/>
            </a:xfrm>
          </p:grpSpPr>
          <p:sp>
            <p:nvSpPr>
              <p:cNvPr id="1224" name="Line 9"/>
              <p:cNvSpPr/>
              <p:nvPr/>
            </p:nvSpPr>
            <p:spPr>
              <a:xfrm flipH="1">
                <a:off x="635000" y="15875"/>
                <a:ext cx="1" cy="12446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5" name="Line 10"/>
              <p:cNvSpPr/>
              <p:nvPr/>
            </p:nvSpPr>
            <p:spPr>
              <a:xfrm flipH="1">
                <a:off x="6349" y="631824"/>
                <a:ext cx="2" cy="12700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6" name="Line 11"/>
              <p:cNvSpPr/>
              <p:nvPr/>
            </p:nvSpPr>
            <p:spPr>
              <a:xfrm flipV="1">
                <a:off x="6350" y="1263650"/>
                <a:ext cx="631825" cy="63182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7" name="Line 12"/>
              <p:cNvSpPr/>
              <p:nvPr/>
            </p:nvSpPr>
            <p:spPr>
              <a:xfrm flipV="1">
                <a:off x="0" y="0"/>
                <a:ext cx="638175" cy="63817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grpSp>
        <p:sp>
          <p:nvSpPr>
            <p:cNvPr id="1229" name="AutoShape 13"/>
            <p:cNvSpPr/>
            <p:nvPr/>
          </p:nvSpPr>
          <p:spPr>
            <a:xfrm rot="18900000">
              <a:off x="3012617" y="412292"/>
              <a:ext cx="1990726" cy="1990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38" name="Group 15"/>
          <p:cNvGrpSpPr/>
          <p:nvPr/>
        </p:nvGrpSpPr>
        <p:grpSpPr>
          <a:xfrm>
            <a:off x="3344863" y="2457450"/>
            <a:ext cx="5449887" cy="4684136"/>
            <a:chOff x="0" y="0"/>
            <a:chExt cx="5449886" cy="4684135"/>
          </a:xfrm>
        </p:grpSpPr>
        <p:sp>
          <p:nvSpPr>
            <p:cNvPr id="1231" name="AutoShape 16"/>
            <p:cNvSpPr/>
            <p:nvPr/>
          </p:nvSpPr>
          <p:spPr>
            <a:xfrm>
              <a:off x="4167186" y="898524"/>
              <a:ext cx="1282701" cy="1282702"/>
            </a:xfrm>
            <a:prstGeom prst="diamond">
              <a:avLst/>
            </a:pr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2" name="Freeform 17"/>
            <p:cNvSpPr/>
            <p:nvPr/>
          </p:nvSpPr>
          <p:spPr>
            <a:xfrm>
              <a:off x="3101974" y="614362"/>
              <a:ext cx="638175" cy="1890714"/>
            </a:xfrm>
            <a:custGeom>
              <a:avLst/>
              <a:gdLst/>
              <a:ahLst/>
              <a:cxnLst>
                <a:cxn ang="0">
                  <a:pos x="wd2" y="hd2"/>
                </a:cxn>
                <a:cxn ang="5400000">
                  <a:pos x="wd2" y="hd2"/>
                </a:cxn>
                <a:cxn ang="10800000">
                  <a:pos x="wd2" y="hd2"/>
                </a:cxn>
                <a:cxn ang="16200000">
                  <a:pos x="wd2" y="hd2"/>
                </a:cxn>
              </a:cxnLst>
              <a:rect l="0" t="0" r="r" b="b"/>
              <a:pathLst>
                <a:path w="21600" h="21600" extrusionOk="0">
                  <a:moveTo>
                    <a:pt x="21439" y="0"/>
                  </a:moveTo>
                  <a:lnTo>
                    <a:pt x="0" y="7236"/>
                  </a:lnTo>
                  <a:lnTo>
                    <a:pt x="0" y="21600"/>
                  </a:lnTo>
                  <a:lnTo>
                    <a:pt x="21600" y="14309"/>
                  </a:lnTo>
                  <a:lnTo>
                    <a:pt x="21439" y="0"/>
                  </a:lnTo>
                </a:path>
              </a:pathLst>
            </a:custGeom>
            <a:solidFill>
              <a:srgbClr val="669900"/>
            </a:solidFill>
            <a:ln w="12700" cap="flat">
              <a:solidFill>
                <a:srgbClr val="669900"/>
              </a:solidFill>
              <a:prstDash val="solid"/>
              <a:round/>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3" name="AutoShape 18"/>
            <p:cNvSpPr/>
            <p:nvPr/>
          </p:nvSpPr>
          <p:spPr>
            <a:xfrm rot="18900000">
              <a:off x="666749" y="171767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4" name="AutoShape 19"/>
            <p:cNvSpPr/>
            <p:nvPr/>
          </p:nvSpPr>
          <p:spPr>
            <a:xfrm rot="13500000" flipH="1">
              <a:off x="2706686" y="3595687"/>
              <a:ext cx="901700"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5" name="AutoShape 20"/>
            <p:cNvSpPr/>
            <p:nvPr/>
          </p:nvSpPr>
          <p:spPr>
            <a:xfrm rot="16200000">
              <a:off x="3676648" y="2189163"/>
              <a:ext cx="1362076" cy="1352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6" name="AutoShape 21"/>
            <p:cNvSpPr/>
            <p:nvPr/>
          </p:nvSpPr>
          <p:spPr>
            <a:xfrm rot="10800000">
              <a:off x="0" y="0"/>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7" name="AutoShape 22"/>
            <p:cNvSpPr/>
            <p:nvPr/>
          </p:nvSpPr>
          <p:spPr>
            <a:xfrm rot="8100000" flipH="1">
              <a:off x="2068511" y="183197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39" name="Rectangle 23"/>
          <p:cNvSpPr/>
          <p:nvPr/>
        </p:nvSpPr>
        <p:spPr>
          <a:xfrm>
            <a:off x="6588125" y="5181600"/>
            <a:ext cx="2555875" cy="381000"/>
          </a:xfrm>
          <a:prstGeom prst="rect">
            <a:avLst/>
          </a:prstGeom>
          <a:solidFill>
            <a:srgbClr val="FFCC00"/>
          </a:solidFill>
          <a:ln w="12700">
            <a:miter lim="400000"/>
          </a:ln>
        </p:spPr>
        <p:txBody>
          <a:bodyPr lIns="45719" rIns="45719" anchor="ctr"/>
          <a:lstStyle/>
          <a:p>
            <a:pPr algn="l">
              <a:defRPr b="0">
                <a:solidFill>
                  <a:srgbClr val="F8F8F8"/>
                </a:solidFill>
                <a:latin typeface="Arial"/>
                <a:ea typeface="Arial"/>
                <a:cs typeface="Arial"/>
                <a:sym typeface="Arial"/>
              </a:defRPr>
            </a:pPr>
            <a:endParaRPr/>
          </a:p>
        </p:txBody>
      </p:sp>
      <p:sp>
        <p:nvSpPr>
          <p:cNvPr id="1240" name="Title Text"/>
          <p:cNvSpPr txBox="1">
            <a:spLocks noGrp="1"/>
          </p:cNvSpPr>
          <p:nvPr>
            <p:ph type="title"/>
          </p:nvPr>
        </p:nvSpPr>
        <p:spPr>
          <a:xfrm>
            <a:off x="914400" y="228600"/>
            <a:ext cx="7772400" cy="2438400"/>
          </a:xfrm>
          <a:prstGeom prst="rect">
            <a:avLst/>
          </a:prstGeom>
        </p:spPr>
        <p:txBody>
          <a:bodyPr lIns="46037" tIns="46037" rIns="46037" bIns="46037"/>
          <a:lstStyle>
            <a:lvl1pPr algn="r">
              <a:defRPr sz="6600">
                <a:solidFill>
                  <a:srgbClr val="6666FF"/>
                </a:solidFill>
                <a:latin typeface="Arial"/>
                <a:ea typeface="Arial"/>
                <a:cs typeface="Arial"/>
                <a:sym typeface="Arial"/>
              </a:defRPr>
            </a:lvl1pPr>
          </a:lstStyle>
          <a:p>
            <a:r>
              <a:t>Title Text</a:t>
            </a:r>
          </a:p>
        </p:txBody>
      </p:sp>
      <p:sp>
        <p:nvSpPr>
          <p:cNvPr id="1241" name="Body Level One…"/>
          <p:cNvSpPr txBox="1">
            <a:spLocks noGrp="1"/>
          </p:cNvSpPr>
          <p:nvPr>
            <p:ph type="body" sz="quarter" idx="1"/>
          </p:nvPr>
        </p:nvSpPr>
        <p:spPr>
          <a:xfrm>
            <a:off x="4876800" y="4368800"/>
            <a:ext cx="4259263" cy="742950"/>
          </a:xfrm>
          <a:prstGeom prst="rect">
            <a:avLst/>
          </a:prstGeom>
          <a:solidFill>
            <a:srgbClr val="6666FF"/>
          </a:solidFill>
          <a:ln>
            <a:solidFill>
              <a:srgbClr val="6666FF"/>
            </a:solidFill>
            <a:round/>
          </a:ln>
        </p:spPr>
        <p:txBody>
          <a:bodyPr lIns="0" tIns="0" rIns="0" bIns="0" anchor="b">
            <a:normAutofit/>
          </a:bodyPr>
          <a:lstStyle>
            <a:lvl1pPr marL="0" indent="0">
              <a:spcBef>
                <a:spcPts val="0"/>
              </a:spcBef>
              <a:buSzTx/>
              <a:buNone/>
              <a:defRPr sz="2400">
                <a:latin typeface="Arial"/>
                <a:ea typeface="Arial"/>
                <a:cs typeface="Arial"/>
                <a:sym typeface="Arial"/>
              </a:defRPr>
            </a:lvl1pPr>
            <a:lvl2pPr marL="702128" indent="-244928">
              <a:spcBef>
                <a:spcPts val="0"/>
              </a:spcBef>
              <a:buSzPct val="65000"/>
              <a:buChar char="■"/>
              <a:defRPr sz="2400">
                <a:latin typeface="Arial"/>
                <a:ea typeface="Arial"/>
                <a:cs typeface="Arial"/>
                <a:sym typeface="Arial"/>
              </a:defRPr>
            </a:lvl2pPr>
            <a:lvl3pPr marL="1085850" indent="-228600">
              <a:spcBef>
                <a:spcPts val="0"/>
              </a:spcBef>
              <a:buSzPct val="60000"/>
              <a:buChar char="◆"/>
              <a:defRPr sz="2400">
                <a:latin typeface="Arial"/>
                <a:ea typeface="Arial"/>
                <a:cs typeface="Arial"/>
                <a:sym typeface="Arial"/>
              </a:defRPr>
            </a:lvl3pPr>
            <a:lvl4pPr marL="1474469" indent="-274319">
              <a:spcBef>
                <a:spcPts val="0"/>
              </a:spcBef>
              <a:buSzPct val="70000"/>
              <a:buChar char="■"/>
              <a:defRPr sz="2400">
                <a:latin typeface="Arial"/>
                <a:ea typeface="Arial"/>
                <a:cs typeface="Arial"/>
                <a:sym typeface="Arial"/>
              </a:defRPr>
            </a:lvl4pPr>
            <a:lvl5pPr marL="1817370" indent="-274320">
              <a:spcBef>
                <a:spcPts val="0"/>
              </a:spcBef>
              <a:buSzPct val="65000"/>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1371600" y="6568540"/>
            <a:ext cx="304800" cy="289460"/>
          </a:xfrm>
          <a:prstGeom prst="rect">
            <a:avLst/>
          </a:prstGeom>
          <a:solidFill>
            <a:srgbClr val="669900"/>
          </a:solidFill>
        </p:spPr>
        <p:txBody>
          <a:bodyPr wrap="square" lIns="46037" tIns="46037" rIns="46037" bIns="46037"/>
          <a:lstStyle>
            <a:lvl1pPr algn="r">
              <a:defRPr b="1">
                <a:solidFill>
                  <a:srgbClr val="F8F8F8"/>
                </a:solidFill>
              </a:defRPr>
            </a:lvl1pPr>
          </a:lstStyle>
          <a:p>
            <a:fld id="{86CB4B4D-7CA3-9044-876B-883B54F8677D}" type="slidenum">
              <a:rPr/>
              <a:pPr/>
              <a:t>‹#›</a:t>
            </a:fld>
            <a:endParaRPr/>
          </a:p>
        </p:txBody>
      </p:sp>
    </p:spTree>
    <p:extLst>
      <p:ext uri="{BB962C8B-B14F-4D97-AF65-F5344CB8AC3E}">
        <p14:creationId xmlns:p14="http://schemas.microsoft.com/office/powerpoint/2010/main" val="116554455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3399"/>
        </a:solidFill>
        <a:effectLst/>
      </p:bgPr>
    </p:bg>
    <p:spTree>
      <p:nvGrpSpPr>
        <p:cNvPr id="1" name=""/>
        <p:cNvGrpSpPr/>
        <p:nvPr/>
      </p:nvGrpSpPr>
      <p:grpSpPr>
        <a:xfrm>
          <a:off x="0" y="0"/>
          <a:ext cx="0" cy="0"/>
          <a:chOff x="0" y="0"/>
          <a:chExt cx="0" cy="0"/>
        </a:xfrm>
      </p:grpSpPr>
      <p:grpSp>
        <p:nvGrpSpPr>
          <p:cNvPr id="1257" name="Group 4"/>
          <p:cNvGrpSpPr/>
          <p:nvPr/>
        </p:nvGrpSpPr>
        <p:grpSpPr>
          <a:xfrm>
            <a:off x="0" y="0"/>
            <a:ext cx="9140826" cy="6850064"/>
            <a:chOff x="0" y="0"/>
            <a:chExt cx="9140825" cy="6850063"/>
          </a:xfrm>
        </p:grpSpPr>
        <p:grpSp>
          <p:nvGrpSpPr>
            <p:cNvPr id="1254" name="Group 5"/>
            <p:cNvGrpSpPr/>
            <p:nvPr/>
          </p:nvGrpSpPr>
          <p:grpSpPr>
            <a:xfrm>
              <a:off x="2743200" y="3540125"/>
              <a:ext cx="6392863" cy="3309939"/>
              <a:chOff x="0" y="0"/>
              <a:chExt cx="6392862" cy="3309937"/>
            </a:xfrm>
          </p:grpSpPr>
          <p:sp>
            <p:nvSpPr>
              <p:cNvPr id="124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8" name="Title Text"/>
          <p:cNvSpPr txBox="1">
            <a:spLocks noGrp="1"/>
          </p:cNvSpPr>
          <p:nvPr>
            <p:ph type="title"/>
          </p:nvPr>
        </p:nvSpPr>
        <p:spPr>
          <a:xfrm>
            <a:off x="457200" y="274638"/>
            <a:ext cx="8229600" cy="1143001"/>
          </a:xfrm>
          <a:prstGeom prst="rect">
            <a:avLst/>
          </a:prstGeom>
        </p:spPr>
        <p:txBody>
          <a:bodyPr anchor="ctr"/>
          <a:lstStyle>
            <a:lvl1pPr algn="ct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59"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8413144" y="6460395"/>
            <a:ext cx="273657" cy="264256"/>
          </a:xfrm>
          <a:prstGeom prst="rect">
            <a:avLst/>
          </a:prstGeom>
        </p:spPr>
        <p:txBody>
          <a:bodyPr/>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6018567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151380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2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48538621"/>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81201142"/>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28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154900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29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29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79782043"/>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21239A"/>
        </a:solidFill>
        <a:effectLst/>
      </p:bgPr>
    </p:bg>
    <p:spTree>
      <p:nvGrpSpPr>
        <p:cNvPr id="1" name=""/>
        <p:cNvGrpSpPr/>
        <p:nvPr/>
      </p:nvGrpSpPr>
      <p:grpSpPr>
        <a:xfrm>
          <a:off x="0" y="0"/>
          <a:ext cx="0" cy="0"/>
          <a:chOff x="0" y="0"/>
          <a:chExt cx="0" cy="0"/>
        </a:xfrm>
      </p:grpSpPr>
      <p:pic>
        <p:nvPicPr>
          <p:cNvPr id="129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1300"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1301"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000017881"/>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316" name="Group 2"/>
          <p:cNvGrpSpPr/>
          <p:nvPr/>
        </p:nvGrpSpPr>
        <p:grpSpPr>
          <a:xfrm>
            <a:off x="0" y="3902075"/>
            <a:ext cx="3400426" cy="2949575"/>
            <a:chOff x="0" y="0"/>
            <a:chExt cx="3400425" cy="2949575"/>
          </a:xfrm>
        </p:grpSpPr>
        <p:sp>
          <p:nvSpPr>
            <p:cNvPr id="130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317" name="Title Text"/>
          <p:cNvSpPr txBox="1">
            <a:spLocks noGrp="1"/>
          </p:cNvSpPr>
          <p:nvPr>
            <p:ph type="title"/>
          </p:nvPr>
        </p:nvSpPr>
        <p:spPr>
          <a:xfrm>
            <a:off x="457200" y="277813"/>
            <a:ext cx="8229600" cy="1139826"/>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8441397" y="6248400"/>
            <a:ext cx="245404" cy="226986"/>
          </a:xfrm>
          <a:prstGeom prst="rect">
            <a:avLst/>
          </a:prstGeom>
        </p:spPr>
        <p:txBody>
          <a:bodyPr anchor="t"/>
          <a:lstStyle>
            <a:lvl1pPr algn="r">
              <a:defRPr sz="10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253980484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367" name="Group 2"/>
          <p:cNvGrpSpPr/>
          <p:nvPr/>
        </p:nvGrpSpPr>
        <p:grpSpPr>
          <a:xfrm>
            <a:off x="-1" y="-1"/>
            <a:ext cx="9145589" cy="6856415"/>
            <a:chOff x="0" y="0"/>
            <a:chExt cx="9145587" cy="6856413"/>
          </a:xfrm>
        </p:grpSpPr>
        <p:sp>
          <p:nvSpPr>
            <p:cNvPr id="132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2" name="Freeform 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5" name="Freeform 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6" name="Freeform 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8" name="Freeform 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1" name="Freeform 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2" name="Freeform 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3" name="Freeform 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46" name="Freeform 21"/>
            <p:cNvGrpSpPr/>
            <p:nvPr/>
          </p:nvGrpSpPr>
          <p:grpSpPr>
            <a:xfrm>
              <a:off x="8931274" y="4022725"/>
              <a:ext cx="209551" cy="209551"/>
              <a:chOff x="0" y="0"/>
              <a:chExt cx="209550" cy="209550"/>
            </a:xfrm>
          </p:grpSpPr>
          <p:sp>
            <p:nvSpPr>
              <p:cNvPr id="1344" name="Line"/>
              <p:cNvSpPr/>
              <p:nvPr/>
            </p:nvSpPr>
            <p:spPr>
              <a:xfrm flipH="1" flipV="1">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1345" name="Line"/>
              <p:cNvSpPr/>
              <p:nvPr/>
            </p:nvSpPr>
            <p:spPr>
              <a:xfrm>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1347" name="Freeform 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8" name="Freeform 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9" name="Freeform 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0" name="Freeform 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1" name="Freeform 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2" name="Freeform 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3" name="Freeform 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7" name="Freeform 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8" name="Freeform 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9" name="Freeform 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2" name="Freeform 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3" name="Freeform 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66" name="Group 39"/>
            <p:cNvGrpSpPr/>
            <p:nvPr/>
          </p:nvGrpSpPr>
          <p:grpSpPr>
            <a:xfrm>
              <a:off x="-1" y="2590800"/>
              <a:ext cx="9140826" cy="2949576"/>
              <a:chOff x="0" y="0"/>
              <a:chExt cx="9140825" cy="2949575"/>
            </a:xfrm>
          </p:grpSpPr>
          <p:sp>
            <p:nvSpPr>
              <p:cNvPr id="136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5" name="Freeform 4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1368" name="Title Text"/>
          <p:cNvSpPr txBox="1">
            <a:spLocks noGrp="1"/>
          </p:cNvSpPr>
          <p:nvPr>
            <p:ph type="title"/>
          </p:nvPr>
        </p:nvSpPr>
        <p:spPr>
          <a:xfrm>
            <a:off x="457200" y="277813"/>
            <a:ext cx="8229600" cy="1143001"/>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69"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SzPct val="90000"/>
              <a:buBlip>
                <a:blip r:embed="rId3"/>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SzPct val="90000"/>
              <a:buBlip>
                <a:blip r:embed="rId4"/>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xfrm>
            <a:off x="8413144" y="6436583"/>
            <a:ext cx="273657" cy="264255"/>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1051638918"/>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2885245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87"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827125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3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006600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16776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5238272"/>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41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4346936"/>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0602537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30890467"/>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4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544984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5467094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4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480" name="Group 2"/>
          <p:cNvGrpSpPr/>
          <p:nvPr/>
        </p:nvGrpSpPr>
        <p:grpSpPr>
          <a:xfrm>
            <a:off x="-1" y="-1"/>
            <a:ext cx="9144001" cy="6858001"/>
            <a:chOff x="0" y="0"/>
            <a:chExt cx="9143999" cy="6858000"/>
          </a:xfrm>
        </p:grpSpPr>
        <p:grpSp>
          <p:nvGrpSpPr>
            <p:cNvPr id="1476" name="Group 3"/>
            <p:cNvGrpSpPr/>
            <p:nvPr/>
          </p:nvGrpSpPr>
          <p:grpSpPr>
            <a:xfrm>
              <a:off x="0" y="0"/>
              <a:ext cx="8839200" cy="6858000"/>
              <a:chOff x="0" y="0"/>
              <a:chExt cx="8839200" cy="6858000"/>
            </a:xfrm>
          </p:grpSpPr>
          <p:grpSp>
            <p:nvGrpSpPr>
              <p:cNvPr id="1463" name="Group 4"/>
              <p:cNvGrpSpPr/>
              <p:nvPr/>
            </p:nvGrpSpPr>
            <p:grpSpPr>
              <a:xfrm>
                <a:off x="0" y="-1"/>
                <a:ext cx="5105400" cy="4876801"/>
                <a:chOff x="0" y="0"/>
                <a:chExt cx="5105400" cy="4876800"/>
              </a:xfrm>
            </p:grpSpPr>
            <p:sp>
              <p:nvSpPr>
                <p:cNvPr id="145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59" name="Oval 6"/>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0" name="Oval 7"/>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1" name="Oval 8"/>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2" name="Oval 9"/>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69" name="Group 10"/>
              <p:cNvGrpSpPr/>
              <p:nvPr/>
            </p:nvGrpSpPr>
            <p:grpSpPr>
              <a:xfrm>
                <a:off x="3200400" y="3200399"/>
                <a:ext cx="3886200" cy="3657601"/>
                <a:chOff x="0" y="0"/>
                <a:chExt cx="3886200" cy="3657600"/>
              </a:xfrm>
            </p:grpSpPr>
            <p:sp>
              <p:nvSpPr>
                <p:cNvPr id="146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5" name="Oval 12"/>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6" name="Oval 13"/>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8" name="Oval 15"/>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75" name="Group 16"/>
              <p:cNvGrpSpPr/>
              <p:nvPr/>
            </p:nvGrpSpPr>
            <p:grpSpPr>
              <a:xfrm>
                <a:off x="4495800" y="152399"/>
                <a:ext cx="4343400" cy="4114801"/>
                <a:chOff x="0" y="0"/>
                <a:chExt cx="4343400" cy="4114800"/>
              </a:xfrm>
            </p:grpSpPr>
            <p:sp>
              <p:nvSpPr>
                <p:cNvPr id="147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1" name="Oval 18"/>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2" name="Oval 19"/>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3" name="Oval 20"/>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47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148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4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33629149"/>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1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08" name="Group 2"/>
          <p:cNvGrpSpPr/>
          <p:nvPr/>
        </p:nvGrpSpPr>
        <p:grpSpPr>
          <a:xfrm>
            <a:off x="0" y="0"/>
            <a:ext cx="8839200" cy="6858000"/>
            <a:chOff x="0" y="0"/>
            <a:chExt cx="8839200" cy="6858000"/>
          </a:xfrm>
        </p:grpSpPr>
        <p:grpSp>
          <p:nvGrpSpPr>
            <p:cNvPr id="1495" name="Group 3"/>
            <p:cNvGrpSpPr/>
            <p:nvPr/>
          </p:nvGrpSpPr>
          <p:grpSpPr>
            <a:xfrm>
              <a:off x="0" y="-1"/>
              <a:ext cx="5105400" cy="4876801"/>
              <a:chOff x="0" y="0"/>
              <a:chExt cx="5105400" cy="4876800"/>
            </a:xfrm>
          </p:grpSpPr>
          <p:sp>
            <p:nvSpPr>
              <p:cNvPr id="149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1" name="Group 9"/>
            <p:cNvGrpSpPr/>
            <p:nvPr/>
          </p:nvGrpSpPr>
          <p:grpSpPr>
            <a:xfrm>
              <a:off x="3200400" y="3200399"/>
              <a:ext cx="3886200" cy="3657601"/>
              <a:chOff x="0" y="0"/>
              <a:chExt cx="3886200" cy="3657600"/>
            </a:xfrm>
          </p:grpSpPr>
          <p:sp>
            <p:nvSpPr>
              <p:cNvPr id="149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7" name="Group 15"/>
            <p:cNvGrpSpPr/>
            <p:nvPr/>
          </p:nvGrpSpPr>
          <p:grpSpPr>
            <a:xfrm>
              <a:off x="4495800" y="152399"/>
              <a:ext cx="4343400" cy="4114801"/>
              <a:chOff x="0" y="0"/>
              <a:chExt cx="4343400" cy="4114800"/>
            </a:xfrm>
          </p:grpSpPr>
          <p:sp>
            <p:nvSpPr>
              <p:cNvPr id="150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0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1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931150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36" name="Group 2"/>
          <p:cNvGrpSpPr/>
          <p:nvPr/>
        </p:nvGrpSpPr>
        <p:grpSpPr>
          <a:xfrm>
            <a:off x="0" y="0"/>
            <a:ext cx="8839200" cy="6858000"/>
            <a:chOff x="0" y="0"/>
            <a:chExt cx="8839200" cy="6858000"/>
          </a:xfrm>
        </p:grpSpPr>
        <p:grpSp>
          <p:nvGrpSpPr>
            <p:cNvPr id="1523" name="Group 3"/>
            <p:cNvGrpSpPr/>
            <p:nvPr/>
          </p:nvGrpSpPr>
          <p:grpSpPr>
            <a:xfrm>
              <a:off x="0" y="-1"/>
              <a:ext cx="5105400" cy="4876801"/>
              <a:chOff x="0" y="0"/>
              <a:chExt cx="5105400" cy="4876800"/>
            </a:xfrm>
          </p:grpSpPr>
          <p:sp>
            <p:nvSpPr>
              <p:cNvPr id="151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19"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0"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1"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2"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29" name="Group 9"/>
            <p:cNvGrpSpPr/>
            <p:nvPr/>
          </p:nvGrpSpPr>
          <p:grpSpPr>
            <a:xfrm>
              <a:off x="3200400" y="3200399"/>
              <a:ext cx="3886200" cy="3657601"/>
              <a:chOff x="0" y="0"/>
              <a:chExt cx="3886200" cy="3657600"/>
            </a:xfrm>
          </p:grpSpPr>
          <p:sp>
            <p:nvSpPr>
              <p:cNvPr id="152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5"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6"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8"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35" name="Group 15"/>
            <p:cNvGrpSpPr/>
            <p:nvPr/>
          </p:nvGrpSpPr>
          <p:grpSpPr>
            <a:xfrm>
              <a:off x="4495800" y="152399"/>
              <a:ext cx="4343400" cy="4114801"/>
              <a:chOff x="0" y="0"/>
              <a:chExt cx="4343400" cy="4114800"/>
            </a:xfrm>
          </p:grpSpPr>
          <p:sp>
            <p:nvSpPr>
              <p:cNvPr id="153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1"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2"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3"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15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0444401"/>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6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64" name="Group 2"/>
          <p:cNvGrpSpPr/>
          <p:nvPr/>
        </p:nvGrpSpPr>
        <p:grpSpPr>
          <a:xfrm>
            <a:off x="0" y="0"/>
            <a:ext cx="8839200" cy="6858000"/>
            <a:chOff x="0" y="0"/>
            <a:chExt cx="8839200" cy="6858000"/>
          </a:xfrm>
        </p:grpSpPr>
        <p:grpSp>
          <p:nvGrpSpPr>
            <p:cNvPr id="1551" name="Group 3"/>
            <p:cNvGrpSpPr/>
            <p:nvPr/>
          </p:nvGrpSpPr>
          <p:grpSpPr>
            <a:xfrm>
              <a:off x="0" y="-1"/>
              <a:ext cx="5105400" cy="4876801"/>
              <a:chOff x="0" y="0"/>
              <a:chExt cx="5105400" cy="4876800"/>
            </a:xfrm>
          </p:grpSpPr>
          <p:sp>
            <p:nvSpPr>
              <p:cNvPr id="154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57" name="Group 9"/>
            <p:cNvGrpSpPr/>
            <p:nvPr/>
          </p:nvGrpSpPr>
          <p:grpSpPr>
            <a:xfrm>
              <a:off x="3200400" y="3200399"/>
              <a:ext cx="3886200" cy="3657601"/>
              <a:chOff x="0" y="0"/>
              <a:chExt cx="3886200" cy="3657600"/>
            </a:xfrm>
          </p:grpSpPr>
          <p:sp>
            <p:nvSpPr>
              <p:cNvPr id="155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63" name="Group 15"/>
            <p:cNvGrpSpPr/>
            <p:nvPr/>
          </p:nvGrpSpPr>
          <p:grpSpPr>
            <a:xfrm>
              <a:off x="4495800" y="152399"/>
              <a:ext cx="4343400" cy="4114801"/>
              <a:chOff x="0" y="0"/>
              <a:chExt cx="4343400" cy="4114800"/>
            </a:xfrm>
          </p:grpSpPr>
          <p:sp>
            <p:nvSpPr>
              <p:cNvPr id="155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6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6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100112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010799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92" name="Group 2"/>
          <p:cNvGrpSpPr/>
          <p:nvPr/>
        </p:nvGrpSpPr>
        <p:grpSpPr>
          <a:xfrm>
            <a:off x="0" y="0"/>
            <a:ext cx="8839200" cy="6858000"/>
            <a:chOff x="0" y="0"/>
            <a:chExt cx="8839200" cy="6858000"/>
          </a:xfrm>
        </p:grpSpPr>
        <p:grpSp>
          <p:nvGrpSpPr>
            <p:cNvPr id="1579" name="Group 3"/>
            <p:cNvGrpSpPr/>
            <p:nvPr/>
          </p:nvGrpSpPr>
          <p:grpSpPr>
            <a:xfrm>
              <a:off x="0" y="-1"/>
              <a:ext cx="5105400" cy="4876801"/>
              <a:chOff x="0" y="0"/>
              <a:chExt cx="5105400" cy="4876800"/>
            </a:xfrm>
          </p:grpSpPr>
          <p:sp>
            <p:nvSpPr>
              <p:cNvPr id="157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5"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6"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7"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8"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85" name="Group 9"/>
            <p:cNvGrpSpPr/>
            <p:nvPr/>
          </p:nvGrpSpPr>
          <p:grpSpPr>
            <a:xfrm>
              <a:off x="3200400" y="3200399"/>
              <a:ext cx="3886200" cy="3657601"/>
              <a:chOff x="0" y="0"/>
              <a:chExt cx="3886200" cy="3657600"/>
            </a:xfrm>
          </p:grpSpPr>
          <p:sp>
            <p:nvSpPr>
              <p:cNvPr id="158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1"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2"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4"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91" name="Group 15"/>
            <p:cNvGrpSpPr/>
            <p:nvPr/>
          </p:nvGrpSpPr>
          <p:grpSpPr>
            <a:xfrm>
              <a:off x="4495800" y="152399"/>
              <a:ext cx="4343400" cy="4114801"/>
              <a:chOff x="0" y="0"/>
              <a:chExt cx="4343400" cy="4114800"/>
            </a:xfrm>
          </p:grpSpPr>
          <p:sp>
            <p:nvSpPr>
              <p:cNvPr id="158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7"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8"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9"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9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9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15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159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531706"/>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21" name="Group 2"/>
          <p:cNvGrpSpPr/>
          <p:nvPr/>
        </p:nvGrpSpPr>
        <p:grpSpPr>
          <a:xfrm>
            <a:off x="0" y="0"/>
            <a:ext cx="8839200" cy="6858000"/>
            <a:chOff x="0" y="0"/>
            <a:chExt cx="8839200" cy="6858000"/>
          </a:xfrm>
        </p:grpSpPr>
        <p:grpSp>
          <p:nvGrpSpPr>
            <p:cNvPr id="1608" name="Group 3"/>
            <p:cNvGrpSpPr/>
            <p:nvPr/>
          </p:nvGrpSpPr>
          <p:grpSpPr>
            <a:xfrm>
              <a:off x="0" y="-1"/>
              <a:ext cx="5105400" cy="4876801"/>
              <a:chOff x="0" y="0"/>
              <a:chExt cx="5105400" cy="4876800"/>
            </a:xfrm>
          </p:grpSpPr>
          <p:sp>
            <p:nvSpPr>
              <p:cNvPr id="160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4"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5"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6"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7"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14" name="Group 9"/>
            <p:cNvGrpSpPr/>
            <p:nvPr/>
          </p:nvGrpSpPr>
          <p:grpSpPr>
            <a:xfrm>
              <a:off x="3200400" y="3200399"/>
              <a:ext cx="3886200" cy="3657601"/>
              <a:chOff x="0" y="0"/>
              <a:chExt cx="3886200" cy="3657600"/>
            </a:xfrm>
          </p:grpSpPr>
          <p:sp>
            <p:nvSpPr>
              <p:cNvPr id="160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0"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1"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3"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20" name="Group 15"/>
            <p:cNvGrpSpPr/>
            <p:nvPr/>
          </p:nvGrpSpPr>
          <p:grpSpPr>
            <a:xfrm>
              <a:off x="4495800" y="152399"/>
              <a:ext cx="4343400" cy="4114801"/>
              <a:chOff x="0" y="0"/>
              <a:chExt cx="4343400" cy="4114800"/>
            </a:xfrm>
          </p:grpSpPr>
          <p:sp>
            <p:nvSpPr>
              <p:cNvPr id="161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6"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7"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8"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2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6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7149398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2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48" name="Group 2"/>
          <p:cNvGrpSpPr/>
          <p:nvPr/>
        </p:nvGrpSpPr>
        <p:grpSpPr>
          <a:xfrm>
            <a:off x="0" y="0"/>
            <a:ext cx="8839200" cy="6858000"/>
            <a:chOff x="0" y="0"/>
            <a:chExt cx="8839200" cy="6858000"/>
          </a:xfrm>
        </p:grpSpPr>
        <p:grpSp>
          <p:nvGrpSpPr>
            <p:cNvPr id="1635" name="Group 3"/>
            <p:cNvGrpSpPr/>
            <p:nvPr/>
          </p:nvGrpSpPr>
          <p:grpSpPr>
            <a:xfrm>
              <a:off x="0" y="-1"/>
              <a:ext cx="5105400" cy="4876801"/>
              <a:chOff x="0" y="0"/>
              <a:chExt cx="5105400" cy="4876800"/>
            </a:xfrm>
          </p:grpSpPr>
          <p:sp>
            <p:nvSpPr>
              <p:cNvPr id="163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1" name="Group 9"/>
            <p:cNvGrpSpPr/>
            <p:nvPr/>
          </p:nvGrpSpPr>
          <p:grpSpPr>
            <a:xfrm>
              <a:off x="3200400" y="3200399"/>
              <a:ext cx="3886200" cy="3657601"/>
              <a:chOff x="0" y="0"/>
              <a:chExt cx="3886200" cy="3657600"/>
            </a:xfrm>
          </p:grpSpPr>
          <p:sp>
            <p:nvSpPr>
              <p:cNvPr id="163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7" name="Group 15"/>
            <p:cNvGrpSpPr/>
            <p:nvPr/>
          </p:nvGrpSpPr>
          <p:grpSpPr>
            <a:xfrm>
              <a:off x="4495800" y="152399"/>
              <a:ext cx="4343400" cy="4114801"/>
              <a:chOff x="0" y="0"/>
              <a:chExt cx="4343400" cy="4114800"/>
            </a:xfrm>
          </p:grpSpPr>
          <p:sp>
            <p:nvSpPr>
              <p:cNvPr id="164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983305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74" name="Group 2"/>
          <p:cNvGrpSpPr/>
          <p:nvPr/>
        </p:nvGrpSpPr>
        <p:grpSpPr>
          <a:xfrm>
            <a:off x="0" y="0"/>
            <a:ext cx="8839200" cy="6858000"/>
            <a:chOff x="0" y="0"/>
            <a:chExt cx="8839200" cy="6858000"/>
          </a:xfrm>
        </p:grpSpPr>
        <p:grpSp>
          <p:nvGrpSpPr>
            <p:cNvPr id="1661" name="Group 3"/>
            <p:cNvGrpSpPr/>
            <p:nvPr/>
          </p:nvGrpSpPr>
          <p:grpSpPr>
            <a:xfrm>
              <a:off x="0" y="-1"/>
              <a:ext cx="5105400" cy="4876801"/>
              <a:chOff x="0" y="0"/>
              <a:chExt cx="5105400" cy="4876800"/>
            </a:xfrm>
          </p:grpSpPr>
          <p:sp>
            <p:nvSpPr>
              <p:cNvPr id="165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67" name="Group 9"/>
            <p:cNvGrpSpPr/>
            <p:nvPr/>
          </p:nvGrpSpPr>
          <p:grpSpPr>
            <a:xfrm>
              <a:off x="3200400" y="3200399"/>
              <a:ext cx="3886200" cy="3657601"/>
              <a:chOff x="0" y="0"/>
              <a:chExt cx="3886200" cy="3657600"/>
            </a:xfrm>
          </p:grpSpPr>
          <p:sp>
            <p:nvSpPr>
              <p:cNvPr id="166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73" name="Group 15"/>
            <p:cNvGrpSpPr/>
            <p:nvPr/>
          </p:nvGrpSpPr>
          <p:grpSpPr>
            <a:xfrm>
              <a:off x="4495800" y="152399"/>
              <a:ext cx="4343400" cy="4114801"/>
              <a:chOff x="0" y="0"/>
              <a:chExt cx="4343400" cy="4114800"/>
            </a:xfrm>
          </p:grpSpPr>
          <p:sp>
            <p:nvSpPr>
              <p:cNvPr id="166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7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167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67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167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83469853"/>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703" name="Group 2"/>
          <p:cNvGrpSpPr/>
          <p:nvPr/>
        </p:nvGrpSpPr>
        <p:grpSpPr>
          <a:xfrm>
            <a:off x="0" y="0"/>
            <a:ext cx="8839200" cy="6858000"/>
            <a:chOff x="0" y="0"/>
            <a:chExt cx="8839200" cy="6858000"/>
          </a:xfrm>
        </p:grpSpPr>
        <p:grpSp>
          <p:nvGrpSpPr>
            <p:cNvPr id="1690" name="Group 3"/>
            <p:cNvGrpSpPr/>
            <p:nvPr/>
          </p:nvGrpSpPr>
          <p:grpSpPr>
            <a:xfrm>
              <a:off x="0" y="-1"/>
              <a:ext cx="5105400" cy="4876801"/>
              <a:chOff x="0" y="0"/>
              <a:chExt cx="5105400" cy="4876800"/>
            </a:xfrm>
          </p:grpSpPr>
          <p:sp>
            <p:nvSpPr>
              <p:cNvPr id="168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6"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7"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8"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9"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96" name="Group 9"/>
            <p:cNvGrpSpPr/>
            <p:nvPr/>
          </p:nvGrpSpPr>
          <p:grpSpPr>
            <a:xfrm>
              <a:off x="3200400" y="3200399"/>
              <a:ext cx="3886200" cy="3657601"/>
              <a:chOff x="0" y="0"/>
              <a:chExt cx="3886200" cy="3657600"/>
            </a:xfrm>
          </p:grpSpPr>
          <p:sp>
            <p:nvSpPr>
              <p:cNvPr id="169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2"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3"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5"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702" name="Group 15"/>
            <p:cNvGrpSpPr/>
            <p:nvPr/>
          </p:nvGrpSpPr>
          <p:grpSpPr>
            <a:xfrm>
              <a:off x="4495800" y="152399"/>
              <a:ext cx="4343400" cy="4114801"/>
              <a:chOff x="0" y="0"/>
              <a:chExt cx="4343400" cy="4114800"/>
            </a:xfrm>
          </p:grpSpPr>
          <p:sp>
            <p:nvSpPr>
              <p:cNvPr id="169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8"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9"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0"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70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170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0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2437222"/>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720000"/>
        </a:solidFill>
        <a:effectLst/>
      </p:bgPr>
    </p:bg>
    <p:spTree>
      <p:nvGrpSpPr>
        <p:cNvPr id="1" name=""/>
        <p:cNvGrpSpPr/>
        <p:nvPr/>
      </p:nvGrpSpPr>
      <p:grpSpPr>
        <a:xfrm>
          <a:off x="0" y="0"/>
          <a:ext cx="0" cy="0"/>
          <a:chOff x="0" y="0"/>
          <a:chExt cx="0" cy="0"/>
        </a:xfrm>
      </p:grpSpPr>
      <p:grpSp>
        <p:nvGrpSpPr>
          <p:cNvPr id="1716" name="Group 2"/>
          <p:cNvGrpSpPr/>
          <p:nvPr/>
        </p:nvGrpSpPr>
        <p:grpSpPr>
          <a:xfrm>
            <a:off x="0" y="0"/>
            <a:ext cx="8458200" cy="5943600"/>
            <a:chOff x="0" y="0"/>
            <a:chExt cx="8458200" cy="5943600"/>
          </a:xfrm>
        </p:grpSpPr>
        <p:sp>
          <p:nvSpPr>
            <p:cNvPr id="1714"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15"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1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18"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1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0659098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720000"/>
        </a:solidFill>
        <a:effectLst/>
      </p:bgPr>
    </p:bg>
    <p:spTree>
      <p:nvGrpSpPr>
        <p:cNvPr id="1" name=""/>
        <p:cNvGrpSpPr/>
        <p:nvPr/>
      </p:nvGrpSpPr>
      <p:grpSpPr>
        <a:xfrm>
          <a:off x="0" y="0"/>
          <a:ext cx="0" cy="0"/>
          <a:chOff x="0" y="0"/>
          <a:chExt cx="0" cy="0"/>
        </a:xfrm>
      </p:grpSpPr>
      <p:grpSp>
        <p:nvGrpSpPr>
          <p:cNvPr id="1728" name="Group 2"/>
          <p:cNvGrpSpPr/>
          <p:nvPr/>
        </p:nvGrpSpPr>
        <p:grpSpPr>
          <a:xfrm>
            <a:off x="0" y="0"/>
            <a:ext cx="7242175" cy="1981200"/>
            <a:chOff x="0" y="0"/>
            <a:chExt cx="7242175" cy="1981200"/>
          </a:xfrm>
        </p:grpSpPr>
        <p:sp>
          <p:nvSpPr>
            <p:cNvPr id="172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2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2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30"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31"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3654689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720000"/>
        </a:solidFill>
        <a:effectLst/>
      </p:bgPr>
    </p:bg>
    <p:spTree>
      <p:nvGrpSpPr>
        <p:cNvPr id="1" name=""/>
        <p:cNvGrpSpPr/>
        <p:nvPr/>
      </p:nvGrpSpPr>
      <p:grpSpPr>
        <a:xfrm>
          <a:off x="0" y="0"/>
          <a:ext cx="0" cy="0"/>
          <a:chOff x="0" y="0"/>
          <a:chExt cx="0" cy="0"/>
        </a:xfrm>
      </p:grpSpPr>
      <p:grpSp>
        <p:nvGrpSpPr>
          <p:cNvPr id="1740" name="Group 2"/>
          <p:cNvGrpSpPr/>
          <p:nvPr/>
        </p:nvGrpSpPr>
        <p:grpSpPr>
          <a:xfrm>
            <a:off x="0" y="0"/>
            <a:ext cx="7242175" cy="1981200"/>
            <a:chOff x="0" y="0"/>
            <a:chExt cx="7242175" cy="1981200"/>
          </a:xfrm>
        </p:grpSpPr>
        <p:sp>
          <p:nvSpPr>
            <p:cNvPr id="1738"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39"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4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69316806"/>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720000"/>
        </a:solidFill>
        <a:effectLst/>
      </p:bgPr>
    </p:bg>
    <p:spTree>
      <p:nvGrpSpPr>
        <p:cNvPr id="1" name=""/>
        <p:cNvGrpSpPr/>
        <p:nvPr/>
      </p:nvGrpSpPr>
      <p:grpSpPr>
        <a:xfrm>
          <a:off x="0" y="0"/>
          <a:ext cx="0" cy="0"/>
          <a:chOff x="0" y="0"/>
          <a:chExt cx="0" cy="0"/>
        </a:xfrm>
      </p:grpSpPr>
      <p:grpSp>
        <p:nvGrpSpPr>
          <p:cNvPr id="1752" name="Group 2"/>
          <p:cNvGrpSpPr/>
          <p:nvPr/>
        </p:nvGrpSpPr>
        <p:grpSpPr>
          <a:xfrm>
            <a:off x="0" y="0"/>
            <a:ext cx="7242175" cy="1981200"/>
            <a:chOff x="0" y="0"/>
            <a:chExt cx="7242175" cy="1981200"/>
          </a:xfrm>
        </p:grpSpPr>
        <p:sp>
          <p:nvSpPr>
            <p:cNvPr id="175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5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54"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5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85473704"/>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720000"/>
        </a:solidFill>
        <a:effectLst/>
      </p:bgPr>
    </p:bg>
    <p:spTree>
      <p:nvGrpSpPr>
        <p:cNvPr id="1" name=""/>
        <p:cNvGrpSpPr/>
        <p:nvPr/>
      </p:nvGrpSpPr>
      <p:grpSpPr>
        <a:xfrm>
          <a:off x="0" y="0"/>
          <a:ext cx="0" cy="0"/>
          <a:chOff x="0" y="0"/>
          <a:chExt cx="0" cy="0"/>
        </a:xfrm>
      </p:grpSpPr>
      <p:grpSp>
        <p:nvGrpSpPr>
          <p:cNvPr id="1764" name="Group 2"/>
          <p:cNvGrpSpPr/>
          <p:nvPr/>
        </p:nvGrpSpPr>
        <p:grpSpPr>
          <a:xfrm>
            <a:off x="0" y="0"/>
            <a:ext cx="7242175" cy="1981200"/>
            <a:chOff x="0" y="0"/>
            <a:chExt cx="7242175" cy="1981200"/>
          </a:xfrm>
        </p:grpSpPr>
        <p:sp>
          <p:nvSpPr>
            <p:cNvPr id="1762"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63"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6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76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6762957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582003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720000"/>
        </a:solidFill>
        <a:effectLst/>
      </p:bgPr>
    </p:bg>
    <p:spTree>
      <p:nvGrpSpPr>
        <p:cNvPr id="1" name=""/>
        <p:cNvGrpSpPr/>
        <p:nvPr/>
      </p:nvGrpSpPr>
      <p:grpSpPr>
        <a:xfrm>
          <a:off x="0" y="0"/>
          <a:ext cx="0" cy="0"/>
          <a:chOff x="0" y="0"/>
          <a:chExt cx="0" cy="0"/>
        </a:xfrm>
      </p:grpSpPr>
      <p:grpSp>
        <p:nvGrpSpPr>
          <p:cNvPr id="1777" name="Group 2"/>
          <p:cNvGrpSpPr/>
          <p:nvPr/>
        </p:nvGrpSpPr>
        <p:grpSpPr>
          <a:xfrm>
            <a:off x="0" y="0"/>
            <a:ext cx="7242175" cy="1981200"/>
            <a:chOff x="0" y="0"/>
            <a:chExt cx="7242175" cy="1981200"/>
          </a:xfrm>
        </p:grpSpPr>
        <p:sp>
          <p:nvSpPr>
            <p:cNvPr id="177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7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7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7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90481550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720000"/>
        </a:solidFill>
        <a:effectLst/>
      </p:bgPr>
    </p:bg>
    <p:spTree>
      <p:nvGrpSpPr>
        <p:cNvPr id="1" name=""/>
        <p:cNvGrpSpPr/>
        <p:nvPr/>
      </p:nvGrpSpPr>
      <p:grpSpPr>
        <a:xfrm>
          <a:off x="0" y="0"/>
          <a:ext cx="0" cy="0"/>
          <a:chOff x="0" y="0"/>
          <a:chExt cx="0" cy="0"/>
        </a:xfrm>
      </p:grpSpPr>
      <p:grpSp>
        <p:nvGrpSpPr>
          <p:cNvPr id="1788" name="Group 2"/>
          <p:cNvGrpSpPr/>
          <p:nvPr/>
        </p:nvGrpSpPr>
        <p:grpSpPr>
          <a:xfrm>
            <a:off x="0" y="0"/>
            <a:ext cx="7242175" cy="1981200"/>
            <a:chOff x="0" y="0"/>
            <a:chExt cx="7242175" cy="1981200"/>
          </a:xfrm>
        </p:grpSpPr>
        <p:sp>
          <p:nvSpPr>
            <p:cNvPr id="178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8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8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54201505"/>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720000"/>
        </a:solidFill>
        <a:effectLst/>
      </p:bgPr>
    </p:bg>
    <p:spTree>
      <p:nvGrpSpPr>
        <p:cNvPr id="1" name=""/>
        <p:cNvGrpSpPr/>
        <p:nvPr/>
      </p:nvGrpSpPr>
      <p:grpSpPr>
        <a:xfrm>
          <a:off x="0" y="0"/>
          <a:ext cx="0" cy="0"/>
          <a:chOff x="0" y="0"/>
          <a:chExt cx="0" cy="0"/>
        </a:xfrm>
      </p:grpSpPr>
      <p:grpSp>
        <p:nvGrpSpPr>
          <p:cNvPr id="1798" name="Group 2"/>
          <p:cNvGrpSpPr/>
          <p:nvPr/>
        </p:nvGrpSpPr>
        <p:grpSpPr>
          <a:xfrm>
            <a:off x="0" y="0"/>
            <a:ext cx="7242175" cy="1981200"/>
            <a:chOff x="0" y="0"/>
            <a:chExt cx="7242175" cy="1981200"/>
          </a:xfrm>
        </p:grpSpPr>
        <p:sp>
          <p:nvSpPr>
            <p:cNvPr id="179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9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99"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0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802"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85278436"/>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720000"/>
        </a:solidFill>
        <a:effectLst/>
      </p:bgPr>
    </p:bg>
    <p:spTree>
      <p:nvGrpSpPr>
        <p:cNvPr id="1" name=""/>
        <p:cNvGrpSpPr/>
        <p:nvPr/>
      </p:nvGrpSpPr>
      <p:grpSpPr>
        <a:xfrm>
          <a:off x="0" y="0"/>
          <a:ext cx="0" cy="0"/>
          <a:chOff x="0" y="0"/>
          <a:chExt cx="0" cy="0"/>
        </a:xfrm>
      </p:grpSpPr>
      <p:grpSp>
        <p:nvGrpSpPr>
          <p:cNvPr id="1811" name="Group 2"/>
          <p:cNvGrpSpPr/>
          <p:nvPr/>
        </p:nvGrpSpPr>
        <p:grpSpPr>
          <a:xfrm>
            <a:off x="0" y="0"/>
            <a:ext cx="7242175" cy="1981200"/>
            <a:chOff x="0" y="0"/>
            <a:chExt cx="7242175" cy="1981200"/>
          </a:xfrm>
        </p:grpSpPr>
        <p:sp>
          <p:nvSpPr>
            <p:cNvPr id="1809"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810"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812"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1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41655965"/>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9CDCDA"/>
        </a:solidFill>
        <a:effectLst/>
      </p:bgPr>
    </p:bg>
    <p:spTree>
      <p:nvGrpSpPr>
        <p:cNvPr id="1" name=""/>
        <p:cNvGrpSpPr/>
        <p:nvPr/>
      </p:nvGrpSpPr>
      <p:grpSpPr>
        <a:xfrm>
          <a:off x="0" y="0"/>
          <a:ext cx="0" cy="0"/>
          <a:chOff x="0" y="0"/>
          <a:chExt cx="0" cy="0"/>
        </a:xfrm>
      </p:grpSpPr>
      <p:grpSp>
        <p:nvGrpSpPr>
          <p:cNvPr id="1918" name="Group 2"/>
          <p:cNvGrpSpPr/>
          <p:nvPr/>
        </p:nvGrpSpPr>
        <p:grpSpPr>
          <a:xfrm>
            <a:off x="-344782" y="-186949"/>
            <a:ext cx="9600389" cy="7485697"/>
            <a:chOff x="0" y="0"/>
            <a:chExt cx="9600387" cy="7485695"/>
          </a:xfrm>
        </p:grpSpPr>
        <p:grpSp>
          <p:nvGrpSpPr>
            <p:cNvPr id="1903" name="Group 3"/>
            <p:cNvGrpSpPr/>
            <p:nvPr/>
          </p:nvGrpSpPr>
          <p:grpSpPr>
            <a:xfrm>
              <a:off x="-1" y="0"/>
              <a:ext cx="9600389" cy="7485696"/>
              <a:chOff x="0" y="0"/>
              <a:chExt cx="9600387" cy="7485695"/>
            </a:xfrm>
          </p:grpSpPr>
          <p:sp>
            <p:nvSpPr>
              <p:cNvPr id="1822" name="Freeform 4"/>
              <p:cNvSpPr/>
              <p:nvPr/>
            </p:nvSpPr>
            <p:spPr>
              <a:xfrm>
                <a:off x="5618462" y="49439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3" name="Freeform 5"/>
              <p:cNvSpPr/>
              <p:nvPr/>
            </p:nvSpPr>
            <p:spPr>
              <a:xfrm>
                <a:off x="3961387" y="4323352"/>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4" name="Freeform 6"/>
              <p:cNvSpPr/>
              <p:nvPr/>
            </p:nvSpPr>
            <p:spPr>
              <a:xfrm>
                <a:off x="4010461" y="5064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5" name="Freeform 7"/>
              <p:cNvSpPr/>
              <p:nvPr/>
            </p:nvSpPr>
            <p:spPr>
              <a:xfrm>
                <a:off x="4541679" y="59443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6" name="Freeform 8"/>
              <p:cNvSpPr/>
              <p:nvPr/>
            </p:nvSpPr>
            <p:spPr>
              <a:xfrm>
                <a:off x="6733506" y="311765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9" name="Freeform 11"/>
              <p:cNvSpPr/>
              <p:nvPr/>
            </p:nvSpPr>
            <p:spPr>
              <a:xfrm rot="20976685" flipH="1">
                <a:off x="5096557" y="55824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1" name="Freeform 13"/>
              <p:cNvSpPr/>
              <p:nvPr/>
            </p:nvSpPr>
            <p:spPr>
              <a:xfrm rot="16244410" flipH="1">
                <a:off x="6148117" y="61731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2" name="Freeform 14"/>
              <p:cNvSpPr/>
              <p:nvPr/>
            </p:nvSpPr>
            <p:spPr>
              <a:xfrm rot="6018034">
                <a:off x="3545525" y="595244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3" name="Freeform 15"/>
              <p:cNvSpPr/>
              <p:nvPr/>
            </p:nvSpPr>
            <p:spPr>
              <a:xfrm rot="6284068">
                <a:off x="5762435" y="514543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4" name="Freeform 16"/>
              <p:cNvSpPr/>
              <p:nvPr/>
            </p:nvSpPr>
            <p:spPr>
              <a:xfrm rot="8472242" flipH="1">
                <a:off x="5444459" y="384362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5" name="Freeform 17"/>
              <p:cNvSpPr/>
              <p:nvPr/>
            </p:nvSpPr>
            <p:spPr>
              <a:xfrm rot="563450" flipH="1">
                <a:off x="3255099" y="395492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6" name="Freeform 18"/>
              <p:cNvSpPr/>
              <p:nvPr/>
            </p:nvSpPr>
            <p:spPr>
              <a:xfrm>
                <a:off x="2305349" y="45311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7" name="Freeform 19"/>
              <p:cNvSpPr/>
              <p:nvPr/>
            </p:nvSpPr>
            <p:spPr>
              <a:xfrm>
                <a:off x="648275" y="43106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8" name="Freeform 20"/>
              <p:cNvSpPr/>
              <p:nvPr/>
            </p:nvSpPr>
            <p:spPr>
              <a:xfrm>
                <a:off x="621149" y="499499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9" name="Freeform 21"/>
              <p:cNvSpPr/>
              <p:nvPr/>
            </p:nvSpPr>
            <p:spPr>
              <a:xfrm rot="19469908">
                <a:off x="1582520" y="6226165"/>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0" name="Freeform 22"/>
              <p:cNvSpPr/>
              <p:nvPr/>
            </p:nvSpPr>
            <p:spPr>
              <a:xfrm>
                <a:off x="3306093" y="331450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2"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3" name="Freeform 25"/>
              <p:cNvSpPr/>
              <p:nvPr/>
            </p:nvSpPr>
            <p:spPr>
              <a:xfrm rot="20976685" flipH="1">
                <a:off x="1783444" y="55697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5" name="Freeform 27"/>
              <p:cNvSpPr/>
              <p:nvPr/>
            </p:nvSpPr>
            <p:spPr>
              <a:xfrm rot="16244410" flipH="1">
                <a:off x="2815954" y="61350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6" name="Freeform 28"/>
              <p:cNvSpPr/>
              <p:nvPr/>
            </p:nvSpPr>
            <p:spPr>
              <a:xfrm rot="5508135">
                <a:off x="390432" y="586252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7"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8" name="Freeform 30"/>
              <p:cNvSpPr/>
              <p:nvPr/>
            </p:nvSpPr>
            <p:spPr>
              <a:xfrm rot="8472242" flipH="1">
                <a:off x="1883697" y="348802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9" name="Freeform 31"/>
              <p:cNvSpPr/>
              <p:nvPr/>
            </p:nvSpPr>
            <p:spPr>
              <a:xfrm rot="563450" flipH="1">
                <a:off x="1199287" y="37326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3" name="Freeform 35"/>
              <p:cNvSpPr/>
              <p:nvPr/>
            </p:nvSpPr>
            <p:spPr>
              <a:xfrm>
                <a:off x="1544479" y="288367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9" name="Freeform 41"/>
              <p:cNvSpPr/>
              <p:nvPr/>
            </p:nvSpPr>
            <p:spPr>
              <a:xfrm rot="16244410" flipH="1">
                <a:off x="2769917" y="25409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0" name="Freeform 42"/>
              <p:cNvSpPr/>
              <p:nvPr/>
            </p:nvSpPr>
            <p:spPr>
              <a:xfrm rot="2428453">
                <a:off x="193818" y="2918293"/>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3" name="Freeform 45"/>
              <p:cNvSpPr/>
              <p:nvPr/>
            </p:nvSpPr>
            <p:spPr>
              <a:xfrm rot="563450" flipH="1">
                <a:off x="372199"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6" name="Freeform 48"/>
              <p:cNvSpPr/>
              <p:nvPr/>
            </p:nvSpPr>
            <p:spPr>
              <a:xfrm>
                <a:off x="3672324"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7" name="Freeform 49"/>
              <p:cNvSpPr/>
              <p:nvPr/>
            </p:nvSpPr>
            <p:spPr>
              <a:xfrm>
                <a:off x="4870292" y="28836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8" name="Freeform 50"/>
              <p:cNvSpPr/>
              <p:nvPr/>
            </p:nvSpPr>
            <p:spPr>
              <a:xfrm>
                <a:off x="6604919"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3" name="Freeform 55"/>
              <p:cNvSpPr/>
              <p:nvPr/>
            </p:nvSpPr>
            <p:spPr>
              <a:xfrm rot="16244410" flipH="1">
                <a:off x="6095729" y="25409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4" name="Freeform 56"/>
              <p:cNvSpPr/>
              <p:nvPr/>
            </p:nvSpPr>
            <p:spPr>
              <a:xfrm rot="2428453">
                <a:off x="3519630" y="291829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0" name="Freeform 62"/>
              <p:cNvSpPr/>
              <p:nvPr/>
            </p:nvSpPr>
            <p:spPr>
              <a:xfrm>
                <a:off x="6999723" y="2018431"/>
                <a:ext cx="963879"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3"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4" name="Freeform 66"/>
              <p:cNvSpPr/>
              <p:nvPr/>
            </p:nvSpPr>
            <p:spPr>
              <a:xfrm rot="20976685" flipH="1">
                <a:off x="8409669" y="223127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7" name="Freeform 69"/>
              <p:cNvSpPr/>
              <p:nvPr/>
            </p:nvSpPr>
            <p:spPr>
              <a:xfrm rot="2428453">
                <a:off x="7056580" y="2799231"/>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8" name="Freeform 70"/>
              <p:cNvSpPr/>
              <p:nvPr/>
            </p:nvSpPr>
            <p:spPr>
              <a:xfrm rot="6284068">
                <a:off x="8142097" y="15084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1" name="Freeform 73"/>
              <p:cNvSpPr/>
              <p:nvPr/>
            </p:nvSpPr>
            <p:spPr>
              <a:xfrm rot="6521641">
                <a:off x="8535032" y="4935151"/>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2" name="Freeform 74"/>
              <p:cNvSpPr/>
              <p:nvPr/>
            </p:nvSpPr>
            <p:spPr>
              <a:xfrm>
                <a:off x="7274500" y="4324939"/>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3" name="Freeform 75"/>
              <p:cNvSpPr/>
              <p:nvPr/>
            </p:nvSpPr>
            <p:spPr>
              <a:xfrm>
                <a:off x="6999723" y="5371231"/>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5" name="Freeform 77"/>
              <p:cNvSpPr/>
              <p:nvPr/>
            </p:nvSpPr>
            <p:spPr>
              <a:xfrm>
                <a:off x="8060037" y="34357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6" name="Freeform 78"/>
              <p:cNvSpPr/>
              <p:nvPr/>
            </p:nvSpPr>
            <p:spPr>
              <a:xfrm rot="3318475">
                <a:off x="6887235" y="349390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7" name="Freeform 79"/>
              <p:cNvSpPr/>
              <p:nvPr/>
            </p:nvSpPr>
            <p:spPr>
              <a:xfrm rot="20976685" flipH="1">
                <a:off x="8219169" y="6061915"/>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8" name="Freeform 80"/>
              <p:cNvSpPr/>
              <p:nvPr/>
            </p:nvSpPr>
            <p:spPr>
              <a:xfrm>
                <a:off x="6724957" y="5255836"/>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9" name="Freeform 81"/>
              <p:cNvSpPr/>
              <p:nvPr/>
            </p:nvSpPr>
            <p:spPr>
              <a:xfrm rot="6820032">
                <a:off x="7020644" y="605321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0" name="Freeform 82"/>
              <p:cNvSpPr/>
              <p:nvPr/>
            </p:nvSpPr>
            <p:spPr>
              <a:xfrm rot="6284068">
                <a:off x="7646797" y="43659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1" name="Freeform 83"/>
              <p:cNvSpPr/>
              <p:nvPr/>
            </p:nvSpPr>
            <p:spPr>
              <a:xfrm rot="5149041" flipH="1">
                <a:off x="8487826" y="3612751"/>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2" name="Freeform 84"/>
              <p:cNvSpPr/>
              <p:nvPr/>
            </p:nvSpPr>
            <p:spPr>
              <a:xfrm rot="563450" flipH="1">
                <a:off x="6720612" y="4051767"/>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7" name="Group 85"/>
            <p:cNvGrpSpPr/>
            <p:nvPr/>
          </p:nvGrpSpPr>
          <p:grpSpPr>
            <a:xfrm>
              <a:off x="457576" y="3081467"/>
              <a:ext cx="8861343" cy="2351964"/>
              <a:chOff x="0" y="0"/>
              <a:chExt cx="8861342" cy="2351962"/>
            </a:xfrm>
          </p:grpSpPr>
          <p:sp>
            <p:nvSpPr>
              <p:cNvPr id="1904" name="Freeform 86"/>
              <p:cNvSpPr/>
              <p:nvPr/>
            </p:nvSpPr>
            <p:spPr>
              <a:xfrm rot="17967916">
                <a:off x="279391" y="481007"/>
                <a:ext cx="1599038" cy="1574978"/>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1907" name="Group 87"/>
              <p:cNvGrpSpPr/>
              <p:nvPr/>
            </p:nvGrpSpPr>
            <p:grpSpPr>
              <a:xfrm>
                <a:off x="115804" y="631318"/>
                <a:ext cx="8745539" cy="223838"/>
                <a:chOff x="0" y="0"/>
                <a:chExt cx="8745537" cy="223837"/>
              </a:xfrm>
            </p:grpSpPr>
            <p:sp>
              <p:nvSpPr>
                <p:cNvPr id="1905"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6"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0" name="Group 90"/>
              <p:cNvGrpSpPr/>
              <p:nvPr/>
            </p:nvGrpSpPr>
            <p:grpSpPr>
              <a:xfrm>
                <a:off x="7854" y="540830"/>
                <a:ext cx="8745539" cy="223839"/>
                <a:chOff x="0" y="0"/>
                <a:chExt cx="8745537" cy="223837"/>
              </a:xfrm>
            </p:grpSpPr>
            <p:sp>
              <p:nvSpPr>
                <p:cNvPr id="1908"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9"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6" name="Group 93"/>
              <p:cNvGrpSpPr/>
              <p:nvPr/>
            </p:nvGrpSpPr>
            <p:grpSpPr>
              <a:xfrm>
                <a:off x="55425" y="-1"/>
                <a:ext cx="1970158" cy="1978356"/>
                <a:chOff x="0" y="0"/>
                <a:chExt cx="1970157" cy="1978354"/>
              </a:xfrm>
            </p:grpSpPr>
            <p:sp>
              <p:nvSpPr>
                <p:cNvPr id="1911" name="Freeform 94"/>
                <p:cNvSpPr/>
                <p:nvPr/>
              </p:nvSpPr>
              <p:spPr>
                <a:xfrm rot="17970461">
                  <a:off x="255331" y="270280"/>
                  <a:ext cx="1459496" cy="1437795"/>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2" name="Freeform 95"/>
                <p:cNvSpPr/>
                <p:nvPr/>
              </p:nvSpPr>
              <p:spPr>
                <a:xfrm>
                  <a:off x="85948" y="971688"/>
                  <a:ext cx="1019692" cy="573522"/>
                </a:xfrm>
                <a:custGeom>
                  <a:avLst/>
                  <a:gdLst/>
                  <a:ahLst/>
                  <a:cxnLst>
                    <a:cxn ang="0">
                      <a:pos x="wd2" y="hd2"/>
                    </a:cxn>
                    <a:cxn ang="5400000">
                      <a:pos x="wd2" y="hd2"/>
                    </a:cxn>
                    <a:cxn ang="10800000">
                      <a:pos x="wd2" y="hd2"/>
                    </a:cxn>
                    <a:cxn ang="16200000">
                      <a:pos x="wd2" y="hd2"/>
                    </a:cxn>
                  </a:cxnLst>
                  <a:rect l="0" t="0" r="r" b="b"/>
                  <a:pathLst>
                    <a:path w="21110" h="21025" extrusionOk="0">
                      <a:moveTo>
                        <a:pt x="43" y="7667"/>
                      </a:moveTo>
                      <a:cubicBezTo>
                        <a:pt x="22" y="11262"/>
                        <a:pt x="1872" y="14537"/>
                        <a:pt x="4071" y="16717"/>
                      </a:cubicBezTo>
                      <a:cubicBezTo>
                        <a:pt x="6271" y="18897"/>
                        <a:pt x="10520" y="20023"/>
                        <a:pt x="13246" y="20683"/>
                      </a:cubicBezTo>
                      <a:cubicBezTo>
                        <a:pt x="15972" y="21342"/>
                        <a:pt x="19324" y="20894"/>
                        <a:pt x="20413" y="20635"/>
                      </a:cubicBezTo>
                      <a:cubicBezTo>
                        <a:pt x="21502" y="20377"/>
                        <a:pt x="21341" y="19733"/>
                        <a:pt x="19741" y="19166"/>
                      </a:cubicBezTo>
                      <a:cubicBezTo>
                        <a:pt x="18141" y="18599"/>
                        <a:pt x="13199" y="18321"/>
                        <a:pt x="10818" y="17261"/>
                      </a:cubicBezTo>
                      <a:cubicBezTo>
                        <a:pt x="8438" y="16201"/>
                        <a:pt x="6831" y="14591"/>
                        <a:pt x="5420" y="12838"/>
                      </a:cubicBezTo>
                      <a:cubicBezTo>
                        <a:pt x="4008" y="11086"/>
                        <a:pt x="2881" y="8318"/>
                        <a:pt x="2369" y="6769"/>
                      </a:cubicBezTo>
                      <a:cubicBezTo>
                        <a:pt x="1858" y="5220"/>
                        <a:pt x="2314" y="4688"/>
                        <a:pt x="2373" y="3567"/>
                      </a:cubicBezTo>
                      <a:cubicBezTo>
                        <a:pt x="2432" y="2445"/>
                        <a:pt x="2837" y="369"/>
                        <a:pt x="2693" y="56"/>
                      </a:cubicBezTo>
                      <a:cubicBezTo>
                        <a:pt x="2548" y="-258"/>
                        <a:pt x="1875" y="827"/>
                        <a:pt x="1495" y="1675"/>
                      </a:cubicBezTo>
                      <a:cubicBezTo>
                        <a:pt x="1115" y="2524"/>
                        <a:pt x="617" y="4169"/>
                        <a:pt x="375" y="5180"/>
                      </a:cubicBezTo>
                      <a:cubicBezTo>
                        <a:pt x="134" y="6191"/>
                        <a:pt x="-98" y="6321"/>
                        <a:pt x="43" y="7667"/>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3" name="Freeform 96"/>
                <p:cNvSpPr/>
                <p:nvPr/>
              </p:nvSpPr>
              <p:spPr>
                <a:xfrm>
                  <a:off x="77324" y="182374"/>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4" name="Freeform 97"/>
                <p:cNvSpPr/>
                <p:nvPr/>
              </p:nvSpPr>
              <p:spPr>
                <a:xfrm>
                  <a:off x="658983" y="357274"/>
                  <a:ext cx="721610" cy="975072"/>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2"/>
                        <a:pt x="-677" y="13905"/>
                        <a:pt x="556" y="11424"/>
                      </a:cubicBezTo>
                      <a:cubicBezTo>
                        <a:pt x="1789" y="8943"/>
                        <a:pt x="6990" y="3370"/>
                        <a:pt x="8689" y="1573"/>
                      </a:cubicBezTo>
                      <a:cubicBezTo>
                        <a:pt x="10389" y="-223"/>
                        <a:pt x="11481" y="-425"/>
                        <a:pt x="10767" y="681"/>
                      </a:cubicBezTo>
                      <a:cubicBezTo>
                        <a:pt x="10054" y="1787"/>
                        <a:pt x="5763" y="6068"/>
                        <a:pt x="4386" y="8188"/>
                      </a:cubicBezTo>
                      <a:cubicBezTo>
                        <a:pt x="3009" y="10307"/>
                        <a:pt x="2294" y="11969"/>
                        <a:pt x="2494" y="13439"/>
                      </a:cubicBezTo>
                      <a:cubicBezTo>
                        <a:pt x="2694" y="14908"/>
                        <a:pt x="3529" y="16007"/>
                        <a:pt x="5614" y="17044"/>
                      </a:cubicBezTo>
                      <a:cubicBezTo>
                        <a:pt x="7700" y="18080"/>
                        <a:pt x="12562" y="19052"/>
                        <a:pt x="14987" y="19635"/>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3" y="18773"/>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5" name="Freeform 98"/>
                <p:cNvSpPr/>
                <p:nvPr/>
              </p:nvSpPr>
              <p:spPr>
                <a:xfrm>
                  <a:off x="439586" y="748489"/>
                  <a:ext cx="463387" cy="494300"/>
                </a:xfrm>
                <a:custGeom>
                  <a:avLst/>
                  <a:gdLst/>
                  <a:ahLst/>
                  <a:cxnLst>
                    <a:cxn ang="0">
                      <a:pos x="wd2" y="hd2"/>
                    </a:cxn>
                    <a:cxn ang="5400000">
                      <a:pos x="wd2" y="hd2"/>
                    </a:cxn>
                    <a:cxn ang="10800000">
                      <a:pos x="wd2" y="hd2"/>
                    </a:cxn>
                    <a:cxn ang="16200000">
                      <a:pos x="wd2" y="hd2"/>
                    </a:cxn>
                  </a:cxnLst>
                  <a:rect l="0" t="0" r="r" b="b"/>
                  <a:pathLst>
                    <a:path w="19190" h="19535" extrusionOk="0">
                      <a:moveTo>
                        <a:pt x="1913" y="16369"/>
                      </a:moveTo>
                      <a:cubicBezTo>
                        <a:pt x="-269" y="15554"/>
                        <a:pt x="-847" y="13501"/>
                        <a:pt x="1572" y="10936"/>
                      </a:cubicBezTo>
                      <a:cubicBezTo>
                        <a:pt x="4373" y="7175"/>
                        <a:pt x="4219" y="5325"/>
                        <a:pt x="13006" y="94"/>
                      </a:cubicBezTo>
                      <a:cubicBezTo>
                        <a:pt x="13940" y="-701"/>
                        <a:pt x="11144" y="3739"/>
                        <a:pt x="10840" y="5627"/>
                      </a:cubicBezTo>
                      <a:cubicBezTo>
                        <a:pt x="10536" y="7515"/>
                        <a:pt x="10771" y="9825"/>
                        <a:pt x="11233" y="11477"/>
                      </a:cubicBezTo>
                      <a:cubicBezTo>
                        <a:pt x="11694" y="13130"/>
                        <a:pt x="12319" y="14324"/>
                        <a:pt x="13586" y="15580"/>
                      </a:cubicBezTo>
                      <a:cubicBezTo>
                        <a:pt x="14854" y="16837"/>
                        <a:pt x="20753" y="18906"/>
                        <a:pt x="18795" y="19043"/>
                      </a:cubicBezTo>
                      <a:cubicBezTo>
                        <a:pt x="11792" y="20899"/>
                        <a:pt x="5137" y="16941"/>
                        <a:pt x="1913" y="16369"/>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1919"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1920"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9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547935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3_Title and Content">
    <p:bg>
      <p:bgPr>
        <a:solidFill>
          <a:srgbClr val="9CDCDA"/>
        </a:solidFill>
        <a:effectLst/>
      </p:bgPr>
    </p:bg>
    <p:spTree>
      <p:nvGrpSpPr>
        <p:cNvPr id="1" name=""/>
        <p:cNvGrpSpPr/>
        <p:nvPr/>
      </p:nvGrpSpPr>
      <p:grpSpPr>
        <a:xfrm>
          <a:off x="0" y="0"/>
          <a:ext cx="0" cy="0"/>
          <a:chOff x="0" y="0"/>
          <a:chExt cx="0" cy="0"/>
        </a:xfrm>
      </p:grpSpPr>
      <p:grpSp>
        <p:nvGrpSpPr>
          <p:cNvPr id="2023" name="Group 2"/>
          <p:cNvGrpSpPr/>
          <p:nvPr/>
        </p:nvGrpSpPr>
        <p:grpSpPr>
          <a:xfrm>
            <a:off x="-341607" y="-213936"/>
            <a:ext cx="9600389" cy="7485696"/>
            <a:chOff x="0" y="0"/>
            <a:chExt cx="9600387" cy="7485695"/>
          </a:xfrm>
        </p:grpSpPr>
        <p:grpSp>
          <p:nvGrpSpPr>
            <p:cNvPr id="2009" name="Group 3"/>
            <p:cNvGrpSpPr/>
            <p:nvPr/>
          </p:nvGrpSpPr>
          <p:grpSpPr>
            <a:xfrm>
              <a:off x="-1" y="0"/>
              <a:ext cx="9600389" cy="7485696"/>
              <a:chOff x="0" y="0"/>
              <a:chExt cx="9600387" cy="7485695"/>
            </a:xfrm>
          </p:grpSpPr>
          <p:sp>
            <p:nvSpPr>
              <p:cNvPr id="192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2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2" name="Group 85"/>
            <p:cNvGrpSpPr/>
            <p:nvPr/>
          </p:nvGrpSpPr>
          <p:grpSpPr>
            <a:xfrm>
              <a:off x="532106" y="687010"/>
              <a:ext cx="8745538" cy="223839"/>
              <a:chOff x="0" y="0"/>
              <a:chExt cx="8745537" cy="223837"/>
            </a:xfrm>
          </p:grpSpPr>
          <p:sp>
            <p:nvSpPr>
              <p:cNvPr id="201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5" name="Group 88"/>
            <p:cNvGrpSpPr/>
            <p:nvPr/>
          </p:nvGrpSpPr>
          <p:grpSpPr>
            <a:xfrm>
              <a:off x="424156" y="596523"/>
              <a:ext cx="8745538" cy="223838"/>
              <a:chOff x="0" y="0"/>
              <a:chExt cx="8745537" cy="223837"/>
            </a:xfrm>
          </p:grpSpPr>
          <p:sp>
            <p:nvSpPr>
              <p:cNvPr id="201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01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022" name="Group 92"/>
            <p:cNvGrpSpPr/>
            <p:nvPr/>
          </p:nvGrpSpPr>
          <p:grpSpPr>
            <a:xfrm>
              <a:off x="579241" y="366407"/>
              <a:ext cx="1124880" cy="1123270"/>
              <a:chOff x="0" y="0"/>
              <a:chExt cx="1124878" cy="1123268"/>
            </a:xfrm>
          </p:grpSpPr>
          <p:sp>
            <p:nvSpPr>
              <p:cNvPr id="201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02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0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3772480"/>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9CDCDA"/>
        </a:solidFill>
        <a:effectLst/>
      </p:bgPr>
    </p:bg>
    <p:spTree>
      <p:nvGrpSpPr>
        <p:cNvPr id="1" name=""/>
        <p:cNvGrpSpPr/>
        <p:nvPr/>
      </p:nvGrpSpPr>
      <p:grpSpPr>
        <a:xfrm>
          <a:off x="0" y="0"/>
          <a:ext cx="0" cy="0"/>
          <a:chOff x="0" y="0"/>
          <a:chExt cx="0" cy="0"/>
        </a:xfrm>
      </p:grpSpPr>
      <p:grpSp>
        <p:nvGrpSpPr>
          <p:cNvPr id="2128" name="Group 2"/>
          <p:cNvGrpSpPr/>
          <p:nvPr/>
        </p:nvGrpSpPr>
        <p:grpSpPr>
          <a:xfrm>
            <a:off x="-341607" y="-213936"/>
            <a:ext cx="9600389" cy="7485696"/>
            <a:chOff x="0" y="0"/>
            <a:chExt cx="9600387" cy="7485695"/>
          </a:xfrm>
        </p:grpSpPr>
        <p:grpSp>
          <p:nvGrpSpPr>
            <p:cNvPr id="2114" name="Group 3"/>
            <p:cNvGrpSpPr/>
            <p:nvPr/>
          </p:nvGrpSpPr>
          <p:grpSpPr>
            <a:xfrm>
              <a:off x="-1" y="0"/>
              <a:ext cx="9600389" cy="7485696"/>
              <a:chOff x="0" y="0"/>
              <a:chExt cx="9600387" cy="7485695"/>
            </a:xfrm>
          </p:grpSpPr>
          <p:sp>
            <p:nvSpPr>
              <p:cNvPr id="203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17" name="Group 85"/>
            <p:cNvGrpSpPr/>
            <p:nvPr/>
          </p:nvGrpSpPr>
          <p:grpSpPr>
            <a:xfrm>
              <a:off x="532106" y="687010"/>
              <a:ext cx="8745538" cy="223839"/>
              <a:chOff x="0" y="0"/>
              <a:chExt cx="8745537" cy="223837"/>
            </a:xfrm>
          </p:grpSpPr>
          <p:sp>
            <p:nvSpPr>
              <p:cNvPr id="211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20" name="Group 88"/>
            <p:cNvGrpSpPr/>
            <p:nvPr/>
          </p:nvGrpSpPr>
          <p:grpSpPr>
            <a:xfrm>
              <a:off x="424156" y="596523"/>
              <a:ext cx="8745538" cy="223838"/>
              <a:chOff x="0" y="0"/>
              <a:chExt cx="8745537" cy="223837"/>
            </a:xfrm>
          </p:grpSpPr>
          <p:sp>
            <p:nvSpPr>
              <p:cNvPr id="211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12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127" name="Group 92"/>
            <p:cNvGrpSpPr/>
            <p:nvPr/>
          </p:nvGrpSpPr>
          <p:grpSpPr>
            <a:xfrm>
              <a:off x="579241" y="366407"/>
              <a:ext cx="1124880" cy="1123270"/>
              <a:chOff x="0" y="0"/>
              <a:chExt cx="1124878" cy="1123268"/>
            </a:xfrm>
          </p:grpSpPr>
          <p:sp>
            <p:nvSpPr>
              <p:cNvPr id="212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1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21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0544279"/>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9CDCDA"/>
        </a:solidFill>
        <a:effectLst/>
      </p:bgPr>
    </p:bg>
    <p:spTree>
      <p:nvGrpSpPr>
        <p:cNvPr id="1" name=""/>
        <p:cNvGrpSpPr/>
        <p:nvPr/>
      </p:nvGrpSpPr>
      <p:grpSpPr>
        <a:xfrm>
          <a:off x="0" y="0"/>
          <a:ext cx="0" cy="0"/>
          <a:chOff x="0" y="0"/>
          <a:chExt cx="0" cy="0"/>
        </a:xfrm>
      </p:grpSpPr>
      <p:grpSp>
        <p:nvGrpSpPr>
          <p:cNvPr id="2233" name="Group 2"/>
          <p:cNvGrpSpPr/>
          <p:nvPr/>
        </p:nvGrpSpPr>
        <p:grpSpPr>
          <a:xfrm>
            <a:off x="-341607" y="-213936"/>
            <a:ext cx="9600389" cy="7485696"/>
            <a:chOff x="0" y="0"/>
            <a:chExt cx="9600387" cy="7485695"/>
          </a:xfrm>
        </p:grpSpPr>
        <p:grpSp>
          <p:nvGrpSpPr>
            <p:cNvPr id="2219" name="Group 3"/>
            <p:cNvGrpSpPr/>
            <p:nvPr/>
          </p:nvGrpSpPr>
          <p:grpSpPr>
            <a:xfrm>
              <a:off x="-1" y="0"/>
              <a:ext cx="9600389" cy="7485696"/>
              <a:chOff x="0" y="0"/>
              <a:chExt cx="9600387" cy="7485695"/>
            </a:xfrm>
          </p:grpSpPr>
          <p:sp>
            <p:nvSpPr>
              <p:cNvPr id="213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3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2" name="Group 85"/>
            <p:cNvGrpSpPr/>
            <p:nvPr/>
          </p:nvGrpSpPr>
          <p:grpSpPr>
            <a:xfrm>
              <a:off x="532106" y="687010"/>
              <a:ext cx="8745538" cy="223839"/>
              <a:chOff x="0" y="0"/>
              <a:chExt cx="8745537" cy="223837"/>
            </a:xfrm>
          </p:grpSpPr>
          <p:sp>
            <p:nvSpPr>
              <p:cNvPr id="222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5" name="Group 88"/>
            <p:cNvGrpSpPr/>
            <p:nvPr/>
          </p:nvGrpSpPr>
          <p:grpSpPr>
            <a:xfrm>
              <a:off x="424156" y="596523"/>
              <a:ext cx="8745538" cy="223838"/>
              <a:chOff x="0" y="0"/>
              <a:chExt cx="8745537" cy="223837"/>
            </a:xfrm>
          </p:grpSpPr>
          <p:sp>
            <p:nvSpPr>
              <p:cNvPr id="222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22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232" name="Group 92"/>
            <p:cNvGrpSpPr/>
            <p:nvPr/>
          </p:nvGrpSpPr>
          <p:grpSpPr>
            <a:xfrm>
              <a:off x="579241" y="366407"/>
              <a:ext cx="1124880" cy="1123270"/>
              <a:chOff x="0" y="0"/>
              <a:chExt cx="1124878" cy="1123268"/>
            </a:xfrm>
          </p:grpSpPr>
          <p:sp>
            <p:nvSpPr>
              <p:cNvPr id="222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23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23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23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851622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9CDCDA"/>
        </a:solidFill>
        <a:effectLst/>
      </p:bgPr>
    </p:bg>
    <p:spTree>
      <p:nvGrpSpPr>
        <p:cNvPr id="1" name=""/>
        <p:cNvGrpSpPr/>
        <p:nvPr/>
      </p:nvGrpSpPr>
      <p:grpSpPr>
        <a:xfrm>
          <a:off x="0" y="0"/>
          <a:ext cx="0" cy="0"/>
          <a:chOff x="0" y="0"/>
          <a:chExt cx="0" cy="0"/>
        </a:xfrm>
      </p:grpSpPr>
      <p:grpSp>
        <p:nvGrpSpPr>
          <p:cNvPr id="2338" name="Group 2"/>
          <p:cNvGrpSpPr/>
          <p:nvPr/>
        </p:nvGrpSpPr>
        <p:grpSpPr>
          <a:xfrm>
            <a:off x="-341607" y="-213936"/>
            <a:ext cx="9600389" cy="7485696"/>
            <a:chOff x="0" y="0"/>
            <a:chExt cx="9600387" cy="7485695"/>
          </a:xfrm>
        </p:grpSpPr>
        <p:grpSp>
          <p:nvGrpSpPr>
            <p:cNvPr id="2324" name="Group 3"/>
            <p:cNvGrpSpPr/>
            <p:nvPr/>
          </p:nvGrpSpPr>
          <p:grpSpPr>
            <a:xfrm>
              <a:off x="-1" y="0"/>
              <a:ext cx="9600389" cy="7485696"/>
              <a:chOff x="0" y="0"/>
              <a:chExt cx="9600387" cy="7485695"/>
            </a:xfrm>
          </p:grpSpPr>
          <p:sp>
            <p:nvSpPr>
              <p:cNvPr id="224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27" name="Group 85"/>
            <p:cNvGrpSpPr/>
            <p:nvPr/>
          </p:nvGrpSpPr>
          <p:grpSpPr>
            <a:xfrm>
              <a:off x="532106" y="687010"/>
              <a:ext cx="8745538" cy="223839"/>
              <a:chOff x="0" y="0"/>
              <a:chExt cx="8745537" cy="223837"/>
            </a:xfrm>
          </p:grpSpPr>
          <p:sp>
            <p:nvSpPr>
              <p:cNvPr id="232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30" name="Group 88"/>
            <p:cNvGrpSpPr/>
            <p:nvPr/>
          </p:nvGrpSpPr>
          <p:grpSpPr>
            <a:xfrm>
              <a:off x="424156" y="596523"/>
              <a:ext cx="8745538" cy="223838"/>
              <a:chOff x="0" y="0"/>
              <a:chExt cx="8745537" cy="223837"/>
            </a:xfrm>
          </p:grpSpPr>
          <p:sp>
            <p:nvSpPr>
              <p:cNvPr id="232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33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337" name="Group 92"/>
            <p:cNvGrpSpPr/>
            <p:nvPr/>
          </p:nvGrpSpPr>
          <p:grpSpPr>
            <a:xfrm>
              <a:off x="579241" y="366407"/>
              <a:ext cx="1124880" cy="1123270"/>
              <a:chOff x="0" y="0"/>
              <a:chExt cx="1124878" cy="1123268"/>
            </a:xfrm>
          </p:grpSpPr>
          <p:sp>
            <p:nvSpPr>
              <p:cNvPr id="233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339"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3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3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234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39290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9CDCDA"/>
        </a:solidFill>
        <a:effectLst/>
      </p:bgPr>
    </p:bg>
    <p:spTree>
      <p:nvGrpSpPr>
        <p:cNvPr id="1" name=""/>
        <p:cNvGrpSpPr/>
        <p:nvPr/>
      </p:nvGrpSpPr>
      <p:grpSpPr>
        <a:xfrm>
          <a:off x="0" y="0"/>
          <a:ext cx="0" cy="0"/>
          <a:chOff x="0" y="0"/>
          <a:chExt cx="0" cy="0"/>
        </a:xfrm>
      </p:grpSpPr>
      <p:grpSp>
        <p:nvGrpSpPr>
          <p:cNvPr id="2444" name="Group 2"/>
          <p:cNvGrpSpPr/>
          <p:nvPr/>
        </p:nvGrpSpPr>
        <p:grpSpPr>
          <a:xfrm>
            <a:off x="-341607" y="-213936"/>
            <a:ext cx="9600389" cy="7485696"/>
            <a:chOff x="0" y="0"/>
            <a:chExt cx="9600387" cy="7485695"/>
          </a:xfrm>
        </p:grpSpPr>
        <p:grpSp>
          <p:nvGrpSpPr>
            <p:cNvPr id="2430" name="Group 3"/>
            <p:cNvGrpSpPr/>
            <p:nvPr/>
          </p:nvGrpSpPr>
          <p:grpSpPr>
            <a:xfrm>
              <a:off x="-1" y="0"/>
              <a:ext cx="9600389" cy="7485696"/>
              <a:chOff x="0" y="0"/>
              <a:chExt cx="9600387" cy="7485695"/>
            </a:xfrm>
          </p:grpSpPr>
          <p:sp>
            <p:nvSpPr>
              <p:cNvPr id="234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0"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5"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3"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7"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8"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3" name="Group 85"/>
            <p:cNvGrpSpPr/>
            <p:nvPr/>
          </p:nvGrpSpPr>
          <p:grpSpPr>
            <a:xfrm>
              <a:off x="532106" y="687010"/>
              <a:ext cx="8745538" cy="223839"/>
              <a:chOff x="0" y="0"/>
              <a:chExt cx="8745537" cy="223837"/>
            </a:xfrm>
          </p:grpSpPr>
          <p:sp>
            <p:nvSpPr>
              <p:cNvPr id="243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6" name="Group 88"/>
            <p:cNvGrpSpPr/>
            <p:nvPr/>
          </p:nvGrpSpPr>
          <p:grpSpPr>
            <a:xfrm>
              <a:off x="424156" y="596523"/>
              <a:ext cx="8745538" cy="223838"/>
              <a:chOff x="0" y="0"/>
              <a:chExt cx="8745537" cy="223837"/>
            </a:xfrm>
          </p:grpSpPr>
          <p:sp>
            <p:nvSpPr>
              <p:cNvPr id="243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43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443" name="Group 92"/>
            <p:cNvGrpSpPr/>
            <p:nvPr/>
          </p:nvGrpSpPr>
          <p:grpSpPr>
            <a:xfrm>
              <a:off x="579241" y="366407"/>
              <a:ext cx="1124880" cy="1123270"/>
              <a:chOff x="0" y="0"/>
              <a:chExt cx="1124878" cy="1123268"/>
            </a:xfrm>
          </p:grpSpPr>
          <p:sp>
            <p:nvSpPr>
              <p:cNvPr id="243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44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4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8088520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95682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9CDCDA"/>
        </a:solidFill>
        <a:effectLst/>
      </p:bgPr>
    </p:bg>
    <p:spTree>
      <p:nvGrpSpPr>
        <p:cNvPr id="1" name=""/>
        <p:cNvGrpSpPr/>
        <p:nvPr/>
      </p:nvGrpSpPr>
      <p:grpSpPr>
        <a:xfrm>
          <a:off x="0" y="0"/>
          <a:ext cx="0" cy="0"/>
          <a:chOff x="0" y="0"/>
          <a:chExt cx="0" cy="0"/>
        </a:xfrm>
      </p:grpSpPr>
      <p:grpSp>
        <p:nvGrpSpPr>
          <p:cNvPr id="2548" name="Group 2"/>
          <p:cNvGrpSpPr/>
          <p:nvPr/>
        </p:nvGrpSpPr>
        <p:grpSpPr>
          <a:xfrm>
            <a:off x="-341607" y="-213936"/>
            <a:ext cx="9600389" cy="7485696"/>
            <a:chOff x="0" y="0"/>
            <a:chExt cx="9600387" cy="7485695"/>
          </a:xfrm>
        </p:grpSpPr>
        <p:grpSp>
          <p:nvGrpSpPr>
            <p:cNvPr id="2534" name="Group 3"/>
            <p:cNvGrpSpPr/>
            <p:nvPr/>
          </p:nvGrpSpPr>
          <p:grpSpPr>
            <a:xfrm>
              <a:off x="-1" y="0"/>
              <a:ext cx="9600389" cy="7485696"/>
              <a:chOff x="0" y="0"/>
              <a:chExt cx="9600387" cy="7485695"/>
            </a:xfrm>
          </p:grpSpPr>
          <p:sp>
            <p:nvSpPr>
              <p:cNvPr id="245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37" name="Group 85"/>
            <p:cNvGrpSpPr/>
            <p:nvPr/>
          </p:nvGrpSpPr>
          <p:grpSpPr>
            <a:xfrm>
              <a:off x="532106" y="687010"/>
              <a:ext cx="8745538" cy="223839"/>
              <a:chOff x="0" y="0"/>
              <a:chExt cx="8745537" cy="223837"/>
            </a:xfrm>
          </p:grpSpPr>
          <p:sp>
            <p:nvSpPr>
              <p:cNvPr id="253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40" name="Group 88"/>
            <p:cNvGrpSpPr/>
            <p:nvPr/>
          </p:nvGrpSpPr>
          <p:grpSpPr>
            <a:xfrm>
              <a:off x="424156" y="596523"/>
              <a:ext cx="8745538" cy="223838"/>
              <a:chOff x="0" y="0"/>
              <a:chExt cx="8745537" cy="223837"/>
            </a:xfrm>
          </p:grpSpPr>
          <p:sp>
            <p:nvSpPr>
              <p:cNvPr id="253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54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547" name="Group 92"/>
            <p:cNvGrpSpPr/>
            <p:nvPr/>
          </p:nvGrpSpPr>
          <p:grpSpPr>
            <a:xfrm>
              <a:off x="579241" y="366407"/>
              <a:ext cx="1124880" cy="1123270"/>
              <a:chOff x="0" y="0"/>
              <a:chExt cx="1124878" cy="1123268"/>
            </a:xfrm>
          </p:grpSpPr>
          <p:sp>
            <p:nvSpPr>
              <p:cNvPr id="254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5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2757665"/>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9CDCDA"/>
        </a:solidFill>
        <a:effectLst/>
      </p:bgPr>
    </p:bg>
    <p:spTree>
      <p:nvGrpSpPr>
        <p:cNvPr id="1" name=""/>
        <p:cNvGrpSpPr/>
        <p:nvPr/>
      </p:nvGrpSpPr>
      <p:grpSpPr>
        <a:xfrm>
          <a:off x="0" y="0"/>
          <a:ext cx="0" cy="0"/>
          <a:chOff x="0" y="0"/>
          <a:chExt cx="0" cy="0"/>
        </a:xfrm>
      </p:grpSpPr>
      <p:grpSp>
        <p:nvGrpSpPr>
          <p:cNvPr id="2651" name="Group 2"/>
          <p:cNvGrpSpPr/>
          <p:nvPr/>
        </p:nvGrpSpPr>
        <p:grpSpPr>
          <a:xfrm>
            <a:off x="-341607" y="-213936"/>
            <a:ext cx="9600389" cy="7485696"/>
            <a:chOff x="0" y="0"/>
            <a:chExt cx="9600387" cy="7485695"/>
          </a:xfrm>
        </p:grpSpPr>
        <p:grpSp>
          <p:nvGrpSpPr>
            <p:cNvPr id="2637" name="Group 3"/>
            <p:cNvGrpSpPr/>
            <p:nvPr/>
          </p:nvGrpSpPr>
          <p:grpSpPr>
            <a:xfrm>
              <a:off x="-1" y="0"/>
              <a:ext cx="9600389" cy="7485696"/>
              <a:chOff x="0" y="0"/>
              <a:chExt cx="9600387" cy="7485695"/>
            </a:xfrm>
          </p:grpSpPr>
          <p:sp>
            <p:nvSpPr>
              <p:cNvPr id="255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7"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2"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0"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4"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5"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0" name="Group 85"/>
            <p:cNvGrpSpPr/>
            <p:nvPr/>
          </p:nvGrpSpPr>
          <p:grpSpPr>
            <a:xfrm>
              <a:off x="532106" y="687010"/>
              <a:ext cx="8745538" cy="223839"/>
              <a:chOff x="0" y="0"/>
              <a:chExt cx="8745537" cy="223837"/>
            </a:xfrm>
          </p:grpSpPr>
          <p:sp>
            <p:nvSpPr>
              <p:cNvPr id="263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3" name="Group 88"/>
            <p:cNvGrpSpPr/>
            <p:nvPr/>
          </p:nvGrpSpPr>
          <p:grpSpPr>
            <a:xfrm>
              <a:off x="424156" y="596523"/>
              <a:ext cx="8745538" cy="223838"/>
              <a:chOff x="0" y="0"/>
              <a:chExt cx="8745537" cy="223837"/>
            </a:xfrm>
          </p:grpSpPr>
          <p:sp>
            <p:nvSpPr>
              <p:cNvPr id="264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64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650" name="Group 92"/>
            <p:cNvGrpSpPr/>
            <p:nvPr/>
          </p:nvGrpSpPr>
          <p:grpSpPr>
            <a:xfrm>
              <a:off x="579241" y="366407"/>
              <a:ext cx="1124880" cy="1123270"/>
              <a:chOff x="0" y="0"/>
              <a:chExt cx="1124878" cy="1123268"/>
            </a:xfrm>
          </p:grpSpPr>
          <p:sp>
            <p:nvSpPr>
              <p:cNvPr id="264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652"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65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6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265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1146738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9CDCDA"/>
        </a:solidFill>
        <a:effectLst/>
      </p:bgPr>
    </p:bg>
    <p:spTree>
      <p:nvGrpSpPr>
        <p:cNvPr id="1" name=""/>
        <p:cNvGrpSpPr/>
        <p:nvPr/>
      </p:nvGrpSpPr>
      <p:grpSpPr>
        <a:xfrm>
          <a:off x="0" y="0"/>
          <a:ext cx="0" cy="0"/>
          <a:chOff x="0" y="0"/>
          <a:chExt cx="0" cy="0"/>
        </a:xfrm>
      </p:grpSpPr>
      <p:grpSp>
        <p:nvGrpSpPr>
          <p:cNvPr id="2757" name="Group 2"/>
          <p:cNvGrpSpPr/>
          <p:nvPr/>
        </p:nvGrpSpPr>
        <p:grpSpPr>
          <a:xfrm>
            <a:off x="-341607" y="-213936"/>
            <a:ext cx="9600389" cy="7485696"/>
            <a:chOff x="0" y="0"/>
            <a:chExt cx="9600387" cy="7485695"/>
          </a:xfrm>
        </p:grpSpPr>
        <p:grpSp>
          <p:nvGrpSpPr>
            <p:cNvPr id="2743" name="Group 3"/>
            <p:cNvGrpSpPr/>
            <p:nvPr/>
          </p:nvGrpSpPr>
          <p:grpSpPr>
            <a:xfrm>
              <a:off x="-1" y="0"/>
              <a:ext cx="9600389" cy="7485696"/>
              <a:chOff x="0" y="0"/>
              <a:chExt cx="9600387" cy="7485695"/>
            </a:xfrm>
          </p:grpSpPr>
          <p:sp>
            <p:nvSpPr>
              <p:cNvPr id="266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3"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8"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6"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0"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1"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6" name="Group 85"/>
            <p:cNvGrpSpPr/>
            <p:nvPr/>
          </p:nvGrpSpPr>
          <p:grpSpPr>
            <a:xfrm>
              <a:off x="532106" y="687010"/>
              <a:ext cx="8745538" cy="223839"/>
              <a:chOff x="0" y="0"/>
              <a:chExt cx="8745537" cy="223837"/>
            </a:xfrm>
          </p:grpSpPr>
          <p:sp>
            <p:nvSpPr>
              <p:cNvPr id="274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9" name="Group 88"/>
            <p:cNvGrpSpPr/>
            <p:nvPr/>
          </p:nvGrpSpPr>
          <p:grpSpPr>
            <a:xfrm>
              <a:off x="424156" y="596523"/>
              <a:ext cx="8745538" cy="223838"/>
              <a:chOff x="0" y="0"/>
              <a:chExt cx="8745537" cy="223837"/>
            </a:xfrm>
          </p:grpSpPr>
          <p:sp>
            <p:nvSpPr>
              <p:cNvPr id="274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75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756" name="Group 92"/>
            <p:cNvGrpSpPr/>
            <p:nvPr/>
          </p:nvGrpSpPr>
          <p:grpSpPr>
            <a:xfrm>
              <a:off x="579241" y="366407"/>
              <a:ext cx="1124880" cy="1123270"/>
              <a:chOff x="0" y="0"/>
              <a:chExt cx="1124878" cy="1123268"/>
            </a:xfrm>
          </p:grpSpPr>
          <p:sp>
            <p:nvSpPr>
              <p:cNvPr id="275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758"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7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7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8124791"/>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2770" name="Group 2"/>
          <p:cNvGrpSpPr/>
          <p:nvPr/>
        </p:nvGrpSpPr>
        <p:grpSpPr>
          <a:xfrm>
            <a:off x="0" y="0"/>
            <a:ext cx="5867400" cy="6858000"/>
            <a:chOff x="0" y="0"/>
            <a:chExt cx="5867400" cy="6858000"/>
          </a:xfrm>
        </p:grpSpPr>
        <p:sp>
          <p:nvSpPr>
            <p:cNvPr id="2768" name="Rectangle 3"/>
            <p:cNvSpPr/>
            <p:nvPr/>
          </p:nvSpPr>
          <p:spPr>
            <a:xfrm>
              <a:off x="0" y="0"/>
              <a:ext cx="457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sp>
          <p:nvSpPr>
            <p:cNvPr id="2769" name="AutoShape 4"/>
            <p:cNvSpPr/>
            <p:nvPr/>
          </p:nvSpPr>
          <p:spPr>
            <a:xfrm>
              <a:off x="685800" y="990600"/>
              <a:ext cx="5181600" cy="1905000"/>
            </a:xfrm>
            <a:prstGeom prst="roundRect">
              <a:avLst>
                <a:gd name="adj" fmla="val 50000"/>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grpSp>
      <p:grpSp>
        <p:nvGrpSpPr>
          <p:cNvPr id="2773" name="Group 5"/>
          <p:cNvGrpSpPr/>
          <p:nvPr/>
        </p:nvGrpSpPr>
        <p:grpSpPr>
          <a:xfrm>
            <a:off x="3632200" y="4889500"/>
            <a:ext cx="4876800" cy="319088"/>
            <a:chOff x="0" y="0"/>
            <a:chExt cx="4876800" cy="319087"/>
          </a:xfrm>
        </p:grpSpPr>
        <p:sp>
          <p:nvSpPr>
            <p:cNvPr id="277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7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sp>
        <p:nvSpPr>
          <p:cNvPr id="2774" name="Body Level One…"/>
          <p:cNvSpPr txBox="1">
            <a:spLocks noGrp="1"/>
          </p:cNvSpPr>
          <p:nvPr>
            <p:ph type="body" sz="quarter" idx="1"/>
          </p:nvPr>
        </p:nvSpPr>
        <p:spPr>
          <a:xfrm>
            <a:off x="4673600" y="2927350"/>
            <a:ext cx="4013200" cy="1822450"/>
          </a:xfrm>
          <a:prstGeom prst="rect">
            <a:avLst/>
          </a:prstGeom>
        </p:spPr>
        <p:txBody>
          <a:bodyPr anchor="b">
            <a:normAutofit/>
          </a:bodyPr>
          <a:lstStyle>
            <a:lvl1pPr marL="0" indent="0">
              <a:spcBef>
                <a:spcPts val="600"/>
              </a:spcBef>
              <a:buSzTx/>
              <a:buNone/>
              <a:defRPr sz="2800">
                <a:solidFill>
                  <a:srgbClr val="006666"/>
                </a:solidFill>
                <a:latin typeface="Arial"/>
                <a:ea typeface="Arial"/>
                <a:cs typeface="Arial"/>
                <a:sym typeface="Arial"/>
              </a:defRPr>
            </a:lvl1pPr>
            <a:lvl2pPr marL="790575" indent="-333375">
              <a:spcBef>
                <a:spcPts val="600"/>
              </a:spcBef>
              <a:buSzPct val="75000"/>
              <a:buChar char="–"/>
              <a:defRPr sz="2800">
                <a:solidFill>
                  <a:srgbClr val="006666"/>
                </a:solidFill>
                <a:latin typeface="Arial"/>
                <a:ea typeface="Arial"/>
                <a:cs typeface="Arial"/>
                <a:sym typeface="Arial"/>
              </a:defRPr>
            </a:lvl2pPr>
            <a:lvl3pPr marL="1234439" indent="-320039">
              <a:spcBef>
                <a:spcPts val="600"/>
              </a:spcBef>
              <a:buSzPct val="75000"/>
              <a:buChar char="●"/>
              <a:defRPr sz="2800">
                <a:solidFill>
                  <a:srgbClr val="006666"/>
                </a:solidFill>
                <a:latin typeface="Arial"/>
                <a:ea typeface="Arial"/>
                <a:cs typeface="Arial"/>
                <a:sym typeface="Arial"/>
              </a:defRPr>
            </a:lvl3pPr>
            <a:lvl4pPr marL="1727200" indent="-355600">
              <a:spcBef>
                <a:spcPts val="600"/>
              </a:spcBef>
              <a:buSzPct val="80000"/>
              <a:buChar char="–"/>
              <a:defRPr sz="2800">
                <a:solidFill>
                  <a:srgbClr val="006666"/>
                </a:solidFill>
                <a:latin typeface="Arial"/>
                <a:ea typeface="Arial"/>
                <a:cs typeface="Arial"/>
                <a:sym typeface="Arial"/>
              </a:defRPr>
            </a:lvl4pPr>
            <a:lvl5pPr marL="2184400" indent="-355600">
              <a:spcBef>
                <a:spcPts val="600"/>
              </a:spcBef>
              <a:buSzPct val="65000"/>
              <a:buChar char="●"/>
              <a:defRPr sz="2800">
                <a:solidFill>
                  <a:srgbClr val="00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75" name="Title Text"/>
          <p:cNvSpPr txBox="1">
            <a:spLocks noGrp="1"/>
          </p:cNvSpPr>
          <p:nvPr>
            <p:ph type="title"/>
          </p:nvPr>
        </p:nvSpPr>
        <p:spPr>
          <a:xfrm>
            <a:off x="685800" y="990600"/>
            <a:ext cx="8229600" cy="1905000"/>
          </a:xfrm>
          <a:prstGeom prst="rect">
            <a:avLst/>
          </a:prstGeom>
        </p:spPr>
        <p:txBody>
          <a:bodyPr anchor="ctr"/>
          <a:lstStyle>
            <a:lvl1pPr algn="ctr">
              <a:lnSpc>
                <a:spcPct val="90000"/>
              </a:lnSpc>
              <a:defRPr sz="3600" b="1">
                <a:solidFill>
                  <a:srgbClr val="003366"/>
                </a:solidFill>
                <a:latin typeface="Arial"/>
                <a:ea typeface="Arial"/>
                <a:cs typeface="Arial"/>
                <a:sym typeface="Arial"/>
              </a:defRPr>
            </a:lvl1pPr>
          </a:lstStyle>
          <a:p>
            <a:r>
              <a:t>Title Text</a:t>
            </a:r>
          </a:p>
        </p:txBody>
      </p:sp>
      <p:sp>
        <p:nvSpPr>
          <p:cNvPr id="2776" name="Slide Number"/>
          <p:cNvSpPr txBox="1">
            <a:spLocks noGrp="1"/>
          </p:cNvSpPr>
          <p:nvPr>
            <p:ph type="sldNum" sz="quarter" idx="2"/>
          </p:nvPr>
        </p:nvSpPr>
        <p:spPr>
          <a:xfrm>
            <a:off x="134175" y="6263012"/>
            <a:ext cx="471425"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51975814"/>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789" name="Group 2"/>
          <p:cNvGrpSpPr/>
          <p:nvPr/>
        </p:nvGrpSpPr>
        <p:grpSpPr>
          <a:xfrm>
            <a:off x="0" y="0"/>
            <a:ext cx="7620000" cy="6858000"/>
            <a:chOff x="0" y="0"/>
            <a:chExt cx="7620000" cy="6858000"/>
          </a:xfrm>
        </p:grpSpPr>
        <p:grpSp>
          <p:nvGrpSpPr>
            <p:cNvPr id="2785" name="Group 3"/>
            <p:cNvGrpSpPr/>
            <p:nvPr/>
          </p:nvGrpSpPr>
          <p:grpSpPr>
            <a:xfrm>
              <a:off x="0" y="0"/>
              <a:ext cx="3200400" cy="6858000"/>
              <a:chOff x="0" y="0"/>
              <a:chExt cx="3200400" cy="6858000"/>
            </a:xfrm>
          </p:grpSpPr>
          <p:sp>
            <p:nvSpPr>
              <p:cNvPr id="278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788" name="Group 6"/>
            <p:cNvGrpSpPr/>
            <p:nvPr/>
          </p:nvGrpSpPr>
          <p:grpSpPr>
            <a:xfrm>
              <a:off x="228600" y="1981199"/>
              <a:ext cx="7391400" cy="319090"/>
              <a:chOff x="0" y="0"/>
              <a:chExt cx="7391400" cy="319088"/>
            </a:xfrm>
          </p:grpSpPr>
          <p:sp>
            <p:nvSpPr>
              <p:cNvPr id="278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790"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791" name="Body Level One…"/>
          <p:cNvSpPr txBox="1">
            <a:spLocks noGrp="1"/>
          </p:cNvSpPr>
          <p:nvPr>
            <p:ph type="body" idx="1"/>
          </p:nvPr>
        </p:nvSpPr>
        <p:spPr>
          <a:xfrm>
            <a:off x="838200" y="2362200"/>
            <a:ext cx="7693025"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2"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21227501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2805" name="Group 2"/>
          <p:cNvGrpSpPr/>
          <p:nvPr/>
        </p:nvGrpSpPr>
        <p:grpSpPr>
          <a:xfrm>
            <a:off x="0" y="0"/>
            <a:ext cx="7620000" cy="6858000"/>
            <a:chOff x="0" y="0"/>
            <a:chExt cx="7620000" cy="6858000"/>
          </a:xfrm>
        </p:grpSpPr>
        <p:grpSp>
          <p:nvGrpSpPr>
            <p:cNvPr id="2801" name="Group 3"/>
            <p:cNvGrpSpPr/>
            <p:nvPr/>
          </p:nvGrpSpPr>
          <p:grpSpPr>
            <a:xfrm>
              <a:off x="0" y="0"/>
              <a:ext cx="3200400" cy="6858000"/>
              <a:chOff x="0" y="0"/>
              <a:chExt cx="3200400" cy="6858000"/>
            </a:xfrm>
          </p:grpSpPr>
          <p:sp>
            <p:nvSpPr>
              <p:cNvPr id="2799"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0"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04" name="Group 6"/>
            <p:cNvGrpSpPr/>
            <p:nvPr/>
          </p:nvGrpSpPr>
          <p:grpSpPr>
            <a:xfrm>
              <a:off x="228600" y="1981199"/>
              <a:ext cx="7391400" cy="319090"/>
              <a:chOff x="0" y="0"/>
              <a:chExt cx="7391400" cy="319088"/>
            </a:xfrm>
          </p:grpSpPr>
          <p:sp>
            <p:nvSpPr>
              <p:cNvPr id="2802"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3"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06" name="Title Text"/>
          <p:cNvSpPr txBox="1">
            <a:spLocks noGrp="1"/>
          </p:cNvSpPr>
          <p:nvPr>
            <p:ph type="title"/>
          </p:nvPr>
        </p:nvSpPr>
        <p:spPr>
          <a:xfrm>
            <a:off x="722312" y="4406900"/>
            <a:ext cx="7772401" cy="1362075"/>
          </a:xfrm>
          <a:prstGeom prst="rect">
            <a:avLst/>
          </a:prstGeom>
        </p:spPr>
        <p:txBody>
          <a:bodyPr anchor="t"/>
          <a:lstStyle>
            <a:lvl1pPr>
              <a:lnSpc>
                <a:spcPct val="90000"/>
              </a:lnSpc>
              <a:defRPr sz="4000" b="1" cap="all">
                <a:solidFill>
                  <a:srgbClr val="006666"/>
                </a:solidFill>
                <a:latin typeface="Arial"/>
                <a:ea typeface="Arial"/>
                <a:cs typeface="Arial"/>
                <a:sym typeface="Arial"/>
              </a:defRPr>
            </a:lvl1pPr>
          </a:lstStyle>
          <a:p>
            <a:r>
              <a:t>Title Text</a:t>
            </a:r>
          </a:p>
        </p:txBody>
      </p:sp>
      <p:sp>
        <p:nvSpPr>
          <p:cNvPr id="280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3366"/>
                </a:solidFill>
                <a:latin typeface="Arial"/>
                <a:ea typeface="Arial"/>
                <a:cs typeface="Arial"/>
                <a:sym typeface="Arial"/>
              </a:defRPr>
            </a:lvl1pPr>
            <a:lvl2pPr marL="0" indent="457200">
              <a:spcBef>
                <a:spcPts val="400"/>
              </a:spcBef>
              <a:buSzTx/>
              <a:buNone/>
              <a:defRPr sz="2000">
                <a:solidFill>
                  <a:srgbClr val="003366"/>
                </a:solidFill>
                <a:latin typeface="Arial"/>
                <a:ea typeface="Arial"/>
                <a:cs typeface="Arial"/>
                <a:sym typeface="Arial"/>
              </a:defRPr>
            </a:lvl2pPr>
            <a:lvl3pPr marL="0" indent="914400">
              <a:spcBef>
                <a:spcPts val="400"/>
              </a:spcBef>
              <a:buSzTx/>
              <a:buNone/>
              <a:defRPr sz="2000">
                <a:solidFill>
                  <a:srgbClr val="003366"/>
                </a:solidFill>
                <a:latin typeface="Arial"/>
                <a:ea typeface="Arial"/>
                <a:cs typeface="Arial"/>
                <a:sym typeface="Arial"/>
              </a:defRPr>
            </a:lvl3pPr>
            <a:lvl4pPr marL="0" indent="1371600">
              <a:spcBef>
                <a:spcPts val="400"/>
              </a:spcBef>
              <a:buSzTx/>
              <a:buNone/>
              <a:defRPr sz="2000">
                <a:solidFill>
                  <a:srgbClr val="003366"/>
                </a:solidFill>
                <a:latin typeface="Arial"/>
                <a:ea typeface="Arial"/>
                <a:cs typeface="Arial"/>
                <a:sym typeface="Arial"/>
              </a:defRPr>
            </a:lvl4pPr>
            <a:lvl5pPr marL="0" indent="1828800">
              <a:spcBef>
                <a:spcPts val="400"/>
              </a:spcBef>
              <a:buSzTx/>
              <a:buNone/>
              <a:defRPr sz="20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8"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964989000"/>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821" name="Group 2"/>
          <p:cNvGrpSpPr/>
          <p:nvPr/>
        </p:nvGrpSpPr>
        <p:grpSpPr>
          <a:xfrm>
            <a:off x="0" y="0"/>
            <a:ext cx="7620000" cy="6858000"/>
            <a:chOff x="0" y="0"/>
            <a:chExt cx="7620000" cy="6858000"/>
          </a:xfrm>
        </p:grpSpPr>
        <p:grpSp>
          <p:nvGrpSpPr>
            <p:cNvPr id="2817" name="Group 3"/>
            <p:cNvGrpSpPr/>
            <p:nvPr/>
          </p:nvGrpSpPr>
          <p:grpSpPr>
            <a:xfrm>
              <a:off x="0" y="0"/>
              <a:ext cx="3200400" cy="6858000"/>
              <a:chOff x="0" y="0"/>
              <a:chExt cx="3200400" cy="6858000"/>
            </a:xfrm>
          </p:grpSpPr>
          <p:sp>
            <p:nvSpPr>
              <p:cNvPr id="2815"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6"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20" name="Group 6"/>
            <p:cNvGrpSpPr/>
            <p:nvPr/>
          </p:nvGrpSpPr>
          <p:grpSpPr>
            <a:xfrm>
              <a:off x="228600" y="1981199"/>
              <a:ext cx="7391400" cy="319090"/>
              <a:chOff x="0" y="0"/>
              <a:chExt cx="7391400" cy="319088"/>
            </a:xfrm>
          </p:grpSpPr>
          <p:sp>
            <p:nvSpPr>
              <p:cNvPr id="2818"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9"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22"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23" name="Body Level One…"/>
          <p:cNvSpPr txBox="1">
            <a:spLocks noGrp="1"/>
          </p:cNvSpPr>
          <p:nvPr>
            <p:ph type="body" sz="half" idx="1"/>
          </p:nvPr>
        </p:nvSpPr>
        <p:spPr>
          <a:xfrm>
            <a:off x="838200" y="2362200"/>
            <a:ext cx="3770313"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263690655"/>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37" name="Group 2"/>
          <p:cNvGrpSpPr/>
          <p:nvPr/>
        </p:nvGrpSpPr>
        <p:grpSpPr>
          <a:xfrm>
            <a:off x="0" y="0"/>
            <a:ext cx="7620000" cy="6858000"/>
            <a:chOff x="0" y="0"/>
            <a:chExt cx="7620000" cy="6858000"/>
          </a:xfrm>
        </p:grpSpPr>
        <p:grpSp>
          <p:nvGrpSpPr>
            <p:cNvPr id="2833" name="Group 3"/>
            <p:cNvGrpSpPr/>
            <p:nvPr/>
          </p:nvGrpSpPr>
          <p:grpSpPr>
            <a:xfrm>
              <a:off x="0" y="0"/>
              <a:ext cx="3200400" cy="6858000"/>
              <a:chOff x="0" y="0"/>
              <a:chExt cx="3200400" cy="6858000"/>
            </a:xfrm>
          </p:grpSpPr>
          <p:sp>
            <p:nvSpPr>
              <p:cNvPr id="2831"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2"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36" name="Group 6"/>
            <p:cNvGrpSpPr/>
            <p:nvPr/>
          </p:nvGrpSpPr>
          <p:grpSpPr>
            <a:xfrm>
              <a:off x="228600" y="1981199"/>
              <a:ext cx="7391400" cy="319090"/>
              <a:chOff x="0" y="0"/>
              <a:chExt cx="7391400" cy="319088"/>
            </a:xfrm>
          </p:grpSpPr>
          <p:sp>
            <p:nvSpPr>
              <p:cNvPr id="2834"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5"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38" name="Title Text"/>
          <p:cNvSpPr txBox="1">
            <a:spLocks noGrp="1"/>
          </p:cNvSpPr>
          <p:nvPr>
            <p:ph type="title"/>
          </p:nvPr>
        </p:nvSpPr>
        <p:spPr>
          <a:xfrm>
            <a:off x="457200" y="274638"/>
            <a:ext cx="8229600" cy="1143001"/>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latin typeface="Arial"/>
                <a:ea typeface="Arial"/>
                <a:cs typeface="Arial"/>
                <a:sym typeface="Arial"/>
              </a:defRPr>
            </a:lvl1pPr>
            <a:lvl2pPr marL="0" indent="457200">
              <a:spcBef>
                <a:spcPts val="500"/>
              </a:spcBef>
              <a:buSzTx/>
              <a:buNone/>
              <a:defRPr sz="2400" b="1">
                <a:solidFill>
                  <a:srgbClr val="003366"/>
                </a:solidFill>
                <a:latin typeface="Arial"/>
                <a:ea typeface="Arial"/>
                <a:cs typeface="Arial"/>
                <a:sym typeface="Arial"/>
              </a:defRPr>
            </a:lvl2pPr>
            <a:lvl3pPr marL="0" indent="914400">
              <a:spcBef>
                <a:spcPts val="500"/>
              </a:spcBef>
              <a:buSzTx/>
              <a:buNone/>
              <a:defRPr sz="2400" b="1">
                <a:solidFill>
                  <a:srgbClr val="003366"/>
                </a:solidFill>
                <a:latin typeface="Arial"/>
                <a:ea typeface="Arial"/>
                <a:cs typeface="Arial"/>
                <a:sym typeface="Arial"/>
              </a:defRPr>
            </a:lvl3pPr>
            <a:lvl4pPr marL="0" indent="1371600">
              <a:spcBef>
                <a:spcPts val="500"/>
              </a:spcBef>
              <a:buSzTx/>
              <a:buNone/>
              <a:defRPr sz="2400" b="1">
                <a:solidFill>
                  <a:srgbClr val="003366"/>
                </a:solidFill>
                <a:latin typeface="Arial"/>
                <a:ea typeface="Arial"/>
                <a:cs typeface="Arial"/>
                <a:sym typeface="Arial"/>
              </a:defRPr>
            </a:lvl4pPr>
            <a:lvl5pPr marL="0" indent="1828800">
              <a:spcBef>
                <a:spcPts val="500"/>
              </a:spcBef>
              <a:buSzTx/>
              <a:buNone/>
              <a:defRPr sz="2400" b="1">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3366"/>
                </a:solidFill>
                <a:latin typeface="Arial"/>
                <a:ea typeface="Arial"/>
                <a:cs typeface="Arial"/>
                <a:sym typeface="Arial"/>
              </a:defRPr>
            </a:pPr>
            <a:endParaRPr/>
          </a:p>
        </p:txBody>
      </p:sp>
      <p:sp>
        <p:nvSpPr>
          <p:cNvPr id="2841"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546414896"/>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2854" name="Group 2"/>
          <p:cNvGrpSpPr/>
          <p:nvPr/>
        </p:nvGrpSpPr>
        <p:grpSpPr>
          <a:xfrm>
            <a:off x="0" y="0"/>
            <a:ext cx="7620000" cy="6858000"/>
            <a:chOff x="0" y="0"/>
            <a:chExt cx="7620000" cy="6858000"/>
          </a:xfrm>
        </p:grpSpPr>
        <p:grpSp>
          <p:nvGrpSpPr>
            <p:cNvPr id="2850" name="Group 3"/>
            <p:cNvGrpSpPr/>
            <p:nvPr/>
          </p:nvGrpSpPr>
          <p:grpSpPr>
            <a:xfrm>
              <a:off x="0" y="0"/>
              <a:ext cx="3200400" cy="6858000"/>
              <a:chOff x="0" y="0"/>
              <a:chExt cx="3200400" cy="6858000"/>
            </a:xfrm>
          </p:grpSpPr>
          <p:sp>
            <p:nvSpPr>
              <p:cNvPr id="2848"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49"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53" name="Group 6"/>
            <p:cNvGrpSpPr/>
            <p:nvPr/>
          </p:nvGrpSpPr>
          <p:grpSpPr>
            <a:xfrm>
              <a:off x="228600" y="1981199"/>
              <a:ext cx="7391400" cy="319090"/>
              <a:chOff x="0" y="0"/>
              <a:chExt cx="7391400" cy="319088"/>
            </a:xfrm>
          </p:grpSpPr>
          <p:sp>
            <p:nvSpPr>
              <p:cNvPr id="2851"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52"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55"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56"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36576038"/>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5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2869" name="Group 2"/>
          <p:cNvGrpSpPr/>
          <p:nvPr/>
        </p:nvGrpSpPr>
        <p:grpSpPr>
          <a:xfrm>
            <a:off x="0" y="0"/>
            <a:ext cx="7620000" cy="6858000"/>
            <a:chOff x="0" y="0"/>
            <a:chExt cx="7620000" cy="6858000"/>
          </a:xfrm>
        </p:grpSpPr>
        <p:grpSp>
          <p:nvGrpSpPr>
            <p:cNvPr id="2865" name="Group 3"/>
            <p:cNvGrpSpPr/>
            <p:nvPr/>
          </p:nvGrpSpPr>
          <p:grpSpPr>
            <a:xfrm>
              <a:off x="0" y="0"/>
              <a:ext cx="3200400" cy="6858000"/>
              <a:chOff x="0" y="0"/>
              <a:chExt cx="3200400" cy="6858000"/>
            </a:xfrm>
          </p:grpSpPr>
          <p:sp>
            <p:nvSpPr>
              <p:cNvPr id="286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68" name="Group 6"/>
            <p:cNvGrpSpPr/>
            <p:nvPr/>
          </p:nvGrpSpPr>
          <p:grpSpPr>
            <a:xfrm>
              <a:off x="228600" y="1981199"/>
              <a:ext cx="7391400" cy="319090"/>
              <a:chOff x="0" y="0"/>
              <a:chExt cx="7391400" cy="319088"/>
            </a:xfrm>
          </p:grpSpPr>
          <p:sp>
            <p:nvSpPr>
              <p:cNvPr id="286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70"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5875975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305291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83" name="Group 2"/>
          <p:cNvGrpSpPr/>
          <p:nvPr/>
        </p:nvGrpSpPr>
        <p:grpSpPr>
          <a:xfrm>
            <a:off x="0" y="0"/>
            <a:ext cx="7620000" cy="6858000"/>
            <a:chOff x="0" y="0"/>
            <a:chExt cx="7620000" cy="6858000"/>
          </a:xfrm>
        </p:grpSpPr>
        <p:grpSp>
          <p:nvGrpSpPr>
            <p:cNvPr id="2879" name="Group 3"/>
            <p:cNvGrpSpPr/>
            <p:nvPr/>
          </p:nvGrpSpPr>
          <p:grpSpPr>
            <a:xfrm>
              <a:off x="0" y="0"/>
              <a:ext cx="3200400" cy="6858000"/>
              <a:chOff x="0" y="0"/>
              <a:chExt cx="3200400" cy="6858000"/>
            </a:xfrm>
          </p:grpSpPr>
          <p:sp>
            <p:nvSpPr>
              <p:cNvPr id="2877"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78"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82" name="Group 6"/>
            <p:cNvGrpSpPr/>
            <p:nvPr/>
          </p:nvGrpSpPr>
          <p:grpSpPr>
            <a:xfrm>
              <a:off x="228600" y="1981199"/>
              <a:ext cx="7391400" cy="319090"/>
              <a:chOff x="0" y="0"/>
              <a:chExt cx="7391400" cy="319088"/>
            </a:xfrm>
          </p:grpSpPr>
          <p:sp>
            <p:nvSpPr>
              <p:cNvPr id="2880"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81"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84" name="Title Text"/>
          <p:cNvSpPr txBox="1">
            <a:spLocks noGrp="1"/>
          </p:cNvSpPr>
          <p:nvPr>
            <p:ph type="title"/>
          </p:nvPr>
        </p:nvSpPr>
        <p:spPr>
          <a:xfrm>
            <a:off x="457200" y="273050"/>
            <a:ext cx="3008314" cy="1162050"/>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88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3366"/>
              </a:buClr>
              <a:buSzPct val="75000"/>
              <a:buChar char="●"/>
              <a:defRPr>
                <a:solidFill>
                  <a:srgbClr val="003366"/>
                </a:solidFill>
                <a:latin typeface="Arial"/>
                <a:ea typeface="Arial"/>
                <a:cs typeface="Arial"/>
                <a:sym typeface="Arial"/>
              </a:defRPr>
            </a:lvl1pPr>
            <a:lvl2pPr>
              <a:buClr>
                <a:srgbClr val="003366"/>
              </a:buClr>
              <a:buSzPct val="75000"/>
              <a:buChar char="–"/>
              <a:defRPr>
                <a:solidFill>
                  <a:srgbClr val="003366"/>
                </a:solidFill>
                <a:latin typeface="Arial"/>
                <a:ea typeface="Arial"/>
                <a:cs typeface="Arial"/>
                <a:sym typeface="Arial"/>
              </a:defRPr>
            </a:lvl2pPr>
            <a:lvl3pPr>
              <a:buClr>
                <a:srgbClr val="003366"/>
              </a:buClr>
              <a:buSzPct val="75000"/>
              <a:buChar char="●"/>
              <a:defRPr>
                <a:solidFill>
                  <a:srgbClr val="003366"/>
                </a:solidFill>
                <a:latin typeface="Arial"/>
                <a:ea typeface="Arial"/>
                <a:cs typeface="Arial"/>
                <a:sym typeface="Arial"/>
              </a:defRPr>
            </a:lvl3pPr>
            <a:lvl4pPr>
              <a:buClr>
                <a:srgbClr val="003366"/>
              </a:buClr>
              <a:buSzPct val="80000"/>
              <a:buChar char="–"/>
              <a:defRPr>
                <a:solidFill>
                  <a:srgbClr val="003366"/>
                </a:solidFill>
                <a:latin typeface="Arial"/>
                <a:ea typeface="Arial"/>
                <a:cs typeface="Arial"/>
                <a:sym typeface="Arial"/>
              </a:defRPr>
            </a:lvl4pPr>
            <a:lvl5pPr>
              <a:buClr>
                <a:srgbClr val="003366"/>
              </a:buClr>
              <a:buSzPct val="65000"/>
              <a:buChar char="●"/>
              <a:defRPr>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3366"/>
                </a:solidFill>
                <a:latin typeface="Arial"/>
                <a:ea typeface="Arial"/>
                <a:cs typeface="Arial"/>
                <a:sym typeface="Arial"/>
              </a:defRPr>
            </a:pPr>
            <a:endParaRPr/>
          </a:p>
        </p:txBody>
      </p:sp>
      <p:sp>
        <p:nvSpPr>
          <p:cNvPr id="2887"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83849946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900" name="Group 2"/>
          <p:cNvGrpSpPr/>
          <p:nvPr/>
        </p:nvGrpSpPr>
        <p:grpSpPr>
          <a:xfrm>
            <a:off x="0" y="0"/>
            <a:ext cx="7620000" cy="6858000"/>
            <a:chOff x="0" y="0"/>
            <a:chExt cx="7620000" cy="6858000"/>
          </a:xfrm>
        </p:grpSpPr>
        <p:grpSp>
          <p:nvGrpSpPr>
            <p:cNvPr id="2896" name="Group 3"/>
            <p:cNvGrpSpPr/>
            <p:nvPr/>
          </p:nvGrpSpPr>
          <p:grpSpPr>
            <a:xfrm>
              <a:off x="0" y="0"/>
              <a:ext cx="3200400" cy="6858000"/>
              <a:chOff x="0" y="0"/>
              <a:chExt cx="3200400" cy="6858000"/>
            </a:xfrm>
          </p:grpSpPr>
          <p:sp>
            <p:nvSpPr>
              <p:cNvPr id="2894"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5"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99" name="Group 6"/>
            <p:cNvGrpSpPr/>
            <p:nvPr/>
          </p:nvGrpSpPr>
          <p:grpSpPr>
            <a:xfrm>
              <a:off x="228600" y="1981199"/>
              <a:ext cx="7391400" cy="319090"/>
              <a:chOff x="0" y="0"/>
              <a:chExt cx="7391400" cy="319088"/>
            </a:xfrm>
          </p:grpSpPr>
          <p:sp>
            <p:nvSpPr>
              <p:cNvPr id="2897"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8"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901" name="Title Text"/>
          <p:cNvSpPr txBox="1">
            <a:spLocks noGrp="1"/>
          </p:cNvSpPr>
          <p:nvPr>
            <p:ph type="title"/>
          </p:nvPr>
        </p:nvSpPr>
        <p:spPr>
          <a:xfrm>
            <a:off x="1792288" y="4800600"/>
            <a:ext cx="5486401" cy="566738"/>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9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latin typeface="Arial"/>
                <a:ea typeface="Arial"/>
                <a:cs typeface="Arial"/>
                <a:sym typeface="Arial"/>
              </a:defRPr>
            </a:lvl1pPr>
            <a:lvl2pPr marL="0" indent="457200">
              <a:spcBef>
                <a:spcPts val="300"/>
              </a:spcBef>
              <a:buSzTx/>
              <a:buNone/>
              <a:defRPr sz="1400">
                <a:solidFill>
                  <a:srgbClr val="003366"/>
                </a:solidFill>
                <a:latin typeface="Arial"/>
                <a:ea typeface="Arial"/>
                <a:cs typeface="Arial"/>
                <a:sym typeface="Arial"/>
              </a:defRPr>
            </a:lvl2pPr>
            <a:lvl3pPr marL="0" indent="914400">
              <a:spcBef>
                <a:spcPts val="300"/>
              </a:spcBef>
              <a:buSzTx/>
              <a:buNone/>
              <a:defRPr sz="1400">
                <a:solidFill>
                  <a:srgbClr val="003366"/>
                </a:solidFill>
                <a:latin typeface="Arial"/>
                <a:ea typeface="Arial"/>
                <a:cs typeface="Arial"/>
                <a:sym typeface="Arial"/>
              </a:defRPr>
            </a:lvl3pPr>
            <a:lvl4pPr marL="0" indent="1371600">
              <a:spcBef>
                <a:spcPts val="300"/>
              </a:spcBef>
              <a:buSzTx/>
              <a:buNone/>
              <a:defRPr sz="1400">
                <a:solidFill>
                  <a:srgbClr val="003366"/>
                </a:solidFill>
                <a:latin typeface="Arial"/>
                <a:ea typeface="Arial"/>
                <a:cs typeface="Arial"/>
                <a:sym typeface="Arial"/>
              </a:defRPr>
            </a:lvl4pPr>
            <a:lvl5pPr marL="0" indent="1828800">
              <a:spcBef>
                <a:spcPts val="300"/>
              </a:spcBef>
              <a:buSzTx/>
              <a:buNone/>
              <a:defRPr sz="14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2829863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18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1770385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1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2225803"/>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9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9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9941919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0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66912633"/>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9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9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10709867"/>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0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38328425"/>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1566247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9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257134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300649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49373447"/>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9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1478026"/>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66504742"/>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0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30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418936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94725222"/>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0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30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32919426"/>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095684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17_Blank">
    <p:bg>
      <p:bgPr>
        <a:solidFill>
          <a:schemeClr val="accent3">
            <a:lumOff val="44000"/>
          </a:schemeClr>
        </a:solidFill>
        <a:effectLst/>
      </p:bgPr>
    </p:bg>
    <p:spTree>
      <p:nvGrpSpPr>
        <p:cNvPr id="1" name=""/>
        <p:cNvGrpSpPr/>
        <p:nvPr/>
      </p:nvGrpSpPr>
      <p:grpSpPr>
        <a:xfrm>
          <a:off x="0" y="0"/>
          <a:ext cx="0" cy="0"/>
          <a:chOff x="0" y="0"/>
          <a:chExt cx="0" cy="0"/>
        </a:xfrm>
      </p:grpSpPr>
      <p:sp>
        <p:nvSpPr>
          <p:cNvPr id="30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17638063"/>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30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68255467"/>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19887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62199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0_Title Slide">
    <p:bg>
      <p:bgPr>
        <a:solidFill>
          <a:srgbClr val="9CDCDA"/>
        </a:solidFill>
        <a:effectLst/>
      </p:bgPr>
    </p:bg>
    <p:spTree>
      <p:nvGrpSpPr>
        <p:cNvPr id="1" name=""/>
        <p:cNvGrpSpPr/>
        <p:nvPr/>
      </p:nvGrpSpPr>
      <p:grpSpPr>
        <a:xfrm>
          <a:off x="0" y="0"/>
          <a:ext cx="0" cy="0"/>
          <a:chOff x="0" y="0"/>
          <a:chExt cx="0" cy="0"/>
        </a:xfrm>
      </p:grpSpPr>
      <p:grpSp>
        <p:nvGrpSpPr>
          <p:cNvPr id="3169" name="Group 2"/>
          <p:cNvGrpSpPr/>
          <p:nvPr/>
        </p:nvGrpSpPr>
        <p:grpSpPr>
          <a:xfrm>
            <a:off x="-344782" y="-185362"/>
            <a:ext cx="9600389" cy="7484110"/>
            <a:chOff x="0" y="0"/>
            <a:chExt cx="9600387" cy="7484108"/>
          </a:xfrm>
        </p:grpSpPr>
        <p:grpSp>
          <p:nvGrpSpPr>
            <p:cNvPr id="3154" name="Group 3"/>
            <p:cNvGrpSpPr/>
            <p:nvPr/>
          </p:nvGrpSpPr>
          <p:grpSpPr>
            <a:xfrm>
              <a:off x="-1" y="0"/>
              <a:ext cx="9600389" cy="7484109"/>
              <a:chOff x="0" y="0"/>
              <a:chExt cx="9600387" cy="7484108"/>
            </a:xfrm>
          </p:grpSpPr>
          <p:sp>
            <p:nvSpPr>
              <p:cNvPr id="3073"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4"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5"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6"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7"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8"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0"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1"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2"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3"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4"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5"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6"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7"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8"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9"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0"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1"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2"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3"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4"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5"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6"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7"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8"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9"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0"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1"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2"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3"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4"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5"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6"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7"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8"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9"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0"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1"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3"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4"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5"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6"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7"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8"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9"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0"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2"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3"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4"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5"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7"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8"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9"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0"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1"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2"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3"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4"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5"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6"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7"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8"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9"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0"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1"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2"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3"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4"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5"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6"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7"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8"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9"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0"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1"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2"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3"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8" name="Group 85"/>
            <p:cNvGrpSpPr/>
            <p:nvPr/>
          </p:nvGrpSpPr>
          <p:grpSpPr>
            <a:xfrm>
              <a:off x="457576" y="3078104"/>
              <a:ext cx="8861343" cy="2353739"/>
              <a:chOff x="0" y="0"/>
              <a:chExt cx="8861342" cy="2353737"/>
            </a:xfrm>
          </p:grpSpPr>
          <p:sp>
            <p:nvSpPr>
              <p:cNvPr id="3155"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158" name="Group 87"/>
              <p:cNvGrpSpPr/>
              <p:nvPr/>
            </p:nvGrpSpPr>
            <p:grpSpPr>
              <a:xfrm>
                <a:off x="115804" y="633093"/>
                <a:ext cx="8745539" cy="223839"/>
                <a:chOff x="0" y="0"/>
                <a:chExt cx="8745537" cy="223837"/>
              </a:xfrm>
            </p:grpSpPr>
            <p:sp>
              <p:nvSpPr>
                <p:cNvPr id="3156"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7"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1" name="Group 90"/>
              <p:cNvGrpSpPr/>
              <p:nvPr/>
            </p:nvGrpSpPr>
            <p:grpSpPr>
              <a:xfrm>
                <a:off x="7854" y="542606"/>
                <a:ext cx="8745539" cy="223838"/>
                <a:chOff x="0" y="0"/>
                <a:chExt cx="8745537" cy="223837"/>
              </a:xfrm>
            </p:grpSpPr>
            <p:sp>
              <p:nvSpPr>
                <p:cNvPr id="3159"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0"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7" name="Group 93"/>
              <p:cNvGrpSpPr/>
              <p:nvPr/>
            </p:nvGrpSpPr>
            <p:grpSpPr>
              <a:xfrm>
                <a:off x="55773" y="-1"/>
                <a:ext cx="1969680" cy="1978085"/>
                <a:chOff x="0" y="0"/>
                <a:chExt cx="1969678" cy="1978083"/>
              </a:xfrm>
            </p:grpSpPr>
            <p:sp>
              <p:nvSpPr>
                <p:cNvPr id="3162"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3" name="Freeform 95"/>
                <p:cNvSpPr/>
                <p:nvPr/>
              </p:nvSpPr>
              <p:spPr>
                <a:xfrm>
                  <a:off x="85347" y="971899"/>
                  <a:ext cx="1019547"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4" name="Freeform 96"/>
                <p:cNvSpPr/>
                <p:nvPr/>
              </p:nvSpPr>
              <p:spPr>
                <a:xfrm>
                  <a:off x="76760" y="183370"/>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5" name="Freeform 97"/>
                <p:cNvSpPr/>
                <p:nvPr/>
              </p:nvSpPr>
              <p:spPr>
                <a:xfrm>
                  <a:off x="658141" y="359587"/>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6"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3170"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171"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0461248"/>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9CDCDA"/>
        </a:solidFill>
        <a:effectLst/>
      </p:bgPr>
    </p:bg>
    <p:spTree>
      <p:nvGrpSpPr>
        <p:cNvPr id="1" name=""/>
        <p:cNvGrpSpPr/>
        <p:nvPr/>
      </p:nvGrpSpPr>
      <p:grpSpPr>
        <a:xfrm>
          <a:off x="0" y="0"/>
          <a:ext cx="0" cy="0"/>
          <a:chOff x="0" y="0"/>
          <a:chExt cx="0" cy="0"/>
        </a:xfrm>
      </p:grpSpPr>
      <p:grpSp>
        <p:nvGrpSpPr>
          <p:cNvPr id="3274" name="Group 2"/>
          <p:cNvGrpSpPr/>
          <p:nvPr/>
        </p:nvGrpSpPr>
        <p:grpSpPr>
          <a:xfrm>
            <a:off x="-341607" y="-213936"/>
            <a:ext cx="9600389" cy="7485696"/>
            <a:chOff x="0" y="0"/>
            <a:chExt cx="9600387" cy="7485695"/>
          </a:xfrm>
        </p:grpSpPr>
        <p:grpSp>
          <p:nvGrpSpPr>
            <p:cNvPr id="3260" name="Group 3"/>
            <p:cNvGrpSpPr/>
            <p:nvPr/>
          </p:nvGrpSpPr>
          <p:grpSpPr>
            <a:xfrm>
              <a:off x="-1" y="0"/>
              <a:ext cx="9600389" cy="7485696"/>
              <a:chOff x="0" y="0"/>
              <a:chExt cx="9600387" cy="7485695"/>
            </a:xfrm>
          </p:grpSpPr>
          <p:sp>
            <p:nvSpPr>
              <p:cNvPr id="317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3" name="Group 85"/>
            <p:cNvGrpSpPr/>
            <p:nvPr/>
          </p:nvGrpSpPr>
          <p:grpSpPr>
            <a:xfrm>
              <a:off x="532106" y="687010"/>
              <a:ext cx="8745538" cy="223839"/>
              <a:chOff x="0" y="0"/>
              <a:chExt cx="8745537" cy="223837"/>
            </a:xfrm>
          </p:grpSpPr>
          <p:sp>
            <p:nvSpPr>
              <p:cNvPr id="326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6" name="Group 88"/>
            <p:cNvGrpSpPr/>
            <p:nvPr/>
          </p:nvGrpSpPr>
          <p:grpSpPr>
            <a:xfrm>
              <a:off x="424156" y="596523"/>
              <a:ext cx="8745538" cy="223838"/>
              <a:chOff x="0" y="0"/>
              <a:chExt cx="8745537" cy="223837"/>
            </a:xfrm>
          </p:grpSpPr>
          <p:sp>
            <p:nvSpPr>
              <p:cNvPr id="326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26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273" name="Group 92"/>
            <p:cNvGrpSpPr/>
            <p:nvPr/>
          </p:nvGrpSpPr>
          <p:grpSpPr>
            <a:xfrm>
              <a:off x="579241" y="366407"/>
              <a:ext cx="1124880" cy="1123270"/>
              <a:chOff x="0" y="0"/>
              <a:chExt cx="1124878" cy="1123268"/>
            </a:xfrm>
          </p:grpSpPr>
          <p:sp>
            <p:nvSpPr>
              <p:cNvPr id="326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27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27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27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7852439"/>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9CDCDA"/>
        </a:solidFill>
        <a:effectLst/>
      </p:bgPr>
    </p:bg>
    <p:spTree>
      <p:nvGrpSpPr>
        <p:cNvPr id="1" name=""/>
        <p:cNvGrpSpPr/>
        <p:nvPr/>
      </p:nvGrpSpPr>
      <p:grpSpPr>
        <a:xfrm>
          <a:off x="0" y="0"/>
          <a:ext cx="0" cy="0"/>
          <a:chOff x="0" y="0"/>
          <a:chExt cx="0" cy="0"/>
        </a:xfrm>
      </p:grpSpPr>
      <p:grpSp>
        <p:nvGrpSpPr>
          <p:cNvPr id="3379" name="Group 2"/>
          <p:cNvGrpSpPr/>
          <p:nvPr/>
        </p:nvGrpSpPr>
        <p:grpSpPr>
          <a:xfrm>
            <a:off x="-341607" y="-213936"/>
            <a:ext cx="9600389" cy="7485696"/>
            <a:chOff x="0" y="0"/>
            <a:chExt cx="9600387" cy="7485695"/>
          </a:xfrm>
        </p:grpSpPr>
        <p:grpSp>
          <p:nvGrpSpPr>
            <p:cNvPr id="3365" name="Group 3"/>
            <p:cNvGrpSpPr/>
            <p:nvPr/>
          </p:nvGrpSpPr>
          <p:grpSpPr>
            <a:xfrm>
              <a:off x="-1" y="0"/>
              <a:ext cx="9600389" cy="7485696"/>
              <a:chOff x="0" y="0"/>
              <a:chExt cx="9600387" cy="7485695"/>
            </a:xfrm>
          </p:grpSpPr>
          <p:sp>
            <p:nvSpPr>
              <p:cNvPr id="328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68" name="Group 85"/>
            <p:cNvGrpSpPr/>
            <p:nvPr/>
          </p:nvGrpSpPr>
          <p:grpSpPr>
            <a:xfrm>
              <a:off x="532106" y="687010"/>
              <a:ext cx="8745538" cy="223839"/>
              <a:chOff x="0" y="0"/>
              <a:chExt cx="8745537" cy="223837"/>
            </a:xfrm>
          </p:grpSpPr>
          <p:sp>
            <p:nvSpPr>
              <p:cNvPr id="336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71" name="Group 88"/>
            <p:cNvGrpSpPr/>
            <p:nvPr/>
          </p:nvGrpSpPr>
          <p:grpSpPr>
            <a:xfrm>
              <a:off x="424156" y="596523"/>
              <a:ext cx="8745538" cy="223838"/>
              <a:chOff x="0" y="0"/>
              <a:chExt cx="8745537" cy="223837"/>
            </a:xfrm>
          </p:grpSpPr>
          <p:sp>
            <p:nvSpPr>
              <p:cNvPr id="336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37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378" name="Group 92"/>
            <p:cNvGrpSpPr/>
            <p:nvPr/>
          </p:nvGrpSpPr>
          <p:grpSpPr>
            <a:xfrm>
              <a:off x="579241" y="366407"/>
              <a:ext cx="1124880" cy="1123270"/>
              <a:chOff x="0" y="0"/>
              <a:chExt cx="1124878" cy="1123268"/>
            </a:xfrm>
          </p:grpSpPr>
          <p:sp>
            <p:nvSpPr>
              <p:cNvPr id="337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38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33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38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25882281"/>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9CDCDA"/>
        </a:solidFill>
        <a:effectLst/>
      </p:bgPr>
    </p:bg>
    <p:spTree>
      <p:nvGrpSpPr>
        <p:cNvPr id="1" name=""/>
        <p:cNvGrpSpPr/>
        <p:nvPr/>
      </p:nvGrpSpPr>
      <p:grpSpPr>
        <a:xfrm>
          <a:off x="0" y="0"/>
          <a:ext cx="0" cy="0"/>
          <a:chOff x="0" y="0"/>
          <a:chExt cx="0" cy="0"/>
        </a:xfrm>
      </p:grpSpPr>
      <p:grpSp>
        <p:nvGrpSpPr>
          <p:cNvPr id="3484" name="Group 2"/>
          <p:cNvGrpSpPr/>
          <p:nvPr/>
        </p:nvGrpSpPr>
        <p:grpSpPr>
          <a:xfrm>
            <a:off x="-341607" y="-213936"/>
            <a:ext cx="9600389" cy="7485696"/>
            <a:chOff x="0" y="0"/>
            <a:chExt cx="9600387" cy="7485695"/>
          </a:xfrm>
        </p:grpSpPr>
        <p:grpSp>
          <p:nvGrpSpPr>
            <p:cNvPr id="3470" name="Group 3"/>
            <p:cNvGrpSpPr/>
            <p:nvPr/>
          </p:nvGrpSpPr>
          <p:grpSpPr>
            <a:xfrm>
              <a:off x="-1" y="0"/>
              <a:ext cx="9600389" cy="7485696"/>
              <a:chOff x="0" y="0"/>
              <a:chExt cx="9600387" cy="7485695"/>
            </a:xfrm>
          </p:grpSpPr>
          <p:sp>
            <p:nvSpPr>
              <p:cNvPr id="338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3" name="Group 85"/>
            <p:cNvGrpSpPr/>
            <p:nvPr/>
          </p:nvGrpSpPr>
          <p:grpSpPr>
            <a:xfrm>
              <a:off x="532106" y="687010"/>
              <a:ext cx="8745538" cy="223839"/>
              <a:chOff x="0" y="0"/>
              <a:chExt cx="8745537" cy="223837"/>
            </a:xfrm>
          </p:grpSpPr>
          <p:sp>
            <p:nvSpPr>
              <p:cNvPr id="347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6" name="Group 88"/>
            <p:cNvGrpSpPr/>
            <p:nvPr/>
          </p:nvGrpSpPr>
          <p:grpSpPr>
            <a:xfrm>
              <a:off x="424156" y="596523"/>
              <a:ext cx="8745538" cy="223838"/>
              <a:chOff x="0" y="0"/>
              <a:chExt cx="8745537" cy="223837"/>
            </a:xfrm>
          </p:grpSpPr>
          <p:sp>
            <p:nvSpPr>
              <p:cNvPr id="347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47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483" name="Group 92"/>
            <p:cNvGrpSpPr/>
            <p:nvPr/>
          </p:nvGrpSpPr>
          <p:grpSpPr>
            <a:xfrm>
              <a:off x="579241" y="366407"/>
              <a:ext cx="1124880" cy="1123270"/>
              <a:chOff x="0" y="0"/>
              <a:chExt cx="1124878" cy="1123268"/>
            </a:xfrm>
          </p:grpSpPr>
          <p:sp>
            <p:nvSpPr>
              <p:cNvPr id="347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48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4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48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43260903"/>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9CDCDA"/>
        </a:solidFill>
        <a:effectLst/>
      </p:bgPr>
    </p:bg>
    <p:spTree>
      <p:nvGrpSpPr>
        <p:cNvPr id="1" name=""/>
        <p:cNvGrpSpPr/>
        <p:nvPr/>
      </p:nvGrpSpPr>
      <p:grpSpPr>
        <a:xfrm>
          <a:off x="0" y="0"/>
          <a:ext cx="0" cy="0"/>
          <a:chOff x="0" y="0"/>
          <a:chExt cx="0" cy="0"/>
        </a:xfrm>
      </p:grpSpPr>
      <p:grpSp>
        <p:nvGrpSpPr>
          <p:cNvPr id="3589" name="Group 2"/>
          <p:cNvGrpSpPr/>
          <p:nvPr/>
        </p:nvGrpSpPr>
        <p:grpSpPr>
          <a:xfrm>
            <a:off x="-341607" y="-213936"/>
            <a:ext cx="9600389" cy="7485696"/>
            <a:chOff x="0" y="0"/>
            <a:chExt cx="9600387" cy="7485695"/>
          </a:xfrm>
        </p:grpSpPr>
        <p:grpSp>
          <p:nvGrpSpPr>
            <p:cNvPr id="3575" name="Group 3"/>
            <p:cNvGrpSpPr/>
            <p:nvPr/>
          </p:nvGrpSpPr>
          <p:grpSpPr>
            <a:xfrm>
              <a:off x="-1" y="0"/>
              <a:ext cx="9600389" cy="7485696"/>
              <a:chOff x="0" y="0"/>
              <a:chExt cx="9600387" cy="7485695"/>
            </a:xfrm>
          </p:grpSpPr>
          <p:sp>
            <p:nvSpPr>
              <p:cNvPr id="349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78" name="Group 85"/>
            <p:cNvGrpSpPr/>
            <p:nvPr/>
          </p:nvGrpSpPr>
          <p:grpSpPr>
            <a:xfrm>
              <a:off x="532106" y="687010"/>
              <a:ext cx="8745538" cy="223839"/>
              <a:chOff x="0" y="0"/>
              <a:chExt cx="8745537" cy="223837"/>
            </a:xfrm>
          </p:grpSpPr>
          <p:sp>
            <p:nvSpPr>
              <p:cNvPr id="357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81" name="Group 88"/>
            <p:cNvGrpSpPr/>
            <p:nvPr/>
          </p:nvGrpSpPr>
          <p:grpSpPr>
            <a:xfrm>
              <a:off x="424156" y="596523"/>
              <a:ext cx="8745538" cy="223838"/>
              <a:chOff x="0" y="0"/>
              <a:chExt cx="8745537" cy="223837"/>
            </a:xfrm>
          </p:grpSpPr>
          <p:sp>
            <p:nvSpPr>
              <p:cNvPr id="357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58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588" name="Group 92"/>
            <p:cNvGrpSpPr/>
            <p:nvPr/>
          </p:nvGrpSpPr>
          <p:grpSpPr>
            <a:xfrm>
              <a:off x="579241" y="366407"/>
              <a:ext cx="1124880" cy="1123270"/>
              <a:chOff x="0" y="0"/>
              <a:chExt cx="1124878" cy="1123268"/>
            </a:xfrm>
          </p:grpSpPr>
          <p:sp>
            <p:nvSpPr>
              <p:cNvPr id="358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590"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35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41021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9CDCDA"/>
        </a:solidFill>
        <a:effectLst/>
      </p:bgPr>
    </p:bg>
    <p:spTree>
      <p:nvGrpSpPr>
        <p:cNvPr id="1" name=""/>
        <p:cNvGrpSpPr/>
        <p:nvPr/>
      </p:nvGrpSpPr>
      <p:grpSpPr>
        <a:xfrm>
          <a:off x="0" y="0"/>
          <a:ext cx="0" cy="0"/>
          <a:chOff x="0" y="0"/>
          <a:chExt cx="0" cy="0"/>
        </a:xfrm>
      </p:grpSpPr>
      <p:grpSp>
        <p:nvGrpSpPr>
          <p:cNvPr id="3695" name="Group 2"/>
          <p:cNvGrpSpPr/>
          <p:nvPr/>
        </p:nvGrpSpPr>
        <p:grpSpPr>
          <a:xfrm>
            <a:off x="-341607" y="-213936"/>
            <a:ext cx="9600389" cy="7485696"/>
            <a:chOff x="0" y="0"/>
            <a:chExt cx="9600387" cy="7485695"/>
          </a:xfrm>
        </p:grpSpPr>
        <p:grpSp>
          <p:nvGrpSpPr>
            <p:cNvPr id="3681" name="Group 3"/>
            <p:cNvGrpSpPr/>
            <p:nvPr/>
          </p:nvGrpSpPr>
          <p:grpSpPr>
            <a:xfrm>
              <a:off x="-1" y="0"/>
              <a:ext cx="9600389" cy="7485696"/>
              <a:chOff x="0" y="0"/>
              <a:chExt cx="9600387" cy="7485695"/>
            </a:xfrm>
          </p:grpSpPr>
          <p:sp>
            <p:nvSpPr>
              <p:cNvPr id="36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4" name="Group 85"/>
            <p:cNvGrpSpPr/>
            <p:nvPr/>
          </p:nvGrpSpPr>
          <p:grpSpPr>
            <a:xfrm>
              <a:off x="532106" y="687010"/>
              <a:ext cx="8745538" cy="223839"/>
              <a:chOff x="0" y="0"/>
              <a:chExt cx="8745537" cy="223837"/>
            </a:xfrm>
          </p:grpSpPr>
          <p:sp>
            <p:nvSpPr>
              <p:cNvPr id="36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7" name="Group 88"/>
            <p:cNvGrpSpPr/>
            <p:nvPr/>
          </p:nvGrpSpPr>
          <p:grpSpPr>
            <a:xfrm>
              <a:off x="424156" y="596523"/>
              <a:ext cx="8745538" cy="223838"/>
              <a:chOff x="0" y="0"/>
              <a:chExt cx="8745537" cy="223837"/>
            </a:xfrm>
          </p:grpSpPr>
          <p:sp>
            <p:nvSpPr>
              <p:cNvPr id="36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6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694" name="Group 92"/>
            <p:cNvGrpSpPr/>
            <p:nvPr/>
          </p:nvGrpSpPr>
          <p:grpSpPr>
            <a:xfrm>
              <a:off x="579241" y="366407"/>
              <a:ext cx="1124880" cy="1123270"/>
              <a:chOff x="0" y="0"/>
              <a:chExt cx="1124878" cy="1123268"/>
            </a:xfrm>
          </p:grpSpPr>
          <p:sp>
            <p:nvSpPr>
              <p:cNvPr id="36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696"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6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344379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9CDCDA"/>
        </a:solidFill>
        <a:effectLst/>
      </p:bgPr>
    </p:bg>
    <p:spTree>
      <p:nvGrpSpPr>
        <p:cNvPr id="1" name=""/>
        <p:cNvGrpSpPr/>
        <p:nvPr/>
      </p:nvGrpSpPr>
      <p:grpSpPr>
        <a:xfrm>
          <a:off x="0" y="0"/>
          <a:ext cx="0" cy="0"/>
          <a:chOff x="0" y="0"/>
          <a:chExt cx="0" cy="0"/>
        </a:xfrm>
      </p:grpSpPr>
      <p:grpSp>
        <p:nvGrpSpPr>
          <p:cNvPr id="3799" name="Group 2"/>
          <p:cNvGrpSpPr/>
          <p:nvPr/>
        </p:nvGrpSpPr>
        <p:grpSpPr>
          <a:xfrm>
            <a:off x="-341607" y="-213936"/>
            <a:ext cx="9600389" cy="7485696"/>
            <a:chOff x="0" y="0"/>
            <a:chExt cx="9600387" cy="7485695"/>
          </a:xfrm>
        </p:grpSpPr>
        <p:grpSp>
          <p:nvGrpSpPr>
            <p:cNvPr id="3785" name="Group 3"/>
            <p:cNvGrpSpPr/>
            <p:nvPr/>
          </p:nvGrpSpPr>
          <p:grpSpPr>
            <a:xfrm>
              <a:off x="-1" y="0"/>
              <a:ext cx="9600389" cy="7485696"/>
              <a:chOff x="0" y="0"/>
              <a:chExt cx="9600387" cy="7485695"/>
            </a:xfrm>
          </p:grpSpPr>
          <p:sp>
            <p:nvSpPr>
              <p:cNvPr id="370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88" name="Group 85"/>
            <p:cNvGrpSpPr/>
            <p:nvPr/>
          </p:nvGrpSpPr>
          <p:grpSpPr>
            <a:xfrm>
              <a:off x="532106" y="687010"/>
              <a:ext cx="8745538" cy="223839"/>
              <a:chOff x="0" y="0"/>
              <a:chExt cx="8745537" cy="223837"/>
            </a:xfrm>
          </p:grpSpPr>
          <p:sp>
            <p:nvSpPr>
              <p:cNvPr id="378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91" name="Group 88"/>
            <p:cNvGrpSpPr/>
            <p:nvPr/>
          </p:nvGrpSpPr>
          <p:grpSpPr>
            <a:xfrm>
              <a:off x="424156" y="596523"/>
              <a:ext cx="8745538" cy="223838"/>
              <a:chOff x="0" y="0"/>
              <a:chExt cx="8745537" cy="223837"/>
            </a:xfrm>
          </p:grpSpPr>
          <p:sp>
            <p:nvSpPr>
              <p:cNvPr id="378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79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798" name="Group 92"/>
            <p:cNvGrpSpPr/>
            <p:nvPr/>
          </p:nvGrpSpPr>
          <p:grpSpPr>
            <a:xfrm>
              <a:off x="579241" y="366407"/>
              <a:ext cx="1124880" cy="1123270"/>
              <a:chOff x="0" y="0"/>
              <a:chExt cx="1124878" cy="1123268"/>
            </a:xfrm>
          </p:grpSpPr>
          <p:sp>
            <p:nvSpPr>
              <p:cNvPr id="379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8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3519462"/>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9CDCDA"/>
        </a:solidFill>
        <a:effectLst/>
      </p:bgPr>
    </p:bg>
    <p:spTree>
      <p:nvGrpSpPr>
        <p:cNvPr id="1" name=""/>
        <p:cNvGrpSpPr/>
        <p:nvPr/>
      </p:nvGrpSpPr>
      <p:grpSpPr>
        <a:xfrm>
          <a:off x="0" y="0"/>
          <a:ext cx="0" cy="0"/>
          <a:chOff x="0" y="0"/>
          <a:chExt cx="0" cy="0"/>
        </a:xfrm>
      </p:grpSpPr>
      <p:grpSp>
        <p:nvGrpSpPr>
          <p:cNvPr id="3902" name="Group 2"/>
          <p:cNvGrpSpPr/>
          <p:nvPr/>
        </p:nvGrpSpPr>
        <p:grpSpPr>
          <a:xfrm>
            <a:off x="-341607" y="-213936"/>
            <a:ext cx="9600389" cy="7485696"/>
            <a:chOff x="0" y="0"/>
            <a:chExt cx="9600387" cy="7485695"/>
          </a:xfrm>
        </p:grpSpPr>
        <p:grpSp>
          <p:nvGrpSpPr>
            <p:cNvPr id="3888" name="Group 3"/>
            <p:cNvGrpSpPr/>
            <p:nvPr/>
          </p:nvGrpSpPr>
          <p:grpSpPr>
            <a:xfrm>
              <a:off x="-1" y="0"/>
              <a:ext cx="9600389" cy="7485696"/>
              <a:chOff x="0" y="0"/>
              <a:chExt cx="9600387" cy="7485695"/>
            </a:xfrm>
          </p:grpSpPr>
          <p:sp>
            <p:nvSpPr>
              <p:cNvPr id="380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1" name="Group 85"/>
            <p:cNvGrpSpPr/>
            <p:nvPr/>
          </p:nvGrpSpPr>
          <p:grpSpPr>
            <a:xfrm>
              <a:off x="532106" y="687010"/>
              <a:ext cx="8745538" cy="223839"/>
              <a:chOff x="0" y="0"/>
              <a:chExt cx="8745537" cy="223837"/>
            </a:xfrm>
          </p:grpSpPr>
          <p:sp>
            <p:nvSpPr>
              <p:cNvPr id="388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4" name="Group 88"/>
            <p:cNvGrpSpPr/>
            <p:nvPr/>
          </p:nvGrpSpPr>
          <p:grpSpPr>
            <a:xfrm>
              <a:off x="424156" y="596523"/>
              <a:ext cx="8745538" cy="223838"/>
              <a:chOff x="0" y="0"/>
              <a:chExt cx="8745537" cy="223837"/>
            </a:xfrm>
          </p:grpSpPr>
          <p:sp>
            <p:nvSpPr>
              <p:cNvPr id="389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89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901" name="Group 92"/>
            <p:cNvGrpSpPr/>
            <p:nvPr/>
          </p:nvGrpSpPr>
          <p:grpSpPr>
            <a:xfrm>
              <a:off x="579241" y="366407"/>
              <a:ext cx="1124880" cy="1123270"/>
              <a:chOff x="0" y="0"/>
              <a:chExt cx="1124878" cy="1123268"/>
            </a:xfrm>
          </p:grpSpPr>
          <p:sp>
            <p:nvSpPr>
              <p:cNvPr id="389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0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903"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390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39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937990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9CDCDA"/>
        </a:solidFill>
        <a:effectLst/>
      </p:bgPr>
    </p:bg>
    <p:spTree>
      <p:nvGrpSpPr>
        <p:cNvPr id="1" name=""/>
        <p:cNvGrpSpPr/>
        <p:nvPr/>
      </p:nvGrpSpPr>
      <p:grpSpPr>
        <a:xfrm>
          <a:off x="0" y="0"/>
          <a:ext cx="0" cy="0"/>
          <a:chOff x="0" y="0"/>
          <a:chExt cx="0" cy="0"/>
        </a:xfrm>
      </p:grpSpPr>
      <p:grpSp>
        <p:nvGrpSpPr>
          <p:cNvPr id="4008" name="Group 2"/>
          <p:cNvGrpSpPr/>
          <p:nvPr/>
        </p:nvGrpSpPr>
        <p:grpSpPr>
          <a:xfrm>
            <a:off x="-341607" y="-213936"/>
            <a:ext cx="9600389" cy="7485696"/>
            <a:chOff x="0" y="0"/>
            <a:chExt cx="9600387" cy="7485695"/>
          </a:xfrm>
        </p:grpSpPr>
        <p:grpSp>
          <p:nvGrpSpPr>
            <p:cNvPr id="3994" name="Group 3"/>
            <p:cNvGrpSpPr/>
            <p:nvPr/>
          </p:nvGrpSpPr>
          <p:grpSpPr>
            <a:xfrm>
              <a:off x="-1" y="0"/>
              <a:ext cx="9600389" cy="7485696"/>
              <a:chOff x="0" y="0"/>
              <a:chExt cx="9600387" cy="7485695"/>
            </a:xfrm>
          </p:grpSpPr>
          <p:sp>
            <p:nvSpPr>
              <p:cNvPr id="391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997" name="Group 85"/>
            <p:cNvGrpSpPr/>
            <p:nvPr/>
          </p:nvGrpSpPr>
          <p:grpSpPr>
            <a:xfrm>
              <a:off x="532106" y="687010"/>
              <a:ext cx="8745538" cy="223839"/>
              <a:chOff x="0" y="0"/>
              <a:chExt cx="8745537" cy="223837"/>
            </a:xfrm>
          </p:grpSpPr>
          <p:sp>
            <p:nvSpPr>
              <p:cNvPr id="399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4000" name="Group 88"/>
            <p:cNvGrpSpPr/>
            <p:nvPr/>
          </p:nvGrpSpPr>
          <p:grpSpPr>
            <a:xfrm>
              <a:off x="424156" y="596523"/>
              <a:ext cx="8745538" cy="223838"/>
              <a:chOff x="0" y="0"/>
              <a:chExt cx="8745537" cy="223837"/>
            </a:xfrm>
          </p:grpSpPr>
          <p:sp>
            <p:nvSpPr>
              <p:cNvPr id="399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400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4007" name="Group 92"/>
            <p:cNvGrpSpPr/>
            <p:nvPr/>
          </p:nvGrpSpPr>
          <p:grpSpPr>
            <a:xfrm>
              <a:off x="579241" y="366407"/>
              <a:ext cx="1124880" cy="1123270"/>
              <a:chOff x="0" y="0"/>
              <a:chExt cx="1124878" cy="1123268"/>
            </a:xfrm>
          </p:grpSpPr>
          <p:sp>
            <p:nvSpPr>
              <p:cNvPr id="400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4009"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40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9785512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grpSp>
        <p:nvGrpSpPr>
          <p:cNvPr id="4021" name="Group 7"/>
          <p:cNvGrpSpPr/>
          <p:nvPr/>
        </p:nvGrpSpPr>
        <p:grpSpPr>
          <a:xfrm>
            <a:off x="0" y="0"/>
            <a:ext cx="6362700" cy="6858000"/>
            <a:chOff x="0" y="0"/>
            <a:chExt cx="6362700" cy="6858000"/>
          </a:xfrm>
        </p:grpSpPr>
        <p:pic>
          <p:nvPicPr>
            <p:cNvPr id="401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02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02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02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02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2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27773636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986011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032" name="Title Text"/>
          <p:cNvSpPr txBox="1">
            <a:spLocks noGrp="1"/>
          </p:cNvSpPr>
          <p:nvPr>
            <p:ph type="title"/>
          </p:nvPr>
        </p:nvSpPr>
        <p:spPr>
          <a:prstGeom prst="rect">
            <a:avLst/>
          </a:prstGeom>
        </p:spPr>
        <p:txBody>
          <a:bodyPr/>
          <a:lstStyle/>
          <a:p>
            <a:r>
              <a:t>Title Text</a:t>
            </a:r>
          </a:p>
        </p:txBody>
      </p:sp>
      <p:sp>
        <p:nvSpPr>
          <p:cNvPr id="403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3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66655284"/>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404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0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4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092291816"/>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4050" name="Title Text"/>
          <p:cNvSpPr txBox="1">
            <a:spLocks noGrp="1"/>
          </p:cNvSpPr>
          <p:nvPr>
            <p:ph type="title"/>
          </p:nvPr>
        </p:nvSpPr>
        <p:spPr>
          <a:prstGeom prst="rect">
            <a:avLst/>
          </a:prstGeom>
        </p:spPr>
        <p:txBody>
          <a:bodyPr/>
          <a:lstStyle/>
          <a:p>
            <a:r>
              <a:t>Title Text</a:t>
            </a:r>
          </a:p>
        </p:txBody>
      </p:sp>
      <p:sp>
        <p:nvSpPr>
          <p:cNvPr id="405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8169424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405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0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89507776"/>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4069" name="Title Text"/>
          <p:cNvSpPr txBox="1">
            <a:spLocks noGrp="1"/>
          </p:cNvSpPr>
          <p:nvPr>
            <p:ph type="title"/>
          </p:nvPr>
        </p:nvSpPr>
        <p:spPr>
          <a:prstGeom prst="rect">
            <a:avLst/>
          </a:prstGeom>
        </p:spPr>
        <p:txBody>
          <a:bodyPr/>
          <a:lstStyle/>
          <a:p>
            <a:r>
              <a:t>Title Text</a:t>
            </a:r>
          </a:p>
        </p:txBody>
      </p:sp>
      <p:sp>
        <p:nvSpPr>
          <p:cNvPr id="407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533748690"/>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408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08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08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70561105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409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0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20417739"/>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2_Title Slide">
    <p:bg>
      <p:bgPr>
        <a:gradFill flip="none" rotWithShape="1">
          <a:gsLst>
            <a:gs pos="0">
              <a:srgbClr val="000000"/>
            </a:gs>
            <a:gs pos="50000">
              <a:srgbClr val="00763B"/>
            </a:gs>
            <a:gs pos="100000">
              <a:srgbClr val="000000"/>
            </a:gs>
          </a:gsLst>
          <a:lin ang="0" scaled="0"/>
        </a:gradFill>
        <a:effectLst/>
      </p:bgPr>
    </p:bg>
    <p:spTree>
      <p:nvGrpSpPr>
        <p:cNvPr id="1" name=""/>
        <p:cNvGrpSpPr/>
        <p:nvPr/>
      </p:nvGrpSpPr>
      <p:grpSpPr>
        <a:xfrm>
          <a:off x="0" y="0"/>
          <a:ext cx="0" cy="0"/>
          <a:chOff x="0" y="0"/>
          <a:chExt cx="0" cy="0"/>
        </a:xfrm>
      </p:grpSpPr>
      <p:sp>
        <p:nvSpPr>
          <p:cNvPr id="4104" name="Rectangle 2"/>
          <p:cNvSpPr/>
          <p:nvPr/>
        </p:nvSpPr>
        <p:spPr>
          <a:xfrm>
            <a:off x="2895600" y="0"/>
            <a:ext cx="33528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13" name="Group 3"/>
          <p:cNvGrpSpPr/>
          <p:nvPr/>
        </p:nvGrpSpPr>
        <p:grpSpPr>
          <a:xfrm>
            <a:off x="2133600" y="473075"/>
            <a:ext cx="4876801" cy="3489326"/>
            <a:chOff x="0" y="0"/>
            <a:chExt cx="4876800" cy="3489325"/>
          </a:xfrm>
        </p:grpSpPr>
        <p:sp>
          <p:nvSpPr>
            <p:cNvPr id="4105" name="Freeform 4"/>
            <p:cNvSpPr/>
            <p:nvPr/>
          </p:nvSpPr>
          <p:spPr>
            <a:xfrm>
              <a:off x="0"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0" y="13494"/>
                  </a:moveTo>
                  <a:lnTo>
                    <a:pt x="0" y="21600"/>
                  </a:lnTo>
                  <a:lnTo>
                    <a:pt x="21515" y="6747"/>
                  </a:lnTo>
                  <a:lnTo>
                    <a:pt x="21600" y="7319"/>
                  </a:lnTo>
                  <a:lnTo>
                    <a:pt x="18439" y="0"/>
                  </a:lnTo>
                  <a:lnTo>
                    <a:pt x="0" y="13494"/>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6" name="Freeform 5"/>
            <p:cNvSpPr/>
            <p:nvPr/>
          </p:nvSpPr>
          <p:spPr>
            <a:xfrm>
              <a:off x="3260725"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21600" y="21600"/>
                  </a:lnTo>
                  <a:lnTo>
                    <a:pt x="64" y="6747"/>
                  </a:lnTo>
                  <a:lnTo>
                    <a:pt x="0" y="7319"/>
                  </a:lnTo>
                  <a:lnTo>
                    <a:pt x="3140" y="0"/>
                  </a:lnTo>
                  <a:lnTo>
                    <a:pt x="21600" y="13494"/>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11" name="Group 6"/>
            <p:cNvGrpSpPr/>
            <p:nvPr/>
          </p:nvGrpSpPr>
          <p:grpSpPr>
            <a:xfrm>
              <a:off x="360362" y="0"/>
              <a:ext cx="4176714" cy="3489326"/>
              <a:chOff x="0" y="0"/>
              <a:chExt cx="4176712" cy="3489325"/>
            </a:xfrm>
          </p:grpSpPr>
          <p:sp>
            <p:nvSpPr>
              <p:cNvPr id="4107" name="AutoShape 7"/>
              <p:cNvSpPr/>
              <p:nvPr/>
            </p:nvSpPr>
            <p:spPr>
              <a:xfrm>
                <a:off x="0" y="0"/>
                <a:ext cx="4176713"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8" name="Freeform 8"/>
              <p:cNvSpPr/>
              <p:nvPr/>
            </p:nvSpPr>
            <p:spPr>
              <a:xfrm>
                <a:off x="0" y="0"/>
                <a:ext cx="2087563" cy="3489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36"/>
                    </a:lnTo>
                    <a:lnTo>
                      <a:pt x="6718" y="2103"/>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9" name="Freeform 9"/>
              <p:cNvSpPr/>
              <p:nvPr/>
            </p:nvSpPr>
            <p:spPr>
              <a:xfrm>
                <a:off x="0" y="0"/>
                <a:ext cx="4176713" cy="34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58" y="21600"/>
                    </a:lnTo>
                    <a:lnTo>
                      <a:pt x="18710"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10" name="Freeform 10"/>
              <p:cNvSpPr/>
              <p:nvPr/>
            </p:nvSpPr>
            <p:spPr>
              <a:xfrm>
                <a:off x="2087562" y="0"/>
                <a:ext cx="2089151"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36"/>
                    </a:lnTo>
                    <a:lnTo>
                      <a:pt x="14871" y="2103"/>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2" name="Rectangle 11"/>
            <p:cNvSpPr/>
            <p:nvPr/>
          </p:nvSpPr>
          <p:spPr>
            <a:xfrm>
              <a:off x="0" y="2116137"/>
              <a:ext cx="4872038" cy="492126"/>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4" name="Title Text"/>
          <p:cNvSpPr txBox="1">
            <a:spLocks noGrp="1"/>
          </p:cNvSpPr>
          <p:nvPr>
            <p:ph type="title"/>
          </p:nvPr>
        </p:nvSpPr>
        <p:spPr>
          <a:xfrm>
            <a:off x="685800" y="3886200"/>
            <a:ext cx="7772400" cy="1143000"/>
          </a:xfrm>
          <a:prstGeom prst="rect">
            <a:avLst/>
          </a:prstGeom>
        </p:spPr>
        <p:txBody>
          <a:bodyPr lIns="46037" tIns="46037" rIns="46037" bIns="46037" anchor="ctr"/>
          <a:lstStyle>
            <a:lvl1pPr algn="ctr">
              <a:defRPr>
                <a:solidFill>
                  <a:srgbClr val="FFFFCC"/>
                </a:solidFill>
              </a:defRPr>
            </a:lvl1pPr>
          </a:lstStyle>
          <a:p>
            <a:r>
              <a:t>Title Text</a:t>
            </a:r>
          </a:p>
        </p:txBody>
      </p:sp>
      <p:sp>
        <p:nvSpPr>
          <p:cNvPr id="4115" name="Body Level One…"/>
          <p:cNvSpPr txBox="1">
            <a:spLocks noGrp="1"/>
          </p:cNvSpPr>
          <p:nvPr>
            <p:ph type="body" sz="quarter" idx="1"/>
          </p:nvPr>
        </p:nvSpPr>
        <p:spPr>
          <a:xfrm>
            <a:off x="1371600" y="5410200"/>
            <a:ext cx="6400800" cy="1295400"/>
          </a:xfrm>
          <a:prstGeom prst="rect">
            <a:avLst/>
          </a:prstGeom>
        </p:spPr>
        <p:txBody>
          <a:bodyPr lIns="46037" tIns="46037" rIns="46037" bIns="46037">
            <a:normAutofit/>
          </a:bodyPr>
          <a:lstStyle>
            <a:lvl1pPr marL="0" indent="0" algn="ctr">
              <a:buSzTx/>
              <a:buNone/>
              <a:defRPr>
                <a:solidFill>
                  <a:srgbClr val="EAEAEA"/>
                </a:solidFill>
              </a:defRPr>
            </a:lvl1pPr>
            <a:lvl2pPr algn="ctr">
              <a:buChar char="–"/>
              <a:defRPr>
                <a:solidFill>
                  <a:srgbClr val="EAEAEA"/>
                </a:solidFill>
              </a:defRPr>
            </a:lvl2pPr>
            <a:lvl3pPr algn="ctr">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16" name="Slide Number"/>
          <p:cNvSpPr txBox="1">
            <a:spLocks noGrp="1"/>
          </p:cNvSpPr>
          <p:nvPr>
            <p:ph type="sldNum" sz="quarter" idx="2"/>
          </p:nvPr>
        </p:nvSpPr>
        <p:spPr>
          <a:xfrm>
            <a:off x="8175624" y="84738"/>
            <a:ext cx="282577" cy="287724"/>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8819134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9_Title and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23"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32" name="Group 3"/>
          <p:cNvGrpSpPr/>
          <p:nvPr/>
        </p:nvGrpSpPr>
        <p:grpSpPr>
          <a:xfrm>
            <a:off x="152399" y="374650"/>
            <a:ext cx="1524002" cy="1225551"/>
            <a:chOff x="0" y="0"/>
            <a:chExt cx="1524000" cy="1225550"/>
          </a:xfrm>
        </p:grpSpPr>
        <p:sp>
          <p:nvSpPr>
            <p:cNvPr id="4124"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5"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30" name="Group 6"/>
            <p:cNvGrpSpPr/>
            <p:nvPr/>
          </p:nvGrpSpPr>
          <p:grpSpPr>
            <a:xfrm>
              <a:off x="88900" y="0"/>
              <a:ext cx="1304926" cy="1225551"/>
              <a:chOff x="0" y="0"/>
              <a:chExt cx="1304925" cy="1225550"/>
            </a:xfrm>
          </p:grpSpPr>
          <p:sp>
            <p:nvSpPr>
              <p:cNvPr id="4126"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7"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8"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9"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1"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3"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34" name="Body Level One…"/>
          <p:cNvSpPr txBox="1">
            <a:spLocks noGrp="1"/>
          </p:cNvSpPr>
          <p:nvPr>
            <p:ph type="body" idx="1"/>
          </p:nvPr>
        </p:nvSpPr>
        <p:spPr>
          <a:xfrm>
            <a:off x="661987" y="1905000"/>
            <a:ext cx="7772401" cy="4114800"/>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35"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7606765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3_Section Header">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42"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51" name="Group 3"/>
          <p:cNvGrpSpPr/>
          <p:nvPr/>
        </p:nvGrpSpPr>
        <p:grpSpPr>
          <a:xfrm>
            <a:off x="152399" y="374650"/>
            <a:ext cx="1524002" cy="1225551"/>
            <a:chOff x="0" y="0"/>
            <a:chExt cx="1524000" cy="1225550"/>
          </a:xfrm>
        </p:grpSpPr>
        <p:sp>
          <p:nvSpPr>
            <p:cNvPr id="4143"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4"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49" name="Group 6"/>
            <p:cNvGrpSpPr/>
            <p:nvPr/>
          </p:nvGrpSpPr>
          <p:grpSpPr>
            <a:xfrm>
              <a:off x="88900" y="0"/>
              <a:ext cx="1304926" cy="1225551"/>
              <a:chOff x="0" y="0"/>
              <a:chExt cx="1304925" cy="1225550"/>
            </a:xfrm>
          </p:grpSpPr>
          <p:sp>
            <p:nvSpPr>
              <p:cNvPr id="4145"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6"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7"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8"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0"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2"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FFFFCC"/>
                </a:solidFill>
              </a:defRPr>
            </a:lvl1pPr>
          </a:lstStyle>
          <a:p>
            <a:r>
              <a:t>Title Text</a:t>
            </a:r>
          </a:p>
        </p:txBody>
      </p:sp>
      <p:sp>
        <p:nvSpPr>
          <p:cNvPr id="4153"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7892547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482940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4_Two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61"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70" name="Group 3"/>
          <p:cNvGrpSpPr/>
          <p:nvPr/>
        </p:nvGrpSpPr>
        <p:grpSpPr>
          <a:xfrm>
            <a:off x="152399" y="374650"/>
            <a:ext cx="1524002" cy="1225551"/>
            <a:chOff x="0" y="0"/>
            <a:chExt cx="1524000" cy="1225550"/>
          </a:xfrm>
        </p:grpSpPr>
        <p:sp>
          <p:nvSpPr>
            <p:cNvPr id="4162"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3"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68" name="Group 6"/>
            <p:cNvGrpSpPr/>
            <p:nvPr/>
          </p:nvGrpSpPr>
          <p:grpSpPr>
            <a:xfrm>
              <a:off x="88900" y="0"/>
              <a:ext cx="1304926" cy="1225551"/>
              <a:chOff x="0" y="0"/>
              <a:chExt cx="1304925" cy="1225550"/>
            </a:xfrm>
          </p:grpSpPr>
          <p:sp>
            <p:nvSpPr>
              <p:cNvPr id="4164"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5"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6"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7"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69"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71"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72" name="Body Level One…"/>
          <p:cNvSpPr txBox="1">
            <a:spLocks noGrp="1"/>
          </p:cNvSpPr>
          <p:nvPr>
            <p:ph type="body" sz="half" idx="1"/>
          </p:nvPr>
        </p:nvSpPr>
        <p:spPr>
          <a:xfrm>
            <a:off x="661987" y="1905000"/>
            <a:ext cx="3810001" cy="4114800"/>
          </a:xfrm>
          <a:prstGeom prst="rect">
            <a:avLst/>
          </a:prstGeom>
        </p:spPr>
        <p:txBody>
          <a:bodyPr lIns="46037" tIns="46037" rIns="46037" bIns="46037">
            <a:normAutofit/>
          </a:bodyPr>
          <a:lstStyle>
            <a:lvl1pPr>
              <a:spcBef>
                <a:spcPts val="600"/>
              </a:spcBef>
              <a:buClr>
                <a:srgbClr val="FFFFCC"/>
              </a:buClr>
              <a:buSzPct val="90000"/>
              <a:buChar char="Ú"/>
              <a:defRPr sz="2800">
                <a:solidFill>
                  <a:srgbClr val="EAEAEA"/>
                </a:solidFill>
              </a:defRPr>
            </a:lvl1pPr>
            <a:lvl2pPr marL="790575" indent="-333375">
              <a:spcBef>
                <a:spcPts val="600"/>
              </a:spcBef>
              <a:buClr>
                <a:srgbClr val="FFFFCC"/>
              </a:buClr>
              <a:buChar char="–"/>
              <a:defRPr sz="2800">
                <a:solidFill>
                  <a:srgbClr val="EAEAEA"/>
                </a:solidFill>
              </a:defRPr>
            </a:lvl2pPr>
            <a:lvl3pPr marL="1234439" indent="-320039">
              <a:spcBef>
                <a:spcPts val="600"/>
              </a:spcBef>
              <a:buClr>
                <a:srgbClr val="FFFFCC"/>
              </a:buClr>
              <a:defRPr sz="2800">
                <a:solidFill>
                  <a:srgbClr val="EAEAEA"/>
                </a:solidFill>
              </a:defRPr>
            </a:lvl3pPr>
            <a:lvl4pPr marL="1727200" indent="-355600">
              <a:spcBef>
                <a:spcPts val="600"/>
              </a:spcBef>
              <a:buClr>
                <a:srgbClr val="FFFFCC"/>
              </a:buClr>
              <a:buChar char="–"/>
              <a:defRPr sz="2800">
                <a:solidFill>
                  <a:srgbClr val="EAEAEA"/>
                </a:solidFill>
              </a:defRPr>
            </a:lvl4pPr>
            <a:lvl5pPr marL="2184400" indent="-355600">
              <a:spcBef>
                <a:spcPts val="600"/>
              </a:spcBef>
              <a:buClr>
                <a:srgbClr val="FFFFCC"/>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7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19328"/>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13_Comparis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8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89" name="Group 3"/>
          <p:cNvGrpSpPr/>
          <p:nvPr/>
        </p:nvGrpSpPr>
        <p:grpSpPr>
          <a:xfrm>
            <a:off x="152399" y="374650"/>
            <a:ext cx="1524002" cy="1225551"/>
            <a:chOff x="0" y="0"/>
            <a:chExt cx="1524000" cy="1225550"/>
          </a:xfrm>
        </p:grpSpPr>
        <p:sp>
          <p:nvSpPr>
            <p:cNvPr id="418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87" name="Group 6"/>
            <p:cNvGrpSpPr/>
            <p:nvPr/>
          </p:nvGrpSpPr>
          <p:grpSpPr>
            <a:xfrm>
              <a:off x="88900" y="0"/>
              <a:ext cx="1304926" cy="1225551"/>
              <a:chOff x="0" y="0"/>
              <a:chExt cx="1304925" cy="1225550"/>
            </a:xfrm>
          </p:grpSpPr>
          <p:sp>
            <p:nvSpPr>
              <p:cNvPr id="418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8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90"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defRPr>
                <a:solidFill>
                  <a:srgbClr val="FFFFCC"/>
                </a:solidFill>
              </a:defRPr>
            </a:lvl1pPr>
          </a:lstStyle>
          <a:p>
            <a:r>
              <a:t>Title Text</a:t>
            </a:r>
          </a:p>
        </p:txBody>
      </p:sp>
      <p:sp>
        <p:nvSpPr>
          <p:cNvPr id="4191"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92"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EAEAEA"/>
                </a:solidFill>
              </a:defRPr>
            </a:pPr>
            <a:endParaRPr/>
          </a:p>
        </p:txBody>
      </p:sp>
      <p:sp>
        <p:nvSpPr>
          <p:cNvPr id="419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309169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0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09" name="Group 3"/>
          <p:cNvGrpSpPr/>
          <p:nvPr/>
        </p:nvGrpSpPr>
        <p:grpSpPr>
          <a:xfrm>
            <a:off x="152399" y="374650"/>
            <a:ext cx="1524002" cy="1225551"/>
            <a:chOff x="0" y="0"/>
            <a:chExt cx="1524000" cy="1225550"/>
          </a:xfrm>
        </p:grpSpPr>
        <p:sp>
          <p:nvSpPr>
            <p:cNvPr id="420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07" name="Group 6"/>
            <p:cNvGrpSpPr/>
            <p:nvPr/>
          </p:nvGrpSpPr>
          <p:grpSpPr>
            <a:xfrm>
              <a:off x="88900" y="0"/>
              <a:ext cx="1304926" cy="1225551"/>
              <a:chOff x="0" y="0"/>
              <a:chExt cx="1304925" cy="1225550"/>
            </a:xfrm>
          </p:grpSpPr>
          <p:sp>
            <p:nvSpPr>
              <p:cNvPr id="420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0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10"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211"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1880011"/>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9_Blank">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18"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27" name="Group 3"/>
          <p:cNvGrpSpPr/>
          <p:nvPr/>
        </p:nvGrpSpPr>
        <p:grpSpPr>
          <a:xfrm>
            <a:off x="152399" y="374650"/>
            <a:ext cx="1524002" cy="1225551"/>
            <a:chOff x="0" y="0"/>
            <a:chExt cx="1524000" cy="1225550"/>
          </a:xfrm>
        </p:grpSpPr>
        <p:sp>
          <p:nvSpPr>
            <p:cNvPr id="4219"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0"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25" name="Group 6"/>
            <p:cNvGrpSpPr/>
            <p:nvPr/>
          </p:nvGrpSpPr>
          <p:grpSpPr>
            <a:xfrm>
              <a:off x="88900" y="0"/>
              <a:ext cx="1304926" cy="1225551"/>
              <a:chOff x="0" y="0"/>
              <a:chExt cx="1304925" cy="1225550"/>
            </a:xfrm>
          </p:grpSpPr>
          <p:sp>
            <p:nvSpPr>
              <p:cNvPr id="4221"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2"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3"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4"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6"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670367"/>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3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44" name="Group 3"/>
          <p:cNvGrpSpPr/>
          <p:nvPr/>
        </p:nvGrpSpPr>
        <p:grpSpPr>
          <a:xfrm>
            <a:off x="152399" y="374650"/>
            <a:ext cx="1524002" cy="1225551"/>
            <a:chOff x="0" y="0"/>
            <a:chExt cx="1524000" cy="1225550"/>
          </a:xfrm>
        </p:grpSpPr>
        <p:sp>
          <p:nvSpPr>
            <p:cNvPr id="423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42" name="Group 6"/>
            <p:cNvGrpSpPr/>
            <p:nvPr/>
          </p:nvGrpSpPr>
          <p:grpSpPr>
            <a:xfrm>
              <a:off x="88900" y="0"/>
              <a:ext cx="1304926" cy="1225551"/>
              <a:chOff x="0" y="0"/>
              <a:chExt cx="1304925" cy="1225550"/>
            </a:xfrm>
          </p:grpSpPr>
          <p:sp>
            <p:nvSpPr>
              <p:cNvPr id="423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5"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FFFFCC"/>
                </a:solidFill>
              </a:defRPr>
            </a:lvl1pPr>
          </a:lstStyle>
          <a:p>
            <a:r>
              <a:t>Title Text</a:t>
            </a:r>
          </a:p>
        </p:txBody>
      </p:sp>
      <p:sp>
        <p:nvSpPr>
          <p:cNvPr id="4246"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47"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EAEAEA"/>
                </a:solidFill>
              </a:defRPr>
            </a:pPr>
            <a:endParaRPr/>
          </a:p>
        </p:txBody>
      </p:sp>
      <p:sp>
        <p:nvSpPr>
          <p:cNvPr id="424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69306"/>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5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64" name="Group 3"/>
          <p:cNvGrpSpPr/>
          <p:nvPr/>
        </p:nvGrpSpPr>
        <p:grpSpPr>
          <a:xfrm>
            <a:off x="152399" y="374650"/>
            <a:ext cx="1524002" cy="1225551"/>
            <a:chOff x="0" y="0"/>
            <a:chExt cx="1524000" cy="1225550"/>
          </a:xfrm>
        </p:grpSpPr>
        <p:sp>
          <p:nvSpPr>
            <p:cNvPr id="425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62" name="Group 6"/>
            <p:cNvGrpSpPr/>
            <p:nvPr/>
          </p:nvGrpSpPr>
          <p:grpSpPr>
            <a:xfrm>
              <a:off x="88900" y="0"/>
              <a:ext cx="1304926" cy="1225551"/>
              <a:chOff x="0" y="0"/>
              <a:chExt cx="1304925" cy="1225550"/>
            </a:xfrm>
          </p:grpSpPr>
          <p:sp>
            <p:nvSpPr>
              <p:cNvPr id="425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5"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FFFFCC"/>
                </a:solidFill>
              </a:defRPr>
            </a:lvl1pPr>
          </a:lstStyle>
          <a:p>
            <a:r>
              <a:t>Title Text</a:t>
            </a:r>
          </a:p>
        </p:txBody>
      </p:sp>
      <p:sp>
        <p:nvSpPr>
          <p:cNvPr id="42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7"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6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2598126"/>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3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4280" name="Group 6"/>
          <p:cNvGrpSpPr/>
          <p:nvPr/>
        </p:nvGrpSpPr>
        <p:grpSpPr>
          <a:xfrm>
            <a:off x="0" y="914400"/>
            <a:ext cx="8686800" cy="2514600"/>
            <a:chOff x="0" y="0"/>
            <a:chExt cx="8686800" cy="2514600"/>
          </a:xfrm>
        </p:grpSpPr>
        <p:sp>
          <p:nvSpPr>
            <p:cNvPr id="427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7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7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81" name="Title Text"/>
          <p:cNvSpPr txBox="1">
            <a:spLocks noGrp="1"/>
          </p:cNvSpPr>
          <p:nvPr>
            <p:ph type="title"/>
          </p:nvPr>
        </p:nvSpPr>
        <p:spPr>
          <a:xfrm>
            <a:off x="685800" y="2130425"/>
            <a:ext cx="7772400" cy="1470025"/>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292929"/>
                </a:solidFill>
                <a:latin typeface="Arial"/>
                <a:ea typeface="Arial"/>
                <a:cs typeface="Arial"/>
                <a:sym typeface="Arial"/>
              </a:defRPr>
            </a:lvl1pPr>
            <a:lvl2pPr marL="0" indent="457200" algn="ctr">
              <a:buSzTx/>
              <a:buNone/>
              <a:defRPr>
                <a:solidFill>
                  <a:srgbClr val="292929"/>
                </a:solidFill>
                <a:latin typeface="Arial"/>
                <a:ea typeface="Arial"/>
                <a:cs typeface="Arial"/>
                <a:sym typeface="Arial"/>
              </a:defRPr>
            </a:lvl2pPr>
            <a:lvl3pPr marL="0" indent="914400" algn="ctr">
              <a:buSzTx/>
              <a:buNone/>
              <a:defRPr>
                <a:solidFill>
                  <a:srgbClr val="292929"/>
                </a:solidFill>
                <a:latin typeface="Arial"/>
                <a:ea typeface="Arial"/>
                <a:cs typeface="Arial"/>
                <a:sym typeface="Arial"/>
              </a:defRPr>
            </a:lvl3pPr>
            <a:lvl4pPr marL="0" indent="1371600" algn="ctr">
              <a:buSzTx/>
              <a:buNone/>
              <a:defRPr>
                <a:solidFill>
                  <a:srgbClr val="292929"/>
                </a:solidFill>
                <a:latin typeface="Arial"/>
                <a:ea typeface="Arial"/>
                <a:cs typeface="Arial"/>
                <a:sym typeface="Arial"/>
              </a:defRPr>
            </a:lvl4pPr>
            <a:lvl5pPr marL="0" indent="1828800" algn="ctr">
              <a:buSzTx/>
              <a:buNone/>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8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04058132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295" name="Group 6"/>
          <p:cNvGrpSpPr/>
          <p:nvPr/>
        </p:nvGrpSpPr>
        <p:grpSpPr>
          <a:xfrm>
            <a:off x="0" y="914400"/>
            <a:ext cx="8686800" cy="2514600"/>
            <a:chOff x="0" y="0"/>
            <a:chExt cx="8686800" cy="2514600"/>
          </a:xfrm>
        </p:grpSpPr>
        <p:sp>
          <p:nvSpPr>
            <p:cNvPr id="429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9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9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9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97" name="Body Level One…"/>
          <p:cNvSpPr txBox="1">
            <a:spLocks noGrp="1"/>
          </p:cNvSpPr>
          <p:nvPr>
            <p:ph type="body" idx="1"/>
          </p:nvPr>
        </p:nvSpPr>
        <p:spPr>
          <a:xfrm>
            <a:off x="949325" y="1981200"/>
            <a:ext cx="7661275" cy="4114800"/>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9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42833403"/>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4310" name="Group 6"/>
          <p:cNvGrpSpPr/>
          <p:nvPr/>
        </p:nvGrpSpPr>
        <p:grpSpPr>
          <a:xfrm>
            <a:off x="0" y="914400"/>
            <a:ext cx="8686800" cy="2514600"/>
            <a:chOff x="0" y="0"/>
            <a:chExt cx="8686800" cy="2514600"/>
          </a:xfrm>
        </p:grpSpPr>
        <p:sp>
          <p:nvSpPr>
            <p:cNvPr id="430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0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0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1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31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292929"/>
                </a:solidFill>
                <a:latin typeface="Arial"/>
                <a:ea typeface="Arial"/>
                <a:cs typeface="Arial"/>
                <a:sym typeface="Arial"/>
              </a:defRPr>
            </a:lvl1pPr>
            <a:lvl2pPr marL="0" indent="457200">
              <a:spcBef>
                <a:spcPts val="400"/>
              </a:spcBef>
              <a:buSzTx/>
              <a:buNone/>
              <a:defRPr sz="2000">
                <a:solidFill>
                  <a:srgbClr val="292929"/>
                </a:solidFill>
                <a:latin typeface="Arial"/>
                <a:ea typeface="Arial"/>
                <a:cs typeface="Arial"/>
                <a:sym typeface="Arial"/>
              </a:defRPr>
            </a:lvl2pPr>
            <a:lvl3pPr marL="0" indent="914400">
              <a:spcBef>
                <a:spcPts val="400"/>
              </a:spcBef>
              <a:buSzTx/>
              <a:buNone/>
              <a:defRPr sz="2000">
                <a:solidFill>
                  <a:srgbClr val="292929"/>
                </a:solidFill>
                <a:latin typeface="Arial"/>
                <a:ea typeface="Arial"/>
                <a:cs typeface="Arial"/>
                <a:sym typeface="Arial"/>
              </a:defRPr>
            </a:lvl3pPr>
            <a:lvl4pPr marL="0" indent="1371600">
              <a:spcBef>
                <a:spcPts val="400"/>
              </a:spcBef>
              <a:buSzTx/>
              <a:buNone/>
              <a:defRPr sz="2000">
                <a:solidFill>
                  <a:srgbClr val="292929"/>
                </a:solidFill>
                <a:latin typeface="Arial"/>
                <a:ea typeface="Arial"/>
                <a:cs typeface="Arial"/>
                <a:sym typeface="Arial"/>
              </a:defRPr>
            </a:lvl4pPr>
            <a:lvl5pPr marL="0" indent="1828800">
              <a:spcBef>
                <a:spcPts val="400"/>
              </a:spcBef>
              <a:buSzTx/>
              <a:buNone/>
              <a:defRPr sz="20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98491476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325" name="Group 6"/>
          <p:cNvGrpSpPr/>
          <p:nvPr/>
        </p:nvGrpSpPr>
        <p:grpSpPr>
          <a:xfrm>
            <a:off x="0" y="914400"/>
            <a:ext cx="8686800" cy="2514600"/>
            <a:chOff x="0" y="0"/>
            <a:chExt cx="8686800" cy="2514600"/>
          </a:xfrm>
        </p:grpSpPr>
        <p:sp>
          <p:nvSpPr>
            <p:cNvPr id="432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2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2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2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27" name="Body Level One…"/>
          <p:cNvSpPr txBox="1">
            <a:spLocks noGrp="1"/>
          </p:cNvSpPr>
          <p:nvPr>
            <p:ph type="body" sz="half" idx="1"/>
          </p:nvPr>
        </p:nvSpPr>
        <p:spPr>
          <a:xfrm>
            <a:off x="949325" y="1981200"/>
            <a:ext cx="3754438" cy="4114800"/>
          </a:xfrm>
          <a:prstGeom prst="rect">
            <a:avLst/>
          </a:prstGeom>
        </p:spPr>
        <p:txBody>
          <a:bodyPr>
            <a:normAutofit/>
          </a:bodyPr>
          <a:lstStyle>
            <a:lvl1pPr marL="447675" indent="-447675">
              <a:spcBef>
                <a:spcPts val="600"/>
              </a:spcBef>
              <a:buClr>
                <a:srgbClr val="CC9900"/>
              </a:buClr>
              <a:buSzPct val="70000"/>
              <a:buChar char="■"/>
              <a:defRPr sz="2800">
                <a:solidFill>
                  <a:srgbClr val="292929"/>
                </a:solidFill>
                <a:latin typeface="Arial"/>
                <a:ea typeface="Arial"/>
                <a:cs typeface="Arial"/>
                <a:sym typeface="Arial"/>
              </a:defRPr>
            </a:lvl1pPr>
            <a:lvl2pPr marL="962289" indent="-513027">
              <a:spcBef>
                <a:spcPts val="600"/>
              </a:spcBef>
              <a:buClr>
                <a:srgbClr val="CC9900"/>
              </a:buClr>
              <a:buSzPct val="65000"/>
              <a:buChar char="○"/>
              <a:defRPr sz="2800">
                <a:solidFill>
                  <a:srgbClr val="292929"/>
                </a:solidFill>
                <a:latin typeface="Arial"/>
                <a:ea typeface="Arial"/>
                <a:cs typeface="Arial"/>
                <a:sym typeface="Arial"/>
              </a:defRPr>
            </a:lvl2pPr>
            <a:lvl3pPr marL="1455103" indent="-564515">
              <a:spcBef>
                <a:spcPts val="600"/>
              </a:spcBef>
              <a:buClr>
                <a:srgbClr val="CC9900"/>
              </a:buClr>
              <a:buSzPct val="70000"/>
              <a:buChar char="■"/>
              <a:defRPr sz="2800">
                <a:solidFill>
                  <a:srgbClr val="292929"/>
                </a:solidFill>
                <a:latin typeface="Arial"/>
                <a:ea typeface="Arial"/>
                <a:cs typeface="Arial"/>
                <a:sym typeface="Arial"/>
              </a:defRPr>
            </a:lvl3pPr>
            <a:lvl4pPr marL="1895475" indent="-600075">
              <a:spcBef>
                <a:spcPts val="600"/>
              </a:spcBef>
              <a:buClr>
                <a:srgbClr val="CC9900"/>
              </a:buClr>
              <a:buSzPct val="75000"/>
              <a:buChar char="○"/>
              <a:defRPr sz="2800">
                <a:solidFill>
                  <a:srgbClr val="292929"/>
                </a:solidFill>
                <a:latin typeface="Arial"/>
                <a:ea typeface="Arial"/>
                <a:cs typeface="Arial"/>
                <a:sym typeface="Arial"/>
              </a:defRPr>
            </a:lvl4pPr>
            <a:lvl5pPr marL="2285294" indent="-602544">
              <a:spcBef>
                <a:spcPts val="600"/>
              </a:spcBef>
              <a:buClr>
                <a:srgbClr val="CC9900"/>
              </a:buClr>
              <a:buSzPct val="70000"/>
              <a:buChar char="■"/>
              <a:defRPr sz="28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54302270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911789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40" name="Group 6"/>
          <p:cNvGrpSpPr/>
          <p:nvPr/>
        </p:nvGrpSpPr>
        <p:grpSpPr>
          <a:xfrm>
            <a:off x="0" y="914400"/>
            <a:ext cx="8686800" cy="2514600"/>
            <a:chOff x="0" y="0"/>
            <a:chExt cx="8686800" cy="2514600"/>
          </a:xfrm>
        </p:grpSpPr>
        <p:sp>
          <p:nvSpPr>
            <p:cNvPr id="433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3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3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41" name="Title Text"/>
          <p:cNvSpPr txBox="1">
            <a:spLocks noGrp="1"/>
          </p:cNvSpPr>
          <p:nvPr>
            <p:ph type="title"/>
          </p:nvPr>
        </p:nvSpPr>
        <p:spPr>
          <a:xfrm>
            <a:off x="457200" y="274638"/>
            <a:ext cx="8229600" cy="1143001"/>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4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292929"/>
                </a:solidFill>
                <a:latin typeface="Arial"/>
                <a:ea typeface="Arial"/>
                <a:cs typeface="Arial"/>
                <a:sym typeface="Arial"/>
              </a:defRPr>
            </a:lvl1pPr>
            <a:lvl2pPr marL="0" indent="457200">
              <a:spcBef>
                <a:spcPts val="500"/>
              </a:spcBef>
              <a:buSzTx/>
              <a:buNone/>
              <a:defRPr sz="2400" b="1">
                <a:solidFill>
                  <a:srgbClr val="292929"/>
                </a:solidFill>
                <a:latin typeface="Arial"/>
                <a:ea typeface="Arial"/>
                <a:cs typeface="Arial"/>
                <a:sym typeface="Arial"/>
              </a:defRPr>
            </a:lvl2pPr>
            <a:lvl3pPr marL="0" indent="914400">
              <a:spcBef>
                <a:spcPts val="500"/>
              </a:spcBef>
              <a:buSzTx/>
              <a:buNone/>
              <a:defRPr sz="2400" b="1">
                <a:solidFill>
                  <a:srgbClr val="292929"/>
                </a:solidFill>
                <a:latin typeface="Arial"/>
                <a:ea typeface="Arial"/>
                <a:cs typeface="Arial"/>
                <a:sym typeface="Arial"/>
              </a:defRPr>
            </a:lvl3pPr>
            <a:lvl4pPr marL="0" indent="1371600">
              <a:spcBef>
                <a:spcPts val="500"/>
              </a:spcBef>
              <a:buSzTx/>
              <a:buNone/>
              <a:defRPr sz="2400" b="1">
                <a:solidFill>
                  <a:srgbClr val="292929"/>
                </a:solidFill>
                <a:latin typeface="Arial"/>
                <a:ea typeface="Arial"/>
                <a:cs typeface="Arial"/>
                <a:sym typeface="Arial"/>
              </a:defRPr>
            </a:lvl4pPr>
            <a:lvl5pPr marL="0" indent="1828800">
              <a:spcBef>
                <a:spcPts val="500"/>
              </a:spcBef>
              <a:buSzTx/>
              <a:buNone/>
              <a:defRPr sz="2400" b="1">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292929"/>
                </a:solidFill>
                <a:latin typeface="Arial"/>
                <a:ea typeface="Arial"/>
                <a:cs typeface="Arial"/>
                <a:sym typeface="Arial"/>
              </a:defRPr>
            </a:pPr>
            <a:endParaRPr/>
          </a:p>
        </p:txBody>
      </p:sp>
      <p:sp>
        <p:nvSpPr>
          <p:cNvPr id="4344"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250975261"/>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15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4356" name="Group 6"/>
          <p:cNvGrpSpPr/>
          <p:nvPr/>
        </p:nvGrpSpPr>
        <p:grpSpPr>
          <a:xfrm>
            <a:off x="0" y="914400"/>
            <a:ext cx="8686800" cy="2514600"/>
            <a:chOff x="0" y="0"/>
            <a:chExt cx="8686800" cy="2514600"/>
          </a:xfrm>
        </p:grpSpPr>
        <p:sp>
          <p:nvSpPr>
            <p:cNvPr id="4351"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52"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3"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4"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55"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57"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5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4184389516"/>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0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4370" name="Group 6"/>
          <p:cNvGrpSpPr/>
          <p:nvPr/>
        </p:nvGrpSpPr>
        <p:grpSpPr>
          <a:xfrm>
            <a:off x="0" y="914400"/>
            <a:ext cx="8686800" cy="2514600"/>
            <a:chOff x="0" y="0"/>
            <a:chExt cx="8686800" cy="2514600"/>
          </a:xfrm>
        </p:grpSpPr>
        <p:sp>
          <p:nvSpPr>
            <p:cNvPr id="436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6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6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71"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245100438"/>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83" name="Group 6"/>
          <p:cNvGrpSpPr/>
          <p:nvPr/>
        </p:nvGrpSpPr>
        <p:grpSpPr>
          <a:xfrm>
            <a:off x="0" y="914400"/>
            <a:ext cx="8686800" cy="2514600"/>
            <a:chOff x="0" y="0"/>
            <a:chExt cx="8686800" cy="2514600"/>
          </a:xfrm>
        </p:grpSpPr>
        <p:sp>
          <p:nvSpPr>
            <p:cNvPr id="4378"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79"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0"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1"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82"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385" name="Body Level One…"/>
          <p:cNvSpPr txBox="1">
            <a:spLocks noGrp="1"/>
          </p:cNvSpPr>
          <p:nvPr>
            <p:ph type="body" idx="1"/>
          </p:nvPr>
        </p:nvSpPr>
        <p:spPr>
          <a:xfrm>
            <a:off x="3575050" y="273050"/>
            <a:ext cx="5111750" cy="5853113"/>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292929"/>
                </a:solidFill>
                <a:latin typeface="Arial"/>
                <a:ea typeface="Arial"/>
                <a:cs typeface="Arial"/>
                <a:sym typeface="Arial"/>
              </a:defRPr>
            </a:pPr>
            <a:endParaRPr/>
          </a:p>
        </p:txBody>
      </p:sp>
      <p:sp>
        <p:nvSpPr>
          <p:cNvPr id="4387"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489064939"/>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99" name="Group 6"/>
          <p:cNvGrpSpPr/>
          <p:nvPr/>
        </p:nvGrpSpPr>
        <p:grpSpPr>
          <a:xfrm>
            <a:off x="0" y="914400"/>
            <a:ext cx="8686800" cy="2514600"/>
            <a:chOff x="0" y="0"/>
            <a:chExt cx="8686800" cy="2514600"/>
          </a:xfrm>
        </p:grpSpPr>
        <p:sp>
          <p:nvSpPr>
            <p:cNvPr id="4394"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95"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6"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7"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98"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40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0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292929"/>
                </a:solidFill>
                <a:latin typeface="Arial"/>
                <a:ea typeface="Arial"/>
                <a:cs typeface="Arial"/>
                <a:sym typeface="Arial"/>
              </a:defRPr>
            </a:lvl1pPr>
            <a:lvl2pPr marL="0" indent="457200">
              <a:spcBef>
                <a:spcPts val="300"/>
              </a:spcBef>
              <a:buSzTx/>
              <a:buNone/>
              <a:defRPr sz="1400">
                <a:solidFill>
                  <a:srgbClr val="292929"/>
                </a:solidFill>
                <a:latin typeface="Arial"/>
                <a:ea typeface="Arial"/>
                <a:cs typeface="Arial"/>
                <a:sym typeface="Arial"/>
              </a:defRPr>
            </a:lvl2pPr>
            <a:lvl3pPr marL="0" indent="914400">
              <a:spcBef>
                <a:spcPts val="300"/>
              </a:spcBef>
              <a:buSzTx/>
              <a:buNone/>
              <a:defRPr sz="1400">
                <a:solidFill>
                  <a:srgbClr val="292929"/>
                </a:solidFill>
                <a:latin typeface="Arial"/>
                <a:ea typeface="Arial"/>
                <a:cs typeface="Arial"/>
                <a:sym typeface="Arial"/>
              </a:defRPr>
            </a:lvl3pPr>
            <a:lvl4pPr marL="0" indent="1371600">
              <a:spcBef>
                <a:spcPts val="300"/>
              </a:spcBef>
              <a:buSzTx/>
              <a:buNone/>
              <a:defRPr sz="1400">
                <a:solidFill>
                  <a:srgbClr val="292929"/>
                </a:solidFill>
                <a:latin typeface="Arial"/>
                <a:ea typeface="Arial"/>
                <a:cs typeface="Arial"/>
                <a:sym typeface="Arial"/>
              </a:defRPr>
            </a:lvl4pPr>
            <a:lvl5pPr marL="0" indent="1828800">
              <a:spcBef>
                <a:spcPts val="300"/>
              </a:spcBef>
              <a:buSzTx/>
              <a:buNone/>
              <a:defRPr sz="14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195188919"/>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41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7880359"/>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2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24853355"/>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42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4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89969321"/>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0293588"/>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4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799567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043690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45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5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2354249"/>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44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72261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7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7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4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643431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8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59521610"/>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5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685800" y="2130425"/>
            <a:ext cx="7772400" cy="1470025"/>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492" name="Body Level One…"/>
          <p:cNvSpPr txBox="1">
            <a:spLocks noGrp="1"/>
          </p:cNvSpPr>
          <p:nvPr>
            <p:ph type="body" sz="quarter" idx="1"/>
          </p:nvPr>
        </p:nvSpPr>
        <p:spPr>
          <a:xfrm>
            <a:off x="1371600" y="3886200"/>
            <a:ext cx="6400800" cy="1752600"/>
          </a:xfrm>
          <a:prstGeom prst="rect">
            <a:avLst/>
          </a:prstGeom>
          <a:effectLst>
            <a:outerShdw dist="35921"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marL="0" indent="457200" algn="ctr">
              <a:buSzTx/>
              <a:buNone/>
              <a:defRPr>
                <a:solidFill>
                  <a:srgbClr val="FFFF66"/>
                </a:solidFill>
                <a:latin typeface="Trebuchet MS"/>
                <a:ea typeface="Trebuchet MS"/>
                <a:cs typeface="Trebuchet MS"/>
                <a:sym typeface="Trebuchet MS"/>
              </a:defRPr>
            </a:lvl2pPr>
            <a:lvl3pPr marL="0" indent="914400" algn="ctr">
              <a:buSzTx/>
              <a:buNone/>
              <a:defRPr>
                <a:solidFill>
                  <a:srgbClr val="FFFF66"/>
                </a:solidFill>
                <a:latin typeface="Trebuchet MS"/>
                <a:ea typeface="Trebuchet MS"/>
                <a:cs typeface="Trebuchet MS"/>
                <a:sym typeface="Trebuchet MS"/>
              </a:defRPr>
            </a:lvl3pPr>
            <a:lvl4pPr marL="0" indent="1371600" algn="ctr">
              <a:buSzTx/>
              <a:buNone/>
              <a:defRPr>
                <a:solidFill>
                  <a:srgbClr val="FFFF66"/>
                </a:solidFill>
                <a:latin typeface="Trebuchet MS"/>
                <a:ea typeface="Trebuchet MS"/>
                <a:cs typeface="Trebuchet MS"/>
                <a:sym typeface="Trebuchet MS"/>
              </a:defRPr>
            </a:lvl4pPr>
            <a:lvl5pPr marL="0" indent="1828800" algn="ctr">
              <a:buSzTx/>
              <a:buNone/>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895118565"/>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01" name="Body Level One…"/>
          <p:cNvSpPr txBox="1">
            <a:spLocks noGrp="1"/>
          </p:cNvSpPr>
          <p:nvPr>
            <p:ph type="body" idx="1"/>
          </p:nvPr>
        </p:nvSpPr>
        <p:spPr>
          <a:xfrm>
            <a:off x="685800" y="1981200"/>
            <a:ext cx="7772400" cy="4114800"/>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02"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77584577"/>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9" name="Title Text"/>
          <p:cNvSpPr txBox="1">
            <a:spLocks noGrp="1"/>
          </p:cNvSpPr>
          <p:nvPr>
            <p:ph type="title"/>
          </p:nvPr>
        </p:nvSpPr>
        <p:spPr>
          <a:xfrm>
            <a:off x="722312" y="4406900"/>
            <a:ext cx="7772401" cy="1362075"/>
          </a:xfrm>
          <a:prstGeom prst="rect">
            <a:avLst/>
          </a:prstGeom>
          <a:effectLst>
            <a:outerShdw dist="35921" dir="2700000" rotWithShape="0">
              <a:srgbClr val="808080"/>
            </a:outerShdw>
          </a:effectLst>
        </p:spPr>
        <p:txBody>
          <a:bodyPr anchor="t"/>
          <a:lstStyle>
            <a:lvl1pPr>
              <a:defRPr sz="4000" b="1" cap="all">
                <a:solidFill>
                  <a:srgbClr val="FFFF66"/>
                </a:solidFill>
                <a:latin typeface="Trebuchet MS"/>
                <a:ea typeface="Trebuchet MS"/>
                <a:cs typeface="Trebuchet MS"/>
                <a:sym typeface="Trebuchet MS"/>
              </a:defRPr>
            </a:lvl1pPr>
          </a:lstStyle>
          <a:p>
            <a:r>
              <a:t>Title Text</a:t>
            </a:r>
          </a:p>
        </p:txBody>
      </p:sp>
      <p:sp>
        <p:nvSpPr>
          <p:cNvPr id="4510" name="Body Level One…"/>
          <p:cNvSpPr txBox="1">
            <a:spLocks noGrp="1"/>
          </p:cNvSpPr>
          <p:nvPr>
            <p:ph type="body" sz="quarter" idx="1"/>
          </p:nvPr>
        </p:nvSpPr>
        <p:spPr>
          <a:xfrm>
            <a:off x="722312" y="2906713"/>
            <a:ext cx="7772401" cy="1500188"/>
          </a:xfrm>
          <a:prstGeom prst="rect">
            <a:avLst/>
          </a:prstGeom>
          <a:effectLst>
            <a:outerShdw dist="35921"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11"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5962684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1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18"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19" name="Body Level One…"/>
          <p:cNvSpPr txBox="1">
            <a:spLocks noGrp="1"/>
          </p:cNvSpPr>
          <p:nvPr>
            <p:ph type="body" sz="half" idx="1"/>
          </p:nvPr>
        </p:nvSpPr>
        <p:spPr>
          <a:xfrm>
            <a:off x="685800" y="1981200"/>
            <a:ext cx="3810000" cy="4114800"/>
          </a:xfrm>
          <a:prstGeom prst="rect">
            <a:avLst/>
          </a:prstGeom>
          <a:effectLst>
            <a:outerShdw dist="35921"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86088487"/>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27" name="Title Text"/>
          <p:cNvSpPr txBox="1">
            <a:spLocks noGrp="1"/>
          </p:cNvSpPr>
          <p:nvPr>
            <p:ph type="title"/>
          </p:nvPr>
        </p:nvSpPr>
        <p:spPr>
          <a:xfrm>
            <a:off x="457200" y="274638"/>
            <a:ext cx="8229600" cy="1143001"/>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28" name="Body Level One…"/>
          <p:cNvSpPr txBox="1">
            <a:spLocks noGrp="1"/>
          </p:cNvSpPr>
          <p:nvPr>
            <p:ph type="body" sz="quarter" idx="1"/>
          </p:nvPr>
        </p:nvSpPr>
        <p:spPr>
          <a:xfrm>
            <a:off x="457200" y="1535112"/>
            <a:ext cx="4040188" cy="639763"/>
          </a:xfrm>
          <a:prstGeom prst="rect">
            <a:avLst/>
          </a:prstGeom>
          <a:effectLst>
            <a:outerShdw dist="35921"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9" name="Text Placeholder 4"/>
          <p:cNvSpPr>
            <a:spLocks noGrp="1"/>
          </p:cNvSpPr>
          <p:nvPr>
            <p:ph type="body" sz="quarter" idx="21"/>
          </p:nvPr>
        </p:nvSpPr>
        <p:spPr>
          <a:xfrm>
            <a:off x="4645025" y="1535112"/>
            <a:ext cx="4041775" cy="639763"/>
          </a:xfrm>
          <a:prstGeom prst="rect">
            <a:avLst/>
          </a:prstGeom>
          <a:effectLst>
            <a:outerShdw dist="35921" dir="2700000" rotWithShape="0">
              <a:srgbClr val="808080"/>
            </a:outerShdw>
          </a:effectLst>
        </p:spPr>
        <p:txBody>
          <a:bodyPr anchor="b">
            <a:normAutofit/>
          </a:bodyPr>
          <a:lstStyle/>
          <a:p>
            <a:pPr marL="0" indent="0">
              <a:spcBef>
                <a:spcPts val="500"/>
              </a:spcBef>
              <a:buSzTx/>
              <a:buNone/>
              <a:defRPr sz="2400" b="1">
                <a:solidFill>
                  <a:srgbClr val="FFFF66"/>
                </a:solidFill>
                <a:latin typeface="Trebuchet MS"/>
                <a:ea typeface="Trebuchet MS"/>
                <a:cs typeface="Trebuchet MS"/>
                <a:sym typeface="Trebuchet MS"/>
              </a:defRPr>
            </a:pPr>
            <a:endParaRPr/>
          </a:p>
        </p:txBody>
      </p:sp>
      <p:sp>
        <p:nvSpPr>
          <p:cNvPr id="453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13461803"/>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1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7"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38"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830771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499238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52" name="Title Text"/>
          <p:cNvSpPr txBox="1">
            <a:spLocks noGrp="1"/>
          </p:cNvSpPr>
          <p:nvPr>
            <p:ph type="title"/>
          </p:nvPr>
        </p:nvSpPr>
        <p:spPr>
          <a:xfrm>
            <a:off x="457200" y="273050"/>
            <a:ext cx="3008314" cy="1162050"/>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53" name="Body Level One…"/>
          <p:cNvSpPr txBox="1">
            <a:spLocks noGrp="1"/>
          </p:cNvSpPr>
          <p:nvPr>
            <p:ph type="body" idx="1"/>
          </p:nvPr>
        </p:nvSpPr>
        <p:spPr>
          <a:xfrm>
            <a:off x="3575050" y="273050"/>
            <a:ext cx="5111750" cy="5853113"/>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54" name="Text Placeholder 3"/>
          <p:cNvSpPr>
            <a:spLocks noGrp="1"/>
          </p:cNvSpPr>
          <p:nvPr>
            <p:ph type="body" sz="half" idx="21"/>
          </p:nvPr>
        </p:nvSpPr>
        <p:spPr>
          <a:xfrm>
            <a:off x="457199" y="1435100"/>
            <a:ext cx="3008315" cy="4691063"/>
          </a:xfrm>
          <a:prstGeom prst="rect">
            <a:avLst/>
          </a:prstGeom>
          <a:effectLst>
            <a:outerShdw dist="35921" dir="2700000" rotWithShape="0">
              <a:srgbClr val="808080"/>
            </a:outerShdw>
          </a:effectLst>
        </p:spPr>
        <p:txBody>
          <a:bodyPr>
            <a:normAutofit/>
          </a:bodyPr>
          <a:lstStyle/>
          <a:p>
            <a:pPr marL="0" indent="0">
              <a:spcBef>
                <a:spcPts val="300"/>
              </a:spcBef>
              <a:buSzTx/>
              <a:buNone/>
              <a:defRPr sz="1400">
                <a:solidFill>
                  <a:srgbClr val="FFFF66"/>
                </a:solidFill>
                <a:latin typeface="Trebuchet MS"/>
                <a:ea typeface="Trebuchet MS"/>
                <a:cs typeface="Trebuchet MS"/>
                <a:sym typeface="Trebuchet MS"/>
              </a:defRPr>
            </a:pPr>
            <a:endParaRPr/>
          </a:p>
        </p:txBody>
      </p:sp>
      <p:sp>
        <p:nvSpPr>
          <p:cNvPr id="455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60227429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62" name="Title Text"/>
          <p:cNvSpPr txBox="1">
            <a:spLocks noGrp="1"/>
          </p:cNvSpPr>
          <p:nvPr>
            <p:ph type="title"/>
          </p:nvPr>
        </p:nvSpPr>
        <p:spPr>
          <a:xfrm>
            <a:off x="1792288" y="4800600"/>
            <a:ext cx="5486401" cy="566738"/>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63" name="Picture Placeholder 2"/>
          <p:cNvSpPr>
            <a:spLocks noGrp="1"/>
          </p:cNvSpPr>
          <p:nvPr>
            <p:ph type="pic" sz="half" idx="21"/>
          </p:nvPr>
        </p:nvSpPr>
        <p:spPr>
          <a:xfrm>
            <a:off x="1792288" y="612775"/>
            <a:ext cx="5486401" cy="4114800"/>
          </a:xfrm>
          <a:prstGeom prst="rect">
            <a:avLst/>
          </a:prstGeom>
          <a:effectLst>
            <a:outerShdw dist="35921" dir="2700000" rotWithShape="0">
              <a:srgbClr val="808080"/>
            </a:outerShdw>
          </a:effectLst>
        </p:spPr>
        <p:txBody>
          <a:bodyPr lIns="91439" rIns="91439"/>
          <a:lstStyle/>
          <a:p>
            <a:endParaRPr/>
          </a:p>
        </p:txBody>
      </p:sp>
      <p:sp>
        <p:nvSpPr>
          <p:cNvPr id="4564" name="Body Level One…"/>
          <p:cNvSpPr txBox="1">
            <a:spLocks noGrp="1"/>
          </p:cNvSpPr>
          <p:nvPr>
            <p:ph type="body" sz="quarter" idx="1"/>
          </p:nvPr>
        </p:nvSpPr>
        <p:spPr>
          <a:xfrm>
            <a:off x="1792288" y="5367337"/>
            <a:ext cx="5486401" cy="804863"/>
          </a:xfrm>
          <a:prstGeom prst="rect">
            <a:avLst/>
          </a:prstGeom>
          <a:effectLst>
            <a:outerShdw dist="35921"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08388997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105540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8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68835736"/>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5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0674078"/>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3984114"/>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60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1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6954364"/>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6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1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7544141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46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9720284"/>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3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3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2181964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692123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4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0972840"/>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7_Title Slide">
    <p:spTree>
      <p:nvGrpSpPr>
        <p:cNvPr id="1" name=""/>
        <p:cNvGrpSpPr/>
        <p:nvPr/>
      </p:nvGrpSpPr>
      <p:grpSpPr>
        <a:xfrm>
          <a:off x="0" y="0"/>
          <a:ext cx="0" cy="0"/>
          <a:chOff x="0" y="0"/>
          <a:chExt cx="0" cy="0"/>
        </a:xfrm>
      </p:grpSpPr>
      <p:grpSp>
        <p:nvGrpSpPr>
          <p:cNvPr id="4655" name="Group 7"/>
          <p:cNvGrpSpPr/>
          <p:nvPr/>
        </p:nvGrpSpPr>
        <p:grpSpPr>
          <a:xfrm>
            <a:off x="0" y="0"/>
            <a:ext cx="6362700" cy="6858000"/>
            <a:chOff x="0" y="0"/>
            <a:chExt cx="6362700" cy="6858000"/>
          </a:xfrm>
        </p:grpSpPr>
        <p:pic>
          <p:nvPicPr>
            <p:cNvPr id="465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65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65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65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65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659"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4153234115"/>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24_Title and Content">
    <p:spTree>
      <p:nvGrpSpPr>
        <p:cNvPr id="1" name=""/>
        <p:cNvGrpSpPr/>
        <p:nvPr/>
      </p:nvGrpSpPr>
      <p:grpSpPr>
        <a:xfrm>
          <a:off x="0" y="0"/>
          <a:ext cx="0" cy="0"/>
          <a:chOff x="0" y="0"/>
          <a:chExt cx="0" cy="0"/>
        </a:xfrm>
      </p:grpSpPr>
      <p:sp>
        <p:nvSpPr>
          <p:cNvPr id="4666" name="Title Text"/>
          <p:cNvSpPr txBox="1">
            <a:spLocks noGrp="1"/>
          </p:cNvSpPr>
          <p:nvPr>
            <p:ph type="title"/>
          </p:nvPr>
        </p:nvSpPr>
        <p:spPr>
          <a:prstGeom prst="rect">
            <a:avLst/>
          </a:prstGeom>
        </p:spPr>
        <p:txBody>
          <a:bodyPr/>
          <a:lstStyle/>
          <a:p>
            <a:r>
              <a:t>Title Text</a:t>
            </a:r>
          </a:p>
        </p:txBody>
      </p:sp>
      <p:sp>
        <p:nvSpPr>
          <p:cNvPr id="4667"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66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1021846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4675"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6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93950932"/>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4684" name="Title Text"/>
          <p:cNvSpPr txBox="1">
            <a:spLocks noGrp="1"/>
          </p:cNvSpPr>
          <p:nvPr>
            <p:ph type="title"/>
          </p:nvPr>
        </p:nvSpPr>
        <p:spPr>
          <a:prstGeom prst="rect">
            <a:avLst/>
          </a:prstGeom>
        </p:spPr>
        <p:txBody>
          <a:bodyPr/>
          <a:lstStyle/>
          <a:p>
            <a:r>
              <a:t>Title Text</a:t>
            </a:r>
          </a:p>
        </p:txBody>
      </p:sp>
      <p:sp>
        <p:nvSpPr>
          <p:cNvPr id="4685"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8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684057166"/>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469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69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46240950"/>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4703" name="Title Text"/>
          <p:cNvSpPr txBox="1">
            <a:spLocks noGrp="1"/>
          </p:cNvSpPr>
          <p:nvPr>
            <p:ph type="title"/>
          </p:nvPr>
        </p:nvSpPr>
        <p:spPr>
          <a:prstGeom prst="rect">
            <a:avLst/>
          </a:prstGeom>
        </p:spPr>
        <p:txBody>
          <a:bodyPr/>
          <a:lstStyle/>
          <a:p>
            <a:r>
              <a:t>Title Text</a:t>
            </a:r>
          </a:p>
        </p:txBody>
      </p:sp>
      <p:sp>
        <p:nvSpPr>
          <p:cNvPr id="470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707726222"/>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47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20587004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4718"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719"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72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957867846"/>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4728"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73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5080704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69727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2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738"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94366610"/>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4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4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60724570"/>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75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764584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6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6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00064004"/>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77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7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2848791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78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8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3803316"/>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47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3643724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79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0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8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41029959"/>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80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780930"/>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9_Title Slide">
    <p:bg>
      <p:bgPr>
        <a:solidFill>
          <a:srgbClr val="720000"/>
        </a:solidFill>
        <a:effectLst/>
      </p:bgPr>
    </p:bg>
    <p:spTree>
      <p:nvGrpSpPr>
        <p:cNvPr id="1" name=""/>
        <p:cNvGrpSpPr/>
        <p:nvPr/>
      </p:nvGrpSpPr>
      <p:grpSpPr>
        <a:xfrm>
          <a:off x="0" y="0"/>
          <a:ext cx="0" cy="0"/>
          <a:chOff x="0" y="0"/>
          <a:chExt cx="0" cy="0"/>
        </a:xfrm>
      </p:grpSpPr>
      <p:grpSp>
        <p:nvGrpSpPr>
          <p:cNvPr id="4821" name="Group 2"/>
          <p:cNvGrpSpPr/>
          <p:nvPr/>
        </p:nvGrpSpPr>
        <p:grpSpPr>
          <a:xfrm>
            <a:off x="0" y="0"/>
            <a:ext cx="8458200" cy="5943600"/>
            <a:chOff x="0" y="0"/>
            <a:chExt cx="8458200" cy="5943600"/>
          </a:xfrm>
        </p:grpSpPr>
        <p:sp>
          <p:nvSpPr>
            <p:cNvPr id="4819"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20"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3"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2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62005110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8652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720000"/>
        </a:solidFill>
        <a:effectLst/>
      </p:bgPr>
    </p:bg>
    <p:spTree>
      <p:nvGrpSpPr>
        <p:cNvPr id="1" name=""/>
        <p:cNvGrpSpPr/>
        <p:nvPr/>
      </p:nvGrpSpPr>
      <p:grpSpPr>
        <a:xfrm>
          <a:off x="0" y="0"/>
          <a:ext cx="0" cy="0"/>
          <a:chOff x="0" y="0"/>
          <a:chExt cx="0" cy="0"/>
        </a:xfrm>
      </p:grpSpPr>
      <p:grpSp>
        <p:nvGrpSpPr>
          <p:cNvPr id="4833" name="Group 2"/>
          <p:cNvGrpSpPr/>
          <p:nvPr/>
        </p:nvGrpSpPr>
        <p:grpSpPr>
          <a:xfrm>
            <a:off x="0" y="0"/>
            <a:ext cx="7242175" cy="1981200"/>
            <a:chOff x="0" y="0"/>
            <a:chExt cx="7242175" cy="1981200"/>
          </a:xfrm>
        </p:grpSpPr>
        <p:sp>
          <p:nvSpPr>
            <p:cNvPr id="483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3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35"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36"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78385491"/>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4845" name="Group 2"/>
          <p:cNvGrpSpPr/>
          <p:nvPr/>
        </p:nvGrpSpPr>
        <p:grpSpPr>
          <a:xfrm>
            <a:off x="0" y="0"/>
            <a:ext cx="7242175" cy="1981200"/>
            <a:chOff x="0" y="0"/>
            <a:chExt cx="7242175" cy="1981200"/>
          </a:xfrm>
        </p:grpSpPr>
        <p:sp>
          <p:nvSpPr>
            <p:cNvPr id="4843"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44"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4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4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22394048"/>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720000"/>
        </a:solidFill>
        <a:effectLst/>
      </p:bgPr>
    </p:bg>
    <p:spTree>
      <p:nvGrpSpPr>
        <p:cNvPr id="1" name=""/>
        <p:cNvGrpSpPr/>
        <p:nvPr/>
      </p:nvGrpSpPr>
      <p:grpSpPr>
        <a:xfrm>
          <a:off x="0" y="0"/>
          <a:ext cx="0" cy="0"/>
          <a:chOff x="0" y="0"/>
          <a:chExt cx="0" cy="0"/>
        </a:xfrm>
      </p:grpSpPr>
      <p:grpSp>
        <p:nvGrpSpPr>
          <p:cNvPr id="4857" name="Group 2"/>
          <p:cNvGrpSpPr/>
          <p:nvPr/>
        </p:nvGrpSpPr>
        <p:grpSpPr>
          <a:xfrm>
            <a:off x="0" y="0"/>
            <a:ext cx="7242175" cy="1981200"/>
            <a:chOff x="0" y="0"/>
            <a:chExt cx="7242175" cy="1981200"/>
          </a:xfrm>
        </p:grpSpPr>
        <p:sp>
          <p:nvSpPr>
            <p:cNvPr id="485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5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5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59"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03001911"/>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720000"/>
        </a:solidFill>
        <a:effectLst/>
      </p:bgPr>
    </p:bg>
    <p:spTree>
      <p:nvGrpSpPr>
        <p:cNvPr id="1" name=""/>
        <p:cNvGrpSpPr/>
        <p:nvPr/>
      </p:nvGrpSpPr>
      <p:grpSpPr>
        <a:xfrm>
          <a:off x="0" y="0"/>
          <a:ext cx="0" cy="0"/>
          <a:chOff x="0" y="0"/>
          <a:chExt cx="0" cy="0"/>
        </a:xfrm>
      </p:grpSpPr>
      <p:grpSp>
        <p:nvGrpSpPr>
          <p:cNvPr id="4869" name="Group 2"/>
          <p:cNvGrpSpPr/>
          <p:nvPr/>
        </p:nvGrpSpPr>
        <p:grpSpPr>
          <a:xfrm>
            <a:off x="0" y="0"/>
            <a:ext cx="7242175" cy="1981200"/>
            <a:chOff x="0" y="0"/>
            <a:chExt cx="7242175" cy="1981200"/>
          </a:xfrm>
        </p:grpSpPr>
        <p:sp>
          <p:nvSpPr>
            <p:cNvPr id="4867"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68"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7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87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07210358"/>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720000"/>
        </a:solidFill>
        <a:effectLst/>
      </p:bgPr>
    </p:bg>
    <p:spTree>
      <p:nvGrpSpPr>
        <p:cNvPr id="1" name=""/>
        <p:cNvGrpSpPr/>
        <p:nvPr/>
      </p:nvGrpSpPr>
      <p:grpSpPr>
        <a:xfrm>
          <a:off x="0" y="0"/>
          <a:ext cx="0" cy="0"/>
          <a:chOff x="0" y="0"/>
          <a:chExt cx="0" cy="0"/>
        </a:xfrm>
      </p:grpSpPr>
      <p:grpSp>
        <p:nvGrpSpPr>
          <p:cNvPr id="4882" name="Group 2"/>
          <p:cNvGrpSpPr/>
          <p:nvPr/>
        </p:nvGrpSpPr>
        <p:grpSpPr>
          <a:xfrm>
            <a:off x="0" y="0"/>
            <a:ext cx="7242175" cy="1981200"/>
            <a:chOff x="0" y="0"/>
            <a:chExt cx="7242175" cy="1981200"/>
          </a:xfrm>
        </p:grpSpPr>
        <p:sp>
          <p:nvSpPr>
            <p:cNvPr id="488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8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8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76513620"/>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720000"/>
        </a:solidFill>
        <a:effectLst/>
      </p:bgPr>
    </p:bg>
    <p:spTree>
      <p:nvGrpSpPr>
        <p:cNvPr id="1" name=""/>
        <p:cNvGrpSpPr/>
        <p:nvPr/>
      </p:nvGrpSpPr>
      <p:grpSpPr>
        <a:xfrm>
          <a:off x="0" y="0"/>
          <a:ext cx="0" cy="0"/>
          <a:chOff x="0" y="0"/>
          <a:chExt cx="0" cy="0"/>
        </a:xfrm>
      </p:grpSpPr>
      <p:grpSp>
        <p:nvGrpSpPr>
          <p:cNvPr id="4893" name="Group 2"/>
          <p:cNvGrpSpPr/>
          <p:nvPr/>
        </p:nvGrpSpPr>
        <p:grpSpPr>
          <a:xfrm>
            <a:off x="0" y="0"/>
            <a:ext cx="7242175" cy="1981200"/>
            <a:chOff x="0" y="0"/>
            <a:chExt cx="7242175" cy="1981200"/>
          </a:xfrm>
        </p:grpSpPr>
        <p:sp>
          <p:nvSpPr>
            <p:cNvPr id="489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9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9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49748304"/>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4903" name="Group 2"/>
          <p:cNvGrpSpPr/>
          <p:nvPr/>
        </p:nvGrpSpPr>
        <p:grpSpPr>
          <a:xfrm>
            <a:off x="0" y="0"/>
            <a:ext cx="7242175" cy="1981200"/>
            <a:chOff x="0" y="0"/>
            <a:chExt cx="7242175" cy="1981200"/>
          </a:xfrm>
        </p:grpSpPr>
        <p:sp>
          <p:nvSpPr>
            <p:cNvPr id="490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0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04"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0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907"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77171935"/>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4916" name="Group 2"/>
          <p:cNvGrpSpPr/>
          <p:nvPr/>
        </p:nvGrpSpPr>
        <p:grpSpPr>
          <a:xfrm>
            <a:off x="0" y="0"/>
            <a:ext cx="7242175" cy="1981200"/>
            <a:chOff x="0" y="0"/>
            <a:chExt cx="7242175" cy="1981200"/>
          </a:xfrm>
        </p:grpSpPr>
        <p:sp>
          <p:nvSpPr>
            <p:cNvPr id="4914"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15"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17"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9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2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09945525"/>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3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92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8015812"/>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94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0309672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1051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5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5657988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9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9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1034191"/>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9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0044454"/>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26_Blank">
    <p:bg>
      <p:bgPr>
        <a:solidFill>
          <a:schemeClr val="accent3">
            <a:lumOff val="44000"/>
          </a:schemeClr>
        </a:solidFill>
        <a:effectLst/>
      </p:bgPr>
    </p:bg>
    <p:spTree>
      <p:nvGrpSpPr>
        <p:cNvPr id="1" name=""/>
        <p:cNvGrpSpPr/>
        <p:nvPr/>
      </p:nvGrpSpPr>
      <p:grpSpPr>
        <a:xfrm>
          <a:off x="0" y="0"/>
          <a:ext cx="0" cy="0"/>
          <a:chOff x="0" y="0"/>
          <a:chExt cx="0" cy="0"/>
        </a:xfrm>
      </p:grpSpPr>
      <p:sp>
        <p:nvSpPr>
          <p:cNvPr id="49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7240353"/>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8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8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9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2574832"/>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9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9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0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0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20318930"/>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1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30" name="Group 2"/>
          <p:cNvGrpSpPr/>
          <p:nvPr/>
        </p:nvGrpSpPr>
        <p:grpSpPr>
          <a:xfrm>
            <a:off x="-1" y="-1"/>
            <a:ext cx="9144001" cy="6858001"/>
            <a:chOff x="0" y="0"/>
            <a:chExt cx="9143999" cy="6858000"/>
          </a:xfrm>
        </p:grpSpPr>
        <p:grpSp>
          <p:nvGrpSpPr>
            <p:cNvPr id="5026" name="Group 3"/>
            <p:cNvGrpSpPr/>
            <p:nvPr/>
          </p:nvGrpSpPr>
          <p:grpSpPr>
            <a:xfrm>
              <a:off x="0" y="0"/>
              <a:ext cx="8839200" cy="6858000"/>
              <a:chOff x="0" y="0"/>
              <a:chExt cx="8839200" cy="6858000"/>
            </a:xfrm>
          </p:grpSpPr>
          <p:grpSp>
            <p:nvGrpSpPr>
              <p:cNvPr id="5013" name="Group 4"/>
              <p:cNvGrpSpPr/>
              <p:nvPr/>
            </p:nvGrpSpPr>
            <p:grpSpPr>
              <a:xfrm>
                <a:off x="0" y="-1"/>
                <a:ext cx="5105400" cy="4876801"/>
                <a:chOff x="0" y="0"/>
                <a:chExt cx="5105400" cy="4876800"/>
              </a:xfrm>
            </p:grpSpPr>
            <p:sp>
              <p:nvSpPr>
                <p:cNvPr id="500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09" name="Oval 6"/>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0" name="Oval 7"/>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1" name="Oval 8"/>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2" name="Oval 9"/>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19" name="Group 10"/>
              <p:cNvGrpSpPr/>
              <p:nvPr/>
            </p:nvGrpSpPr>
            <p:grpSpPr>
              <a:xfrm>
                <a:off x="3200400" y="3200399"/>
                <a:ext cx="3886200" cy="3657601"/>
                <a:chOff x="0" y="0"/>
                <a:chExt cx="3886200" cy="3657600"/>
              </a:xfrm>
            </p:grpSpPr>
            <p:sp>
              <p:nvSpPr>
                <p:cNvPr id="501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5" name="Oval 12"/>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6" name="Oval 13"/>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8" name="Oval 15"/>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25" name="Group 16"/>
              <p:cNvGrpSpPr/>
              <p:nvPr/>
            </p:nvGrpSpPr>
            <p:grpSpPr>
              <a:xfrm>
                <a:off x="4495800" y="152399"/>
                <a:ext cx="4343400" cy="4114801"/>
                <a:chOff x="0" y="0"/>
                <a:chExt cx="4343400" cy="4114800"/>
              </a:xfrm>
            </p:grpSpPr>
            <p:sp>
              <p:nvSpPr>
                <p:cNvPr id="502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1" name="Oval 18"/>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2" name="Oval 19"/>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3" name="Oval 20"/>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2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503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3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7493406"/>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27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58" name="Group 2"/>
          <p:cNvGrpSpPr/>
          <p:nvPr/>
        </p:nvGrpSpPr>
        <p:grpSpPr>
          <a:xfrm>
            <a:off x="0" y="0"/>
            <a:ext cx="8839200" cy="6858000"/>
            <a:chOff x="0" y="0"/>
            <a:chExt cx="8839200" cy="6858000"/>
          </a:xfrm>
        </p:grpSpPr>
        <p:grpSp>
          <p:nvGrpSpPr>
            <p:cNvPr id="5045" name="Group 3"/>
            <p:cNvGrpSpPr/>
            <p:nvPr/>
          </p:nvGrpSpPr>
          <p:grpSpPr>
            <a:xfrm>
              <a:off x="0" y="-1"/>
              <a:ext cx="5105400" cy="4876801"/>
              <a:chOff x="0" y="0"/>
              <a:chExt cx="5105400" cy="4876800"/>
            </a:xfrm>
          </p:grpSpPr>
          <p:sp>
            <p:nvSpPr>
              <p:cNvPr id="504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1" name="Group 9"/>
            <p:cNvGrpSpPr/>
            <p:nvPr/>
          </p:nvGrpSpPr>
          <p:grpSpPr>
            <a:xfrm>
              <a:off x="3200400" y="3200399"/>
              <a:ext cx="3886200" cy="3657601"/>
              <a:chOff x="0" y="0"/>
              <a:chExt cx="3886200" cy="3657600"/>
            </a:xfrm>
          </p:grpSpPr>
          <p:sp>
            <p:nvSpPr>
              <p:cNvPr id="504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7" name="Group 15"/>
            <p:cNvGrpSpPr/>
            <p:nvPr/>
          </p:nvGrpSpPr>
          <p:grpSpPr>
            <a:xfrm>
              <a:off x="4495800" y="152399"/>
              <a:ext cx="4343400" cy="4114801"/>
              <a:chOff x="0" y="0"/>
              <a:chExt cx="4343400" cy="4114800"/>
            </a:xfrm>
          </p:grpSpPr>
          <p:sp>
            <p:nvSpPr>
              <p:cNvPr id="505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5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6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01572"/>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22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86" name="Group 2"/>
          <p:cNvGrpSpPr/>
          <p:nvPr/>
        </p:nvGrpSpPr>
        <p:grpSpPr>
          <a:xfrm>
            <a:off x="0" y="0"/>
            <a:ext cx="8839200" cy="6858000"/>
            <a:chOff x="0" y="0"/>
            <a:chExt cx="8839200" cy="6858000"/>
          </a:xfrm>
        </p:grpSpPr>
        <p:grpSp>
          <p:nvGrpSpPr>
            <p:cNvPr id="5073" name="Group 3"/>
            <p:cNvGrpSpPr/>
            <p:nvPr/>
          </p:nvGrpSpPr>
          <p:grpSpPr>
            <a:xfrm>
              <a:off x="0" y="-1"/>
              <a:ext cx="5105400" cy="4876801"/>
              <a:chOff x="0" y="0"/>
              <a:chExt cx="5105400" cy="4876800"/>
            </a:xfrm>
          </p:grpSpPr>
          <p:sp>
            <p:nvSpPr>
              <p:cNvPr id="506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69"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0"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1"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2"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79" name="Group 9"/>
            <p:cNvGrpSpPr/>
            <p:nvPr/>
          </p:nvGrpSpPr>
          <p:grpSpPr>
            <a:xfrm>
              <a:off x="3200400" y="3200399"/>
              <a:ext cx="3886200" cy="3657601"/>
              <a:chOff x="0" y="0"/>
              <a:chExt cx="3886200" cy="3657600"/>
            </a:xfrm>
          </p:grpSpPr>
          <p:sp>
            <p:nvSpPr>
              <p:cNvPr id="507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5"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6"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8"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85" name="Group 15"/>
            <p:cNvGrpSpPr/>
            <p:nvPr/>
          </p:nvGrpSpPr>
          <p:grpSpPr>
            <a:xfrm>
              <a:off x="4495800" y="152399"/>
              <a:ext cx="4343400" cy="4114801"/>
              <a:chOff x="0" y="0"/>
              <a:chExt cx="4343400" cy="4114800"/>
            </a:xfrm>
          </p:grpSpPr>
          <p:sp>
            <p:nvSpPr>
              <p:cNvPr id="508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1"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2"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3"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8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50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8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1355454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23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14" name="Group 2"/>
          <p:cNvGrpSpPr/>
          <p:nvPr/>
        </p:nvGrpSpPr>
        <p:grpSpPr>
          <a:xfrm>
            <a:off x="0" y="0"/>
            <a:ext cx="8839200" cy="6858000"/>
            <a:chOff x="0" y="0"/>
            <a:chExt cx="8839200" cy="6858000"/>
          </a:xfrm>
        </p:grpSpPr>
        <p:grpSp>
          <p:nvGrpSpPr>
            <p:cNvPr id="5101" name="Group 3"/>
            <p:cNvGrpSpPr/>
            <p:nvPr/>
          </p:nvGrpSpPr>
          <p:grpSpPr>
            <a:xfrm>
              <a:off x="0" y="-1"/>
              <a:ext cx="5105400" cy="4876801"/>
              <a:chOff x="0" y="0"/>
              <a:chExt cx="5105400" cy="4876800"/>
            </a:xfrm>
          </p:grpSpPr>
          <p:sp>
            <p:nvSpPr>
              <p:cNvPr id="509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07" name="Group 9"/>
            <p:cNvGrpSpPr/>
            <p:nvPr/>
          </p:nvGrpSpPr>
          <p:grpSpPr>
            <a:xfrm>
              <a:off x="3200400" y="3200399"/>
              <a:ext cx="3886200" cy="3657601"/>
              <a:chOff x="0" y="0"/>
              <a:chExt cx="3886200" cy="3657600"/>
            </a:xfrm>
          </p:grpSpPr>
          <p:sp>
            <p:nvSpPr>
              <p:cNvPr id="510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13" name="Group 15"/>
            <p:cNvGrpSpPr/>
            <p:nvPr/>
          </p:nvGrpSpPr>
          <p:grpSpPr>
            <a:xfrm>
              <a:off x="4495800" y="152399"/>
              <a:ext cx="4343400" cy="4114801"/>
              <a:chOff x="0" y="0"/>
              <a:chExt cx="4343400" cy="4114800"/>
            </a:xfrm>
          </p:grpSpPr>
          <p:sp>
            <p:nvSpPr>
              <p:cNvPr id="510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1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1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1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1318270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42768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22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42" name="Group 2"/>
          <p:cNvGrpSpPr/>
          <p:nvPr/>
        </p:nvGrpSpPr>
        <p:grpSpPr>
          <a:xfrm>
            <a:off x="0" y="0"/>
            <a:ext cx="8839200" cy="6858000"/>
            <a:chOff x="0" y="0"/>
            <a:chExt cx="8839200" cy="6858000"/>
          </a:xfrm>
        </p:grpSpPr>
        <p:grpSp>
          <p:nvGrpSpPr>
            <p:cNvPr id="5129" name="Group 3"/>
            <p:cNvGrpSpPr/>
            <p:nvPr/>
          </p:nvGrpSpPr>
          <p:grpSpPr>
            <a:xfrm>
              <a:off x="0" y="-1"/>
              <a:ext cx="5105400" cy="4876801"/>
              <a:chOff x="0" y="0"/>
              <a:chExt cx="5105400" cy="4876800"/>
            </a:xfrm>
          </p:grpSpPr>
          <p:sp>
            <p:nvSpPr>
              <p:cNvPr id="512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5"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6"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7"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8"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35" name="Group 9"/>
            <p:cNvGrpSpPr/>
            <p:nvPr/>
          </p:nvGrpSpPr>
          <p:grpSpPr>
            <a:xfrm>
              <a:off x="3200400" y="3200399"/>
              <a:ext cx="3886200" cy="3657601"/>
              <a:chOff x="0" y="0"/>
              <a:chExt cx="3886200" cy="3657600"/>
            </a:xfrm>
          </p:grpSpPr>
          <p:sp>
            <p:nvSpPr>
              <p:cNvPr id="513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1"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2"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4"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41" name="Group 15"/>
            <p:cNvGrpSpPr/>
            <p:nvPr/>
          </p:nvGrpSpPr>
          <p:grpSpPr>
            <a:xfrm>
              <a:off x="4495800" y="152399"/>
              <a:ext cx="4343400" cy="4114801"/>
              <a:chOff x="0" y="0"/>
              <a:chExt cx="4343400" cy="4114800"/>
            </a:xfrm>
          </p:grpSpPr>
          <p:sp>
            <p:nvSpPr>
              <p:cNvPr id="513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7"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8"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9"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4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4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51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51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7155858"/>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23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71" name="Group 2"/>
          <p:cNvGrpSpPr/>
          <p:nvPr/>
        </p:nvGrpSpPr>
        <p:grpSpPr>
          <a:xfrm>
            <a:off x="0" y="0"/>
            <a:ext cx="8839200" cy="6858000"/>
            <a:chOff x="0" y="0"/>
            <a:chExt cx="8839200" cy="6858000"/>
          </a:xfrm>
        </p:grpSpPr>
        <p:grpSp>
          <p:nvGrpSpPr>
            <p:cNvPr id="5158" name="Group 3"/>
            <p:cNvGrpSpPr/>
            <p:nvPr/>
          </p:nvGrpSpPr>
          <p:grpSpPr>
            <a:xfrm>
              <a:off x="0" y="-1"/>
              <a:ext cx="5105400" cy="4876801"/>
              <a:chOff x="0" y="0"/>
              <a:chExt cx="5105400" cy="4876800"/>
            </a:xfrm>
          </p:grpSpPr>
          <p:sp>
            <p:nvSpPr>
              <p:cNvPr id="515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4"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5"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6"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7"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64" name="Group 9"/>
            <p:cNvGrpSpPr/>
            <p:nvPr/>
          </p:nvGrpSpPr>
          <p:grpSpPr>
            <a:xfrm>
              <a:off x="3200400" y="3200399"/>
              <a:ext cx="3886200" cy="3657601"/>
              <a:chOff x="0" y="0"/>
              <a:chExt cx="3886200" cy="3657600"/>
            </a:xfrm>
          </p:grpSpPr>
          <p:sp>
            <p:nvSpPr>
              <p:cNvPr id="515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0"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1"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3"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70" name="Group 15"/>
            <p:cNvGrpSpPr/>
            <p:nvPr/>
          </p:nvGrpSpPr>
          <p:grpSpPr>
            <a:xfrm>
              <a:off x="4495800" y="152399"/>
              <a:ext cx="4343400" cy="4114801"/>
              <a:chOff x="0" y="0"/>
              <a:chExt cx="4343400" cy="4114800"/>
            </a:xfrm>
          </p:grpSpPr>
          <p:sp>
            <p:nvSpPr>
              <p:cNvPr id="516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6"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7"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8"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7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42844874"/>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27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98" name="Group 2"/>
          <p:cNvGrpSpPr/>
          <p:nvPr/>
        </p:nvGrpSpPr>
        <p:grpSpPr>
          <a:xfrm>
            <a:off x="0" y="0"/>
            <a:ext cx="8839200" cy="6858000"/>
            <a:chOff x="0" y="0"/>
            <a:chExt cx="8839200" cy="6858000"/>
          </a:xfrm>
        </p:grpSpPr>
        <p:grpSp>
          <p:nvGrpSpPr>
            <p:cNvPr id="5185" name="Group 3"/>
            <p:cNvGrpSpPr/>
            <p:nvPr/>
          </p:nvGrpSpPr>
          <p:grpSpPr>
            <a:xfrm>
              <a:off x="0" y="-1"/>
              <a:ext cx="5105400" cy="4876801"/>
              <a:chOff x="0" y="0"/>
              <a:chExt cx="5105400" cy="4876800"/>
            </a:xfrm>
          </p:grpSpPr>
          <p:sp>
            <p:nvSpPr>
              <p:cNvPr id="518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1" name="Group 9"/>
            <p:cNvGrpSpPr/>
            <p:nvPr/>
          </p:nvGrpSpPr>
          <p:grpSpPr>
            <a:xfrm>
              <a:off x="3200400" y="3200399"/>
              <a:ext cx="3886200" cy="3657601"/>
              <a:chOff x="0" y="0"/>
              <a:chExt cx="3886200" cy="3657600"/>
            </a:xfrm>
          </p:grpSpPr>
          <p:sp>
            <p:nvSpPr>
              <p:cNvPr id="518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7" name="Group 15"/>
            <p:cNvGrpSpPr/>
            <p:nvPr/>
          </p:nvGrpSpPr>
          <p:grpSpPr>
            <a:xfrm>
              <a:off x="4495800" y="152399"/>
              <a:ext cx="4343400" cy="4114801"/>
              <a:chOff x="0" y="0"/>
              <a:chExt cx="4343400" cy="4114800"/>
            </a:xfrm>
          </p:grpSpPr>
          <p:sp>
            <p:nvSpPr>
              <p:cNvPr id="519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3510708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24" name="Group 2"/>
          <p:cNvGrpSpPr/>
          <p:nvPr/>
        </p:nvGrpSpPr>
        <p:grpSpPr>
          <a:xfrm>
            <a:off x="0" y="0"/>
            <a:ext cx="8839200" cy="6858000"/>
            <a:chOff x="0" y="0"/>
            <a:chExt cx="8839200" cy="6858000"/>
          </a:xfrm>
        </p:grpSpPr>
        <p:grpSp>
          <p:nvGrpSpPr>
            <p:cNvPr id="5211" name="Group 3"/>
            <p:cNvGrpSpPr/>
            <p:nvPr/>
          </p:nvGrpSpPr>
          <p:grpSpPr>
            <a:xfrm>
              <a:off x="0" y="-1"/>
              <a:ext cx="5105400" cy="4876801"/>
              <a:chOff x="0" y="0"/>
              <a:chExt cx="5105400" cy="4876800"/>
            </a:xfrm>
          </p:grpSpPr>
          <p:sp>
            <p:nvSpPr>
              <p:cNvPr id="520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17" name="Group 9"/>
            <p:cNvGrpSpPr/>
            <p:nvPr/>
          </p:nvGrpSpPr>
          <p:grpSpPr>
            <a:xfrm>
              <a:off x="3200400" y="3200399"/>
              <a:ext cx="3886200" cy="3657601"/>
              <a:chOff x="0" y="0"/>
              <a:chExt cx="3886200" cy="3657600"/>
            </a:xfrm>
          </p:grpSpPr>
          <p:sp>
            <p:nvSpPr>
              <p:cNvPr id="521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23" name="Group 15"/>
            <p:cNvGrpSpPr/>
            <p:nvPr/>
          </p:nvGrpSpPr>
          <p:grpSpPr>
            <a:xfrm>
              <a:off x="4495800" y="152399"/>
              <a:ext cx="4343400" cy="4114801"/>
              <a:chOff x="0" y="0"/>
              <a:chExt cx="4343400" cy="4114800"/>
            </a:xfrm>
          </p:grpSpPr>
          <p:sp>
            <p:nvSpPr>
              <p:cNvPr id="521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2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5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522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26552042"/>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53" name="Group 2"/>
          <p:cNvGrpSpPr/>
          <p:nvPr/>
        </p:nvGrpSpPr>
        <p:grpSpPr>
          <a:xfrm>
            <a:off x="0" y="0"/>
            <a:ext cx="8839200" cy="6858000"/>
            <a:chOff x="0" y="0"/>
            <a:chExt cx="8839200" cy="6858000"/>
          </a:xfrm>
        </p:grpSpPr>
        <p:grpSp>
          <p:nvGrpSpPr>
            <p:cNvPr id="5240" name="Group 3"/>
            <p:cNvGrpSpPr/>
            <p:nvPr/>
          </p:nvGrpSpPr>
          <p:grpSpPr>
            <a:xfrm>
              <a:off x="0" y="-1"/>
              <a:ext cx="5105400" cy="4876801"/>
              <a:chOff x="0" y="0"/>
              <a:chExt cx="5105400" cy="4876800"/>
            </a:xfrm>
          </p:grpSpPr>
          <p:sp>
            <p:nvSpPr>
              <p:cNvPr id="523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6"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7"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8"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9"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46" name="Group 9"/>
            <p:cNvGrpSpPr/>
            <p:nvPr/>
          </p:nvGrpSpPr>
          <p:grpSpPr>
            <a:xfrm>
              <a:off x="3200400" y="3200399"/>
              <a:ext cx="3886200" cy="3657601"/>
              <a:chOff x="0" y="0"/>
              <a:chExt cx="3886200" cy="3657600"/>
            </a:xfrm>
          </p:grpSpPr>
          <p:sp>
            <p:nvSpPr>
              <p:cNvPr id="524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2"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3"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5"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52" name="Group 15"/>
            <p:cNvGrpSpPr/>
            <p:nvPr/>
          </p:nvGrpSpPr>
          <p:grpSpPr>
            <a:xfrm>
              <a:off x="4495800" y="152399"/>
              <a:ext cx="4343400" cy="4114801"/>
              <a:chOff x="0" y="0"/>
              <a:chExt cx="4343400" cy="4114800"/>
            </a:xfrm>
          </p:grpSpPr>
          <p:sp>
            <p:nvSpPr>
              <p:cNvPr id="524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8"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9"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0"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5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52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2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5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900528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3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26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9504588"/>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7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51440131"/>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2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3786370"/>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9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24387613"/>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3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3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352566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4157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3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1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61825459"/>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28_Blank">
    <p:bg>
      <p:bgPr>
        <a:solidFill>
          <a:schemeClr val="accent3">
            <a:lumOff val="44000"/>
          </a:schemeClr>
        </a:solidFill>
        <a:effectLst/>
      </p:bgPr>
    </p:bg>
    <p:spTree>
      <p:nvGrpSpPr>
        <p:cNvPr id="1" name=""/>
        <p:cNvGrpSpPr/>
        <p:nvPr/>
      </p:nvGrpSpPr>
      <p:grpSpPr>
        <a:xfrm>
          <a:off x="0" y="0"/>
          <a:ext cx="0" cy="0"/>
          <a:chOff x="0" y="0"/>
          <a:chExt cx="0" cy="0"/>
        </a:xfrm>
      </p:grpSpPr>
      <p:sp>
        <p:nvSpPr>
          <p:cNvPr id="531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4116436"/>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3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5664553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3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40925795"/>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3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45"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5346"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6837859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2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54"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55"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56"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05378209"/>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2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63"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5364"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85032218"/>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2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7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73"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514242203"/>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2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81"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82"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3"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538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21461512"/>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2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1"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9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108078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15497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29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23922031"/>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06"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07"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08"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540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50131377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16"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17"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5418"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1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78972481"/>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4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2591870"/>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4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15937551"/>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4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4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0225228"/>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4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4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43082478"/>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4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418223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30_Blank">
    <p:bg>
      <p:bgPr>
        <a:solidFill>
          <a:schemeClr val="accent3">
            <a:lumOff val="44000"/>
          </a:schemeClr>
        </a:solidFill>
        <a:effectLst/>
      </p:bgPr>
    </p:bg>
    <p:spTree>
      <p:nvGrpSpPr>
        <p:cNvPr id="1" name=""/>
        <p:cNvGrpSpPr/>
        <p:nvPr/>
      </p:nvGrpSpPr>
      <p:grpSpPr>
        <a:xfrm>
          <a:off x="0" y="0"/>
          <a:ext cx="0" cy="0"/>
          <a:chOff x="0" y="0"/>
          <a:chExt cx="0" cy="0"/>
        </a:xfrm>
      </p:grpSpPr>
      <p:sp>
        <p:nvSpPr>
          <p:cNvPr id="54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2182264"/>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4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308724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92404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9108565"/>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3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16"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17" name="Body Level One…"/>
          <p:cNvSpPr txBox="1">
            <a:spLocks noGrp="1"/>
          </p:cNvSpPr>
          <p:nvPr>
            <p:ph type="body" idx="1"/>
          </p:nvPr>
        </p:nvSpPr>
        <p:spPr>
          <a:xfrm>
            <a:off x="762000" y="1828800"/>
            <a:ext cx="7620000" cy="4267200"/>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8"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9955445"/>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2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sz="4000" b="1" cap="all">
                <a:solidFill>
                  <a:srgbClr val="000000"/>
                </a:solidFill>
              </a:defRPr>
            </a:lvl1pPr>
          </a:lstStyle>
          <a:p>
            <a:r>
              <a:t>Title Text</a:t>
            </a:r>
          </a:p>
        </p:txBody>
      </p:sp>
      <p:sp>
        <p:nvSpPr>
          <p:cNvPr id="552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SzTx/>
              <a:buNone/>
              <a:defRPr sz="2000">
                <a:latin typeface="Arial"/>
                <a:ea typeface="Arial"/>
                <a:cs typeface="Arial"/>
                <a:sym typeface="Arial"/>
              </a:defRPr>
            </a:lvl1pPr>
            <a:lvl2pPr marL="0" indent="457200">
              <a:lnSpc>
                <a:spcPct val="90000"/>
              </a:lnSpc>
              <a:spcBef>
                <a:spcPts val="400"/>
              </a:spcBef>
              <a:buSzTx/>
              <a:buNone/>
              <a:defRPr sz="2000">
                <a:latin typeface="Arial"/>
                <a:ea typeface="Arial"/>
                <a:cs typeface="Arial"/>
                <a:sym typeface="Arial"/>
              </a:defRPr>
            </a:lvl2pPr>
            <a:lvl3pPr marL="0" indent="914400">
              <a:lnSpc>
                <a:spcPct val="90000"/>
              </a:lnSpc>
              <a:spcBef>
                <a:spcPts val="400"/>
              </a:spcBef>
              <a:buSzTx/>
              <a:buNone/>
              <a:defRPr sz="2000">
                <a:latin typeface="Arial"/>
                <a:ea typeface="Arial"/>
                <a:cs typeface="Arial"/>
                <a:sym typeface="Arial"/>
              </a:defRPr>
            </a:lvl3pPr>
            <a:lvl4pPr marL="0" indent="1371600">
              <a:lnSpc>
                <a:spcPct val="90000"/>
              </a:lnSpc>
              <a:spcBef>
                <a:spcPts val="400"/>
              </a:spcBef>
              <a:buSzTx/>
              <a:buNone/>
              <a:defRPr sz="2000">
                <a:latin typeface="Arial"/>
                <a:ea typeface="Arial"/>
                <a:cs typeface="Arial"/>
                <a:sym typeface="Arial"/>
              </a:defRPr>
            </a:lvl4pPr>
            <a:lvl5pPr marL="0" indent="1828800">
              <a:lnSpc>
                <a:spcPct val="90000"/>
              </a:lnSpc>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27"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0297497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26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34"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35"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a:latin typeface="Arial"/>
                <a:ea typeface="Arial"/>
                <a:cs typeface="Arial"/>
                <a:sym typeface="Arial"/>
              </a:defRPr>
            </a:lvl1pPr>
            <a:lvl2pPr marL="790575" indent="-333375">
              <a:lnSpc>
                <a:spcPct val="90000"/>
              </a:lnSpc>
              <a:spcBef>
                <a:spcPts val="600"/>
              </a:spcBef>
              <a:buClr>
                <a:srgbClr val="000000"/>
              </a:buClr>
              <a:buSzPct val="80000"/>
              <a:buChar char="–"/>
              <a:defRPr sz="2800">
                <a:latin typeface="Arial"/>
                <a:ea typeface="Arial"/>
                <a:cs typeface="Arial"/>
                <a:sym typeface="Arial"/>
              </a:defRPr>
            </a:lvl2pPr>
            <a:lvl3pPr marL="1234439" indent="-320039">
              <a:lnSpc>
                <a:spcPct val="90000"/>
              </a:lnSpc>
              <a:spcBef>
                <a:spcPts val="600"/>
              </a:spcBef>
              <a:buClr>
                <a:srgbClr val="000000"/>
              </a:buClr>
              <a:buSzPct val="80000"/>
              <a:buChar char="●"/>
              <a:defRPr sz="2800">
                <a:latin typeface="Arial"/>
                <a:ea typeface="Arial"/>
                <a:cs typeface="Arial"/>
                <a:sym typeface="Arial"/>
              </a:defRPr>
            </a:lvl3pPr>
            <a:lvl4pPr marL="1727200" indent="-355600">
              <a:lnSpc>
                <a:spcPct val="90000"/>
              </a:lnSpc>
              <a:spcBef>
                <a:spcPts val="600"/>
              </a:spcBef>
              <a:buClr>
                <a:srgbClr val="000000"/>
              </a:buClr>
              <a:buSzPct val="80000"/>
              <a:buChar char="–"/>
              <a:defRPr sz="2800">
                <a:latin typeface="Arial"/>
                <a:ea typeface="Arial"/>
                <a:cs typeface="Arial"/>
                <a:sym typeface="Arial"/>
              </a:defRPr>
            </a:lvl4pPr>
            <a:lvl5pPr marL="2184400" indent="-355600">
              <a:lnSpc>
                <a:spcPct val="90000"/>
              </a:lnSpc>
              <a:spcBef>
                <a:spcPts val="600"/>
              </a:spcBef>
              <a:buClr>
                <a:srgbClr val="000000"/>
              </a:buClr>
              <a:buSzPct val="80000"/>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62402709"/>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2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43"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SzTx/>
              <a:buNone/>
              <a:defRPr sz="2400" b="1">
                <a:latin typeface="Arial"/>
                <a:ea typeface="Arial"/>
                <a:cs typeface="Arial"/>
                <a:sym typeface="Arial"/>
              </a:defRPr>
            </a:lvl1pPr>
            <a:lvl2pPr marL="0" indent="457200">
              <a:lnSpc>
                <a:spcPct val="90000"/>
              </a:lnSpc>
              <a:spcBef>
                <a:spcPts val="500"/>
              </a:spcBef>
              <a:buSzTx/>
              <a:buNone/>
              <a:defRPr sz="2400" b="1">
                <a:latin typeface="Arial"/>
                <a:ea typeface="Arial"/>
                <a:cs typeface="Arial"/>
                <a:sym typeface="Arial"/>
              </a:defRPr>
            </a:lvl2pPr>
            <a:lvl3pPr marL="0" indent="914400">
              <a:lnSpc>
                <a:spcPct val="90000"/>
              </a:lnSpc>
              <a:spcBef>
                <a:spcPts val="500"/>
              </a:spcBef>
              <a:buSzTx/>
              <a:buNone/>
              <a:defRPr sz="2400" b="1">
                <a:latin typeface="Arial"/>
                <a:ea typeface="Arial"/>
                <a:cs typeface="Arial"/>
                <a:sym typeface="Arial"/>
              </a:defRPr>
            </a:lvl3pPr>
            <a:lvl4pPr marL="0" indent="1371600">
              <a:lnSpc>
                <a:spcPct val="90000"/>
              </a:lnSpc>
              <a:spcBef>
                <a:spcPts val="500"/>
              </a:spcBef>
              <a:buSzTx/>
              <a:buNone/>
              <a:defRPr sz="2400" b="1">
                <a:latin typeface="Arial"/>
                <a:ea typeface="Arial"/>
                <a:cs typeface="Arial"/>
                <a:sym typeface="Arial"/>
              </a:defRPr>
            </a:lvl4pPr>
            <a:lvl5pPr marL="0" indent="1828800">
              <a:lnSpc>
                <a:spcPct val="90000"/>
              </a:lnSpc>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SzTx/>
              <a:buNone/>
              <a:defRPr sz="2400" b="1">
                <a:latin typeface="Arial"/>
                <a:ea typeface="Arial"/>
                <a:cs typeface="Arial"/>
                <a:sym typeface="Arial"/>
              </a:defRPr>
            </a:pPr>
            <a:endParaRPr/>
          </a:p>
        </p:txBody>
      </p:sp>
      <p:sp>
        <p:nvSpPr>
          <p:cNvPr id="554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5611515"/>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2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53"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54"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83867881"/>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3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2662855"/>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8" name="Title Text"/>
          <p:cNvSpPr txBox="1">
            <a:spLocks noGrp="1"/>
          </p:cNvSpPr>
          <p:nvPr>
            <p:ph type="title"/>
          </p:nvPr>
        </p:nvSpPr>
        <p:spPr>
          <a:xfrm>
            <a:off x="457200" y="273050"/>
            <a:ext cx="3008314" cy="1162050"/>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69"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SzTx/>
              <a:buNone/>
              <a:defRPr sz="1400">
                <a:latin typeface="Arial"/>
                <a:ea typeface="Arial"/>
                <a:cs typeface="Arial"/>
                <a:sym typeface="Arial"/>
              </a:defRPr>
            </a:pPr>
            <a:endParaRPr/>
          </a:p>
        </p:txBody>
      </p:sp>
      <p:sp>
        <p:nvSpPr>
          <p:cNvPr id="557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5972008"/>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78" name="Title Text"/>
          <p:cNvSpPr txBox="1">
            <a:spLocks noGrp="1"/>
          </p:cNvSpPr>
          <p:nvPr>
            <p:ph type="title"/>
          </p:nvPr>
        </p:nvSpPr>
        <p:spPr>
          <a:xfrm>
            <a:off x="1792288" y="4800600"/>
            <a:ext cx="5486401" cy="566738"/>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SzTx/>
              <a:buNone/>
              <a:defRPr sz="1400">
                <a:latin typeface="Arial"/>
                <a:ea typeface="Arial"/>
                <a:cs typeface="Arial"/>
                <a:sym typeface="Arial"/>
              </a:defRPr>
            </a:lvl1pPr>
            <a:lvl2pPr marL="0" indent="457200">
              <a:lnSpc>
                <a:spcPct val="90000"/>
              </a:lnSpc>
              <a:spcBef>
                <a:spcPts val="300"/>
              </a:spcBef>
              <a:buSzTx/>
              <a:buNone/>
              <a:defRPr sz="1400">
                <a:latin typeface="Arial"/>
                <a:ea typeface="Arial"/>
                <a:cs typeface="Arial"/>
                <a:sym typeface="Arial"/>
              </a:defRPr>
            </a:lvl2pPr>
            <a:lvl3pPr marL="0" indent="914400">
              <a:lnSpc>
                <a:spcPct val="90000"/>
              </a:lnSpc>
              <a:spcBef>
                <a:spcPts val="300"/>
              </a:spcBef>
              <a:buSzTx/>
              <a:buNone/>
              <a:defRPr sz="1400">
                <a:latin typeface="Arial"/>
                <a:ea typeface="Arial"/>
                <a:cs typeface="Arial"/>
                <a:sym typeface="Arial"/>
              </a:defRPr>
            </a:lvl3pPr>
            <a:lvl4pPr marL="0" indent="1371600">
              <a:lnSpc>
                <a:spcPct val="90000"/>
              </a:lnSpc>
              <a:spcBef>
                <a:spcPts val="300"/>
              </a:spcBef>
              <a:buSzTx/>
              <a:buNone/>
              <a:defRPr sz="1400">
                <a:latin typeface="Arial"/>
                <a:ea typeface="Arial"/>
                <a:cs typeface="Arial"/>
                <a:sym typeface="Arial"/>
              </a:defRPr>
            </a:lvl4pPr>
            <a:lvl5pPr marL="0" indent="1828800">
              <a:lnSpc>
                <a:spcPct val="90000"/>
              </a:lnSpc>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88277784"/>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35_Title Slide">
    <p:bg>
      <p:bgPr>
        <a:solidFill>
          <a:srgbClr val="000000"/>
        </a:solidFill>
        <a:effectLst/>
      </p:bgPr>
    </p:bg>
    <p:spTree>
      <p:nvGrpSpPr>
        <p:cNvPr id="1" name=""/>
        <p:cNvGrpSpPr/>
        <p:nvPr/>
      </p:nvGrpSpPr>
      <p:grpSpPr>
        <a:xfrm>
          <a:off x="0" y="0"/>
          <a:ext cx="0" cy="0"/>
          <a:chOff x="0" y="0"/>
          <a:chExt cx="0" cy="0"/>
        </a:xfrm>
      </p:grpSpPr>
      <p:sp>
        <p:nvSpPr>
          <p:cNvPr id="5588" name="Title Text"/>
          <p:cNvSpPr txBox="1">
            <a:spLocks noGrp="1"/>
          </p:cNvSpPr>
          <p:nvPr>
            <p:ph type="title"/>
          </p:nvPr>
        </p:nvSpPr>
        <p:spPr>
          <a:xfrm>
            <a:off x="422030" y="1371600"/>
            <a:ext cx="8229601" cy="1828800"/>
          </a:xfrm>
          <a:prstGeom prst="rect">
            <a:avLst/>
          </a:prstGeom>
        </p:spPr>
        <p:txBody>
          <a:bodyPr lIns="0" tIns="0" rIns="0" bIns="0"/>
          <a:lstStyle>
            <a:lvl1pPr algn="ctr">
              <a:defRPr sz="4800" b="1" cap="all">
                <a:gradFill flip="none" rotWithShape="1">
                  <a:gsLst>
                    <a:gs pos="0">
                      <a:srgbClr val="8CABDE"/>
                    </a:gs>
                    <a:gs pos="73000">
                      <a:srgbClr val="8CABDE"/>
                    </a:gs>
                    <a:gs pos="100000">
                      <a:srgbClr val="749CD9"/>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5589" name="Body Level One…"/>
          <p:cNvSpPr txBox="1">
            <a:spLocks noGrp="1"/>
          </p:cNvSpPr>
          <p:nvPr>
            <p:ph type="body" sz="quarter" idx="1"/>
          </p:nvPr>
        </p:nvSpPr>
        <p:spPr>
          <a:xfrm>
            <a:off x="1371600" y="3331698"/>
            <a:ext cx="6400800" cy="1752601"/>
          </a:xfrm>
          <a:prstGeom prst="rect">
            <a:avLst/>
          </a:prstGeom>
        </p:spPr>
        <p:txBody>
          <a:bodyPr>
            <a:normAutofit/>
          </a:bodyPr>
          <a:lstStyle>
            <a:lvl1pPr marL="0" indent="0" algn="ctr">
              <a:spcBef>
                <a:spcPts val="600"/>
              </a:spcBef>
              <a:buSzTx/>
              <a:buNone/>
              <a:defRPr sz="2800">
                <a:solidFill>
                  <a:schemeClr val="accent3">
                    <a:lumOff val="44000"/>
                  </a:schemeClr>
                </a:solidFill>
                <a:latin typeface="Book Antiqua"/>
                <a:ea typeface="Book Antiqua"/>
                <a:cs typeface="Book Antiqua"/>
                <a:sym typeface="Book Antiqua"/>
              </a:defRPr>
            </a:lvl1pPr>
            <a:lvl2pPr marL="0" indent="457200" algn="ctr">
              <a:spcBef>
                <a:spcPts val="600"/>
              </a:spcBef>
              <a:buSzTx/>
              <a:buNone/>
              <a:defRPr sz="2800">
                <a:solidFill>
                  <a:schemeClr val="accent3">
                    <a:lumOff val="44000"/>
                  </a:schemeClr>
                </a:solidFill>
                <a:latin typeface="Book Antiqua"/>
                <a:ea typeface="Book Antiqua"/>
                <a:cs typeface="Book Antiqua"/>
                <a:sym typeface="Book Antiqua"/>
              </a:defRPr>
            </a:lvl2pPr>
            <a:lvl3pPr marL="0" indent="914400" algn="ctr">
              <a:spcBef>
                <a:spcPts val="600"/>
              </a:spcBef>
              <a:buSzTx/>
              <a:buNone/>
              <a:defRPr sz="2800">
                <a:solidFill>
                  <a:schemeClr val="accent3">
                    <a:lumOff val="44000"/>
                  </a:schemeClr>
                </a:solidFill>
                <a:latin typeface="Book Antiqua"/>
                <a:ea typeface="Book Antiqua"/>
                <a:cs typeface="Book Antiqua"/>
                <a:sym typeface="Book Antiqua"/>
              </a:defRPr>
            </a:lvl3pPr>
            <a:lvl4pPr marL="0" indent="1371600" algn="ctr">
              <a:spcBef>
                <a:spcPts val="600"/>
              </a:spcBef>
              <a:buSzTx/>
              <a:buNone/>
              <a:defRPr sz="2800">
                <a:solidFill>
                  <a:schemeClr val="accent3">
                    <a:lumOff val="44000"/>
                  </a:schemeClr>
                </a:solidFill>
                <a:latin typeface="Book Antiqua"/>
                <a:ea typeface="Book Antiqua"/>
                <a:cs typeface="Book Antiqua"/>
                <a:sym typeface="Book Antiqua"/>
              </a:defRPr>
            </a:lvl4pPr>
            <a:lvl5pPr marL="0" indent="1828800" algn="ctr">
              <a:spcBef>
                <a:spcPts val="600"/>
              </a:spcBef>
              <a:buSzTx/>
              <a:buNone/>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0"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30209139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69201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32_Title and Content">
    <p:bg>
      <p:bgPr>
        <a:solidFill>
          <a:srgbClr val="000000"/>
        </a:solidFill>
        <a:effectLst/>
      </p:bgPr>
    </p:bg>
    <p:spTree>
      <p:nvGrpSpPr>
        <p:cNvPr id="1" name=""/>
        <p:cNvGrpSpPr/>
        <p:nvPr/>
      </p:nvGrpSpPr>
      <p:grpSpPr>
        <a:xfrm>
          <a:off x="0" y="0"/>
          <a:ext cx="0" cy="0"/>
          <a:chOff x="0" y="0"/>
          <a:chExt cx="0" cy="0"/>
        </a:xfrm>
      </p:grpSpPr>
      <p:sp>
        <p:nvSpPr>
          <p:cNvPr id="5597"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598" name="Body Level One…"/>
          <p:cNvSpPr txBox="1">
            <a:spLocks noGrp="1"/>
          </p:cNvSpPr>
          <p:nvPr>
            <p:ph type="body" idx="1"/>
          </p:nvPr>
        </p:nvSpPr>
        <p:spPr>
          <a:xfrm>
            <a:off x="457200" y="1600200"/>
            <a:ext cx="8229600" cy="4708525"/>
          </a:xfrm>
          <a:prstGeom prst="rect">
            <a:avLst/>
          </a:prstGeom>
        </p:spPr>
        <p:txBody>
          <a:bodyPr>
            <a:normAutofit/>
          </a:bodyPr>
          <a:lstStyle>
            <a:lvl1pPr marL="547687" indent="-411162">
              <a:spcBef>
                <a:spcPts val="600"/>
              </a:spcBef>
              <a:buClr>
                <a:srgbClr val="F9F9F9"/>
              </a:buClr>
              <a:buSzPct val="65000"/>
              <a:buChar char=""/>
              <a:defRPr sz="2800">
                <a:solidFill>
                  <a:schemeClr val="accent3">
                    <a:lumOff val="44000"/>
                  </a:schemeClr>
                </a:solidFill>
                <a:latin typeface="Book Antiqua"/>
                <a:ea typeface="Book Antiqua"/>
                <a:cs typeface="Book Antiqua"/>
                <a:sym typeface="Book Antiqua"/>
              </a:defRPr>
            </a:lvl1pPr>
            <a:lvl2pPr marL="915458" indent="-329670">
              <a:spcBef>
                <a:spcPts val="600"/>
              </a:spcBef>
              <a:buClr>
                <a:srgbClr val="F9F9F9"/>
              </a:buClr>
              <a:buSzPct val="80000"/>
              <a:buChar char="◼"/>
              <a:defRPr sz="2800">
                <a:solidFill>
                  <a:schemeClr val="accent3">
                    <a:lumOff val="44000"/>
                  </a:schemeClr>
                </a:solidFill>
                <a:latin typeface="Book Antiqua"/>
                <a:ea typeface="Book Antiqua"/>
                <a:cs typeface="Book Antiqua"/>
                <a:sym typeface="Book Antiqua"/>
              </a:defRPr>
            </a:lvl2pPr>
            <a:lvl3pPr marL="1195820" indent="-290945">
              <a:spcBef>
                <a:spcPts val="600"/>
              </a:spcBef>
              <a:buClr>
                <a:srgbClr val="F9F9F9"/>
              </a:buClr>
              <a:buSzPct val="95000"/>
              <a:buChar char="▫"/>
              <a:defRPr sz="2800">
                <a:solidFill>
                  <a:schemeClr val="accent3">
                    <a:lumOff val="44000"/>
                  </a:schemeClr>
                </a:solidFill>
                <a:latin typeface="Book Antiqua"/>
                <a:ea typeface="Book Antiqua"/>
                <a:cs typeface="Book Antiqua"/>
                <a:sym typeface="Book Antiqua"/>
              </a:defRPr>
            </a:lvl3pPr>
            <a:lvl4pPr marL="1425575"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4pPr>
            <a:lvl5pPr marL="1617663"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9"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508885366"/>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sp>
        <p:nvSpPr>
          <p:cNvPr id="5606"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07" name="Body Level One…"/>
          <p:cNvSpPr txBox="1">
            <a:spLocks noGrp="1"/>
          </p:cNvSpPr>
          <p:nvPr>
            <p:ph type="body" sz="half" idx="1"/>
          </p:nvPr>
        </p:nvSpPr>
        <p:spPr>
          <a:xfrm>
            <a:off x="457200" y="1600200"/>
            <a:ext cx="4038600" cy="4525963"/>
          </a:xfrm>
          <a:prstGeom prst="rect">
            <a:avLst/>
          </a:prstGeom>
        </p:spPr>
        <p:txBody>
          <a:bodyPr>
            <a:normAutofit/>
          </a:bodyPr>
          <a:lstStyle>
            <a:lvl1pPr marL="547687" indent="-411162">
              <a:spcBef>
                <a:spcPts val="600"/>
              </a:spcBef>
              <a:buClr>
                <a:srgbClr val="F9F9F9"/>
              </a:buClr>
              <a:buSzPct val="65000"/>
              <a:buChar char=""/>
              <a:defRPr sz="2600">
                <a:solidFill>
                  <a:schemeClr val="accent3">
                    <a:lumOff val="44000"/>
                  </a:schemeClr>
                </a:solidFill>
                <a:latin typeface="Book Antiqua"/>
                <a:ea typeface="Book Antiqua"/>
                <a:cs typeface="Book Antiqua"/>
                <a:sym typeface="Book Antiqua"/>
              </a:defRPr>
            </a:lvl1pPr>
            <a:lvl2pPr marL="891910" indent="-306122">
              <a:spcBef>
                <a:spcPts val="600"/>
              </a:spcBef>
              <a:buClr>
                <a:srgbClr val="F9F9F9"/>
              </a:buClr>
              <a:buSzPct val="80000"/>
              <a:buChar char="◼"/>
              <a:defRPr sz="2600">
                <a:solidFill>
                  <a:schemeClr val="accent3">
                    <a:lumOff val="44000"/>
                  </a:schemeClr>
                </a:solidFill>
                <a:latin typeface="Book Antiqua"/>
                <a:ea typeface="Book Antiqua"/>
                <a:cs typeface="Book Antiqua"/>
                <a:sym typeface="Book Antiqua"/>
              </a:defRPr>
            </a:lvl2pPr>
            <a:lvl3pPr marL="1202055" indent="-297180">
              <a:spcBef>
                <a:spcPts val="600"/>
              </a:spcBef>
              <a:buClr>
                <a:srgbClr val="F9F9F9"/>
              </a:buClr>
              <a:buSzPct val="95000"/>
              <a:buChar char="▫"/>
              <a:defRPr sz="2600">
                <a:solidFill>
                  <a:schemeClr val="accent3">
                    <a:lumOff val="44000"/>
                  </a:schemeClr>
                </a:solidFill>
                <a:latin typeface="Book Antiqua"/>
                <a:ea typeface="Book Antiqua"/>
                <a:cs typeface="Book Antiqua"/>
                <a:sym typeface="Book Antiqua"/>
              </a:defRPr>
            </a:lvl3pPr>
            <a:lvl4pPr marL="1433689"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4pPr>
            <a:lvl5pPr marL="1625777"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0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4195726730"/>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sp>
        <p:nvSpPr>
          <p:cNvPr id="5615" name="Title Text"/>
          <p:cNvSpPr txBox="1">
            <a:spLocks noGrp="1"/>
          </p:cNvSpPr>
          <p:nvPr>
            <p:ph type="title"/>
          </p:nvPr>
        </p:nvSpPr>
        <p:spPr>
          <a:xfrm>
            <a:off x="457200" y="273050"/>
            <a:ext cx="8229600" cy="1143000"/>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16" name="Body Level One…"/>
          <p:cNvSpPr txBox="1">
            <a:spLocks noGrp="1"/>
          </p:cNvSpPr>
          <p:nvPr>
            <p:ph type="body" sz="quarter" idx="1"/>
          </p:nvPr>
        </p:nvSpPr>
        <p:spPr>
          <a:xfrm>
            <a:off x="457200" y="1535112"/>
            <a:ext cx="4040188" cy="750888"/>
          </a:xfrm>
          <a:prstGeom prst="rect">
            <a:avLst/>
          </a:prstGeom>
        </p:spPr>
        <p:txBody>
          <a:bodyPr anchor="ctr">
            <a:normAutofit/>
          </a:bodyPr>
          <a:lstStyle>
            <a:lvl1pPr marL="0" indent="0">
              <a:spcBef>
                <a:spcPts val="500"/>
              </a:spcBef>
              <a:buSzTx/>
              <a:buNone/>
              <a:defRPr sz="2400" cap="all">
                <a:solidFill>
                  <a:schemeClr val="accent3">
                    <a:lumOff val="44000"/>
                  </a:schemeClr>
                </a:solidFill>
                <a:latin typeface="Book Antiqua"/>
                <a:ea typeface="Book Antiqua"/>
                <a:cs typeface="Book Antiqua"/>
                <a:sym typeface="Book Antiqua"/>
              </a:defRPr>
            </a:lvl1pPr>
            <a:lvl2pPr marL="0" indent="585787">
              <a:spcBef>
                <a:spcPts val="500"/>
              </a:spcBef>
              <a:buSzTx/>
              <a:buNone/>
              <a:defRPr sz="2400" cap="all">
                <a:solidFill>
                  <a:schemeClr val="accent3">
                    <a:lumOff val="44000"/>
                  </a:schemeClr>
                </a:solidFill>
                <a:latin typeface="Book Antiqua"/>
                <a:ea typeface="Book Antiqua"/>
                <a:cs typeface="Book Antiqua"/>
                <a:sym typeface="Book Antiqua"/>
              </a:defRPr>
            </a:lvl2pPr>
            <a:lvl3pPr marL="0" indent="904875">
              <a:spcBef>
                <a:spcPts val="500"/>
              </a:spcBef>
              <a:buSzTx/>
              <a:buNone/>
              <a:defRPr sz="2400" cap="all">
                <a:solidFill>
                  <a:schemeClr val="accent3">
                    <a:lumOff val="44000"/>
                  </a:schemeClr>
                </a:solidFill>
                <a:latin typeface="Book Antiqua"/>
                <a:ea typeface="Book Antiqua"/>
                <a:cs typeface="Book Antiqua"/>
                <a:sym typeface="Book Antiqua"/>
              </a:defRPr>
            </a:lvl3pPr>
            <a:lvl4pPr marL="0" indent="1169987">
              <a:spcBef>
                <a:spcPts val="500"/>
              </a:spcBef>
              <a:buSzTx/>
              <a:buNone/>
              <a:defRPr sz="2400" cap="all">
                <a:solidFill>
                  <a:schemeClr val="accent3">
                    <a:lumOff val="44000"/>
                  </a:schemeClr>
                </a:solidFill>
                <a:latin typeface="Book Antiqua"/>
                <a:ea typeface="Book Antiqua"/>
                <a:cs typeface="Book Antiqua"/>
                <a:sym typeface="Book Antiqua"/>
              </a:defRPr>
            </a:lvl4pPr>
            <a:lvl5pPr marL="0" indent="1362075">
              <a:spcBef>
                <a:spcPts val="500"/>
              </a:spcBef>
              <a:buSzTx/>
              <a:buNone/>
              <a:defRPr sz="2400" cap="all">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17" name="Text Placeholder 3"/>
          <p:cNvSpPr>
            <a:spLocks noGrp="1"/>
          </p:cNvSpPr>
          <p:nvPr>
            <p:ph type="body" sz="quarter" idx="21"/>
          </p:nvPr>
        </p:nvSpPr>
        <p:spPr>
          <a:xfrm>
            <a:off x="4645025" y="1535112"/>
            <a:ext cx="4041775" cy="750888"/>
          </a:xfrm>
          <a:prstGeom prst="rect">
            <a:avLst/>
          </a:prstGeom>
        </p:spPr>
        <p:txBody>
          <a:bodyPr anchor="ctr">
            <a:normAutofit/>
          </a:bodyPr>
          <a:lstStyle/>
          <a:p>
            <a:pPr marL="0" indent="0">
              <a:spcBef>
                <a:spcPts val="500"/>
              </a:spcBef>
              <a:buSzTx/>
              <a:buNone/>
              <a:defRPr sz="2400" cap="all">
                <a:solidFill>
                  <a:schemeClr val="accent3">
                    <a:lumOff val="44000"/>
                  </a:schemeClr>
                </a:solidFill>
                <a:latin typeface="Book Antiqua"/>
                <a:ea typeface="Book Antiqua"/>
                <a:cs typeface="Book Antiqua"/>
                <a:sym typeface="Book Antiqua"/>
              </a:defRPr>
            </a:pPr>
            <a:endParaRPr/>
          </a:p>
        </p:txBody>
      </p:sp>
      <p:sp>
        <p:nvSpPr>
          <p:cNvPr id="561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21669157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000000"/>
        </a:solidFill>
        <a:effectLst/>
      </p:bgPr>
    </p:bg>
    <p:spTree>
      <p:nvGrpSpPr>
        <p:cNvPr id="1" name=""/>
        <p:cNvGrpSpPr/>
        <p:nvPr/>
      </p:nvGrpSpPr>
      <p:grpSpPr>
        <a:xfrm>
          <a:off x="0" y="0"/>
          <a:ext cx="0" cy="0"/>
          <a:chOff x="0" y="0"/>
          <a:chExt cx="0" cy="0"/>
        </a:xfrm>
      </p:grpSpPr>
      <p:sp>
        <p:nvSpPr>
          <p:cNvPr id="5625"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26"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279763069"/>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32_Blank">
    <p:bg>
      <p:bgPr>
        <a:solidFill>
          <a:srgbClr val="000000"/>
        </a:solidFill>
        <a:effectLst/>
      </p:bgPr>
    </p:bg>
    <p:spTree>
      <p:nvGrpSpPr>
        <p:cNvPr id="1" name=""/>
        <p:cNvGrpSpPr/>
        <p:nvPr/>
      </p:nvGrpSpPr>
      <p:grpSpPr>
        <a:xfrm>
          <a:off x="0" y="0"/>
          <a:ext cx="0" cy="0"/>
          <a:chOff x="0" y="0"/>
          <a:chExt cx="0" cy="0"/>
        </a:xfrm>
      </p:grpSpPr>
      <p:sp>
        <p:nvSpPr>
          <p:cNvPr id="5633"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598977883"/>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sp>
        <p:nvSpPr>
          <p:cNvPr id="5640" name="Title Text"/>
          <p:cNvSpPr txBox="1">
            <a:spLocks noGrp="1"/>
          </p:cNvSpPr>
          <p:nvPr>
            <p:ph type="title"/>
          </p:nvPr>
        </p:nvSpPr>
        <p:spPr>
          <a:xfrm>
            <a:off x="457200" y="273050"/>
            <a:ext cx="3008314" cy="1162050"/>
          </a:xfrm>
          <a:prstGeom prst="rect">
            <a:avLst/>
          </a:prstGeom>
        </p:spPr>
        <p:txBody>
          <a:bodyPr/>
          <a:lstStyle>
            <a:lvl1pPr>
              <a:defRPr sz="2200">
                <a:solidFill>
                  <a:srgbClr val="83A9E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41" name="Body Level One…"/>
          <p:cNvSpPr txBox="1">
            <a:spLocks noGrp="1"/>
          </p:cNvSpPr>
          <p:nvPr>
            <p:ph type="body" sz="half" idx="1"/>
          </p:nvPr>
        </p:nvSpPr>
        <p:spPr>
          <a:xfrm>
            <a:off x="457200" y="1524000"/>
            <a:ext cx="3008314" cy="4602163"/>
          </a:xfrm>
          <a:prstGeom prst="rect">
            <a:avLst/>
          </a:prstGeom>
        </p:spPr>
        <p:txBody>
          <a:bodyPr>
            <a:normAutofit/>
          </a:bodyPr>
          <a:lstStyle>
            <a:lvl1pPr marL="0" indent="0">
              <a:spcBef>
                <a:spcPts val="300"/>
              </a:spcBef>
              <a:buSzTx/>
              <a:buNone/>
              <a:defRPr sz="1400">
                <a:solidFill>
                  <a:schemeClr val="accent3">
                    <a:lumOff val="44000"/>
                  </a:schemeClr>
                </a:solidFill>
                <a:latin typeface="Book Antiqua"/>
                <a:ea typeface="Book Antiqua"/>
                <a:cs typeface="Book Antiqua"/>
                <a:sym typeface="Book Antiqua"/>
              </a:defRPr>
            </a:lvl1pPr>
            <a:lvl2pPr marL="0" indent="585787">
              <a:spcBef>
                <a:spcPts val="300"/>
              </a:spcBef>
              <a:buSzTx/>
              <a:buNone/>
              <a:defRPr sz="1400">
                <a:solidFill>
                  <a:schemeClr val="accent3">
                    <a:lumOff val="44000"/>
                  </a:schemeClr>
                </a:solidFill>
                <a:latin typeface="Book Antiqua"/>
                <a:ea typeface="Book Antiqua"/>
                <a:cs typeface="Book Antiqua"/>
                <a:sym typeface="Book Antiqua"/>
              </a:defRPr>
            </a:lvl2pPr>
            <a:lvl3pPr marL="0" indent="904875">
              <a:spcBef>
                <a:spcPts val="300"/>
              </a:spcBef>
              <a:buSzTx/>
              <a:buNone/>
              <a:defRPr sz="1400">
                <a:solidFill>
                  <a:schemeClr val="accent3">
                    <a:lumOff val="44000"/>
                  </a:schemeClr>
                </a:solidFill>
                <a:latin typeface="Book Antiqua"/>
                <a:ea typeface="Book Antiqua"/>
                <a:cs typeface="Book Antiqua"/>
                <a:sym typeface="Book Antiqua"/>
              </a:defRPr>
            </a:lvl3pPr>
            <a:lvl4pPr marL="0" indent="1169987">
              <a:spcBef>
                <a:spcPts val="300"/>
              </a:spcBef>
              <a:buSzTx/>
              <a:buNone/>
              <a:defRPr sz="1400">
                <a:solidFill>
                  <a:schemeClr val="accent3">
                    <a:lumOff val="44000"/>
                  </a:schemeClr>
                </a:solidFill>
                <a:latin typeface="Book Antiqua"/>
                <a:ea typeface="Book Antiqua"/>
                <a:cs typeface="Book Antiqua"/>
                <a:sym typeface="Book Antiqua"/>
              </a:defRPr>
            </a:lvl4pPr>
            <a:lvl5pPr marL="0" indent="1362075">
              <a:spcBef>
                <a:spcPts val="300"/>
              </a:spcBef>
              <a:buSzTx/>
              <a:buNone/>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4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040950698"/>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sp>
        <p:nvSpPr>
          <p:cNvPr id="5649" name="Title Text"/>
          <p:cNvSpPr txBox="1">
            <a:spLocks noGrp="1"/>
          </p:cNvSpPr>
          <p:nvPr>
            <p:ph type="title"/>
          </p:nvPr>
        </p:nvSpPr>
        <p:spPr>
          <a:xfrm>
            <a:off x="1828800" y="609600"/>
            <a:ext cx="5486400" cy="522288"/>
          </a:xfrm>
          <a:prstGeom prst="rect">
            <a:avLst/>
          </a:prstGeom>
        </p:spPr>
        <p:txBody>
          <a:bodyPr lIns="0" tIns="0" rIns="0" bIns="0"/>
          <a:lstStyle>
            <a:lvl1pPr algn="ctr">
              <a:defRPr sz="20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50" name="Picture Placeholder 2"/>
          <p:cNvSpPr>
            <a:spLocks noGrp="1"/>
          </p:cNvSpPr>
          <p:nvPr>
            <p:ph type="pic" sz="half" idx="21"/>
          </p:nvPr>
        </p:nvSpPr>
        <p:spPr>
          <a:xfrm>
            <a:off x="1828800" y="1831975"/>
            <a:ext cx="5486400" cy="3962400"/>
          </a:xfrm>
          <a:prstGeom prst="rect">
            <a:avLst/>
          </a:prstGeom>
          <a:ln w="44450" cap="sq">
            <a:solidFill>
              <a:schemeClr val="accent3">
                <a:lumOff val="44000"/>
              </a:schemeClr>
            </a:solidFill>
            <a:miter lim="800000"/>
          </a:ln>
          <a:effectLst>
            <a:outerShdw blurRad="190500" dist="228600" dir="2700000" rotWithShape="0">
              <a:srgbClr val="000000">
                <a:alpha val="25000"/>
              </a:srgbClr>
            </a:outerShdw>
          </a:effectLst>
        </p:spPr>
        <p:txBody>
          <a:bodyPr lIns="91439" rIns="91439"/>
          <a:lstStyle/>
          <a:p>
            <a:endParaRPr/>
          </a:p>
        </p:txBody>
      </p:sp>
      <p:sp>
        <p:nvSpPr>
          <p:cNvPr id="5651" name="Body Level One…"/>
          <p:cNvSpPr txBox="1">
            <a:spLocks noGrp="1"/>
          </p:cNvSpPr>
          <p:nvPr>
            <p:ph type="body" sz="quarter" idx="1"/>
          </p:nvPr>
        </p:nvSpPr>
        <p:spPr>
          <a:xfrm>
            <a:off x="1828800" y="1166787"/>
            <a:ext cx="5486400" cy="530352"/>
          </a:xfrm>
          <a:prstGeom prst="rect">
            <a:avLst/>
          </a:prstGeom>
        </p:spPr>
        <p:txBody>
          <a:bodyPr>
            <a:normAutofit/>
          </a:bodyPr>
          <a:lstStyle>
            <a:lvl1pPr marL="0" indent="0" algn="ctr">
              <a:spcBef>
                <a:spcPts val="300"/>
              </a:spcBef>
              <a:buSzTx/>
              <a:buNone/>
              <a:defRPr sz="1400">
                <a:solidFill>
                  <a:schemeClr val="accent3">
                    <a:lumOff val="44000"/>
                  </a:schemeClr>
                </a:solidFill>
                <a:latin typeface="Book Antiqua"/>
                <a:ea typeface="Book Antiqua"/>
                <a:cs typeface="Book Antiqua"/>
                <a:sym typeface="Book Antiqua"/>
              </a:defRPr>
            </a:lvl1pPr>
            <a:lvl2pPr marL="915458" indent="-329670" algn="ctr">
              <a:spcBef>
                <a:spcPts val="300"/>
              </a:spcBef>
              <a:buSzPct val="80000"/>
              <a:buChar char="◼"/>
              <a:defRPr sz="1400">
                <a:solidFill>
                  <a:schemeClr val="accent3">
                    <a:lumOff val="44000"/>
                  </a:schemeClr>
                </a:solidFill>
                <a:latin typeface="Book Antiqua"/>
                <a:ea typeface="Book Antiqua"/>
                <a:cs typeface="Book Antiqua"/>
                <a:sym typeface="Book Antiqua"/>
              </a:defRPr>
            </a:lvl2pPr>
            <a:lvl3pPr marL="1224914" indent="-320039" algn="ctr">
              <a:spcBef>
                <a:spcPts val="300"/>
              </a:spcBef>
              <a:buSzPct val="95000"/>
              <a:buChar char="▫"/>
              <a:defRPr sz="1400">
                <a:solidFill>
                  <a:schemeClr val="accent3">
                    <a:lumOff val="44000"/>
                  </a:schemeClr>
                </a:solidFill>
                <a:latin typeface="Book Antiqua"/>
                <a:ea typeface="Book Antiqua"/>
                <a:cs typeface="Book Antiqua"/>
                <a:sym typeface="Book Antiqua"/>
              </a:defRPr>
            </a:lvl3pPr>
            <a:lvl4pPr marL="1453973" indent="-283986" algn="ctr">
              <a:spcBef>
                <a:spcPts val="300"/>
              </a:spcBef>
              <a:buChar char=""/>
              <a:defRPr sz="1400">
                <a:solidFill>
                  <a:schemeClr val="accent3">
                    <a:lumOff val="44000"/>
                  </a:schemeClr>
                </a:solidFill>
                <a:latin typeface="Book Antiqua"/>
                <a:ea typeface="Book Antiqua"/>
                <a:cs typeface="Book Antiqua"/>
                <a:sym typeface="Book Antiqua"/>
              </a:defRPr>
            </a:lvl4pPr>
            <a:lvl5pPr marL="1646061" indent="-283986" algn="ctr">
              <a:spcBef>
                <a:spcPts val="300"/>
              </a:spcBef>
              <a:buChar char="◾"/>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5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244256000"/>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36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59"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5660"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61"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4090204"/>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33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68"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69" name="Body Level One…"/>
          <p:cNvSpPr txBox="1">
            <a:spLocks noGrp="1"/>
          </p:cNvSpPr>
          <p:nvPr>
            <p:ph type="body" idx="1"/>
          </p:nvPr>
        </p:nvSpPr>
        <p:spPr>
          <a:xfrm>
            <a:off x="304800" y="1981200"/>
            <a:ext cx="7543800" cy="4114800"/>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7157584"/>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27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722312" y="4406900"/>
            <a:ext cx="7772401" cy="1362075"/>
          </a:xfrm>
          <a:prstGeom prst="rect">
            <a:avLst/>
          </a:prstGeom>
          <a:effectLst>
            <a:outerShdw blurRad="50800" dist="25399" dir="2700000" rotWithShape="0">
              <a:schemeClr val="accent3">
                <a:lumOff val="44000"/>
                <a:alpha val="74998"/>
              </a:schemeClr>
            </a:outerShdw>
          </a:effectLst>
        </p:spPr>
        <p:txBody>
          <a:bodyPr anchor="t"/>
          <a:lstStyle>
            <a:lvl1pPr>
              <a:defRPr sz="4000" cap="all">
                <a:solidFill>
                  <a:srgbClr val="000000"/>
                </a:solidFill>
                <a:latin typeface="Impact"/>
                <a:ea typeface="Impact"/>
                <a:cs typeface="Impact"/>
                <a:sym typeface="Impact"/>
              </a:defRPr>
            </a:lvl1pPr>
          </a:lstStyle>
          <a:p>
            <a:r>
              <a:t>Title Text</a:t>
            </a:r>
          </a:p>
        </p:txBody>
      </p:sp>
      <p:sp>
        <p:nvSpPr>
          <p:cNvPr id="5678" name="Body Level One…"/>
          <p:cNvSpPr txBox="1">
            <a:spLocks noGrp="1"/>
          </p:cNvSpPr>
          <p:nvPr>
            <p:ph type="body" sz="quarter" idx="1"/>
          </p:nvPr>
        </p:nvSpPr>
        <p:spPr>
          <a:xfrm>
            <a:off x="722312" y="2906713"/>
            <a:ext cx="7772401" cy="1500188"/>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400"/>
              </a:spcBef>
              <a:buSzTx/>
              <a:buNone/>
              <a:defRPr sz="2000">
                <a:latin typeface="Impact"/>
                <a:ea typeface="Impact"/>
                <a:cs typeface="Impact"/>
                <a:sym typeface="Impact"/>
              </a:defRPr>
            </a:lvl1pPr>
            <a:lvl2pPr marL="0" indent="457200">
              <a:spcBef>
                <a:spcPts val="400"/>
              </a:spcBef>
              <a:buSzTx/>
              <a:buNone/>
              <a:defRPr sz="2000">
                <a:latin typeface="Impact"/>
                <a:ea typeface="Impact"/>
                <a:cs typeface="Impact"/>
                <a:sym typeface="Impact"/>
              </a:defRPr>
            </a:lvl2pPr>
            <a:lvl3pPr marL="0" indent="914400">
              <a:spcBef>
                <a:spcPts val="400"/>
              </a:spcBef>
              <a:buSzTx/>
              <a:buNone/>
              <a:defRPr sz="2000">
                <a:latin typeface="Impact"/>
                <a:ea typeface="Impact"/>
                <a:cs typeface="Impact"/>
                <a:sym typeface="Impact"/>
              </a:defRPr>
            </a:lvl3pPr>
            <a:lvl4pPr marL="0" indent="1371600">
              <a:spcBef>
                <a:spcPts val="400"/>
              </a:spcBef>
              <a:buSzTx/>
              <a:buNone/>
              <a:defRPr sz="2000">
                <a:latin typeface="Impact"/>
                <a:ea typeface="Impact"/>
                <a:cs typeface="Impact"/>
                <a:sym typeface="Impact"/>
              </a:defRPr>
            </a:lvl4pPr>
            <a:lvl5pPr marL="0" indent="1828800">
              <a:spcBef>
                <a:spcPts val="400"/>
              </a:spcBef>
              <a:buSzTx/>
              <a:buNone/>
              <a:defRPr sz="20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86506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23835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28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87" name="Body Level One…"/>
          <p:cNvSpPr txBox="1">
            <a:spLocks noGrp="1"/>
          </p:cNvSpPr>
          <p:nvPr>
            <p:ph type="body" sz="half" idx="1"/>
          </p:nvPr>
        </p:nvSpPr>
        <p:spPr>
          <a:xfrm>
            <a:off x="304800" y="1981200"/>
            <a:ext cx="3695700" cy="4114800"/>
          </a:xfrm>
          <a:prstGeom prst="rect">
            <a:avLst/>
          </a:prstGeom>
          <a:effectLst>
            <a:outerShdw blurRad="50800" dist="25399" dir="2700000" rotWithShape="0">
              <a:schemeClr val="accent3">
                <a:lumOff val="44000"/>
                <a:alpha val="74998"/>
              </a:schemeClr>
            </a:outerShdw>
          </a:effectLst>
        </p:spPr>
        <p:txBody>
          <a:bodyPr>
            <a:normAutofit/>
          </a:bodyPr>
          <a:lstStyle>
            <a:lvl1pPr>
              <a:spcBef>
                <a:spcPts val="600"/>
              </a:spcBef>
              <a:buChar char="▭"/>
              <a:defRPr sz="2800">
                <a:latin typeface="Impact"/>
                <a:ea typeface="Impact"/>
                <a:cs typeface="Impact"/>
                <a:sym typeface="Impact"/>
              </a:defRPr>
            </a:lvl1pPr>
            <a:lvl2pPr marL="790575" indent="-333375">
              <a:spcBef>
                <a:spcPts val="600"/>
              </a:spcBef>
              <a:buChar char="▭"/>
              <a:defRPr sz="2800">
                <a:latin typeface="Impact"/>
                <a:ea typeface="Impact"/>
                <a:cs typeface="Impact"/>
                <a:sym typeface="Impact"/>
              </a:defRPr>
            </a:lvl2pPr>
            <a:lvl3pPr marL="1234439" indent="-320039">
              <a:spcBef>
                <a:spcPts val="600"/>
              </a:spcBef>
              <a:buChar char="▭"/>
              <a:defRPr sz="2800">
                <a:latin typeface="Impact"/>
                <a:ea typeface="Impact"/>
                <a:cs typeface="Impact"/>
                <a:sym typeface="Impact"/>
              </a:defRPr>
            </a:lvl3pPr>
            <a:lvl4pPr marL="1727200" indent="-355600">
              <a:spcBef>
                <a:spcPts val="600"/>
              </a:spcBef>
              <a:buChar char="▭"/>
              <a:defRPr sz="2800">
                <a:latin typeface="Impact"/>
                <a:ea typeface="Impact"/>
                <a:cs typeface="Impact"/>
                <a:sym typeface="Impact"/>
              </a:defRPr>
            </a:lvl4pPr>
            <a:lvl5pPr marL="2184400" indent="-355600">
              <a:spcBef>
                <a:spcPts val="600"/>
              </a:spcBef>
              <a:buChar char="▭"/>
              <a:defRPr sz="28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35419107"/>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28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457200" y="274638"/>
            <a:ext cx="8229600" cy="1143001"/>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96" name="Body Level One…"/>
          <p:cNvSpPr txBox="1">
            <a:spLocks noGrp="1"/>
          </p:cNvSpPr>
          <p:nvPr>
            <p:ph type="body" sz="quarter" idx="1"/>
          </p:nvPr>
        </p:nvSpPr>
        <p:spPr>
          <a:xfrm>
            <a:off x="457200" y="1535112"/>
            <a:ext cx="4040188" cy="639763"/>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500"/>
              </a:spcBef>
              <a:buSzTx/>
              <a:buNone/>
              <a:defRPr sz="2400">
                <a:latin typeface="Impact"/>
                <a:ea typeface="Impact"/>
                <a:cs typeface="Impact"/>
                <a:sym typeface="Impact"/>
              </a:defRPr>
            </a:lvl1pPr>
            <a:lvl2pPr marL="0" indent="457200">
              <a:spcBef>
                <a:spcPts val="500"/>
              </a:spcBef>
              <a:buSzTx/>
              <a:buNone/>
              <a:defRPr sz="2400">
                <a:latin typeface="Impact"/>
                <a:ea typeface="Impact"/>
                <a:cs typeface="Impact"/>
                <a:sym typeface="Impact"/>
              </a:defRPr>
            </a:lvl2pPr>
            <a:lvl3pPr marL="0" indent="914400">
              <a:spcBef>
                <a:spcPts val="500"/>
              </a:spcBef>
              <a:buSzTx/>
              <a:buNone/>
              <a:defRPr sz="2400">
                <a:latin typeface="Impact"/>
                <a:ea typeface="Impact"/>
                <a:cs typeface="Impact"/>
                <a:sym typeface="Impact"/>
              </a:defRPr>
            </a:lvl3pPr>
            <a:lvl4pPr marL="0" indent="1371600">
              <a:spcBef>
                <a:spcPts val="500"/>
              </a:spcBef>
              <a:buSzTx/>
              <a:buNone/>
              <a:defRPr sz="2400">
                <a:latin typeface="Impact"/>
                <a:ea typeface="Impact"/>
                <a:cs typeface="Impact"/>
                <a:sym typeface="Impact"/>
              </a:defRPr>
            </a:lvl4pPr>
            <a:lvl5pPr marL="0" indent="1828800">
              <a:spcBef>
                <a:spcPts val="500"/>
              </a:spcBef>
              <a:buSzTx/>
              <a:buNone/>
              <a:defRPr sz="2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97" name="Text Placeholder 4"/>
          <p:cNvSpPr>
            <a:spLocks noGrp="1"/>
          </p:cNvSpPr>
          <p:nvPr>
            <p:ph type="body" sz="quarter" idx="21"/>
          </p:nvPr>
        </p:nvSpPr>
        <p:spPr>
          <a:xfrm>
            <a:off x="4645025" y="1535112"/>
            <a:ext cx="4041775" cy="639763"/>
          </a:xfrm>
          <a:prstGeom prst="rect">
            <a:avLst/>
          </a:prstGeom>
          <a:effectLst>
            <a:outerShdw blurRad="50800" dist="25399" dir="2700000" rotWithShape="0">
              <a:schemeClr val="accent3">
                <a:lumOff val="44000"/>
                <a:alpha val="74998"/>
              </a:schemeClr>
            </a:outerShdw>
          </a:effectLst>
        </p:spPr>
        <p:txBody>
          <a:bodyPr anchor="b">
            <a:normAutofit/>
          </a:bodyPr>
          <a:lstStyle/>
          <a:p>
            <a:pPr marL="0" indent="0">
              <a:spcBef>
                <a:spcPts val="500"/>
              </a:spcBef>
              <a:buSzTx/>
              <a:buNone/>
              <a:defRPr sz="2400">
                <a:latin typeface="Impact"/>
                <a:ea typeface="Impact"/>
                <a:cs typeface="Impact"/>
                <a:sym typeface="Impact"/>
              </a:defRPr>
            </a:pPr>
            <a:endParaRPr/>
          </a:p>
        </p:txBody>
      </p:sp>
      <p:sp>
        <p:nvSpPr>
          <p:cNvPr id="569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57484423"/>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29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05"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706"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4362390"/>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33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1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2524964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20" name="Title Text"/>
          <p:cNvSpPr txBox="1">
            <a:spLocks noGrp="1"/>
          </p:cNvSpPr>
          <p:nvPr>
            <p:ph type="title"/>
          </p:nvPr>
        </p:nvSpPr>
        <p:spPr>
          <a:xfrm>
            <a:off x="457200" y="273050"/>
            <a:ext cx="3008314" cy="1162050"/>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21" name="Body Level One…"/>
          <p:cNvSpPr txBox="1">
            <a:spLocks noGrp="1"/>
          </p:cNvSpPr>
          <p:nvPr>
            <p:ph type="body" idx="1"/>
          </p:nvPr>
        </p:nvSpPr>
        <p:spPr>
          <a:xfrm>
            <a:off x="3575050" y="273050"/>
            <a:ext cx="5111750" cy="5853113"/>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22" name="Text Placeholder 3"/>
          <p:cNvSpPr>
            <a:spLocks noGrp="1"/>
          </p:cNvSpPr>
          <p:nvPr>
            <p:ph type="body" sz="half" idx="21"/>
          </p:nvPr>
        </p:nvSpPr>
        <p:spPr>
          <a:xfrm>
            <a:off x="457199" y="1435100"/>
            <a:ext cx="3008315" cy="4691063"/>
          </a:xfrm>
          <a:prstGeom prst="rect">
            <a:avLst/>
          </a:prstGeom>
          <a:effectLst>
            <a:outerShdw blurRad="50800" dist="25399" dir="2700000" rotWithShape="0">
              <a:schemeClr val="accent3">
                <a:lumOff val="44000"/>
                <a:alpha val="74998"/>
              </a:schemeClr>
            </a:outerShdw>
          </a:effectLst>
        </p:spPr>
        <p:txBody>
          <a:bodyPr>
            <a:normAutofit/>
          </a:bodyPr>
          <a:lstStyle/>
          <a:p>
            <a:pPr marL="0" indent="0">
              <a:spcBef>
                <a:spcPts val="300"/>
              </a:spcBef>
              <a:buSzTx/>
              <a:buNone/>
              <a:defRPr sz="1400">
                <a:latin typeface="Impact"/>
                <a:ea typeface="Impact"/>
                <a:cs typeface="Impact"/>
                <a:sym typeface="Impact"/>
              </a:defRPr>
            </a:pPr>
            <a:endParaRPr/>
          </a:p>
        </p:txBody>
      </p:sp>
      <p:sp>
        <p:nvSpPr>
          <p:cNvPr id="572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19749661"/>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30" name="Title Text"/>
          <p:cNvSpPr txBox="1">
            <a:spLocks noGrp="1"/>
          </p:cNvSpPr>
          <p:nvPr>
            <p:ph type="title"/>
          </p:nvPr>
        </p:nvSpPr>
        <p:spPr>
          <a:xfrm>
            <a:off x="1792288" y="4800600"/>
            <a:ext cx="5486401" cy="566738"/>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31" name="Picture Placeholder 2"/>
          <p:cNvSpPr>
            <a:spLocks noGrp="1"/>
          </p:cNvSpPr>
          <p:nvPr>
            <p:ph type="pic" sz="half" idx="21"/>
          </p:nvPr>
        </p:nvSpPr>
        <p:spPr>
          <a:xfrm>
            <a:off x="1792288" y="612775"/>
            <a:ext cx="5486401" cy="4114800"/>
          </a:xfrm>
          <a:prstGeom prst="rect">
            <a:avLst/>
          </a:prstGeom>
          <a:effectLst>
            <a:outerShdw blurRad="50800" dist="25399" dir="2700000" rotWithShape="0">
              <a:schemeClr val="accent3">
                <a:lumOff val="44000"/>
                <a:alpha val="74998"/>
              </a:schemeClr>
            </a:outerShdw>
          </a:effectLst>
        </p:spPr>
        <p:txBody>
          <a:bodyPr lIns="91439" rIns="91439"/>
          <a:lstStyle/>
          <a:p>
            <a:endParaRPr/>
          </a:p>
        </p:txBody>
      </p:sp>
      <p:sp>
        <p:nvSpPr>
          <p:cNvPr id="5732" name="Body Level One…"/>
          <p:cNvSpPr txBox="1">
            <a:spLocks noGrp="1"/>
          </p:cNvSpPr>
          <p:nvPr>
            <p:ph type="body" sz="quarter" idx="1"/>
          </p:nvPr>
        </p:nvSpPr>
        <p:spPr>
          <a:xfrm>
            <a:off x="1792288" y="5367337"/>
            <a:ext cx="5486401" cy="804863"/>
          </a:xfrm>
          <a:prstGeom prst="rect">
            <a:avLst/>
          </a:prstGeom>
          <a:effectLst>
            <a:outerShdw blurRad="50800" dist="25399" dir="2700000" rotWithShape="0">
              <a:schemeClr val="accent3">
                <a:lumOff val="44000"/>
                <a:alpha val="74998"/>
              </a:schemeClr>
            </a:outerShdw>
          </a:effectLst>
        </p:spPr>
        <p:txBody>
          <a:bodyPr>
            <a:normAutofit/>
          </a:bodyPr>
          <a:lstStyle>
            <a:lvl1pPr marL="0" indent="0">
              <a:spcBef>
                <a:spcPts val="300"/>
              </a:spcBef>
              <a:buSzTx/>
              <a:buNone/>
              <a:defRPr sz="1400">
                <a:latin typeface="Impact"/>
                <a:ea typeface="Impact"/>
                <a:cs typeface="Impact"/>
                <a:sym typeface="Impact"/>
              </a:defRPr>
            </a:lvl1pPr>
            <a:lvl2pPr marL="0" indent="457200">
              <a:spcBef>
                <a:spcPts val="300"/>
              </a:spcBef>
              <a:buSzTx/>
              <a:buNone/>
              <a:defRPr sz="1400">
                <a:latin typeface="Impact"/>
                <a:ea typeface="Impact"/>
                <a:cs typeface="Impact"/>
                <a:sym typeface="Impact"/>
              </a:defRPr>
            </a:lvl2pPr>
            <a:lvl3pPr marL="0" indent="914400">
              <a:spcBef>
                <a:spcPts val="300"/>
              </a:spcBef>
              <a:buSzTx/>
              <a:buNone/>
              <a:defRPr sz="1400">
                <a:latin typeface="Impact"/>
                <a:ea typeface="Impact"/>
                <a:cs typeface="Impact"/>
                <a:sym typeface="Impact"/>
              </a:defRPr>
            </a:lvl3pPr>
            <a:lvl4pPr marL="0" indent="1371600">
              <a:spcBef>
                <a:spcPts val="300"/>
              </a:spcBef>
              <a:buSzTx/>
              <a:buNone/>
              <a:defRPr sz="1400">
                <a:latin typeface="Impact"/>
                <a:ea typeface="Impact"/>
                <a:cs typeface="Impact"/>
                <a:sym typeface="Impact"/>
              </a:defRPr>
            </a:lvl4pPr>
            <a:lvl5pPr marL="0" indent="1828800">
              <a:spcBef>
                <a:spcPts val="300"/>
              </a:spcBef>
              <a:buSzTx/>
              <a:buNone/>
              <a:defRPr sz="1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3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73708138"/>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37_Title Slide">
    <p:bg>
      <p:bgPr>
        <a:solidFill>
          <a:srgbClr val="000000"/>
        </a:solidFill>
        <a:effectLst/>
      </p:bgPr>
    </p:bg>
    <p:spTree>
      <p:nvGrpSpPr>
        <p:cNvPr id="1" name=""/>
        <p:cNvGrpSpPr/>
        <p:nvPr/>
      </p:nvGrpSpPr>
      <p:grpSpPr>
        <a:xfrm>
          <a:off x="0" y="0"/>
          <a:ext cx="0" cy="0"/>
          <a:chOff x="0" y="0"/>
          <a:chExt cx="0" cy="0"/>
        </a:xfrm>
      </p:grpSpPr>
      <p:sp>
        <p:nvSpPr>
          <p:cNvPr id="574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574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4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5847568"/>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34_Title and Content">
    <p:bg>
      <p:bgPr>
        <a:solidFill>
          <a:srgbClr val="000000"/>
        </a:solidFill>
        <a:effectLst/>
      </p:bgPr>
    </p:bg>
    <p:spTree>
      <p:nvGrpSpPr>
        <p:cNvPr id="1" name=""/>
        <p:cNvGrpSpPr/>
        <p:nvPr/>
      </p:nvGrpSpPr>
      <p:grpSpPr>
        <a:xfrm>
          <a:off x="0" y="0"/>
          <a:ext cx="0" cy="0"/>
          <a:chOff x="0" y="0"/>
          <a:chExt cx="0" cy="0"/>
        </a:xfrm>
      </p:grpSpPr>
      <p:sp>
        <p:nvSpPr>
          <p:cNvPr id="574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50"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75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4367919"/>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000000"/>
        </a:solidFill>
        <a:effectLst/>
      </p:bgPr>
    </p:bg>
    <p:spTree>
      <p:nvGrpSpPr>
        <p:cNvPr id="1" name=""/>
        <p:cNvGrpSpPr/>
        <p:nvPr/>
      </p:nvGrpSpPr>
      <p:grpSpPr>
        <a:xfrm>
          <a:off x="0" y="0"/>
          <a:ext cx="0" cy="0"/>
          <a:chOff x="0" y="0"/>
          <a:chExt cx="0" cy="0"/>
        </a:xfrm>
      </p:grpSpPr>
      <p:sp>
        <p:nvSpPr>
          <p:cNvPr id="575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575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76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0911802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000000"/>
        </a:solidFill>
        <a:effectLst/>
      </p:bgPr>
    </p:bg>
    <p:spTree>
      <p:nvGrpSpPr>
        <p:cNvPr id="1" name=""/>
        <p:cNvGrpSpPr/>
        <p:nvPr/>
      </p:nvGrpSpPr>
      <p:grpSpPr>
        <a:xfrm>
          <a:off x="0" y="0"/>
          <a:ext cx="0" cy="0"/>
          <a:chOff x="0" y="0"/>
          <a:chExt cx="0" cy="0"/>
        </a:xfrm>
      </p:grpSpPr>
      <p:sp>
        <p:nvSpPr>
          <p:cNvPr id="57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6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76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5907141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95908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000000"/>
        </a:solidFill>
        <a:effectLst/>
      </p:bgPr>
    </p:bg>
    <p:spTree>
      <p:nvGrpSpPr>
        <p:cNvPr id="1" name=""/>
        <p:cNvGrpSpPr/>
        <p:nvPr/>
      </p:nvGrpSpPr>
      <p:grpSpPr>
        <a:xfrm>
          <a:off x="0" y="0"/>
          <a:ext cx="0" cy="0"/>
          <a:chOff x="0" y="0"/>
          <a:chExt cx="0" cy="0"/>
        </a:xfrm>
      </p:grpSpPr>
      <p:sp>
        <p:nvSpPr>
          <p:cNvPr id="577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577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7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77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4765357"/>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30_Title Only">
    <p:bg>
      <p:bgPr>
        <a:solidFill>
          <a:srgbClr val="000000"/>
        </a:solidFill>
        <a:effectLst/>
      </p:bgPr>
    </p:bg>
    <p:spTree>
      <p:nvGrpSpPr>
        <p:cNvPr id="1" name=""/>
        <p:cNvGrpSpPr/>
        <p:nvPr/>
      </p:nvGrpSpPr>
      <p:grpSpPr>
        <a:xfrm>
          <a:off x="0" y="0"/>
          <a:ext cx="0" cy="0"/>
          <a:chOff x="0" y="0"/>
          <a:chExt cx="0" cy="0"/>
        </a:xfrm>
      </p:grpSpPr>
      <p:sp>
        <p:nvSpPr>
          <p:cNvPr id="57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8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97870096"/>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000000"/>
        </a:solidFill>
        <a:effectLst/>
      </p:bgPr>
    </p:bg>
    <p:spTree>
      <p:nvGrpSpPr>
        <p:cNvPr id="1" name=""/>
        <p:cNvGrpSpPr/>
        <p:nvPr/>
      </p:nvGrpSpPr>
      <p:grpSpPr>
        <a:xfrm>
          <a:off x="0" y="0"/>
          <a:ext cx="0" cy="0"/>
          <a:chOff x="0" y="0"/>
          <a:chExt cx="0" cy="0"/>
        </a:xfrm>
      </p:grpSpPr>
      <p:sp>
        <p:nvSpPr>
          <p:cNvPr id="579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6127566"/>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000000"/>
        </a:solidFill>
        <a:effectLst/>
      </p:bgPr>
    </p:bg>
    <p:spTree>
      <p:nvGrpSpPr>
        <p:cNvPr id="1" name=""/>
        <p:cNvGrpSpPr/>
        <p:nvPr/>
      </p:nvGrpSpPr>
      <p:grpSpPr>
        <a:xfrm>
          <a:off x="0" y="0"/>
          <a:ext cx="0" cy="0"/>
          <a:chOff x="0" y="0"/>
          <a:chExt cx="0" cy="0"/>
        </a:xfrm>
      </p:grpSpPr>
      <p:sp>
        <p:nvSpPr>
          <p:cNvPr id="580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5802"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80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80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11533268"/>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000000"/>
        </a:solidFill>
        <a:effectLst/>
      </p:bgPr>
    </p:bg>
    <p:spTree>
      <p:nvGrpSpPr>
        <p:cNvPr id="1" name=""/>
        <p:cNvGrpSpPr/>
        <p:nvPr/>
      </p:nvGrpSpPr>
      <p:grpSpPr>
        <a:xfrm>
          <a:off x="0" y="0"/>
          <a:ext cx="0" cy="0"/>
          <a:chOff x="0" y="0"/>
          <a:chExt cx="0" cy="0"/>
        </a:xfrm>
      </p:grpSpPr>
      <p:sp>
        <p:nvSpPr>
          <p:cNvPr id="581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581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1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1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7693293"/>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82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2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29168721"/>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3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3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3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93519148"/>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83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8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4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84051631"/>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3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4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7658108"/>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3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8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5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86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264730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94179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8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28354671"/>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58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1235905"/>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8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8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88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1590922"/>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9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9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9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82463071"/>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39_Title Slide">
    <p:spTree>
      <p:nvGrpSpPr>
        <p:cNvPr id="1" name=""/>
        <p:cNvGrpSpPr/>
        <p:nvPr/>
      </p:nvGrpSpPr>
      <p:grpSpPr>
        <a:xfrm>
          <a:off x="0" y="0"/>
          <a:ext cx="0" cy="0"/>
          <a:chOff x="0" y="0"/>
          <a:chExt cx="0" cy="0"/>
        </a:xfrm>
      </p:grpSpPr>
      <p:grpSp>
        <p:nvGrpSpPr>
          <p:cNvPr id="5904" name="Group 7"/>
          <p:cNvGrpSpPr/>
          <p:nvPr/>
        </p:nvGrpSpPr>
        <p:grpSpPr>
          <a:xfrm>
            <a:off x="0" y="0"/>
            <a:ext cx="6362700" cy="6858000"/>
            <a:chOff x="0" y="0"/>
            <a:chExt cx="6362700" cy="6858000"/>
          </a:xfrm>
        </p:grpSpPr>
        <p:pic>
          <p:nvPicPr>
            <p:cNvPr id="5902"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5903"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5905"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5906"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07"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08"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617639828"/>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36_Title and Content">
    <p:spTree>
      <p:nvGrpSpPr>
        <p:cNvPr id="1" name=""/>
        <p:cNvGrpSpPr/>
        <p:nvPr/>
      </p:nvGrpSpPr>
      <p:grpSpPr>
        <a:xfrm>
          <a:off x="0" y="0"/>
          <a:ext cx="0" cy="0"/>
          <a:chOff x="0" y="0"/>
          <a:chExt cx="0" cy="0"/>
        </a:xfrm>
      </p:grpSpPr>
      <p:sp>
        <p:nvSpPr>
          <p:cNvPr id="5915" name="Title Text"/>
          <p:cNvSpPr txBox="1">
            <a:spLocks noGrp="1"/>
          </p:cNvSpPr>
          <p:nvPr>
            <p:ph type="title"/>
          </p:nvPr>
        </p:nvSpPr>
        <p:spPr>
          <a:prstGeom prst="rect">
            <a:avLst/>
          </a:prstGeom>
        </p:spPr>
        <p:txBody>
          <a:bodyPr/>
          <a:lstStyle/>
          <a:p>
            <a:r>
              <a:t>Title Text</a:t>
            </a:r>
          </a:p>
        </p:txBody>
      </p:sp>
      <p:sp>
        <p:nvSpPr>
          <p:cNvPr id="5916"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8095906"/>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5924"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592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3409030"/>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31_Two Content">
    <p:spTree>
      <p:nvGrpSpPr>
        <p:cNvPr id="1" name=""/>
        <p:cNvGrpSpPr/>
        <p:nvPr/>
      </p:nvGrpSpPr>
      <p:grpSpPr>
        <a:xfrm>
          <a:off x="0" y="0"/>
          <a:ext cx="0" cy="0"/>
          <a:chOff x="0" y="0"/>
          <a:chExt cx="0" cy="0"/>
        </a:xfrm>
      </p:grpSpPr>
      <p:sp>
        <p:nvSpPr>
          <p:cNvPr id="5933" name="Title Text"/>
          <p:cNvSpPr txBox="1">
            <a:spLocks noGrp="1"/>
          </p:cNvSpPr>
          <p:nvPr>
            <p:ph type="title"/>
          </p:nvPr>
        </p:nvSpPr>
        <p:spPr>
          <a:prstGeom prst="rect">
            <a:avLst/>
          </a:prstGeom>
        </p:spPr>
        <p:txBody>
          <a:bodyPr/>
          <a:lstStyle/>
          <a:p>
            <a:r>
              <a:t>Title Text</a:t>
            </a:r>
          </a:p>
        </p:txBody>
      </p:sp>
      <p:sp>
        <p:nvSpPr>
          <p:cNvPr id="5934"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3725064"/>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31_Comparison">
    <p:spTree>
      <p:nvGrpSpPr>
        <p:cNvPr id="1" name=""/>
        <p:cNvGrpSpPr/>
        <p:nvPr/>
      </p:nvGrpSpPr>
      <p:grpSpPr>
        <a:xfrm>
          <a:off x="0" y="0"/>
          <a:ext cx="0" cy="0"/>
          <a:chOff x="0" y="0"/>
          <a:chExt cx="0" cy="0"/>
        </a:xfrm>
      </p:grpSpPr>
      <p:sp>
        <p:nvSpPr>
          <p:cNvPr id="59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94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4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9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3604224"/>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32_Title Only">
    <p:spTree>
      <p:nvGrpSpPr>
        <p:cNvPr id="1" name=""/>
        <p:cNvGrpSpPr/>
        <p:nvPr/>
      </p:nvGrpSpPr>
      <p:grpSpPr>
        <a:xfrm>
          <a:off x="0" y="0"/>
          <a:ext cx="0" cy="0"/>
          <a:chOff x="0" y="0"/>
          <a:chExt cx="0" cy="0"/>
        </a:xfrm>
      </p:grpSpPr>
      <p:sp>
        <p:nvSpPr>
          <p:cNvPr id="5952" name="Title Text"/>
          <p:cNvSpPr txBox="1">
            <a:spLocks noGrp="1"/>
          </p:cNvSpPr>
          <p:nvPr>
            <p:ph type="title"/>
          </p:nvPr>
        </p:nvSpPr>
        <p:spPr>
          <a:prstGeom prst="rect">
            <a:avLst/>
          </a:prstGeom>
        </p:spPr>
        <p:txBody>
          <a:bodyPr/>
          <a:lstStyle/>
          <a:p>
            <a:r>
              <a:t>Title Text</a:t>
            </a:r>
          </a:p>
        </p:txBody>
      </p:sp>
      <p:sp>
        <p:nvSpPr>
          <p:cNvPr id="59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9791006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70414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36_Blank">
    <p:spTree>
      <p:nvGrpSpPr>
        <p:cNvPr id="1" name=""/>
        <p:cNvGrpSpPr/>
        <p:nvPr/>
      </p:nvGrpSpPr>
      <p:grpSpPr>
        <a:xfrm>
          <a:off x="0" y="0"/>
          <a:ext cx="0" cy="0"/>
          <a:chOff x="0" y="0"/>
          <a:chExt cx="0" cy="0"/>
        </a:xfrm>
      </p:grpSpPr>
      <p:sp>
        <p:nvSpPr>
          <p:cNvPr id="59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6179980"/>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31_Content with Caption">
    <p:spTree>
      <p:nvGrpSpPr>
        <p:cNvPr id="1" name=""/>
        <p:cNvGrpSpPr/>
        <p:nvPr/>
      </p:nvGrpSpPr>
      <p:grpSpPr>
        <a:xfrm>
          <a:off x="0" y="0"/>
          <a:ext cx="0" cy="0"/>
          <a:chOff x="0" y="0"/>
          <a:chExt cx="0" cy="0"/>
        </a:xfrm>
      </p:grpSpPr>
      <p:sp>
        <p:nvSpPr>
          <p:cNvPr id="5967"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596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6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9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6653439"/>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31_Picture with Caption">
    <p:spTree>
      <p:nvGrpSpPr>
        <p:cNvPr id="1" name=""/>
        <p:cNvGrpSpPr/>
        <p:nvPr/>
      </p:nvGrpSpPr>
      <p:grpSpPr>
        <a:xfrm>
          <a:off x="0" y="0"/>
          <a:ext cx="0" cy="0"/>
          <a:chOff x="0" y="0"/>
          <a:chExt cx="0" cy="0"/>
        </a:xfrm>
      </p:grpSpPr>
      <p:sp>
        <p:nvSpPr>
          <p:cNvPr id="5977"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597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97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62510455"/>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40_Title Slide">
    <p:spTree>
      <p:nvGrpSpPr>
        <p:cNvPr id="1" name=""/>
        <p:cNvGrpSpPr/>
        <p:nvPr/>
      </p:nvGrpSpPr>
      <p:grpSpPr>
        <a:xfrm>
          <a:off x="0" y="0"/>
          <a:ext cx="0" cy="0"/>
          <a:chOff x="0" y="0"/>
          <a:chExt cx="0" cy="0"/>
        </a:xfrm>
      </p:grpSpPr>
      <p:sp>
        <p:nvSpPr>
          <p:cNvPr id="598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8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2"/>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grpSp>
        <p:nvGrpSpPr>
          <p:cNvPr id="5991" name="Group 7"/>
          <p:cNvGrpSpPr/>
          <p:nvPr/>
        </p:nvGrpSpPr>
        <p:grpSpPr>
          <a:xfrm>
            <a:off x="0" y="0"/>
            <a:ext cx="6362700" cy="6858000"/>
            <a:chOff x="0" y="0"/>
            <a:chExt cx="6362700" cy="6858000"/>
          </a:xfrm>
        </p:grpSpPr>
        <p:pic>
          <p:nvPicPr>
            <p:cNvPr id="5989" name="Picture 8" descr="Picture 8"/>
            <p:cNvPicPr>
              <a:picLocks noChangeAspect="1"/>
            </p:cNvPicPr>
            <p:nvPr/>
          </p:nvPicPr>
          <p:blipFill>
            <a:blip r:embed="rId3" cstate="print"/>
            <a:stretch>
              <a:fillRect/>
            </a:stretch>
          </p:blipFill>
          <p:spPr>
            <a:xfrm>
              <a:off x="0" y="0"/>
              <a:ext cx="685800" cy="6858000"/>
            </a:xfrm>
            <a:prstGeom prst="rect">
              <a:avLst/>
            </a:prstGeom>
            <a:ln w="12700" cap="flat">
              <a:noFill/>
              <a:miter lim="400000"/>
            </a:ln>
            <a:effectLst/>
          </p:spPr>
        </p:pic>
        <p:pic>
          <p:nvPicPr>
            <p:cNvPr id="5990" name="Picture 9" descr="Picture 9"/>
            <p:cNvPicPr>
              <a:picLocks noChangeAspect="1"/>
            </p:cNvPicPr>
            <p:nvPr/>
          </p:nvPicPr>
          <p:blipFill>
            <a:blip r:embed="rId4" cstate="print"/>
            <a:stretch>
              <a:fillRect/>
            </a:stretch>
          </p:blipFill>
          <p:spPr>
            <a:xfrm>
              <a:off x="3505200" y="5715000"/>
              <a:ext cx="2857500" cy="95250"/>
            </a:xfrm>
            <a:prstGeom prst="rect">
              <a:avLst/>
            </a:prstGeom>
            <a:ln w="12700" cap="flat">
              <a:noFill/>
              <a:miter lim="400000"/>
            </a:ln>
            <a:effectLst/>
          </p:spPr>
        </p:pic>
      </p:grpSp>
      <p:pic>
        <p:nvPicPr>
          <p:cNvPr id="5992" name="Picture 10" descr="Picture 10"/>
          <p:cNvPicPr>
            <a:picLocks noChangeAspect="1"/>
          </p:cNvPicPr>
          <p:nvPr/>
        </p:nvPicPr>
        <p:blipFill>
          <a:blip r:embed="rId5" cstate="print"/>
          <a:stretch>
            <a:fillRect/>
          </a:stretch>
        </p:blipFill>
        <p:spPr>
          <a:xfrm>
            <a:off x="1981200" y="3657600"/>
            <a:ext cx="5715000" cy="95250"/>
          </a:xfrm>
          <a:prstGeom prst="rect">
            <a:avLst/>
          </a:prstGeom>
          <a:ln w="12700">
            <a:miter lim="400000"/>
          </a:ln>
        </p:spPr>
      </p:pic>
      <p:sp>
        <p:nvSpPr>
          <p:cNvPr id="5993"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2803886233"/>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37_Title and Content">
    <p:spTree>
      <p:nvGrpSpPr>
        <p:cNvPr id="1" name=""/>
        <p:cNvGrpSpPr/>
        <p:nvPr/>
      </p:nvGrpSpPr>
      <p:grpSpPr>
        <a:xfrm>
          <a:off x="0" y="0"/>
          <a:ext cx="0" cy="0"/>
          <a:chOff x="0" y="0"/>
          <a:chExt cx="0" cy="0"/>
        </a:xfrm>
      </p:grpSpPr>
      <p:sp>
        <p:nvSpPr>
          <p:cNvPr id="6000" name="Title Text"/>
          <p:cNvSpPr txBox="1">
            <a:spLocks noGrp="1"/>
          </p:cNvSpPr>
          <p:nvPr>
            <p:ph type="title"/>
          </p:nvPr>
        </p:nvSpPr>
        <p:spPr>
          <a:prstGeom prst="rect">
            <a:avLst/>
          </a:prstGeom>
        </p:spPr>
        <p:txBody>
          <a:bodyPr/>
          <a:lstStyle/>
          <a:p>
            <a:r>
              <a:t>Title Text</a:t>
            </a:r>
          </a:p>
        </p:txBody>
      </p:sp>
      <p:sp>
        <p:nvSpPr>
          <p:cNvPr id="6001"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0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345168799"/>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6009"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6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4017256421"/>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32_Two Content">
    <p:spTree>
      <p:nvGrpSpPr>
        <p:cNvPr id="1" name=""/>
        <p:cNvGrpSpPr/>
        <p:nvPr/>
      </p:nvGrpSpPr>
      <p:grpSpPr>
        <a:xfrm>
          <a:off x="0" y="0"/>
          <a:ext cx="0" cy="0"/>
          <a:chOff x="0" y="0"/>
          <a:chExt cx="0" cy="0"/>
        </a:xfrm>
      </p:grpSpPr>
      <p:sp>
        <p:nvSpPr>
          <p:cNvPr id="6018" name="Title Text"/>
          <p:cNvSpPr txBox="1">
            <a:spLocks noGrp="1"/>
          </p:cNvSpPr>
          <p:nvPr>
            <p:ph type="title"/>
          </p:nvPr>
        </p:nvSpPr>
        <p:spPr>
          <a:prstGeom prst="rect">
            <a:avLst/>
          </a:prstGeom>
        </p:spPr>
        <p:txBody>
          <a:bodyPr/>
          <a:lstStyle/>
          <a:p>
            <a:r>
              <a:t>Title Text</a:t>
            </a:r>
          </a:p>
        </p:txBody>
      </p:sp>
      <p:sp>
        <p:nvSpPr>
          <p:cNvPr id="6019"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2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8571909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32_Comparison">
    <p:spTree>
      <p:nvGrpSpPr>
        <p:cNvPr id="1" name=""/>
        <p:cNvGrpSpPr/>
        <p:nvPr/>
      </p:nvGrpSpPr>
      <p:grpSpPr>
        <a:xfrm>
          <a:off x="0" y="0"/>
          <a:ext cx="0" cy="0"/>
          <a:chOff x="0" y="0"/>
          <a:chExt cx="0" cy="0"/>
        </a:xfrm>
      </p:grpSpPr>
      <p:sp>
        <p:nvSpPr>
          <p:cNvPr id="602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40554748"/>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33_Title Only">
    <p:spTree>
      <p:nvGrpSpPr>
        <p:cNvPr id="1" name=""/>
        <p:cNvGrpSpPr/>
        <p:nvPr/>
      </p:nvGrpSpPr>
      <p:grpSpPr>
        <a:xfrm>
          <a:off x="0" y="0"/>
          <a:ext cx="0" cy="0"/>
          <a:chOff x="0" y="0"/>
          <a:chExt cx="0" cy="0"/>
        </a:xfrm>
      </p:grpSpPr>
      <p:sp>
        <p:nvSpPr>
          <p:cNvPr id="6037" name="Title Text"/>
          <p:cNvSpPr txBox="1">
            <a:spLocks noGrp="1"/>
          </p:cNvSpPr>
          <p:nvPr>
            <p:ph type="title"/>
          </p:nvPr>
        </p:nvSpPr>
        <p:spPr>
          <a:prstGeom prst="rect">
            <a:avLst/>
          </a:prstGeom>
        </p:spPr>
        <p:txBody>
          <a:bodyPr/>
          <a:lstStyle/>
          <a:p>
            <a:r>
              <a:t>Title Text</a:t>
            </a:r>
          </a:p>
        </p:txBody>
      </p:sp>
      <p:sp>
        <p:nvSpPr>
          <p:cNvPr id="603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228258017"/>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37_Blank">
    <p:spTree>
      <p:nvGrpSpPr>
        <p:cNvPr id="1" name=""/>
        <p:cNvGrpSpPr/>
        <p:nvPr/>
      </p:nvGrpSpPr>
      <p:grpSpPr>
        <a:xfrm>
          <a:off x="0" y="0"/>
          <a:ext cx="0" cy="0"/>
          <a:chOff x="0" y="0"/>
          <a:chExt cx="0" cy="0"/>
        </a:xfrm>
      </p:grpSpPr>
      <p:sp>
        <p:nvSpPr>
          <p:cNvPr id="6045"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37189046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30967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4_Blank 0">
    <p:spTree>
      <p:nvGrpSpPr>
        <p:cNvPr id="1" name=""/>
        <p:cNvGrpSpPr/>
        <p:nvPr/>
      </p:nvGrpSpPr>
      <p:grpSpPr>
        <a:xfrm>
          <a:off x="0" y="0"/>
          <a:ext cx="0" cy="0"/>
          <a:chOff x="0" y="0"/>
          <a:chExt cx="0" cy="0"/>
        </a:xfrm>
      </p:grpSpPr>
      <p:sp>
        <p:nvSpPr>
          <p:cNvPr id="6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69890301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32_Content with Caption">
    <p:spTree>
      <p:nvGrpSpPr>
        <p:cNvPr id="1" name=""/>
        <p:cNvGrpSpPr/>
        <p:nvPr/>
      </p:nvGrpSpPr>
      <p:grpSpPr>
        <a:xfrm>
          <a:off x="0" y="0"/>
          <a:ext cx="0" cy="0"/>
          <a:chOff x="0" y="0"/>
          <a:chExt cx="0" cy="0"/>
        </a:xfrm>
      </p:grpSpPr>
      <p:sp>
        <p:nvSpPr>
          <p:cNvPr id="605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606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1439995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32_Picture with Caption">
    <p:spTree>
      <p:nvGrpSpPr>
        <p:cNvPr id="1" name=""/>
        <p:cNvGrpSpPr/>
        <p:nvPr/>
      </p:nvGrpSpPr>
      <p:grpSpPr>
        <a:xfrm>
          <a:off x="0" y="0"/>
          <a:ext cx="0" cy="0"/>
          <a:chOff x="0" y="0"/>
          <a:chExt cx="0" cy="0"/>
        </a:xfrm>
      </p:grpSpPr>
      <p:sp>
        <p:nvSpPr>
          <p:cNvPr id="606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60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0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0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96340667"/>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41_Title Slide">
    <p:bg>
      <p:bgPr>
        <a:solidFill>
          <a:srgbClr val="000000"/>
        </a:solidFill>
        <a:effectLst/>
      </p:bgPr>
    </p:bg>
    <p:spTree>
      <p:nvGrpSpPr>
        <p:cNvPr id="1" name=""/>
        <p:cNvGrpSpPr/>
        <p:nvPr/>
      </p:nvGrpSpPr>
      <p:grpSpPr>
        <a:xfrm>
          <a:off x="0" y="0"/>
          <a:ext cx="0" cy="0"/>
          <a:chOff x="0" y="0"/>
          <a:chExt cx="0" cy="0"/>
        </a:xfrm>
      </p:grpSpPr>
      <p:sp>
        <p:nvSpPr>
          <p:cNvPr id="607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60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8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1719151"/>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38_Title and Content">
    <p:bg>
      <p:bgPr>
        <a:solidFill>
          <a:srgbClr val="000000"/>
        </a:solidFill>
        <a:effectLst/>
      </p:bgPr>
    </p:bg>
    <p:spTree>
      <p:nvGrpSpPr>
        <p:cNvPr id="1" name=""/>
        <p:cNvGrpSpPr/>
        <p:nvPr/>
      </p:nvGrpSpPr>
      <p:grpSpPr>
        <a:xfrm>
          <a:off x="0" y="0"/>
          <a:ext cx="0" cy="0"/>
          <a:chOff x="0" y="0"/>
          <a:chExt cx="0" cy="0"/>
        </a:xfrm>
      </p:grpSpPr>
      <p:sp>
        <p:nvSpPr>
          <p:cNvPr id="608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08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0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672382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32_Section Header">
    <p:bg>
      <p:bgPr>
        <a:solidFill>
          <a:srgbClr val="000000"/>
        </a:solidFill>
        <a:effectLst/>
      </p:bgPr>
    </p:bg>
    <p:spTree>
      <p:nvGrpSpPr>
        <p:cNvPr id="1" name=""/>
        <p:cNvGrpSpPr/>
        <p:nvPr/>
      </p:nvGrpSpPr>
      <p:grpSpPr>
        <a:xfrm>
          <a:off x="0" y="0"/>
          <a:ext cx="0" cy="0"/>
          <a:chOff x="0" y="0"/>
          <a:chExt cx="0" cy="0"/>
        </a:xfrm>
      </p:grpSpPr>
      <p:sp>
        <p:nvSpPr>
          <p:cNvPr id="609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60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6242518"/>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33_Two Content">
    <p:bg>
      <p:bgPr>
        <a:solidFill>
          <a:srgbClr val="000000"/>
        </a:solidFill>
        <a:effectLst/>
      </p:bgPr>
    </p:bg>
    <p:spTree>
      <p:nvGrpSpPr>
        <p:cNvPr id="1" name=""/>
        <p:cNvGrpSpPr/>
        <p:nvPr/>
      </p:nvGrpSpPr>
      <p:grpSpPr>
        <a:xfrm>
          <a:off x="0" y="0"/>
          <a:ext cx="0" cy="0"/>
          <a:chOff x="0" y="0"/>
          <a:chExt cx="0" cy="0"/>
        </a:xfrm>
      </p:grpSpPr>
      <p:sp>
        <p:nvSpPr>
          <p:cNvPr id="61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10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6667424"/>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33_Comparison">
    <p:bg>
      <p:bgPr>
        <a:solidFill>
          <a:srgbClr val="000000"/>
        </a:solidFill>
        <a:effectLst/>
      </p:bgPr>
    </p:bg>
    <p:spTree>
      <p:nvGrpSpPr>
        <p:cNvPr id="1" name=""/>
        <p:cNvGrpSpPr/>
        <p:nvPr/>
      </p:nvGrpSpPr>
      <p:grpSpPr>
        <a:xfrm>
          <a:off x="0" y="0"/>
          <a:ext cx="0" cy="0"/>
          <a:chOff x="0" y="0"/>
          <a:chExt cx="0" cy="0"/>
        </a:xfrm>
      </p:grpSpPr>
      <p:sp>
        <p:nvSpPr>
          <p:cNvPr id="611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61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40332778"/>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34_Title Only">
    <p:bg>
      <p:bgPr>
        <a:solidFill>
          <a:srgbClr val="000000"/>
        </a:solidFill>
        <a:effectLst/>
      </p:bgPr>
    </p:bg>
    <p:spTree>
      <p:nvGrpSpPr>
        <p:cNvPr id="1" name=""/>
        <p:cNvGrpSpPr/>
        <p:nvPr/>
      </p:nvGrpSpPr>
      <p:grpSpPr>
        <a:xfrm>
          <a:off x="0" y="0"/>
          <a:ext cx="0" cy="0"/>
          <a:chOff x="0" y="0"/>
          <a:chExt cx="0" cy="0"/>
        </a:xfrm>
      </p:grpSpPr>
      <p:sp>
        <p:nvSpPr>
          <p:cNvPr id="61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1539994"/>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38_Blank">
    <p:bg>
      <p:bgPr>
        <a:solidFill>
          <a:srgbClr val="000000"/>
        </a:solidFill>
        <a:effectLst/>
      </p:bgPr>
    </p:bg>
    <p:spTree>
      <p:nvGrpSpPr>
        <p:cNvPr id="1" name=""/>
        <p:cNvGrpSpPr/>
        <p:nvPr/>
      </p:nvGrpSpPr>
      <p:grpSpPr>
        <a:xfrm>
          <a:off x="0" y="0"/>
          <a:ext cx="0" cy="0"/>
          <a:chOff x="0" y="0"/>
          <a:chExt cx="0" cy="0"/>
        </a:xfrm>
      </p:grpSpPr>
      <p:sp>
        <p:nvSpPr>
          <p:cNvPr id="613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44187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3713642157"/>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33_Content with Caption">
    <p:bg>
      <p:bgPr>
        <a:solidFill>
          <a:srgbClr val="000000"/>
        </a:solidFill>
        <a:effectLst/>
      </p:bgPr>
    </p:bg>
    <p:spTree>
      <p:nvGrpSpPr>
        <p:cNvPr id="1" name=""/>
        <p:cNvGrpSpPr/>
        <p:nvPr/>
      </p:nvGrpSpPr>
      <p:grpSpPr>
        <a:xfrm>
          <a:off x="0" y="0"/>
          <a:ext cx="0" cy="0"/>
          <a:chOff x="0" y="0"/>
          <a:chExt cx="0" cy="0"/>
        </a:xfrm>
      </p:grpSpPr>
      <p:sp>
        <p:nvSpPr>
          <p:cNvPr id="614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614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1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14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1222681"/>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33_Picture with Caption">
    <p:bg>
      <p:bgPr>
        <a:solidFill>
          <a:srgbClr val="000000"/>
        </a:solidFill>
        <a:effectLst/>
      </p:bgPr>
    </p:bg>
    <p:spTree>
      <p:nvGrpSpPr>
        <p:cNvPr id="1" name=""/>
        <p:cNvGrpSpPr/>
        <p:nvPr/>
      </p:nvGrpSpPr>
      <p:grpSpPr>
        <a:xfrm>
          <a:off x="0" y="0"/>
          <a:ext cx="0" cy="0"/>
          <a:chOff x="0" y="0"/>
          <a:chExt cx="0" cy="0"/>
        </a:xfrm>
      </p:grpSpPr>
      <p:sp>
        <p:nvSpPr>
          <p:cNvPr id="615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61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15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11425243"/>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4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16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6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56862606"/>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3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7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65936"/>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3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17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17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54012970"/>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3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8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8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70610373"/>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3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9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1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56061869"/>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3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2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84106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39_Blank">
    <p:bg>
      <p:bgPr>
        <a:solidFill>
          <a:schemeClr val="accent3">
            <a:lumOff val="44000"/>
          </a:schemeClr>
        </a:solidFill>
        <a:effectLst/>
      </p:bgPr>
    </p:bg>
    <p:spTree>
      <p:nvGrpSpPr>
        <p:cNvPr id="1" name=""/>
        <p:cNvGrpSpPr/>
        <p:nvPr/>
      </p:nvGrpSpPr>
      <p:grpSpPr>
        <a:xfrm>
          <a:off x="0" y="0"/>
          <a:ext cx="0" cy="0"/>
          <a:chOff x="0" y="0"/>
          <a:chExt cx="0" cy="0"/>
        </a:xfrm>
      </p:grpSpPr>
      <p:sp>
        <p:nvSpPr>
          <p:cNvPr id="62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1647712"/>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3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2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2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2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2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3355099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2033977172"/>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3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3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3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23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5618987"/>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4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41" name="Title Text"/>
          <p:cNvSpPr txBox="1">
            <a:spLocks noGrp="1"/>
          </p:cNvSpPr>
          <p:nvPr>
            <p:ph type="title"/>
          </p:nvPr>
        </p:nvSpPr>
        <p:spPr>
          <a:xfrm>
            <a:off x="685800" y="2514600"/>
            <a:ext cx="7772400" cy="13716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42" name="Body Level One…"/>
          <p:cNvSpPr txBox="1">
            <a:spLocks noGrp="1"/>
          </p:cNvSpPr>
          <p:nvPr>
            <p:ph type="body" sz="quarter" idx="1"/>
          </p:nvPr>
        </p:nvSpPr>
        <p:spPr>
          <a:xfrm>
            <a:off x="1371600" y="4343400"/>
            <a:ext cx="6400800" cy="1447800"/>
          </a:xfrm>
          <a:prstGeom prst="rect">
            <a:avLst/>
          </a:prstGeom>
          <a:effectLst>
            <a:outerShdw blurRad="25400" dist="25399" dir="2700000" rotWithShape="0">
              <a:srgbClr val="808080"/>
            </a:outerShdw>
          </a:effectLst>
        </p:spPr>
        <p:txBody>
          <a:bodyPr>
            <a:normAutofit/>
          </a:bodyPr>
          <a:lstStyle>
            <a:lvl1pPr marL="0" indent="0" algn="ctr">
              <a:spcBef>
                <a:spcPts val="600"/>
              </a:spcBef>
              <a:buSzTx/>
              <a:buNone/>
              <a:defRPr sz="2800">
                <a:solidFill>
                  <a:schemeClr val="accent3">
                    <a:lumOff val="44000"/>
                  </a:schemeClr>
                </a:solidFill>
                <a:latin typeface="Tahoma"/>
                <a:ea typeface="Tahoma"/>
                <a:cs typeface="Tahoma"/>
                <a:sym typeface="Tahoma"/>
              </a:defRPr>
            </a:lvl1pPr>
            <a:lvl2pPr marL="742950" indent="-285750" algn="ctr">
              <a:spcBef>
                <a:spcPts val="600"/>
              </a:spcBef>
              <a:buChar char=""/>
              <a:defRPr sz="2800">
                <a:solidFill>
                  <a:schemeClr val="accent3">
                    <a:lumOff val="44000"/>
                  </a:schemeClr>
                </a:solidFill>
                <a:latin typeface="Tahoma"/>
                <a:ea typeface="Tahoma"/>
                <a:cs typeface="Tahoma"/>
                <a:sym typeface="Tahoma"/>
              </a:defRPr>
            </a:lvl2pPr>
            <a:lvl3pPr marL="1181100" indent="-266700" algn="ctr">
              <a:spcBef>
                <a:spcPts val="600"/>
              </a:spcBef>
              <a:buChar char="⌖"/>
              <a:defRPr sz="2800">
                <a:solidFill>
                  <a:schemeClr val="accent3">
                    <a:lumOff val="44000"/>
                  </a:schemeClr>
                </a:solidFill>
                <a:latin typeface="Tahoma"/>
                <a:ea typeface="Tahoma"/>
                <a:cs typeface="Tahoma"/>
                <a:sym typeface="Tahoma"/>
              </a:defRPr>
            </a:lvl3pPr>
            <a:lvl4pPr marL="1691639" indent="-320039" algn="ctr">
              <a:spcBef>
                <a:spcPts val="600"/>
              </a:spcBef>
              <a:buChar char=""/>
              <a:defRPr sz="2800">
                <a:solidFill>
                  <a:schemeClr val="accent3">
                    <a:lumOff val="44000"/>
                  </a:schemeClr>
                </a:solidFill>
                <a:latin typeface="Tahoma"/>
                <a:ea typeface="Tahoma"/>
                <a:cs typeface="Tahoma"/>
                <a:sym typeface="Tahoma"/>
              </a:defRPr>
            </a:lvl4pPr>
            <a:lvl5pPr marL="2148839" indent="-320039" algn="ctr">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4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47793703"/>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4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0"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51" name="Body Level One…"/>
          <p:cNvSpPr txBox="1">
            <a:spLocks noGrp="1"/>
          </p:cNvSpPr>
          <p:nvPr>
            <p:ph type="body" idx="1"/>
          </p:nvPr>
        </p:nvSpPr>
        <p:spPr>
          <a:xfrm>
            <a:off x="685800" y="1981200"/>
            <a:ext cx="7772400" cy="4114800"/>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5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93684733"/>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3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9" name="Title Text"/>
          <p:cNvSpPr txBox="1">
            <a:spLocks noGrp="1"/>
          </p:cNvSpPr>
          <p:nvPr>
            <p:ph type="title"/>
          </p:nvPr>
        </p:nvSpPr>
        <p:spPr>
          <a:xfrm>
            <a:off x="722312" y="4406900"/>
            <a:ext cx="7772401" cy="1362075"/>
          </a:xfrm>
          <a:prstGeom prst="rect">
            <a:avLst/>
          </a:prstGeom>
          <a:effectLst>
            <a:outerShdw blurRad="25400" dist="25399" dir="2700000" rotWithShape="0">
              <a:srgbClr val="808080"/>
            </a:outerShdw>
          </a:effectLst>
        </p:spPr>
        <p:txBody>
          <a:bodyPr anchor="t"/>
          <a:lstStyle>
            <a:lvl1pPr>
              <a:defRPr sz="4000" b="1" cap="all">
                <a:solidFill>
                  <a:schemeClr val="accent3">
                    <a:lumOff val="44000"/>
                  </a:schemeClr>
                </a:solidFill>
                <a:latin typeface="Tahoma"/>
                <a:ea typeface="Tahoma"/>
                <a:cs typeface="Tahoma"/>
                <a:sym typeface="Tahoma"/>
              </a:defRPr>
            </a:lvl1pPr>
          </a:lstStyle>
          <a:p>
            <a:r>
              <a:t>Title Text</a:t>
            </a:r>
          </a:p>
        </p:txBody>
      </p:sp>
      <p:sp>
        <p:nvSpPr>
          <p:cNvPr id="6260" name="Body Level One…"/>
          <p:cNvSpPr txBox="1">
            <a:spLocks noGrp="1"/>
          </p:cNvSpPr>
          <p:nvPr>
            <p:ph type="body" sz="quarter" idx="1"/>
          </p:nvPr>
        </p:nvSpPr>
        <p:spPr>
          <a:xfrm>
            <a:off x="722312" y="2906713"/>
            <a:ext cx="7772401" cy="1500188"/>
          </a:xfrm>
          <a:prstGeom prst="rect">
            <a:avLst/>
          </a:prstGeom>
          <a:effectLst>
            <a:outerShdw blurRad="25400" dist="25399" dir="2700000" rotWithShape="0">
              <a:srgbClr val="808080"/>
            </a:outerShdw>
          </a:effectLst>
        </p:spPr>
        <p:txBody>
          <a:bodyPr anchor="b">
            <a:normAutofit/>
          </a:bodyPr>
          <a:lstStyle>
            <a:lvl1pPr marL="0" indent="0">
              <a:spcBef>
                <a:spcPts val="400"/>
              </a:spcBef>
              <a:buSzTx/>
              <a:buNone/>
              <a:defRPr sz="2000">
                <a:solidFill>
                  <a:schemeClr val="accent3">
                    <a:lumOff val="44000"/>
                  </a:schemeClr>
                </a:solidFill>
                <a:latin typeface="Tahoma"/>
                <a:ea typeface="Tahoma"/>
                <a:cs typeface="Tahoma"/>
                <a:sym typeface="Tahoma"/>
              </a:defRPr>
            </a:lvl1pPr>
            <a:lvl2pPr marL="0" indent="457200">
              <a:spcBef>
                <a:spcPts val="400"/>
              </a:spcBef>
              <a:buSzTx/>
              <a:buNone/>
              <a:defRPr sz="2000">
                <a:solidFill>
                  <a:schemeClr val="accent3">
                    <a:lumOff val="44000"/>
                  </a:schemeClr>
                </a:solidFill>
                <a:latin typeface="Tahoma"/>
                <a:ea typeface="Tahoma"/>
                <a:cs typeface="Tahoma"/>
                <a:sym typeface="Tahoma"/>
              </a:defRPr>
            </a:lvl2pPr>
            <a:lvl3pPr marL="0" indent="914400">
              <a:spcBef>
                <a:spcPts val="400"/>
              </a:spcBef>
              <a:buSzTx/>
              <a:buNone/>
              <a:defRPr sz="2000">
                <a:solidFill>
                  <a:schemeClr val="accent3">
                    <a:lumOff val="44000"/>
                  </a:schemeClr>
                </a:solidFill>
                <a:latin typeface="Tahoma"/>
                <a:ea typeface="Tahoma"/>
                <a:cs typeface="Tahoma"/>
                <a:sym typeface="Tahoma"/>
              </a:defRPr>
            </a:lvl3pPr>
            <a:lvl4pPr marL="0" indent="1371600">
              <a:spcBef>
                <a:spcPts val="400"/>
              </a:spcBef>
              <a:buSzTx/>
              <a:buNone/>
              <a:defRPr sz="2000">
                <a:solidFill>
                  <a:schemeClr val="accent3">
                    <a:lumOff val="44000"/>
                  </a:schemeClr>
                </a:solidFill>
                <a:latin typeface="Tahoma"/>
                <a:ea typeface="Tahoma"/>
                <a:cs typeface="Tahoma"/>
                <a:sym typeface="Tahoma"/>
              </a:defRPr>
            </a:lvl4pPr>
            <a:lvl5pPr marL="0" indent="1828800">
              <a:spcBef>
                <a:spcPts val="400"/>
              </a:spcBef>
              <a:buSz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61"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11457873"/>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3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68"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69" name="Body Level One…"/>
          <p:cNvSpPr txBox="1">
            <a:spLocks noGrp="1"/>
          </p:cNvSpPr>
          <p:nvPr>
            <p:ph type="body" sz="half" idx="1"/>
          </p:nvPr>
        </p:nvSpPr>
        <p:spPr>
          <a:xfrm>
            <a:off x="685800" y="1981200"/>
            <a:ext cx="3810000" cy="4114800"/>
          </a:xfrm>
          <a:prstGeom prst="rect">
            <a:avLst/>
          </a:prstGeom>
          <a:effectLst>
            <a:outerShdw blurRad="25400" dist="25399" dir="2700000" rotWithShape="0">
              <a:srgbClr val="808080"/>
            </a:outerShdw>
          </a:effectLst>
        </p:spPr>
        <p:txBody>
          <a:bodyPr>
            <a:normAutofit/>
          </a:bodyPr>
          <a:lstStyle>
            <a:lvl1pPr>
              <a:spcBef>
                <a:spcPts val="600"/>
              </a:spcBef>
              <a:buChar char="⌖"/>
              <a:defRPr sz="2800">
                <a:solidFill>
                  <a:schemeClr val="accent3">
                    <a:lumOff val="44000"/>
                  </a:schemeClr>
                </a:solidFill>
                <a:latin typeface="Tahoma"/>
                <a:ea typeface="Tahoma"/>
                <a:cs typeface="Tahoma"/>
                <a:sym typeface="Tahoma"/>
              </a:defRPr>
            </a:lvl1pPr>
            <a:lvl2pPr marL="790575" indent="-333375">
              <a:spcBef>
                <a:spcPts val="600"/>
              </a:spcBef>
              <a:buChar char=""/>
              <a:defRPr sz="2800">
                <a:solidFill>
                  <a:schemeClr val="accent3">
                    <a:lumOff val="44000"/>
                  </a:schemeClr>
                </a:solidFill>
                <a:latin typeface="Tahoma"/>
                <a:ea typeface="Tahoma"/>
                <a:cs typeface="Tahoma"/>
                <a:sym typeface="Tahoma"/>
              </a:defRPr>
            </a:lvl2pPr>
            <a:lvl3pPr marL="1234439" indent="-320039">
              <a:spcBef>
                <a:spcPts val="600"/>
              </a:spcBef>
              <a:buChar char="⌖"/>
              <a:defRPr sz="2800">
                <a:solidFill>
                  <a:schemeClr val="accent3">
                    <a:lumOff val="44000"/>
                  </a:schemeClr>
                </a:solidFill>
                <a:latin typeface="Tahoma"/>
                <a:ea typeface="Tahoma"/>
                <a:cs typeface="Tahoma"/>
                <a:sym typeface="Tahoma"/>
              </a:defRPr>
            </a:lvl3pPr>
            <a:lvl4pPr marL="1727200" indent="-355600">
              <a:spcBef>
                <a:spcPts val="600"/>
              </a:spcBef>
              <a:buChar char=""/>
              <a:defRPr sz="2800">
                <a:solidFill>
                  <a:schemeClr val="accent3">
                    <a:lumOff val="44000"/>
                  </a:schemeClr>
                </a:solidFill>
                <a:latin typeface="Tahoma"/>
                <a:ea typeface="Tahoma"/>
                <a:cs typeface="Tahoma"/>
                <a:sym typeface="Tahoma"/>
              </a:defRPr>
            </a:lvl4pPr>
            <a:lvl5pPr marL="2184400" indent="-355600">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64239485"/>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35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77" name="Title Text"/>
          <p:cNvSpPr txBox="1">
            <a:spLocks noGrp="1"/>
          </p:cNvSpPr>
          <p:nvPr>
            <p:ph type="title"/>
          </p:nvPr>
        </p:nvSpPr>
        <p:spPr>
          <a:xfrm>
            <a:off x="457200" y="274638"/>
            <a:ext cx="8229600" cy="1143001"/>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78" name="Body Level One…"/>
          <p:cNvSpPr txBox="1">
            <a:spLocks noGrp="1"/>
          </p:cNvSpPr>
          <p:nvPr>
            <p:ph type="body" sz="quarter" idx="1"/>
          </p:nvPr>
        </p:nvSpPr>
        <p:spPr>
          <a:xfrm>
            <a:off x="457200" y="1535112"/>
            <a:ext cx="4040188" cy="639763"/>
          </a:xfrm>
          <a:prstGeom prst="rect">
            <a:avLst/>
          </a:prstGeom>
          <a:effectLst>
            <a:outerShdw blurRad="25400" dist="25399" dir="2700000" rotWithShape="0">
              <a:srgbClr val="808080"/>
            </a:outerShdw>
          </a:effectLst>
        </p:spPr>
        <p:txBody>
          <a:bodyPr anchor="b">
            <a:normAutofit/>
          </a:bodyPr>
          <a:lstStyle>
            <a:lvl1pPr marL="0" indent="0">
              <a:spcBef>
                <a:spcPts val="500"/>
              </a:spcBef>
              <a:buSzTx/>
              <a:buNone/>
              <a:defRPr sz="2400" b="1">
                <a:solidFill>
                  <a:schemeClr val="accent3">
                    <a:lumOff val="44000"/>
                  </a:schemeClr>
                </a:solidFill>
                <a:latin typeface="Tahoma"/>
                <a:ea typeface="Tahoma"/>
                <a:cs typeface="Tahoma"/>
                <a:sym typeface="Tahoma"/>
              </a:defRPr>
            </a:lvl1pPr>
            <a:lvl2pPr marL="0" indent="457200">
              <a:spcBef>
                <a:spcPts val="500"/>
              </a:spcBef>
              <a:buSzTx/>
              <a:buNone/>
              <a:defRPr sz="2400" b="1">
                <a:solidFill>
                  <a:schemeClr val="accent3">
                    <a:lumOff val="44000"/>
                  </a:schemeClr>
                </a:solidFill>
                <a:latin typeface="Tahoma"/>
                <a:ea typeface="Tahoma"/>
                <a:cs typeface="Tahoma"/>
                <a:sym typeface="Tahoma"/>
              </a:defRPr>
            </a:lvl2pPr>
            <a:lvl3pPr marL="0" indent="914400">
              <a:spcBef>
                <a:spcPts val="500"/>
              </a:spcBef>
              <a:buSzTx/>
              <a:buNone/>
              <a:defRPr sz="2400" b="1">
                <a:solidFill>
                  <a:schemeClr val="accent3">
                    <a:lumOff val="44000"/>
                  </a:schemeClr>
                </a:solidFill>
                <a:latin typeface="Tahoma"/>
                <a:ea typeface="Tahoma"/>
                <a:cs typeface="Tahoma"/>
                <a:sym typeface="Tahoma"/>
              </a:defRPr>
            </a:lvl3pPr>
            <a:lvl4pPr marL="0" indent="1371600">
              <a:spcBef>
                <a:spcPts val="500"/>
              </a:spcBef>
              <a:buSzTx/>
              <a:buNone/>
              <a:defRPr sz="2400" b="1">
                <a:solidFill>
                  <a:schemeClr val="accent3">
                    <a:lumOff val="44000"/>
                  </a:schemeClr>
                </a:solidFill>
                <a:latin typeface="Tahoma"/>
                <a:ea typeface="Tahoma"/>
                <a:cs typeface="Tahoma"/>
                <a:sym typeface="Tahoma"/>
              </a:defRPr>
            </a:lvl4pPr>
            <a:lvl5pPr marL="0" indent="1828800">
              <a:spcBef>
                <a:spcPts val="500"/>
              </a:spcBef>
              <a:buSz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9" name="Text Placeholder 4"/>
          <p:cNvSpPr>
            <a:spLocks noGrp="1"/>
          </p:cNvSpPr>
          <p:nvPr>
            <p:ph type="body" sz="quarter" idx="21"/>
          </p:nvPr>
        </p:nvSpPr>
        <p:spPr>
          <a:xfrm>
            <a:off x="4645025" y="1535112"/>
            <a:ext cx="4041775" cy="639763"/>
          </a:xfrm>
          <a:prstGeom prst="rect">
            <a:avLst/>
          </a:prstGeom>
          <a:effectLst>
            <a:outerShdw blurRad="25400" dist="25399" dir="2700000" rotWithShape="0">
              <a:srgbClr val="808080"/>
            </a:outerShdw>
          </a:effectLst>
        </p:spPr>
        <p:txBody>
          <a:bodyPr anchor="b">
            <a:normAutofit/>
          </a:bodyPr>
          <a:lstStyle/>
          <a:p>
            <a:pPr marL="0" indent="0">
              <a:spcBef>
                <a:spcPts val="500"/>
              </a:spcBef>
              <a:buSzTx/>
              <a:buNone/>
              <a:defRPr sz="2400" b="1">
                <a:solidFill>
                  <a:schemeClr val="accent3">
                    <a:lumOff val="44000"/>
                  </a:schemeClr>
                </a:solidFill>
                <a:latin typeface="Tahoma"/>
                <a:ea typeface="Tahoma"/>
                <a:cs typeface="Tahoma"/>
                <a:sym typeface="Tahoma"/>
              </a:defRPr>
            </a:pPr>
            <a:endParaRPr/>
          </a:p>
        </p:txBody>
      </p:sp>
      <p:sp>
        <p:nvSpPr>
          <p:cNvPr id="628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6472891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36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7"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88"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43215844"/>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4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564129940"/>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35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02" name="Title Text"/>
          <p:cNvSpPr txBox="1">
            <a:spLocks noGrp="1"/>
          </p:cNvSpPr>
          <p:nvPr>
            <p:ph type="title"/>
          </p:nvPr>
        </p:nvSpPr>
        <p:spPr>
          <a:xfrm>
            <a:off x="457200" y="273050"/>
            <a:ext cx="3008314" cy="1162050"/>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03" name="Body Level One…"/>
          <p:cNvSpPr txBox="1">
            <a:spLocks noGrp="1"/>
          </p:cNvSpPr>
          <p:nvPr>
            <p:ph type="body" idx="1"/>
          </p:nvPr>
        </p:nvSpPr>
        <p:spPr>
          <a:xfrm>
            <a:off x="3575050" y="273050"/>
            <a:ext cx="5111750" cy="5853113"/>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04" name="Text Placeholder 3"/>
          <p:cNvSpPr>
            <a:spLocks noGrp="1"/>
          </p:cNvSpPr>
          <p:nvPr>
            <p:ph type="body" sz="half" idx="21"/>
          </p:nvPr>
        </p:nvSpPr>
        <p:spPr>
          <a:xfrm>
            <a:off x="457199" y="1435100"/>
            <a:ext cx="3008315" cy="4691063"/>
          </a:xfrm>
          <a:prstGeom prst="rect">
            <a:avLst/>
          </a:prstGeom>
          <a:effectLst>
            <a:outerShdw blurRad="25400" dist="25399" dir="2700000" rotWithShape="0">
              <a:srgbClr val="808080"/>
            </a:outerShdw>
          </a:effectLst>
        </p:spPr>
        <p:txBody>
          <a:bodyPr>
            <a:normAutofit/>
          </a:bodyPr>
          <a:lstStyle/>
          <a:p>
            <a:pPr marL="0" indent="0">
              <a:spcBef>
                <a:spcPts val="300"/>
              </a:spcBef>
              <a:buSzTx/>
              <a:buNone/>
              <a:defRPr sz="1400">
                <a:solidFill>
                  <a:schemeClr val="accent3">
                    <a:lumOff val="44000"/>
                  </a:schemeClr>
                </a:solidFill>
                <a:latin typeface="Tahoma"/>
                <a:ea typeface="Tahoma"/>
                <a:cs typeface="Tahoma"/>
                <a:sym typeface="Tahoma"/>
              </a:defRPr>
            </a:pPr>
            <a:endParaRPr/>
          </a:p>
        </p:txBody>
      </p:sp>
      <p:sp>
        <p:nvSpPr>
          <p:cNvPr id="630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3393657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35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12" name="Title Text"/>
          <p:cNvSpPr txBox="1">
            <a:spLocks noGrp="1"/>
          </p:cNvSpPr>
          <p:nvPr>
            <p:ph type="title"/>
          </p:nvPr>
        </p:nvSpPr>
        <p:spPr>
          <a:xfrm>
            <a:off x="1792288" y="4800600"/>
            <a:ext cx="5486401" cy="566738"/>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13" name="Picture Placeholder 2"/>
          <p:cNvSpPr>
            <a:spLocks noGrp="1"/>
          </p:cNvSpPr>
          <p:nvPr>
            <p:ph type="pic" sz="half" idx="21"/>
          </p:nvPr>
        </p:nvSpPr>
        <p:spPr>
          <a:xfrm>
            <a:off x="1792288" y="612775"/>
            <a:ext cx="5486401" cy="4114800"/>
          </a:xfrm>
          <a:prstGeom prst="rect">
            <a:avLst/>
          </a:prstGeom>
          <a:effectLst>
            <a:outerShdw blurRad="25400" dist="25399" dir="2700000" rotWithShape="0">
              <a:srgbClr val="808080"/>
            </a:outerShdw>
          </a:effectLst>
        </p:spPr>
        <p:txBody>
          <a:bodyPr lIns="91439" rIns="91439"/>
          <a:lstStyle/>
          <a:p>
            <a:endParaRPr/>
          </a:p>
        </p:txBody>
      </p:sp>
      <p:sp>
        <p:nvSpPr>
          <p:cNvPr id="6314" name="Body Level One…"/>
          <p:cNvSpPr txBox="1">
            <a:spLocks noGrp="1"/>
          </p:cNvSpPr>
          <p:nvPr>
            <p:ph type="body" sz="quarter" idx="1"/>
          </p:nvPr>
        </p:nvSpPr>
        <p:spPr>
          <a:xfrm>
            <a:off x="1792288" y="5367337"/>
            <a:ext cx="5486401" cy="804863"/>
          </a:xfrm>
          <a:prstGeom prst="rect">
            <a:avLst/>
          </a:prstGeom>
          <a:effectLst>
            <a:outerShdw blurRad="25400" dist="25399" dir="2700000" rotWithShape="0">
              <a:srgbClr val="808080"/>
            </a:outerShdw>
          </a:effectLst>
        </p:spPr>
        <p:txBody>
          <a:bodyPr>
            <a:normAutofit/>
          </a:bodyPr>
          <a:lstStyle>
            <a:lvl1pPr marL="0" indent="0">
              <a:spcBef>
                <a:spcPts val="300"/>
              </a:spcBef>
              <a:buSzTx/>
              <a:buNone/>
              <a:defRPr sz="1400">
                <a:solidFill>
                  <a:schemeClr val="accent3">
                    <a:lumOff val="44000"/>
                  </a:schemeClr>
                </a:solidFill>
                <a:latin typeface="Tahoma"/>
                <a:ea typeface="Tahoma"/>
                <a:cs typeface="Tahoma"/>
                <a:sym typeface="Tahoma"/>
              </a:defRPr>
            </a:lvl1pPr>
            <a:lvl2pPr marL="0" indent="457200">
              <a:spcBef>
                <a:spcPts val="300"/>
              </a:spcBef>
              <a:buSzTx/>
              <a:buNone/>
              <a:defRPr sz="1400">
                <a:solidFill>
                  <a:schemeClr val="accent3">
                    <a:lumOff val="44000"/>
                  </a:schemeClr>
                </a:solidFill>
                <a:latin typeface="Tahoma"/>
                <a:ea typeface="Tahoma"/>
                <a:cs typeface="Tahoma"/>
                <a:sym typeface="Tahoma"/>
              </a:defRPr>
            </a:lvl2pPr>
            <a:lvl3pPr marL="0" indent="914400">
              <a:spcBef>
                <a:spcPts val="300"/>
              </a:spcBef>
              <a:buSzTx/>
              <a:buNone/>
              <a:defRPr sz="1400">
                <a:solidFill>
                  <a:schemeClr val="accent3">
                    <a:lumOff val="44000"/>
                  </a:schemeClr>
                </a:solidFill>
                <a:latin typeface="Tahoma"/>
                <a:ea typeface="Tahoma"/>
                <a:cs typeface="Tahoma"/>
                <a:sym typeface="Tahoma"/>
              </a:defRPr>
            </a:lvl3pPr>
            <a:lvl4pPr marL="0" indent="1371600">
              <a:spcBef>
                <a:spcPts val="300"/>
              </a:spcBef>
              <a:buSzTx/>
              <a:buNone/>
              <a:defRPr sz="1400">
                <a:solidFill>
                  <a:schemeClr val="accent3">
                    <a:lumOff val="44000"/>
                  </a:schemeClr>
                </a:solidFill>
                <a:latin typeface="Tahoma"/>
                <a:ea typeface="Tahoma"/>
                <a:cs typeface="Tahoma"/>
                <a:sym typeface="Tahoma"/>
              </a:defRPr>
            </a:lvl4pPr>
            <a:lvl5pPr marL="0" indent="1828800">
              <a:spcBef>
                <a:spcPts val="300"/>
              </a:spcBef>
              <a:buSz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1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7088070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1445519388"/>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44_Title Slide">
    <p:bg>
      <p:bgPr>
        <a:solidFill>
          <a:srgbClr val="0066CC"/>
        </a:solidFill>
        <a:effectLst/>
      </p:bgPr>
    </p:bg>
    <p:spTree>
      <p:nvGrpSpPr>
        <p:cNvPr id="1" name=""/>
        <p:cNvGrpSpPr/>
        <p:nvPr/>
      </p:nvGrpSpPr>
      <p:grpSpPr>
        <a:xfrm>
          <a:off x="0" y="0"/>
          <a:ext cx="0" cy="0"/>
          <a:chOff x="0" y="0"/>
          <a:chExt cx="0" cy="0"/>
        </a:xfrm>
      </p:grpSpPr>
      <p:grpSp>
        <p:nvGrpSpPr>
          <p:cNvPr id="6347" name="Group 2"/>
          <p:cNvGrpSpPr/>
          <p:nvPr/>
        </p:nvGrpSpPr>
        <p:grpSpPr>
          <a:xfrm>
            <a:off x="-1" y="117474"/>
            <a:ext cx="9142415" cy="6738940"/>
            <a:chOff x="0" y="0"/>
            <a:chExt cx="9142413" cy="6738938"/>
          </a:xfrm>
        </p:grpSpPr>
        <p:sp>
          <p:nvSpPr>
            <p:cNvPr id="6322" name="Rectangle 3"/>
            <p:cNvSpPr/>
            <p:nvPr/>
          </p:nvSpPr>
          <p:spPr>
            <a:xfrm>
              <a:off x="685800" y="6411913"/>
              <a:ext cx="3505200" cy="327026"/>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3" name="Rectangle 4"/>
            <p:cNvSpPr/>
            <p:nvPr/>
          </p:nvSpPr>
          <p:spPr>
            <a:xfrm>
              <a:off x="685799" y="2320925"/>
              <a:ext cx="84566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4" name="Oval 5"/>
            <p:cNvSpPr/>
            <p:nvPr/>
          </p:nvSpPr>
          <p:spPr>
            <a:xfrm>
              <a:off x="881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5" name="Oval 6"/>
            <p:cNvSpPr/>
            <p:nvPr/>
          </p:nvSpPr>
          <p:spPr>
            <a:xfrm>
              <a:off x="881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6" name="Oval 7"/>
            <p:cNvSpPr/>
            <p:nvPr/>
          </p:nvSpPr>
          <p:spPr>
            <a:xfrm>
              <a:off x="881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7" name="Oval 8"/>
            <p:cNvSpPr/>
            <p:nvPr/>
          </p:nvSpPr>
          <p:spPr>
            <a:xfrm>
              <a:off x="881062" y="915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8" name="Oval 9"/>
            <p:cNvSpPr/>
            <p:nvPr/>
          </p:nvSpPr>
          <p:spPr>
            <a:xfrm>
              <a:off x="881062" y="1143000"/>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9" name="Oval 10"/>
            <p:cNvSpPr/>
            <p:nvPr/>
          </p:nvSpPr>
          <p:spPr>
            <a:xfrm>
              <a:off x="881062" y="1373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0" name="Oval 11"/>
            <p:cNvSpPr/>
            <p:nvPr/>
          </p:nvSpPr>
          <p:spPr>
            <a:xfrm>
              <a:off x="881062" y="1600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1" name="Oval 12"/>
            <p:cNvSpPr/>
            <p:nvPr/>
          </p:nvSpPr>
          <p:spPr>
            <a:xfrm>
              <a:off x="881062" y="1830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2" name="Oval 13"/>
            <p:cNvSpPr/>
            <p:nvPr/>
          </p:nvSpPr>
          <p:spPr>
            <a:xfrm>
              <a:off x="881062" y="2058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1" name="Group 14"/>
            <p:cNvGrpSpPr/>
            <p:nvPr/>
          </p:nvGrpSpPr>
          <p:grpSpPr>
            <a:xfrm>
              <a:off x="4538662" y="6553200"/>
              <a:ext cx="4332290" cy="65089"/>
              <a:chOff x="0" y="0"/>
              <a:chExt cx="4332288" cy="65088"/>
            </a:xfrm>
          </p:grpSpPr>
          <p:sp>
            <p:nvSpPr>
              <p:cNvPr id="6333" name="Oval 1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4" name="Oval 1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5" name="Oval 1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6" name="Oval 1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7" name="Oval 1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8" name="Oval 2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9" name="Oval 2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0" name="Oval 2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42" name="Oval 23"/>
            <p:cNvSpPr/>
            <p:nvPr/>
          </p:nvSpPr>
          <p:spPr>
            <a:xfrm>
              <a:off x="881062" y="687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6" name="Group 24"/>
            <p:cNvGrpSpPr/>
            <p:nvPr/>
          </p:nvGrpSpPr>
          <p:grpSpPr>
            <a:xfrm>
              <a:off x="-1" y="3576637"/>
              <a:ext cx="1908177" cy="1908177"/>
              <a:chOff x="0" y="0"/>
              <a:chExt cx="1908175" cy="1908175"/>
            </a:xfrm>
          </p:grpSpPr>
          <p:sp>
            <p:nvSpPr>
              <p:cNvPr id="6343" name="Freeform 25"/>
              <p:cNvSpPr/>
              <p:nvPr/>
            </p:nvSpPr>
            <p:spPr>
              <a:xfrm>
                <a:off x="0" y="106362"/>
                <a:ext cx="701676" cy="1638301"/>
              </a:xfrm>
              <a:custGeom>
                <a:avLst/>
                <a:gdLst/>
                <a:ahLst/>
                <a:cxnLst>
                  <a:cxn ang="0">
                    <a:pos x="wd2" y="hd2"/>
                  </a:cxn>
                  <a:cxn ang="5400000">
                    <a:pos x="wd2" y="hd2"/>
                  </a:cxn>
                  <a:cxn ang="10800000">
                    <a:pos x="wd2" y="hd2"/>
                  </a:cxn>
                  <a:cxn ang="16200000">
                    <a:pos x="wd2" y="hd2"/>
                  </a:cxn>
                </a:cxnLst>
                <a:rect l="0" t="0" r="r" b="b"/>
                <a:pathLst>
                  <a:path w="21600" h="21600"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4" name="Freeform 26"/>
              <p:cNvSpPr/>
              <p:nvPr/>
            </p:nvSpPr>
            <p:spPr>
              <a:xfrm>
                <a:off x="601662" y="0"/>
                <a:ext cx="1306514" cy="1908176"/>
              </a:xfrm>
              <a:custGeom>
                <a:avLst/>
                <a:gdLst/>
                <a:ahLst/>
                <a:cxnLst>
                  <a:cxn ang="0">
                    <a:pos x="wd2" y="hd2"/>
                  </a:cxn>
                  <a:cxn ang="5400000">
                    <a:pos x="wd2" y="hd2"/>
                  </a:cxn>
                  <a:cxn ang="10800000">
                    <a:pos x="wd2" y="hd2"/>
                  </a:cxn>
                  <a:cxn ang="16200000">
                    <a:pos x="wd2" y="hd2"/>
                  </a:cxn>
                </a:cxnLst>
                <a:rect l="0" t="0" r="r" b="b"/>
                <a:pathLst>
                  <a:path w="21600" h="21600"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5" name="Freeform 27"/>
              <p:cNvSpPr/>
              <p:nvPr/>
            </p:nvSpPr>
            <p:spPr>
              <a:xfrm>
                <a:off x="841375" y="804862"/>
                <a:ext cx="98426" cy="114301"/>
              </a:xfrm>
              <a:custGeom>
                <a:avLst/>
                <a:gdLst/>
                <a:ahLst/>
                <a:cxnLst>
                  <a:cxn ang="0">
                    <a:pos x="wd2" y="hd2"/>
                  </a:cxn>
                  <a:cxn ang="5400000">
                    <a:pos x="wd2" y="hd2"/>
                  </a:cxn>
                  <a:cxn ang="10800000">
                    <a:pos x="wd2" y="hd2"/>
                  </a:cxn>
                  <a:cxn ang="16200000">
                    <a:pos x="wd2" y="hd2"/>
                  </a:cxn>
                </a:cxnLst>
                <a:rect l="0" t="0" r="r" b="b"/>
                <a:pathLst>
                  <a:path w="21600" h="21600"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6348" name="Title Text"/>
          <p:cNvSpPr txBox="1">
            <a:spLocks noGrp="1"/>
          </p:cNvSpPr>
          <p:nvPr>
            <p:ph type="title"/>
          </p:nvPr>
        </p:nvSpPr>
        <p:spPr>
          <a:xfrm>
            <a:off x="685800" y="22860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49"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SzTx/>
              <a:buNone/>
              <a:defRPr>
                <a:solidFill>
                  <a:schemeClr val="accent3">
                    <a:lumOff val="44000"/>
                  </a:schemeClr>
                </a:solidFill>
              </a:defRPr>
            </a:lvl1pPr>
            <a:lvl2pPr algn="ctr">
              <a:buChar char="–"/>
              <a:defRPr>
                <a:solidFill>
                  <a:schemeClr val="accent3">
                    <a:lumOff val="44000"/>
                  </a:schemeClr>
                </a:solidFill>
              </a:defRPr>
            </a:lvl2pPr>
            <a:lvl3pPr algn="ctr">
              <a:defRPr>
                <a:solidFill>
                  <a:schemeClr val="accent3">
                    <a:lumOff val="44000"/>
                  </a:schemeClr>
                </a:solidFill>
              </a:defRPr>
            </a:lvl3pPr>
            <a:lvl4pPr algn="ctr">
              <a:buChar char="–"/>
              <a:defRPr>
                <a:solidFill>
                  <a:schemeClr val="accent3">
                    <a:lumOff val="44000"/>
                  </a:schemeClr>
                </a:solidFill>
              </a:defRPr>
            </a:lvl4pPr>
            <a:lvl5pPr algn="ct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50"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1597419"/>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41_Title and Content">
    <p:bg>
      <p:bgPr>
        <a:solidFill>
          <a:srgbClr val="0066CC"/>
        </a:solidFill>
        <a:effectLst/>
      </p:bgPr>
    </p:bg>
    <p:spTree>
      <p:nvGrpSpPr>
        <p:cNvPr id="1" name=""/>
        <p:cNvGrpSpPr/>
        <p:nvPr/>
      </p:nvGrpSpPr>
      <p:grpSpPr>
        <a:xfrm>
          <a:off x="0" y="0"/>
          <a:ext cx="0" cy="0"/>
          <a:chOff x="0" y="0"/>
          <a:chExt cx="0" cy="0"/>
        </a:xfrm>
      </p:grpSpPr>
      <p:grpSp>
        <p:nvGrpSpPr>
          <p:cNvPr id="6371" name="Group 2"/>
          <p:cNvGrpSpPr/>
          <p:nvPr/>
        </p:nvGrpSpPr>
        <p:grpSpPr>
          <a:xfrm>
            <a:off x="685799" y="117475"/>
            <a:ext cx="8456615" cy="6738938"/>
            <a:chOff x="0" y="0"/>
            <a:chExt cx="8456613" cy="6738937"/>
          </a:xfrm>
        </p:grpSpPr>
        <p:sp>
          <p:nvSpPr>
            <p:cNvPr id="6357"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66" name="Group 4"/>
            <p:cNvGrpSpPr/>
            <p:nvPr/>
          </p:nvGrpSpPr>
          <p:grpSpPr>
            <a:xfrm>
              <a:off x="3852862" y="6629400"/>
              <a:ext cx="4332290" cy="65089"/>
              <a:chOff x="0" y="0"/>
              <a:chExt cx="4332288" cy="65088"/>
            </a:xfrm>
          </p:grpSpPr>
          <p:sp>
            <p:nvSpPr>
              <p:cNvPr id="6358"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59"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0"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1"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2"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3"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4"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5"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67"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8"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9"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70"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72"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73"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7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9158028"/>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9999"/>
        </a:solidFill>
        <a:effectLst/>
      </p:bgPr>
    </p:bg>
    <p:spTree>
      <p:nvGrpSpPr>
        <p:cNvPr id="1" name=""/>
        <p:cNvGrpSpPr/>
        <p:nvPr/>
      </p:nvGrpSpPr>
      <p:grpSpPr>
        <a:xfrm>
          <a:off x="0" y="0"/>
          <a:ext cx="0" cy="0"/>
          <a:chOff x="0" y="0"/>
          <a:chExt cx="0" cy="0"/>
        </a:xfrm>
      </p:grpSpPr>
      <p:grpSp>
        <p:nvGrpSpPr>
          <p:cNvPr id="6395" name="Group 2"/>
          <p:cNvGrpSpPr/>
          <p:nvPr/>
        </p:nvGrpSpPr>
        <p:grpSpPr>
          <a:xfrm>
            <a:off x="685799" y="117475"/>
            <a:ext cx="8456615" cy="6738938"/>
            <a:chOff x="0" y="0"/>
            <a:chExt cx="8456613" cy="6738937"/>
          </a:xfrm>
        </p:grpSpPr>
        <p:sp>
          <p:nvSpPr>
            <p:cNvPr id="638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90" name="Group 4"/>
            <p:cNvGrpSpPr/>
            <p:nvPr/>
          </p:nvGrpSpPr>
          <p:grpSpPr>
            <a:xfrm>
              <a:off x="3852862" y="6629400"/>
              <a:ext cx="4332290" cy="65089"/>
              <a:chOff x="0" y="0"/>
              <a:chExt cx="4332288" cy="65088"/>
            </a:xfrm>
          </p:grpSpPr>
          <p:sp>
            <p:nvSpPr>
              <p:cNvPr id="638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6"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9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98"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6749294"/>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35_Section Header">
    <p:bg>
      <p:bgPr>
        <a:solidFill>
          <a:srgbClr val="0066CC"/>
        </a:solidFill>
        <a:effectLst/>
      </p:bgPr>
    </p:bg>
    <p:spTree>
      <p:nvGrpSpPr>
        <p:cNvPr id="1" name=""/>
        <p:cNvGrpSpPr/>
        <p:nvPr/>
      </p:nvGrpSpPr>
      <p:grpSpPr>
        <a:xfrm>
          <a:off x="0" y="0"/>
          <a:ext cx="0" cy="0"/>
          <a:chOff x="0" y="0"/>
          <a:chExt cx="0" cy="0"/>
        </a:xfrm>
      </p:grpSpPr>
      <p:grpSp>
        <p:nvGrpSpPr>
          <p:cNvPr id="6419" name="Group 2"/>
          <p:cNvGrpSpPr/>
          <p:nvPr/>
        </p:nvGrpSpPr>
        <p:grpSpPr>
          <a:xfrm>
            <a:off x="685799" y="117475"/>
            <a:ext cx="8456615" cy="6738938"/>
            <a:chOff x="0" y="0"/>
            <a:chExt cx="8456613" cy="6738937"/>
          </a:xfrm>
        </p:grpSpPr>
        <p:sp>
          <p:nvSpPr>
            <p:cNvPr id="6405"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14" name="Group 4"/>
            <p:cNvGrpSpPr/>
            <p:nvPr/>
          </p:nvGrpSpPr>
          <p:grpSpPr>
            <a:xfrm>
              <a:off x="3852862" y="6629400"/>
              <a:ext cx="4332290" cy="65089"/>
              <a:chOff x="0" y="0"/>
              <a:chExt cx="4332288" cy="65088"/>
            </a:xfrm>
          </p:grpSpPr>
          <p:sp>
            <p:nvSpPr>
              <p:cNvPr id="6406"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7"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8"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9"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0"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1"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2"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3"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15"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6"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7"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8"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2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CBCBCB"/>
                </a:solidFill>
              </a:defRPr>
            </a:lvl1pPr>
          </a:lstStyle>
          <a:p>
            <a:r>
              <a:t>Title Text</a:t>
            </a:r>
          </a:p>
        </p:txBody>
      </p:sp>
      <p:sp>
        <p:nvSpPr>
          <p:cNvPr id="642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22"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1380411"/>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36_Two Content">
    <p:bg>
      <p:bgPr>
        <a:solidFill>
          <a:srgbClr val="0066CC"/>
        </a:solidFill>
        <a:effectLst/>
      </p:bgPr>
    </p:bg>
    <p:spTree>
      <p:nvGrpSpPr>
        <p:cNvPr id="1" name=""/>
        <p:cNvGrpSpPr/>
        <p:nvPr/>
      </p:nvGrpSpPr>
      <p:grpSpPr>
        <a:xfrm>
          <a:off x="0" y="0"/>
          <a:ext cx="0" cy="0"/>
          <a:chOff x="0" y="0"/>
          <a:chExt cx="0" cy="0"/>
        </a:xfrm>
      </p:grpSpPr>
      <p:grpSp>
        <p:nvGrpSpPr>
          <p:cNvPr id="6443" name="Group 2"/>
          <p:cNvGrpSpPr/>
          <p:nvPr/>
        </p:nvGrpSpPr>
        <p:grpSpPr>
          <a:xfrm>
            <a:off x="685799" y="117475"/>
            <a:ext cx="8456615" cy="6738938"/>
            <a:chOff x="0" y="0"/>
            <a:chExt cx="8456613" cy="6738937"/>
          </a:xfrm>
        </p:grpSpPr>
        <p:sp>
          <p:nvSpPr>
            <p:cNvPr id="6429"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38" name="Group 4"/>
            <p:cNvGrpSpPr/>
            <p:nvPr/>
          </p:nvGrpSpPr>
          <p:grpSpPr>
            <a:xfrm>
              <a:off x="3852862" y="6629400"/>
              <a:ext cx="4332290" cy="65089"/>
              <a:chOff x="0" y="0"/>
              <a:chExt cx="4332288" cy="65088"/>
            </a:xfrm>
          </p:grpSpPr>
          <p:sp>
            <p:nvSpPr>
              <p:cNvPr id="6430"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1"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2"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3"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4"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5"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6"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7"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39"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0"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1"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2"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44"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4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har char="•"/>
              <a:defRPr sz="2800">
                <a:solidFill>
                  <a:schemeClr val="accent3">
                    <a:lumOff val="44000"/>
                  </a:schemeClr>
                </a:solidFill>
              </a:defRPr>
            </a:lvl1pPr>
            <a:lvl2pPr marL="790575" indent="-333375">
              <a:spcBef>
                <a:spcPts val="600"/>
              </a:spcBef>
              <a:buChar char="–"/>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buChar char="–"/>
              <a:defRPr sz="2800">
                <a:solidFill>
                  <a:schemeClr val="accent3">
                    <a:lumOff val="44000"/>
                  </a:schemeClr>
                </a:solidFill>
              </a:defRPr>
            </a:lvl4pPr>
            <a:lvl5pPr marL="2184400" indent="-355600">
              <a:spcBef>
                <a:spcPts val="600"/>
              </a:spcBef>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4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56207983"/>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36_Comparison">
    <p:bg>
      <p:bgPr>
        <a:solidFill>
          <a:srgbClr val="0066CC"/>
        </a:solidFill>
        <a:effectLst/>
      </p:bgPr>
    </p:bg>
    <p:spTree>
      <p:nvGrpSpPr>
        <p:cNvPr id="1" name=""/>
        <p:cNvGrpSpPr/>
        <p:nvPr/>
      </p:nvGrpSpPr>
      <p:grpSpPr>
        <a:xfrm>
          <a:off x="0" y="0"/>
          <a:ext cx="0" cy="0"/>
          <a:chOff x="0" y="0"/>
          <a:chExt cx="0" cy="0"/>
        </a:xfrm>
      </p:grpSpPr>
      <p:grpSp>
        <p:nvGrpSpPr>
          <p:cNvPr id="6467" name="Group 2"/>
          <p:cNvGrpSpPr/>
          <p:nvPr/>
        </p:nvGrpSpPr>
        <p:grpSpPr>
          <a:xfrm>
            <a:off x="685799" y="117475"/>
            <a:ext cx="8456615" cy="6738938"/>
            <a:chOff x="0" y="0"/>
            <a:chExt cx="8456613" cy="6738937"/>
          </a:xfrm>
        </p:grpSpPr>
        <p:sp>
          <p:nvSpPr>
            <p:cNvPr id="645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62" name="Group 4"/>
            <p:cNvGrpSpPr/>
            <p:nvPr/>
          </p:nvGrpSpPr>
          <p:grpSpPr>
            <a:xfrm>
              <a:off x="3852862" y="6629400"/>
              <a:ext cx="4332290" cy="65089"/>
              <a:chOff x="0" y="0"/>
              <a:chExt cx="4332288" cy="65088"/>
            </a:xfrm>
          </p:grpSpPr>
          <p:sp>
            <p:nvSpPr>
              <p:cNvPr id="645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8"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6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7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chemeClr val="accent3">
                    <a:lumOff val="44000"/>
                  </a:schemeClr>
                </a:solidFill>
              </a:defRPr>
            </a:pPr>
            <a:endParaRPr/>
          </a:p>
        </p:txBody>
      </p:sp>
      <p:sp>
        <p:nvSpPr>
          <p:cNvPr id="647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8041398"/>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37_Title Only">
    <p:bg>
      <p:bgPr>
        <a:solidFill>
          <a:srgbClr val="0066CC"/>
        </a:solidFill>
        <a:effectLst/>
      </p:bgPr>
    </p:bg>
    <p:spTree>
      <p:nvGrpSpPr>
        <p:cNvPr id="1" name=""/>
        <p:cNvGrpSpPr/>
        <p:nvPr/>
      </p:nvGrpSpPr>
      <p:grpSpPr>
        <a:xfrm>
          <a:off x="0" y="0"/>
          <a:ext cx="0" cy="0"/>
          <a:chOff x="0" y="0"/>
          <a:chExt cx="0" cy="0"/>
        </a:xfrm>
      </p:grpSpPr>
      <p:grpSp>
        <p:nvGrpSpPr>
          <p:cNvPr id="6492" name="Group 2"/>
          <p:cNvGrpSpPr/>
          <p:nvPr/>
        </p:nvGrpSpPr>
        <p:grpSpPr>
          <a:xfrm>
            <a:off x="685799" y="117475"/>
            <a:ext cx="8456615" cy="6738938"/>
            <a:chOff x="0" y="0"/>
            <a:chExt cx="8456613" cy="6738937"/>
          </a:xfrm>
        </p:grpSpPr>
        <p:sp>
          <p:nvSpPr>
            <p:cNvPr id="647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87" name="Group 4"/>
            <p:cNvGrpSpPr/>
            <p:nvPr/>
          </p:nvGrpSpPr>
          <p:grpSpPr>
            <a:xfrm>
              <a:off x="3852862" y="6629400"/>
              <a:ext cx="4332290" cy="65089"/>
              <a:chOff x="0" y="0"/>
              <a:chExt cx="4332288" cy="65088"/>
            </a:xfrm>
          </p:grpSpPr>
          <p:sp>
            <p:nvSpPr>
              <p:cNvPr id="647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8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93"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9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0464104"/>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41_Blank">
    <p:bg>
      <p:bgPr>
        <a:solidFill>
          <a:srgbClr val="0066CC"/>
        </a:solidFill>
        <a:effectLst/>
      </p:bgPr>
    </p:bg>
    <p:spTree>
      <p:nvGrpSpPr>
        <p:cNvPr id="1" name=""/>
        <p:cNvGrpSpPr/>
        <p:nvPr/>
      </p:nvGrpSpPr>
      <p:grpSpPr>
        <a:xfrm>
          <a:off x="0" y="0"/>
          <a:ext cx="0" cy="0"/>
          <a:chOff x="0" y="0"/>
          <a:chExt cx="0" cy="0"/>
        </a:xfrm>
      </p:grpSpPr>
      <p:grpSp>
        <p:nvGrpSpPr>
          <p:cNvPr id="6515" name="Group 2"/>
          <p:cNvGrpSpPr/>
          <p:nvPr/>
        </p:nvGrpSpPr>
        <p:grpSpPr>
          <a:xfrm>
            <a:off x="685799" y="117475"/>
            <a:ext cx="8456615" cy="6738938"/>
            <a:chOff x="0" y="0"/>
            <a:chExt cx="8456613" cy="6738937"/>
          </a:xfrm>
        </p:grpSpPr>
        <p:sp>
          <p:nvSpPr>
            <p:cNvPr id="650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10" name="Group 4"/>
            <p:cNvGrpSpPr/>
            <p:nvPr/>
          </p:nvGrpSpPr>
          <p:grpSpPr>
            <a:xfrm>
              <a:off x="3852862" y="6629400"/>
              <a:ext cx="4332290" cy="65089"/>
              <a:chOff x="0" y="0"/>
              <a:chExt cx="4332288" cy="65088"/>
            </a:xfrm>
          </p:grpSpPr>
          <p:sp>
            <p:nvSpPr>
              <p:cNvPr id="650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17404161"/>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36_Content with Caption">
    <p:bg>
      <p:bgPr>
        <a:solidFill>
          <a:srgbClr val="0066CC"/>
        </a:solidFill>
        <a:effectLst/>
      </p:bgPr>
    </p:bg>
    <p:spTree>
      <p:nvGrpSpPr>
        <p:cNvPr id="1" name=""/>
        <p:cNvGrpSpPr/>
        <p:nvPr/>
      </p:nvGrpSpPr>
      <p:grpSpPr>
        <a:xfrm>
          <a:off x="0" y="0"/>
          <a:ext cx="0" cy="0"/>
          <a:chOff x="0" y="0"/>
          <a:chExt cx="0" cy="0"/>
        </a:xfrm>
      </p:grpSpPr>
      <p:grpSp>
        <p:nvGrpSpPr>
          <p:cNvPr id="6537" name="Group 2"/>
          <p:cNvGrpSpPr/>
          <p:nvPr/>
        </p:nvGrpSpPr>
        <p:grpSpPr>
          <a:xfrm>
            <a:off x="685799" y="117475"/>
            <a:ext cx="8456615" cy="6738938"/>
            <a:chOff x="0" y="0"/>
            <a:chExt cx="8456613" cy="6738937"/>
          </a:xfrm>
        </p:grpSpPr>
        <p:sp>
          <p:nvSpPr>
            <p:cNvPr id="652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32" name="Group 4"/>
            <p:cNvGrpSpPr/>
            <p:nvPr/>
          </p:nvGrpSpPr>
          <p:grpSpPr>
            <a:xfrm>
              <a:off x="3852862" y="6629400"/>
              <a:ext cx="4332290" cy="65089"/>
              <a:chOff x="0" y="0"/>
              <a:chExt cx="4332288" cy="65088"/>
            </a:xfrm>
          </p:grpSpPr>
          <p:sp>
            <p:nvSpPr>
              <p:cNvPr id="652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8"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CBCBCB"/>
                </a:solidFill>
              </a:defRPr>
            </a:lvl1pPr>
          </a:lstStyle>
          <a:p>
            <a:r>
              <a:t>Title Text</a:t>
            </a:r>
          </a:p>
        </p:txBody>
      </p:sp>
      <p:sp>
        <p:nvSpPr>
          <p:cNvPr id="65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chemeClr val="accent3">
                    <a:lumOff val="44000"/>
                  </a:schemeClr>
                </a:solidFill>
              </a:defRPr>
            </a:pPr>
            <a:endParaRPr/>
          </a:p>
        </p:txBody>
      </p:sp>
      <p:sp>
        <p:nvSpPr>
          <p:cNvPr id="654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3430750"/>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36_Picture with Caption">
    <p:bg>
      <p:bgPr>
        <a:solidFill>
          <a:srgbClr val="0066CC"/>
        </a:solidFill>
        <a:effectLst/>
      </p:bgPr>
    </p:bg>
    <p:spTree>
      <p:nvGrpSpPr>
        <p:cNvPr id="1" name=""/>
        <p:cNvGrpSpPr/>
        <p:nvPr/>
      </p:nvGrpSpPr>
      <p:grpSpPr>
        <a:xfrm>
          <a:off x="0" y="0"/>
          <a:ext cx="0" cy="0"/>
          <a:chOff x="0" y="0"/>
          <a:chExt cx="0" cy="0"/>
        </a:xfrm>
      </p:grpSpPr>
      <p:grpSp>
        <p:nvGrpSpPr>
          <p:cNvPr id="6562" name="Group 2"/>
          <p:cNvGrpSpPr/>
          <p:nvPr/>
        </p:nvGrpSpPr>
        <p:grpSpPr>
          <a:xfrm>
            <a:off x="685799" y="117475"/>
            <a:ext cx="8456615" cy="6738938"/>
            <a:chOff x="0" y="0"/>
            <a:chExt cx="8456613" cy="6738937"/>
          </a:xfrm>
        </p:grpSpPr>
        <p:sp>
          <p:nvSpPr>
            <p:cNvPr id="654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57" name="Group 4"/>
            <p:cNvGrpSpPr/>
            <p:nvPr/>
          </p:nvGrpSpPr>
          <p:grpSpPr>
            <a:xfrm>
              <a:off x="3852862" y="6629400"/>
              <a:ext cx="4332290" cy="65089"/>
              <a:chOff x="0" y="0"/>
              <a:chExt cx="4332288" cy="65088"/>
            </a:xfrm>
          </p:grpSpPr>
          <p:sp>
            <p:nvSpPr>
              <p:cNvPr id="654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5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63"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CBCBCB"/>
                </a:solidFill>
              </a:defRPr>
            </a:lvl1pPr>
          </a:lstStyle>
          <a:p>
            <a:r>
              <a:t>Title Text</a:t>
            </a:r>
          </a:p>
        </p:txBody>
      </p:sp>
      <p:sp>
        <p:nvSpPr>
          <p:cNvPr id="6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6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511265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918753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42_Title and Content">
    <p:bg>
      <p:bgPr>
        <a:solidFill>
          <a:srgbClr val="000066"/>
        </a:solidFill>
        <a:effectLst/>
      </p:bgPr>
    </p:bg>
    <p:spTree>
      <p:nvGrpSpPr>
        <p:cNvPr id="1" name=""/>
        <p:cNvGrpSpPr/>
        <p:nvPr/>
      </p:nvGrpSpPr>
      <p:grpSpPr>
        <a:xfrm>
          <a:off x="0" y="0"/>
          <a:ext cx="0" cy="0"/>
          <a:chOff x="0" y="0"/>
          <a:chExt cx="0" cy="0"/>
        </a:xfrm>
      </p:grpSpPr>
      <p:sp>
        <p:nvSpPr>
          <p:cNvPr id="65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588" name="Group 8"/>
          <p:cNvGrpSpPr/>
          <p:nvPr/>
        </p:nvGrpSpPr>
        <p:grpSpPr>
          <a:xfrm>
            <a:off x="228600" y="457199"/>
            <a:ext cx="1246188" cy="1371601"/>
            <a:chOff x="0" y="0"/>
            <a:chExt cx="1246187" cy="1371600"/>
          </a:xfrm>
        </p:grpSpPr>
        <p:sp>
          <p:nvSpPr>
            <p:cNvPr id="65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5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590" name="Body Level One…"/>
          <p:cNvSpPr txBox="1">
            <a:spLocks noGrp="1"/>
          </p:cNvSpPr>
          <p:nvPr>
            <p:ph type="body" idx="1"/>
          </p:nvPr>
        </p:nvSpPr>
        <p:spPr>
          <a:xfrm>
            <a:off x="1676400" y="1981200"/>
            <a:ext cx="70104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080929209"/>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36_Section Header">
    <p:bg>
      <p:bgPr>
        <a:solidFill>
          <a:srgbClr val="000066"/>
        </a:solidFill>
        <a:effectLst/>
      </p:bgPr>
    </p:bg>
    <p:spTree>
      <p:nvGrpSpPr>
        <p:cNvPr id="1" name=""/>
        <p:cNvGrpSpPr/>
        <p:nvPr/>
      </p:nvGrpSpPr>
      <p:grpSpPr>
        <a:xfrm>
          <a:off x="0" y="0"/>
          <a:ext cx="0" cy="0"/>
          <a:chOff x="0" y="0"/>
          <a:chExt cx="0" cy="0"/>
        </a:xfrm>
      </p:grpSpPr>
      <p:sp>
        <p:nvSpPr>
          <p:cNvPr id="65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13" name="Group 8"/>
          <p:cNvGrpSpPr/>
          <p:nvPr/>
        </p:nvGrpSpPr>
        <p:grpSpPr>
          <a:xfrm>
            <a:off x="228600" y="457199"/>
            <a:ext cx="1246188" cy="1371601"/>
            <a:chOff x="0" y="0"/>
            <a:chExt cx="1246187" cy="1371600"/>
          </a:xfrm>
        </p:grpSpPr>
        <p:sp>
          <p:nvSpPr>
            <p:cNvPr id="66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1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66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100459404"/>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37_Two Content">
    <p:bg>
      <p:bgPr>
        <a:solidFill>
          <a:srgbClr val="000066"/>
        </a:solidFill>
        <a:effectLst/>
      </p:bgPr>
    </p:bg>
    <p:spTree>
      <p:nvGrpSpPr>
        <p:cNvPr id="1" name=""/>
        <p:cNvGrpSpPr/>
        <p:nvPr/>
      </p:nvGrpSpPr>
      <p:grpSpPr>
        <a:xfrm>
          <a:off x="0" y="0"/>
          <a:ext cx="0" cy="0"/>
          <a:chOff x="0" y="0"/>
          <a:chExt cx="0" cy="0"/>
        </a:xfrm>
      </p:grpSpPr>
      <p:sp>
        <p:nvSpPr>
          <p:cNvPr id="662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2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38" name="Group 8"/>
          <p:cNvGrpSpPr/>
          <p:nvPr/>
        </p:nvGrpSpPr>
        <p:grpSpPr>
          <a:xfrm>
            <a:off x="228600" y="457199"/>
            <a:ext cx="1246188" cy="1371601"/>
            <a:chOff x="0" y="0"/>
            <a:chExt cx="1246187" cy="1371600"/>
          </a:xfrm>
        </p:grpSpPr>
        <p:sp>
          <p:nvSpPr>
            <p:cNvPr id="662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3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40"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7272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4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345837491"/>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37_Comparison">
    <p:bg>
      <p:bgPr>
        <a:solidFill>
          <a:srgbClr val="000066"/>
        </a:solidFill>
        <a:effectLst/>
      </p:bgPr>
    </p:bg>
    <p:spTree>
      <p:nvGrpSpPr>
        <p:cNvPr id="1" name=""/>
        <p:cNvGrpSpPr/>
        <p:nvPr/>
      </p:nvGrpSpPr>
      <p:grpSpPr>
        <a:xfrm>
          <a:off x="0" y="0"/>
          <a:ext cx="0" cy="0"/>
          <a:chOff x="0" y="0"/>
          <a:chExt cx="0" cy="0"/>
        </a:xfrm>
      </p:grpSpPr>
      <p:sp>
        <p:nvSpPr>
          <p:cNvPr id="664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4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63" name="Group 8"/>
          <p:cNvGrpSpPr/>
          <p:nvPr/>
        </p:nvGrpSpPr>
        <p:grpSpPr>
          <a:xfrm>
            <a:off x="228600" y="457199"/>
            <a:ext cx="1246188" cy="1371601"/>
            <a:chOff x="0" y="0"/>
            <a:chExt cx="1246187" cy="1371600"/>
          </a:xfrm>
        </p:grpSpPr>
        <p:sp>
          <p:nvSpPr>
            <p:cNvPr id="665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64" name="Title Text"/>
          <p:cNvSpPr txBox="1">
            <a:spLocks noGrp="1"/>
          </p:cNvSpPr>
          <p:nvPr>
            <p:ph type="title"/>
          </p:nvPr>
        </p:nvSpPr>
        <p:spPr>
          <a:xfrm>
            <a:off x="457200" y="274638"/>
            <a:ext cx="8229600" cy="1143001"/>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6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6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667"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739832497"/>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38_Title Only">
    <p:bg>
      <p:bgPr>
        <a:solidFill>
          <a:srgbClr val="000066"/>
        </a:solidFill>
        <a:effectLst/>
      </p:bgPr>
    </p:bg>
    <p:spTree>
      <p:nvGrpSpPr>
        <p:cNvPr id="1" name=""/>
        <p:cNvGrpSpPr/>
        <p:nvPr/>
      </p:nvGrpSpPr>
      <p:grpSpPr>
        <a:xfrm>
          <a:off x="0" y="0"/>
          <a:ext cx="0" cy="0"/>
          <a:chOff x="0" y="0"/>
          <a:chExt cx="0" cy="0"/>
        </a:xfrm>
      </p:grpSpPr>
      <p:sp>
        <p:nvSpPr>
          <p:cNvPr id="6674"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75"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89" name="Group 8"/>
          <p:cNvGrpSpPr/>
          <p:nvPr/>
        </p:nvGrpSpPr>
        <p:grpSpPr>
          <a:xfrm>
            <a:off x="228600" y="457199"/>
            <a:ext cx="1246188" cy="1371601"/>
            <a:chOff x="0" y="0"/>
            <a:chExt cx="1246187" cy="1371600"/>
          </a:xfrm>
        </p:grpSpPr>
        <p:sp>
          <p:nvSpPr>
            <p:cNvPr id="6676"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7"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8"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9"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0"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1"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2"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3"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4"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5"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6"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7"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8"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90"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285117674"/>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42_Blank">
    <p:bg>
      <p:bgPr>
        <a:solidFill>
          <a:srgbClr val="000066"/>
        </a:solidFill>
        <a:effectLst/>
      </p:bgPr>
    </p:bg>
    <p:spTree>
      <p:nvGrpSpPr>
        <p:cNvPr id="1" name=""/>
        <p:cNvGrpSpPr/>
        <p:nvPr/>
      </p:nvGrpSpPr>
      <p:grpSpPr>
        <a:xfrm>
          <a:off x="0" y="0"/>
          <a:ext cx="0" cy="0"/>
          <a:chOff x="0" y="0"/>
          <a:chExt cx="0" cy="0"/>
        </a:xfrm>
      </p:grpSpPr>
      <p:sp>
        <p:nvSpPr>
          <p:cNvPr id="66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13" name="Group 8"/>
          <p:cNvGrpSpPr/>
          <p:nvPr/>
        </p:nvGrpSpPr>
        <p:grpSpPr>
          <a:xfrm>
            <a:off x="228600" y="457199"/>
            <a:ext cx="1246188" cy="1371601"/>
            <a:chOff x="0" y="0"/>
            <a:chExt cx="1246187" cy="1371600"/>
          </a:xfrm>
        </p:grpSpPr>
        <p:sp>
          <p:nvSpPr>
            <p:cNvPr id="67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14"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472007552"/>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37_Content with Caption">
    <p:bg>
      <p:bgPr>
        <a:solidFill>
          <a:srgbClr val="000066"/>
        </a:solidFill>
        <a:effectLst/>
      </p:bgPr>
    </p:bg>
    <p:spTree>
      <p:nvGrpSpPr>
        <p:cNvPr id="1" name=""/>
        <p:cNvGrpSpPr/>
        <p:nvPr/>
      </p:nvGrpSpPr>
      <p:grpSpPr>
        <a:xfrm>
          <a:off x="0" y="0"/>
          <a:ext cx="0" cy="0"/>
          <a:chOff x="0" y="0"/>
          <a:chExt cx="0" cy="0"/>
        </a:xfrm>
      </p:grpSpPr>
      <p:sp>
        <p:nvSpPr>
          <p:cNvPr id="6721"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22"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36" name="Group 8"/>
          <p:cNvGrpSpPr/>
          <p:nvPr/>
        </p:nvGrpSpPr>
        <p:grpSpPr>
          <a:xfrm>
            <a:off x="228600" y="457199"/>
            <a:ext cx="1246188" cy="1371601"/>
            <a:chOff x="0" y="0"/>
            <a:chExt cx="1246187" cy="1371600"/>
          </a:xfrm>
        </p:grpSpPr>
        <p:sp>
          <p:nvSpPr>
            <p:cNvPr id="672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3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3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78F0"/>
              </a:buClr>
              <a:buSzPct val="85000"/>
              <a:buChar char="□"/>
              <a:defRPr>
                <a:solidFill>
                  <a:schemeClr val="accent3">
                    <a:lumOff val="44000"/>
                  </a:schemeClr>
                </a:solidFill>
                <a:latin typeface="Arial"/>
                <a:ea typeface="Arial"/>
                <a:cs typeface="Arial"/>
                <a:sym typeface="Arial"/>
              </a:defRPr>
            </a:lvl1pPr>
            <a:lvl2pPr>
              <a:buClr>
                <a:srgbClr val="0078F0"/>
              </a:buClr>
              <a:buSzPct val="70000"/>
              <a:buChar char="■"/>
              <a:defRPr>
                <a:solidFill>
                  <a:schemeClr val="accent3">
                    <a:lumOff val="44000"/>
                  </a:schemeClr>
                </a:solidFill>
                <a:latin typeface="Arial"/>
                <a:ea typeface="Arial"/>
                <a:cs typeface="Arial"/>
                <a:sym typeface="Arial"/>
              </a:defRPr>
            </a:lvl2pPr>
            <a:lvl3pPr>
              <a:buClr>
                <a:srgbClr val="0078F0"/>
              </a:buClr>
              <a:buSzPct val="70000"/>
              <a:buChar char="p"/>
              <a:defRPr>
                <a:solidFill>
                  <a:schemeClr val="accent3">
                    <a:lumOff val="44000"/>
                  </a:schemeClr>
                </a:solidFill>
                <a:latin typeface="Arial"/>
                <a:ea typeface="Arial"/>
                <a:cs typeface="Arial"/>
                <a:sym typeface="Arial"/>
              </a:defRPr>
            </a:lvl3pPr>
            <a:lvl4pPr>
              <a:buClr>
                <a:srgbClr val="0078F0"/>
              </a:buClr>
              <a:buSzPct val="70000"/>
              <a:buChar char="■"/>
              <a:defRPr>
                <a:solidFill>
                  <a:schemeClr val="accent3">
                    <a:lumOff val="44000"/>
                  </a:schemeClr>
                </a:solidFill>
                <a:latin typeface="Arial"/>
                <a:ea typeface="Arial"/>
                <a:cs typeface="Arial"/>
                <a:sym typeface="Arial"/>
              </a:defRPr>
            </a:lvl4pPr>
            <a:lvl5pPr>
              <a:buClr>
                <a:srgbClr val="0078F0"/>
              </a:buClr>
              <a:buSzPct val="70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6740"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914356177"/>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37_Picture with Caption">
    <p:bg>
      <p:bgPr>
        <a:solidFill>
          <a:srgbClr val="000066"/>
        </a:solidFill>
        <a:effectLst/>
      </p:bgPr>
    </p:bg>
    <p:spTree>
      <p:nvGrpSpPr>
        <p:cNvPr id="1" name=""/>
        <p:cNvGrpSpPr/>
        <p:nvPr/>
      </p:nvGrpSpPr>
      <p:grpSpPr>
        <a:xfrm>
          <a:off x="0" y="0"/>
          <a:ext cx="0" cy="0"/>
          <a:chOff x="0" y="0"/>
          <a:chExt cx="0" cy="0"/>
        </a:xfrm>
      </p:grpSpPr>
      <p:sp>
        <p:nvSpPr>
          <p:cNvPr id="6747"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48"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62" name="Group 8"/>
          <p:cNvGrpSpPr/>
          <p:nvPr/>
        </p:nvGrpSpPr>
        <p:grpSpPr>
          <a:xfrm>
            <a:off x="228600" y="457199"/>
            <a:ext cx="1246188" cy="1371601"/>
            <a:chOff x="0" y="0"/>
            <a:chExt cx="1246187" cy="1371600"/>
          </a:xfrm>
        </p:grpSpPr>
        <p:sp>
          <p:nvSpPr>
            <p:cNvPr id="674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6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7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6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81194143"/>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Title, Clip Art and Text">
    <p:bg>
      <p:bgPr>
        <a:solidFill>
          <a:srgbClr val="000066"/>
        </a:solidFill>
        <a:effectLst/>
      </p:bgPr>
    </p:bg>
    <p:spTree>
      <p:nvGrpSpPr>
        <p:cNvPr id="1" name=""/>
        <p:cNvGrpSpPr/>
        <p:nvPr/>
      </p:nvGrpSpPr>
      <p:grpSpPr>
        <a:xfrm>
          <a:off x="0" y="0"/>
          <a:ext cx="0" cy="0"/>
          <a:chOff x="0" y="0"/>
          <a:chExt cx="0" cy="0"/>
        </a:xfrm>
      </p:grpSpPr>
      <p:sp>
        <p:nvSpPr>
          <p:cNvPr id="67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88" name="Group 8"/>
          <p:cNvGrpSpPr/>
          <p:nvPr/>
        </p:nvGrpSpPr>
        <p:grpSpPr>
          <a:xfrm>
            <a:off x="228600" y="457199"/>
            <a:ext cx="1246188" cy="1371601"/>
            <a:chOff x="0" y="0"/>
            <a:chExt cx="1246187" cy="1371600"/>
          </a:xfrm>
        </p:grpSpPr>
        <p:sp>
          <p:nvSpPr>
            <p:cNvPr id="67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790" name="Body Level One…"/>
          <p:cNvSpPr txBox="1">
            <a:spLocks noGrp="1"/>
          </p:cNvSpPr>
          <p:nvPr>
            <p:ph type="body" sz="half" idx="1"/>
          </p:nvPr>
        </p:nvSpPr>
        <p:spPr>
          <a:xfrm>
            <a:off x="52578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917541068"/>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000066"/>
        </a:solidFill>
        <a:effectLst/>
      </p:bgPr>
    </p:bg>
    <p:spTree>
      <p:nvGrpSpPr>
        <p:cNvPr id="1" name=""/>
        <p:cNvGrpSpPr/>
        <p:nvPr/>
      </p:nvGrpSpPr>
      <p:grpSpPr>
        <a:xfrm>
          <a:off x="0" y="0"/>
          <a:ext cx="0" cy="0"/>
          <a:chOff x="0" y="0"/>
          <a:chExt cx="0" cy="0"/>
        </a:xfrm>
      </p:grpSpPr>
      <p:sp>
        <p:nvSpPr>
          <p:cNvPr id="67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813" name="Group 8"/>
          <p:cNvGrpSpPr/>
          <p:nvPr/>
        </p:nvGrpSpPr>
        <p:grpSpPr>
          <a:xfrm>
            <a:off x="228600" y="457199"/>
            <a:ext cx="1246188" cy="1371601"/>
            <a:chOff x="0" y="0"/>
            <a:chExt cx="1246187" cy="1371600"/>
          </a:xfrm>
        </p:grpSpPr>
        <p:sp>
          <p:nvSpPr>
            <p:cNvPr id="68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814"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815"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6622308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1766665583"/>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4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82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2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58774564"/>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4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3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3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3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4343688"/>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3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8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8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15855452"/>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3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5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5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0673614"/>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3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85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86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3007437"/>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3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8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7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51319718"/>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43_Blank">
    <p:bg>
      <p:bgPr>
        <a:solidFill>
          <a:schemeClr val="accent3">
            <a:lumOff val="44000"/>
          </a:schemeClr>
        </a:solidFill>
        <a:effectLst/>
      </p:bgPr>
    </p:bg>
    <p:spTree>
      <p:nvGrpSpPr>
        <p:cNvPr id="1" name=""/>
        <p:cNvGrpSpPr/>
        <p:nvPr/>
      </p:nvGrpSpPr>
      <p:grpSpPr>
        <a:xfrm>
          <a:off x="0" y="0"/>
          <a:ext cx="0" cy="0"/>
          <a:chOff x="0" y="0"/>
          <a:chExt cx="0" cy="0"/>
        </a:xfrm>
      </p:grpSpPr>
      <p:sp>
        <p:nvSpPr>
          <p:cNvPr id="687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37850952"/>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3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8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88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4609489"/>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3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9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8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86946382"/>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4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0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0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0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851745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2981819834"/>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4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1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1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1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7903067"/>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3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9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9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2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3326664"/>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3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3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3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5705054"/>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3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94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4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9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3339860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4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9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5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4590536"/>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44_Blank">
    <p:bg>
      <p:bgPr>
        <a:solidFill>
          <a:schemeClr val="accent3">
            <a:lumOff val="44000"/>
          </a:schemeClr>
        </a:solidFill>
        <a:effectLst/>
      </p:bgPr>
    </p:bg>
    <p:spTree>
      <p:nvGrpSpPr>
        <p:cNvPr id="1" name=""/>
        <p:cNvGrpSpPr/>
        <p:nvPr/>
      </p:nvGrpSpPr>
      <p:grpSpPr>
        <a:xfrm>
          <a:off x="0" y="0"/>
          <a:ext cx="0" cy="0"/>
          <a:chOff x="0" y="0"/>
          <a:chExt cx="0" cy="0"/>
        </a:xfrm>
      </p:grpSpPr>
      <p:sp>
        <p:nvSpPr>
          <p:cNvPr id="695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23372218"/>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3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6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6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9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2205458"/>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3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7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7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97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7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7202989"/>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4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85"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8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9630250"/>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4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9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9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9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465657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107650146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3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00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700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0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9648507"/>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4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01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1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3281578"/>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4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02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2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2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70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832971"/>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4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0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2272510"/>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45_Blank">
    <p:bg>
      <p:bgPr>
        <a:solidFill>
          <a:schemeClr val="accent3">
            <a:lumOff val="44000"/>
          </a:schemeClr>
        </a:solidFill>
        <a:effectLst/>
      </p:bgPr>
    </p:bg>
    <p:spTree>
      <p:nvGrpSpPr>
        <p:cNvPr id="1" name=""/>
        <p:cNvGrpSpPr/>
        <p:nvPr/>
      </p:nvGrpSpPr>
      <p:grpSpPr>
        <a:xfrm>
          <a:off x="0" y="0"/>
          <a:ext cx="0" cy="0"/>
          <a:chOff x="0" y="0"/>
          <a:chExt cx="0" cy="0"/>
        </a:xfrm>
      </p:grpSpPr>
      <p:sp>
        <p:nvSpPr>
          <p:cNvPr id="7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55376998"/>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4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4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4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70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2472379"/>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4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5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5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05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75767999"/>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48_Title Slide">
    <p:bg>
      <p:bgPr>
        <a:solidFill>
          <a:srgbClr val="9CDCDA"/>
        </a:solidFill>
        <a:effectLst/>
      </p:bgPr>
    </p:bg>
    <p:spTree>
      <p:nvGrpSpPr>
        <p:cNvPr id="1" name=""/>
        <p:cNvGrpSpPr/>
        <p:nvPr/>
      </p:nvGrpSpPr>
      <p:grpSpPr>
        <a:xfrm>
          <a:off x="0" y="0"/>
          <a:ext cx="0" cy="0"/>
          <a:chOff x="0" y="0"/>
          <a:chExt cx="0" cy="0"/>
        </a:xfrm>
      </p:grpSpPr>
      <p:grpSp>
        <p:nvGrpSpPr>
          <p:cNvPr id="7162" name="Group 2"/>
          <p:cNvGrpSpPr/>
          <p:nvPr/>
        </p:nvGrpSpPr>
        <p:grpSpPr>
          <a:xfrm>
            <a:off x="-344782" y="-185362"/>
            <a:ext cx="9600389" cy="7484110"/>
            <a:chOff x="0" y="0"/>
            <a:chExt cx="9600387" cy="7484108"/>
          </a:xfrm>
        </p:grpSpPr>
        <p:grpSp>
          <p:nvGrpSpPr>
            <p:cNvPr id="7147" name="Group 3"/>
            <p:cNvGrpSpPr/>
            <p:nvPr/>
          </p:nvGrpSpPr>
          <p:grpSpPr>
            <a:xfrm>
              <a:off x="-1" y="0"/>
              <a:ext cx="9600389" cy="7484109"/>
              <a:chOff x="0" y="0"/>
              <a:chExt cx="9600387" cy="7484108"/>
            </a:xfrm>
          </p:grpSpPr>
          <p:sp>
            <p:nvSpPr>
              <p:cNvPr id="7066"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7"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8"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9"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0"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1"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3"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4"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5"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6"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7"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8"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9"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0"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1"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2"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3"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4"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5"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6"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7"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8"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9"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0"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1"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2"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3"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4"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5"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6"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7"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8"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9"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0"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1"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2"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3"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4"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6"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7"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8"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9"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0"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1"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2"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3"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5"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6"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7"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8"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0"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1"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2"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3"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4"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5"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6"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7"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8"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9"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0"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1"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2"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3"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4"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5"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6"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7"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8"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9"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0"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1"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2"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3"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4"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5"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6"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1" name="Group 85"/>
            <p:cNvGrpSpPr/>
            <p:nvPr/>
          </p:nvGrpSpPr>
          <p:grpSpPr>
            <a:xfrm>
              <a:off x="457576" y="3078104"/>
              <a:ext cx="8861343" cy="2353739"/>
              <a:chOff x="0" y="0"/>
              <a:chExt cx="8861342" cy="2353737"/>
            </a:xfrm>
          </p:grpSpPr>
          <p:sp>
            <p:nvSpPr>
              <p:cNvPr id="7148"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151" name="Group 87"/>
              <p:cNvGrpSpPr/>
              <p:nvPr/>
            </p:nvGrpSpPr>
            <p:grpSpPr>
              <a:xfrm>
                <a:off x="115804" y="633093"/>
                <a:ext cx="8745539" cy="223839"/>
                <a:chOff x="0" y="0"/>
                <a:chExt cx="8745537" cy="223837"/>
              </a:xfrm>
            </p:grpSpPr>
            <p:sp>
              <p:nvSpPr>
                <p:cNvPr id="7149"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0"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54" name="Group 90"/>
              <p:cNvGrpSpPr/>
              <p:nvPr/>
            </p:nvGrpSpPr>
            <p:grpSpPr>
              <a:xfrm>
                <a:off x="7854" y="542606"/>
                <a:ext cx="8745539" cy="223838"/>
                <a:chOff x="0" y="0"/>
                <a:chExt cx="8745537" cy="223837"/>
              </a:xfrm>
            </p:grpSpPr>
            <p:sp>
              <p:nvSpPr>
                <p:cNvPr id="7152"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3"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0" name="Group 93"/>
              <p:cNvGrpSpPr/>
              <p:nvPr/>
            </p:nvGrpSpPr>
            <p:grpSpPr>
              <a:xfrm>
                <a:off x="55773" y="-1"/>
                <a:ext cx="1969680" cy="1978085"/>
                <a:chOff x="0" y="0"/>
                <a:chExt cx="1969678" cy="1978083"/>
              </a:xfrm>
            </p:grpSpPr>
            <p:sp>
              <p:nvSpPr>
                <p:cNvPr id="7155"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6" name="Freeform 95"/>
                <p:cNvSpPr/>
                <p:nvPr/>
              </p:nvSpPr>
              <p:spPr>
                <a:xfrm>
                  <a:off x="84916" y="970340"/>
                  <a:ext cx="1019546"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7" name="Freeform 96"/>
                <p:cNvSpPr/>
                <p:nvPr/>
              </p:nvSpPr>
              <p:spPr>
                <a:xfrm>
                  <a:off x="76732" y="181550"/>
                  <a:ext cx="919479" cy="1054305"/>
                </a:xfrm>
                <a:custGeom>
                  <a:avLst/>
                  <a:gdLst/>
                  <a:ahLst/>
                  <a:cxnLst>
                    <a:cxn ang="0">
                      <a:pos x="wd2" y="hd2"/>
                    </a:cxn>
                    <a:cxn ang="5400000">
                      <a:pos x="wd2" y="hd2"/>
                    </a:cxn>
                    <a:cxn ang="10800000">
                      <a:pos x="wd2" y="hd2"/>
                    </a:cxn>
                    <a:cxn ang="16200000">
                      <a:pos x="wd2" y="hd2"/>
                    </a:cxn>
                  </a:cxnLst>
                  <a:rect l="0" t="0" r="r" b="b"/>
                  <a:pathLst>
                    <a:path w="20973" h="21299" extrusionOk="0">
                      <a:moveTo>
                        <a:pt x="132" y="21054"/>
                      </a:moveTo>
                      <a:cubicBezTo>
                        <a:pt x="42" y="20611"/>
                        <a:pt x="-239" y="19368"/>
                        <a:pt x="458" y="18043"/>
                      </a:cubicBezTo>
                      <a:cubicBezTo>
                        <a:pt x="1148" y="16729"/>
                        <a:pt x="2445" y="15121"/>
                        <a:pt x="4311" y="13135"/>
                      </a:cubicBezTo>
                      <a:cubicBezTo>
                        <a:pt x="6207" y="11150"/>
                        <a:pt x="9473" y="8072"/>
                        <a:pt x="11751" y="6119"/>
                      </a:cubicBezTo>
                      <a:cubicBezTo>
                        <a:pt x="14018" y="4161"/>
                        <a:pt x="16493" y="2414"/>
                        <a:pt x="17951" y="1418"/>
                      </a:cubicBezTo>
                      <a:cubicBezTo>
                        <a:pt x="19415" y="412"/>
                        <a:pt x="20144" y="206"/>
                        <a:pt x="20529" y="94"/>
                      </a:cubicBezTo>
                      <a:cubicBezTo>
                        <a:pt x="20921" y="-29"/>
                        <a:pt x="21361" y="-180"/>
                        <a:pt x="20364" y="702"/>
                      </a:cubicBezTo>
                      <a:cubicBezTo>
                        <a:pt x="19386" y="1579"/>
                        <a:pt x="16905" y="3311"/>
                        <a:pt x="14623" y="5341"/>
                      </a:cubicBezTo>
                      <a:cubicBezTo>
                        <a:pt x="12362" y="7382"/>
                        <a:pt x="8647" y="10859"/>
                        <a:pt x="6754" y="12912"/>
                      </a:cubicBezTo>
                      <a:cubicBezTo>
                        <a:pt x="4860" y="14964"/>
                        <a:pt x="3831" y="16480"/>
                        <a:pt x="3218" y="17674"/>
                      </a:cubicBezTo>
                      <a:cubicBezTo>
                        <a:pt x="2605" y="18867"/>
                        <a:pt x="3426" y="19451"/>
                        <a:pt x="3064" y="20041"/>
                      </a:cubicBezTo>
                      <a:cubicBezTo>
                        <a:pt x="2703" y="20630"/>
                        <a:pt x="1534" y="21080"/>
                        <a:pt x="1052" y="21250"/>
                      </a:cubicBezTo>
                      <a:cubicBezTo>
                        <a:pt x="570" y="21420"/>
                        <a:pt x="327" y="21099"/>
                        <a:pt x="132"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8" name="Freeform 97"/>
                <p:cNvSpPr/>
                <p:nvPr/>
              </p:nvSpPr>
              <p:spPr>
                <a:xfrm>
                  <a:off x="657793" y="361362"/>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9"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7163"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164"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16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0367213"/>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46_Title and Content">
    <p:bg>
      <p:bgPr>
        <a:solidFill>
          <a:srgbClr val="9CDCDA"/>
        </a:solidFill>
        <a:effectLst/>
      </p:bgPr>
    </p:bg>
    <p:spTree>
      <p:nvGrpSpPr>
        <p:cNvPr id="1" name=""/>
        <p:cNvGrpSpPr/>
        <p:nvPr/>
      </p:nvGrpSpPr>
      <p:grpSpPr>
        <a:xfrm>
          <a:off x="0" y="0"/>
          <a:ext cx="0" cy="0"/>
          <a:chOff x="0" y="0"/>
          <a:chExt cx="0" cy="0"/>
        </a:xfrm>
      </p:grpSpPr>
      <p:grpSp>
        <p:nvGrpSpPr>
          <p:cNvPr id="7267" name="Group 2"/>
          <p:cNvGrpSpPr/>
          <p:nvPr/>
        </p:nvGrpSpPr>
        <p:grpSpPr>
          <a:xfrm>
            <a:off x="-341607" y="-213936"/>
            <a:ext cx="9600389" cy="7485696"/>
            <a:chOff x="0" y="0"/>
            <a:chExt cx="9600387" cy="7485695"/>
          </a:xfrm>
        </p:grpSpPr>
        <p:grpSp>
          <p:nvGrpSpPr>
            <p:cNvPr id="7253" name="Group 3"/>
            <p:cNvGrpSpPr/>
            <p:nvPr/>
          </p:nvGrpSpPr>
          <p:grpSpPr>
            <a:xfrm>
              <a:off x="-1" y="0"/>
              <a:ext cx="9600389" cy="7485696"/>
              <a:chOff x="0" y="0"/>
              <a:chExt cx="9600387" cy="7485695"/>
            </a:xfrm>
          </p:grpSpPr>
          <p:sp>
            <p:nvSpPr>
              <p:cNvPr id="717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6" name="Group 85"/>
            <p:cNvGrpSpPr/>
            <p:nvPr/>
          </p:nvGrpSpPr>
          <p:grpSpPr>
            <a:xfrm>
              <a:off x="532106" y="687010"/>
              <a:ext cx="8745538" cy="223839"/>
              <a:chOff x="0" y="0"/>
              <a:chExt cx="8745537" cy="223837"/>
            </a:xfrm>
          </p:grpSpPr>
          <p:sp>
            <p:nvSpPr>
              <p:cNvPr id="725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9" name="Group 88"/>
            <p:cNvGrpSpPr/>
            <p:nvPr/>
          </p:nvGrpSpPr>
          <p:grpSpPr>
            <a:xfrm>
              <a:off x="424156" y="596523"/>
              <a:ext cx="8745538" cy="223838"/>
              <a:chOff x="0" y="0"/>
              <a:chExt cx="8745537" cy="223837"/>
            </a:xfrm>
          </p:grpSpPr>
          <p:sp>
            <p:nvSpPr>
              <p:cNvPr id="725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26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266" name="Group 92"/>
            <p:cNvGrpSpPr/>
            <p:nvPr/>
          </p:nvGrpSpPr>
          <p:grpSpPr>
            <a:xfrm>
              <a:off x="579241" y="366407"/>
              <a:ext cx="1124880" cy="1123270"/>
              <a:chOff x="0" y="0"/>
              <a:chExt cx="1124878" cy="1123268"/>
            </a:xfrm>
          </p:grpSpPr>
          <p:sp>
            <p:nvSpPr>
              <p:cNvPr id="726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26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26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27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0884811"/>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40_Section Header">
    <p:bg>
      <p:bgPr>
        <a:solidFill>
          <a:srgbClr val="9CDCDA"/>
        </a:solidFill>
        <a:effectLst/>
      </p:bgPr>
    </p:bg>
    <p:spTree>
      <p:nvGrpSpPr>
        <p:cNvPr id="1" name=""/>
        <p:cNvGrpSpPr/>
        <p:nvPr/>
      </p:nvGrpSpPr>
      <p:grpSpPr>
        <a:xfrm>
          <a:off x="0" y="0"/>
          <a:ext cx="0" cy="0"/>
          <a:chOff x="0" y="0"/>
          <a:chExt cx="0" cy="0"/>
        </a:xfrm>
      </p:grpSpPr>
      <p:grpSp>
        <p:nvGrpSpPr>
          <p:cNvPr id="7372" name="Group 2"/>
          <p:cNvGrpSpPr/>
          <p:nvPr/>
        </p:nvGrpSpPr>
        <p:grpSpPr>
          <a:xfrm>
            <a:off x="-341607" y="-213936"/>
            <a:ext cx="9600389" cy="7485696"/>
            <a:chOff x="0" y="0"/>
            <a:chExt cx="9600387" cy="7485695"/>
          </a:xfrm>
        </p:grpSpPr>
        <p:grpSp>
          <p:nvGrpSpPr>
            <p:cNvPr id="7358" name="Group 3"/>
            <p:cNvGrpSpPr/>
            <p:nvPr/>
          </p:nvGrpSpPr>
          <p:grpSpPr>
            <a:xfrm>
              <a:off x="-1" y="0"/>
              <a:ext cx="9600389" cy="7485696"/>
              <a:chOff x="0" y="0"/>
              <a:chExt cx="9600387" cy="7485695"/>
            </a:xfrm>
          </p:grpSpPr>
          <p:sp>
            <p:nvSpPr>
              <p:cNvPr id="727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1" name="Group 85"/>
            <p:cNvGrpSpPr/>
            <p:nvPr/>
          </p:nvGrpSpPr>
          <p:grpSpPr>
            <a:xfrm>
              <a:off x="532106" y="687010"/>
              <a:ext cx="8745538" cy="223839"/>
              <a:chOff x="0" y="0"/>
              <a:chExt cx="8745537" cy="223837"/>
            </a:xfrm>
          </p:grpSpPr>
          <p:sp>
            <p:nvSpPr>
              <p:cNvPr id="735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4" name="Group 88"/>
            <p:cNvGrpSpPr/>
            <p:nvPr/>
          </p:nvGrpSpPr>
          <p:grpSpPr>
            <a:xfrm>
              <a:off x="424156" y="596523"/>
              <a:ext cx="8745538" cy="223838"/>
              <a:chOff x="0" y="0"/>
              <a:chExt cx="8745537" cy="223837"/>
            </a:xfrm>
          </p:grpSpPr>
          <p:sp>
            <p:nvSpPr>
              <p:cNvPr id="736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36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371" name="Group 92"/>
            <p:cNvGrpSpPr/>
            <p:nvPr/>
          </p:nvGrpSpPr>
          <p:grpSpPr>
            <a:xfrm>
              <a:off x="579241" y="366407"/>
              <a:ext cx="1124880" cy="1123270"/>
              <a:chOff x="0" y="0"/>
              <a:chExt cx="1124878" cy="1123268"/>
            </a:xfrm>
          </p:grpSpPr>
          <p:sp>
            <p:nvSpPr>
              <p:cNvPr id="736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7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3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73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7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873913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1293399972"/>
      </p:ext>
    </p:extLst>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41_Two Content">
    <p:bg>
      <p:bgPr>
        <a:solidFill>
          <a:srgbClr val="9CDCDA"/>
        </a:solidFill>
        <a:effectLst/>
      </p:bgPr>
    </p:bg>
    <p:spTree>
      <p:nvGrpSpPr>
        <p:cNvPr id="1" name=""/>
        <p:cNvGrpSpPr/>
        <p:nvPr/>
      </p:nvGrpSpPr>
      <p:grpSpPr>
        <a:xfrm>
          <a:off x="0" y="0"/>
          <a:ext cx="0" cy="0"/>
          <a:chOff x="0" y="0"/>
          <a:chExt cx="0" cy="0"/>
        </a:xfrm>
      </p:grpSpPr>
      <p:grpSp>
        <p:nvGrpSpPr>
          <p:cNvPr id="7477" name="Group 2"/>
          <p:cNvGrpSpPr/>
          <p:nvPr/>
        </p:nvGrpSpPr>
        <p:grpSpPr>
          <a:xfrm>
            <a:off x="-341607" y="-213936"/>
            <a:ext cx="9600389" cy="7485696"/>
            <a:chOff x="0" y="0"/>
            <a:chExt cx="9600387" cy="7485695"/>
          </a:xfrm>
        </p:grpSpPr>
        <p:grpSp>
          <p:nvGrpSpPr>
            <p:cNvPr id="7463" name="Group 3"/>
            <p:cNvGrpSpPr/>
            <p:nvPr/>
          </p:nvGrpSpPr>
          <p:grpSpPr>
            <a:xfrm>
              <a:off x="-1" y="0"/>
              <a:ext cx="9600389" cy="7485696"/>
              <a:chOff x="0" y="0"/>
              <a:chExt cx="9600387" cy="7485695"/>
            </a:xfrm>
          </p:grpSpPr>
          <p:sp>
            <p:nvSpPr>
              <p:cNvPr id="738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6" name="Group 85"/>
            <p:cNvGrpSpPr/>
            <p:nvPr/>
          </p:nvGrpSpPr>
          <p:grpSpPr>
            <a:xfrm>
              <a:off x="532106" y="687010"/>
              <a:ext cx="8745538" cy="223839"/>
              <a:chOff x="0" y="0"/>
              <a:chExt cx="8745537" cy="223837"/>
            </a:xfrm>
          </p:grpSpPr>
          <p:sp>
            <p:nvSpPr>
              <p:cNvPr id="746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9" name="Group 88"/>
            <p:cNvGrpSpPr/>
            <p:nvPr/>
          </p:nvGrpSpPr>
          <p:grpSpPr>
            <a:xfrm>
              <a:off x="424156" y="596523"/>
              <a:ext cx="8745538" cy="223838"/>
              <a:chOff x="0" y="0"/>
              <a:chExt cx="8745537" cy="223837"/>
            </a:xfrm>
          </p:grpSpPr>
          <p:sp>
            <p:nvSpPr>
              <p:cNvPr id="746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47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476" name="Group 92"/>
            <p:cNvGrpSpPr/>
            <p:nvPr/>
          </p:nvGrpSpPr>
          <p:grpSpPr>
            <a:xfrm>
              <a:off x="579241" y="366407"/>
              <a:ext cx="1124880" cy="1123270"/>
              <a:chOff x="0" y="0"/>
              <a:chExt cx="1124878" cy="1123268"/>
            </a:xfrm>
          </p:grpSpPr>
          <p:sp>
            <p:nvSpPr>
              <p:cNvPr id="747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47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4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4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8603586"/>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41_Comparison">
    <p:bg>
      <p:bgPr>
        <a:solidFill>
          <a:srgbClr val="9CDCDA"/>
        </a:solidFill>
        <a:effectLst/>
      </p:bgPr>
    </p:bg>
    <p:spTree>
      <p:nvGrpSpPr>
        <p:cNvPr id="1" name=""/>
        <p:cNvGrpSpPr/>
        <p:nvPr/>
      </p:nvGrpSpPr>
      <p:grpSpPr>
        <a:xfrm>
          <a:off x="0" y="0"/>
          <a:ext cx="0" cy="0"/>
          <a:chOff x="0" y="0"/>
          <a:chExt cx="0" cy="0"/>
        </a:xfrm>
      </p:grpSpPr>
      <p:grpSp>
        <p:nvGrpSpPr>
          <p:cNvPr id="7582" name="Group 2"/>
          <p:cNvGrpSpPr/>
          <p:nvPr/>
        </p:nvGrpSpPr>
        <p:grpSpPr>
          <a:xfrm>
            <a:off x="-341607" y="-213936"/>
            <a:ext cx="9600389" cy="7485696"/>
            <a:chOff x="0" y="0"/>
            <a:chExt cx="9600387" cy="7485695"/>
          </a:xfrm>
        </p:grpSpPr>
        <p:grpSp>
          <p:nvGrpSpPr>
            <p:cNvPr id="7568" name="Group 3"/>
            <p:cNvGrpSpPr/>
            <p:nvPr/>
          </p:nvGrpSpPr>
          <p:grpSpPr>
            <a:xfrm>
              <a:off x="-1" y="0"/>
              <a:ext cx="9600389" cy="7485696"/>
              <a:chOff x="0" y="0"/>
              <a:chExt cx="9600387" cy="7485695"/>
            </a:xfrm>
          </p:grpSpPr>
          <p:sp>
            <p:nvSpPr>
              <p:cNvPr id="748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1" name="Group 85"/>
            <p:cNvGrpSpPr/>
            <p:nvPr/>
          </p:nvGrpSpPr>
          <p:grpSpPr>
            <a:xfrm>
              <a:off x="532106" y="687010"/>
              <a:ext cx="8745538" cy="223839"/>
              <a:chOff x="0" y="0"/>
              <a:chExt cx="8745537" cy="223837"/>
            </a:xfrm>
          </p:grpSpPr>
          <p:sp>
            <p:nvSpPr>
              <p:cNvPr id="756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4" name="Group 88"/>
            <p:cNvGrpSpPr/>
            <p:nvPr/>
          </p:nvGrpSpPr>
          <p:grpSpPr>
            <a:xfrm>
              <a:off x="424156" y="596523"/>
              <a:ext cx="8745538" cy="223838"/>
              <a:chOff x="0" y="0"/>
              <a:chExt cx="8745537" cy="223837"/>
            </a:xfrm>
          </p:grpSpPr>
          <p:sp>
            <p:nvSpPr>
              <p:cNvPr id="757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57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581" name="Group 92"/>
            <p:cNvGrpSpPr/>
            <p:nvPr/>
          </p:nvGrpSpPr>
          <p:grpSpPr>
            <a:xfrm>
              <a:off x="579241" y="366407"/>
              <a:ext cx="1124880" cy="1123270"/>
              <a:chOff x="0" y="0"/>
              <a:chExt cx="1124878" cy="1123268"/>
            </a:xfrm>
          </p:grpSpPr>
          <p:sp>
            <p:nvSpPr>
              <p:cNvPr id="757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8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583"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58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58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75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11459937"/>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42_Title Only">
    <p:bg>
      <p:bgPr>
        <a:solidFill>
          <a:srgbClr val="9CDCDA"/>
        </a:solidFill>
        <a:effectLst/>
      </p:bgPr>
    </p:bg>
    <p:spTree>
      <p:nvGrpSpPr>
        <p:cNvPr id="1" name=""/>
        <p:cNvGrpSpPr/>
        <p:nvPr/>
      </p:nvGrpSpPr>
      <p:grpSpPr>
        <a:xfrm>
          <a:off x="0" y="0"/>
          <a:ext cx="0" cy="0"/>
          <a:chOff x="0" y="0"/>
          <a:chExt cx="0" cy="0"/>
        </a:xfrm>
      </p:grpSpPr>
      <p:grpSp>
        <p:nvGrpSpPr>
          <p:cNvPr id="7688" name="Group 2"/>
          <p:cNvGrpSpPr/>
          <p:nvPr/>
        </p:nvGrpSpPr>
        <p:grpSpPr>
          <a:xfrm>
            <a:off x="-341607" y="-213936"/>
            <a:ext cx="9600389" cy="7485696"/>
            <a:chOff x="0" y="0"/>
            <a:chExt cx="9600387" cy="7485695"/>
          </a:xfrm>
        </p:grpSpPr>
        <p:grpSp>
          <p:nvGrpSpPr>
            <p:cNvPr id="7674" name="Group 3"/>
            <p:cNvGrpSpPr/>
            <p:nvPr/>
          </p:nvGrpSpPr>
          <p:grpSpPr>
            <a:xfrm>
              <a:off x="-1" y="0"/>
              <a:ext cx="9600389" cy="7485696"/>
              <a:chOff x="0" y="0"/>
              <a:chExt cx="9600387" cy="7485695"/>
            </a:xfrm>
          </p:grpSpPr>
          <p:sp>
            <p:nvSpPr>
              <p:cNvPr id="759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77" name="Group 85"/>
            <p:cNvGrpSpPr/>
            <p:nvPr/>
          </p:nvGrpSpPr>
          <p:grpSpPr>
            <a:xfrm>
              <a:off x="532106" y="687010"/>
              <a:ext cx="8745538" cy="223839"/>
              <a:chOff x="0" y="0"/>
              <a:chExt cx="8745537" cy="223837"/>
            </a:xfrm>
          </p:grpSpPr>
          <p:sp>
            <p:nvSpPr>
              <p:cNvPr id="767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80" name="Group 88"/>
            <p:cNvGrpSpPr/>
            <p:nvPr/>
          </p:nvGrpSpPr>
          <p:grpSpPr>
            <a:xfrm>
              <a:off x="424156" y="596523"/>
              <a:ext cx="8745538" cy="223838"/>
              <a:chOff x="0" y="0"/>
              <a:chExt cx="8745537" cy="223837"/>
            </a:xfrm>
          </p:grpSpPr>
          <p:sp>
            <p:nvSpPr>
              <p:cNvPr id="767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68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687" name="Group 92"/>
            <p:cNvGrpSpPr/>
            <p:nvPr/>
          </p:nvGrpSpPr>
          <p:grpSpPr>
            <a:xfrm>
              <a:off x="579241" y="366407"/>
              <a:ext cx="1124880" cy="1123270"/>
              <a:chOff x="0" y="0"/>
              <a:chExt cx="1124878" cy="1123268"/>
            </a:xfrm>
          </p:grpSpPr>
          <p:sp>
            <p:nvSpPr>
              <p:cNvPr id="768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689"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6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9543317"/>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46_Blank">
    <p:bg>
      <p:bgPr>
        <a:solidFill>
          <a:srgbClr val="9CDCDA"/>
        </a:solidFill>
        <a:effectLst/>
      </p:bgPr>
    </p:bg>
    <p:spTree>
      <p:nvGrpSpPr>
        <p:cNvPr id="1" name=""/>
        <p:cNvGrpSpPr/>
        <p:nvPr/>
      </p:nvGrpSpPr>
      <p:grpSpPr>
        <a:xfrm>
          <a:off x="0" y="0"/>
          <a:ext cx="0" cy="0"/>
          <a:chOff x="0" y="0"/>
          <a:chExt cx="0" cy="0"/>
        </a:xfrm>
      </p:grpSpPr>
      <p:grpSp>
        <p:nvGrpSpPr>
          <p:cNvPr id="7792" name="Group 2"/>
          <p:cNvGrpSpPr/>
          <p:nvPr/>
        </p:nvGrpSpPr>
        <p:grpSpPr>
          <a:xfrm>
            <a:off x="-341607" y="-213936"/>
            <a:ext cx="9600389" cy="7485696"/>
            <a:chOff x="0" y="0"/>
            <a:chExt cx="9600387" cy="7485695"/>
          </a:xfrm>
        </p:grpSpPr>
        <p:grpSp>
          <p:nvGrpSpPr>
            <p:cNvPr id="7778" name="Group 3"/>
            <p:cNvGrpSpPr/>
            <p:nvPr/>
          </p:nvGrpSpPr>
          <p:grpSpPr>
            <a:xfrm>
              <a:off x="-1" y="0"/>
              <a:ext cx="9600389" cy="7485696"/>
              <a:chOff x="0" y="0"/>
              <a:chExt cx="9600387" cy="7485695"/>
            </a:xfrm>
          </p:grpSpPr>
          <p:sp>
            <p:nvSpPr>
              <p:cNvPr id="769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1" name="Group 85"/>
            <p:cNvGrpSpPr/>
            <p:nvPr/>
          </p:nvGrpSpPr>
          <p:grpSpPr>
            <a:xfrm>
              <a:off x="532106" y="687010"/>
              <a:ext cx="8745538" cy="223839"/>
              <a:chOff x="0" y="0"/>
              <a:chExt cx="8745537" cy="223837"/>
            </a:xfrm>
          </p:grpSpPr>
          <p:sp>
            <p:nvSpPr>
              <p:cNvPr id="777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4" name="Group 88"/>
            <p:cNvGrpSpPr/>
            <p:nvPr/>
          </p:nvGrpSpPr>
          <p:grpSpPr>
            <a:xfrm>
              <a:off x="424156" y="596523"/>
              <a:ext cx="8745538" cy="223838"/>
              <a:chOff x="0" y="0"/>
              <a:chExt cx="8745537" cy="223837"/>
            </a:xfrm>
          </p:grpSpPr>
          <p:sp>
            <p:nvSpPr>
              <p:cNvPr id="778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78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791" name="Group 92"/>
            <p:cNvGrpSpPr/>
            <p:nvPr/>
          </p:nvGrpSpPr>
          <p:grpSpPr>
            <a:xfrm>
              <a:off x="579241" y="366407"/>
              <a:ext cx="1124880" cy="1123270"/>
              <a:chOff x="0" y="0"/>
              <a:chExt cx="1124878" cy="1123268"/>
            </a:xfrm>
          </p:grpSpPr>
          <p:sp>
            <p:nvSpPr>
              <p:cNvPr id="778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9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7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1596610"/>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41_Content with Caption">
    <p:bg>
      <p:bgPr>
        <a:solidFill>
          <a:srgbClr val="9CDCDA"/>
        </a:solidFill>
        <a:effectLst/>
      </p:bgPr>
    </p:bg>
    <p:spTree>
      <p:nvGrpSpPr>
        <p:cNvPr id="1" name=""/>
        <p:cNvGrpSpPr/>
        <p:nvPr/>
      </p:nvGrpSpPr>
      <p:grpSpPr>
        <a:xfrm>
          <a:off x="0" y="0"/>
          <a:ext cx="0" cy="0"/>
          <a:chOff x="0" y="0"/>
          <a:chExt cx="0" cy="0"/>
        </a:xfrm>
      </p:grpSpPr>
      <p:grpSp>
        <p:nvGrpSpPr>
          <p:cNvPr id="7895" name="Group 2"/>
          <p:cNvGrpSpPr/>
          <p:nvPr/>
        </p:nvGrpSpPr>
        <p:grpSpPr>
          <a:xfrm>
            <a:off x="-341607" y="-213936"/>
            <a:ext cx="9600389" cy="7485696"/>
            <a:chOff x="0" y="0"/>
            <a:chExt cx="9600387" cy="7485695"/>
          </a:xfrm>
        </p:grpSpPr>
        <p:grpSp>
          <p:nvGrpSpPr>
            <p:cNvPr id="7881" name="Group 3"/>
            <p:cNvGrpSpPr/>
            <p:nvPr/>
          </p:nvGrpSpPr>
          <p:grpSpPr>
            <a:xfrm>
              <a:off x="-1" y="0"/>
              <a:ext cx="9600389" cy="7485696"/>
              <a:chOff x="0" y="0"/>
              <a:chExt cx="9600387" cy="7485695"/>
            </a:xfrm>
          </p:grpSpPr>
          <p:sp>
            <p:nvSpPr>
              <p:cNvPr id="78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4" name="Group 85"/>
            <p:cNvGrpSpPr/>
            <p:nvPr/>
          </p:nvGrpSpPr>
          <p:grpSpPr>
            <a:xfrm>
              <a:off x="532106" y="687010"/>
              <a:ext cx="8745538" cy="223839"/>
              <a:chOff x="0" y="0"/>
              <a:chExt cx="8745537" cy="223837"/>
            </a:xfrm>
          </p:grpSpPr>
          <p:sp>
            <p:nvSpPr>
              <p:cNvPr id="78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7" name="Group 88"/>
            <p:cNvGrpSpPr/>
            <p:nvPr/>
          </p:nvGrpSpPr>
          <p:grpSpPr>
            <a:xfrm>
              <a:off x="424156" y="596523"/>
              <a:ext cx="8745538" cy="223838"/>
              <a:chOff x="0" y="0"/>
              <a:chExt cx="8745537" cy="223837"/>
            </a:xfrm>
          </p:grpSpPr>
          <p:sp>
            <p:nvSpPr>
              <p:cNvPr id="78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8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894" name="Group 92"/>
            <p:cNvGrpSpPr/>
            <p:nvPr/>
          </p:nvGrpSpPr>
          <p:grpSpPr>
            <a:xfrm>
              <a:off x="579241" y="366407"/>
              <a:ext cx="1124880" cy="1123270"/>
              <a:chOff x="0" y="0"/>
              <a:chExt cx="1124878" cy="1123268"/>
            </a:xfrm>
          </p:grpSpPr>
          <p:sp>
            <p:nvSpPr>
              <p:cNvPr id="78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896"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789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8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78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7993449"/>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41_Picture with Caption">
    <p:bg>
      <p:bgPr>
        <a:solidFill>
          <a:srgbClr val="9CDCDA"/>
        </a:solidFill>
        <a:effectLst/>
      </p:bgPr>
    </p:bg>
    <p:spTree>
      <p:nvGrpSpPr>
        <p:cNvPr id="1" name=""/>
        <p:cNvGrpSpPr/>
        <p:nvPr/>
      </p:nvGrpSpPr>
      <p:grpSpPr>
        <a:xfrm>
          <a:off x="0" y="0"/>
          <a:ext cx="0" cy="0"/>
          <a:chOff x="0" y="0"/>
          <a:chExt cx="0" cy="0"/>
        </a:xfrm>
      </p:grpSpPr>
      <p:grpSp>
        <p:nvGrpSpPr>
          <p:cNvPr id="8001" name="Group 2"/>
          <p:cNvGrpSpPr/>
          <p:nvPr/>
        </p:nvGrpSpPr>
        <p:grpSpPr>
          <a:xfrm>
            <a:off x="-341607" y="-213936"/>
            <a:ext cx="9600389" cy="7485696"/>
            <a:chOff x="0" y="0"/>
            <a:chExt cx="9600387" cy="7485695"/>
          </a:xfrm>
        </p:grpSpPr>
        <p:grpSp>
          <p:nvGrpSpPr>
            <p:cNvPr id="7987" name="Group 3"/>
            <p:cNvGrpSpPr/>
            <p:nvPr/>
          </p:nvGrpSpPr>
          <p:grpSpPr>
            <a:xfrm>
              <a:off x="-1" y="0"/>
              <a:ext cx="9600389" cy="7485696"/>
              <a:chOff x="0" y="0"/>
              <a:chExt cx="9600387" cy="7485695"/>
            </a:xfrm>
          </p:grpSpPr>
          <p:sp>
            <p:nvSpPr>
              <p:cNvPr id="790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7"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2"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0"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4"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5"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0" name="Group 85"/>
            <p:cNvGrpSpPr/>
            <p:nvPr/>
          </p:nvGrpSpPr>
          <p:grpSpPr>
            <a:xfrm>
              <a:off x="532106" y="687010"/>
              <a:ext cx="8745538" cy="223839"/>
              <a:chOff x="0" y="0"/>
              <a:chExt cx="8745537" cy="223837"/>
            </a:xfrm>
          </p:grpSpPr>
          <p:sp>
            <p:nvSpPr>
              <p:cNvPr id="798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3" name="Group 88"/>
            <p:cNvGrpSpPr/>
            <p:nvPr/>
          </p:nvGrpSpPr>
          <p:grpSpPr>
            <a:xfrm>
              <a:off x="424156" y="596523"/>
              <a:ext cx="8745538" cy="223838"/>
              <a:chOff x="0" y="0"/>
              <a:chExt cx="8745537" cy="223837"/>
            </a:xfrm>
          </p:grpSpPr>
          <p:sp>
            <p:nvSpPr>
              <p:cNvPr id="799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99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8000" name="Group 92"/>
            <p:cNvGrpSpPr/>
            <p:nvPr/>
          </p:nvGrpSpPr>
          <p:grpSpPr>
            <a:xfrm>
              <a:off x="579241" y="366407"/>
              <a:ext cx="1124880" cy="1123270"/>
              <a:chOff x="0" y="0"/>
              <a:chExt cx="1124878" cy="1123268"/>
            </a:xfrm>
          </p:grpSpPr>
          <p:sp>
            <p:nvSpPr>
              <p:cNvPr id="799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8002"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80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800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5204543"/>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4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01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25394566"/>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4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2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2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26930153"/>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4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0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0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9241095"/>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4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638282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1623384367"/>
      </p:ext>
    </p:extLst>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4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04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0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87636414"/>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4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6878874"/>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4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7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0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0739218"/>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4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8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8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99248727"/>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50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93"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8094"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3433349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4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0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03"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0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207845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42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11"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8112"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1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14570281"/>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43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0"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21"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5855573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43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9"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30"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31"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813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50562535"/>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4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39"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4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76027996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2069527603"/>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47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21216757"/>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43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54"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55"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56"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815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99754414"/>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43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64"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65"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8166"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6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59179357"/>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5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7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7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7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1752051"/>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4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8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3943957"/>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43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9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19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09487926"/>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44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0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59590734"/>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4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2030918"/>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4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2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54955571"/>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48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31412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270705744"/>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4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3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3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3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2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1087489"/>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4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4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4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4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4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43060441"/>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5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25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5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5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80690913"/>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5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6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6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55865061"/>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4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2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2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5261758"/>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4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8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62956448"/>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4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9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9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86099068"/>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4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0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44397397"/>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4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1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1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1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3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2826617"/>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4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2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2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2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5000834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977245185"/>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5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33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3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8455176"/>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5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4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4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4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5296571"/>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4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35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35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76042532"/>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4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6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6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11369998"/>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4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3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7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3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20225590"/>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4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8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25561960"/>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49_Blank">
    <p:bg>
      <p:bgPr>
        <a:solidFill>
          <a:schemeClr val="accent3">
            <a:lumOff val="44000"/>
          </a:schemeClr>
        </a:solidFill>
        <a:effectLst/>
      </p:bgPr>
    </p:bg>
    <p:spTree>
      <p:nvGrpSpPr>
        <p:cNvPr id="1" name=""/>
        <p:cNvGrpSpPr/>
        <p:nvPr/>
      </p:nvGrpSpPr>
      <p:grpSpPr>
        <a:xfrm>
          <a:off x="0" y="0"/>
          <a:ext cx="0" cy="0"/>
          <a:chOff x="0" y="0"/>
          <a:chExt cx="0" cy="0"/>
        </a:xfrm>
      </p:grpSpPr>
      <p:sp>
        <p:nvSpPr>
          <p:cNvPr id="83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5190945"/>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4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9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9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5373199"/>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4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40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0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0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8710039"/>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54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1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1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4515386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3762458966"/>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5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2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8552764"/>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4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3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43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3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3735920"/>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4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4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4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4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9418299"/>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47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5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5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4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1011398"/>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48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6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3628071"/>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5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0131408"/>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47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7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53972275"/>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47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8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88603660"/>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5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49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0157527"/>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5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0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0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792556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2011659270"/>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4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51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51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45349172"/>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4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2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82977016"/>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4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5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5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97163008"/>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4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54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6590019"/>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51_Blank">
    <p:bg>
      <p:bgPr>
        <a:solidFill>
          <a:schemeClr val="accent3">
            <a:lumOff val="44000"/>
          </a:schemeClr>
        </a:solidFill>
        <a:effectLst/>
      </p:bgPr>
    </p:bg>
    <p:spTree>
      <p:nvGrpSpPr>
        <p:cNvPr id="1" name=""/>
        <p:cNvGrpSpPr/>
        <p:nvPr/>
      </p:nvGrpSpPr>
      <p:grpSpPr>
        <a:xfrm>
          <a:off x="0" y="0"/>
          <a:ext cx="0" cy="0"/>
          <a:chOff x="0" y="0"/>
          <a:chExt cx="0" cy="0"/>
        </a:xfrm>
      </p:grpSpPr>
      <p:sp>
        <p:nvSpPr>
          <p:cNvPr id="855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81002806"/>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4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5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6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5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60728458"/>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4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6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6336889"/>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56_Title Slide">
    <p:spTree>
      <p:nvGrpSpPr>
        <p:cNvPr id="1" name=""/>
        <p:cNvGrpSpPr/>
        <p:nvPr/>
      </p:nvGrpSpPr>
      <p:grpSpPr>
        <a:xfrm>
          <a:off x="0" y="0"/>
          <a:ext cx="0" cy="0"/>
          <a:chOff x="0" y="0"/>
          <a:chExt cx="0" cy="0"/>
        </a:xfrm>
      </p:grpSpPr>
      <p:grpSp>
        <p:nvGrpSpPr>
          <p:cNvPr id="8581" name="Group 7"/>
          <p:cNvGrpSpPr/>
          <p:nvPr/>
        </p:nvGrpSpPr>
        <p:grpSpPr>
          <a:xfrm>
            <a:off x="0" y="0"/>
            <a:ext cx="6362700" cy="6858000"/>
            <a:chOff x="0" y="0"/>
            <a:chExt cx="6362700" cy="6858000"/>
          </a:xfrm>
        </p:grpSpPr>
        <p:pic>
          <p:nvPicPr>
            <p:cNvPr id="857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858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858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858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858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58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2465864682"/>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type="tx">
  <p:cSld name="54_Title and Content">
    <p:spTree>
      <p:nvGrpSpPr>
        <p:cNvPr id="1" name=""/>
        <p:cNvGrpSpPr/>
        <p:nvPr/>
      </p:nvGrpSpPr>
      <p:grpSpPr>
        <a:xfrm>
          <a:off x="0" y="0"/>
          <a:ext cx="0" cy="0"/>
          <a:chOff x="0" y="0"/>
          <a:chExt cx="0" cy="0"/>
        </a:xfrm>
      </p:grpSpPr>
      <p:sp>
        <p:nvSpPr>
          <p:cNvPr id="8592" name="Title Text"/>
          <p:cNvSpPr txBox="1">
            <a:spLocks noGrp="1"/>
          </p:cNvSpPr>
          <p:nvPr>
            <p:ph type="title"/>
          </p:nvPr>
        </p:nvSpPr>
        <p:spPr>
          <a:prstGeom prst="rect">
            <a:avLst/>
          </a:prstGeom>
        </p:spPr>
        <p:txBody>
          <a:bodyPr/>
          <a:lstStyle/>
          <a:p>
            <a:r>
              <a:t>Title Text</a:t>
            </a:r>
          </a:p>
        </p:txBody>
      </p:sp>
      <p:sp>
        <p:nvSpPr>
          <p:cNvPr id="859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59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055458855"/>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860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860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60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66189332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2607312285"/>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x">
  <p:cSld name="49_Two Content">
    <p:spTree>
      <p:nvGrpSpPr>
        <p:cNvPr id="1" name=""/>
        <p:cNvGrpSpPr/>
        <p:nvPr/>
      </p:nvGrpSpPr>
      <p:grpSpPr>
        <a:xfrm>
          <a:off x="0" y="0"/>
          <a:ext cx="0" cy="0"/>
          <a:chOff x="0" y="0"/>
          <a:chExt cx="0" cy="0"/>
        </a:xfrm>
      </p:grpSpPr>
      <p:sp>
        <p:nvSpPr>
          <p:cNvPr id="8610" name="Title Text"/>
          <p:cNvSpPr txBox="1">
            <a:spLocks noGrp="1"/>
          </p:cNvSpPr>
          <p:nvPr>
            <p:ph type="title"/>
          </p:nvPr>
        </p:nvSpPr>
        <p:spPr>
          <a:prstGeom prst="rect">
            <a:avLst/>
          </a:prstGeom>
        </p:spPr>
        <p:txBody>
          <a:bodyPr/>
          <a:lstStyle/>
          <a:p>
            <a:r>
              <a:t>Title Text</a:t>
            </a:r>
          </a:p>
        </p:txBody>
      </p:sp>
      <p:sp>
        <p:nvSpPr>
          <p:cNvPr id="861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61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229702017"/>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x">
  <p:cSld name="49_Comparison">
    <p:spTree>
      <p:nvGrpSpPr>
        <p:cNvPr id="1" name=""/>
        <p:cNvGrpSpPr/>
        <p:nvPr/>
      </p:nvGrpSpPr>
      <p:grpSpPr>
        <a:xfrm>
          <a:off x="0" y="0"/>
          <a:ext cx="0" cy="0"/>
          <a:chOff x="0" y="0"/>
          <a:chExt cx="0" cy="0"/>
        </a:xfrm>
      </p:grpSpPr>
      <p:sp>
        <p:nvSpPr>
          <p:cNvPr id="86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62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62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62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202167909"/>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type="tx">
  <p:cSld name="50_Title Only">
    <p:spTree>
      <p:nvGrpSpPr>
        <p:cNvPr id="1" name=""/>
        <p:cNvGrpSpPr/>
        <p:nvPr/>
      </p:nvGrpSpPr>
      <p:grpSpPr>
        <a:xfrm>
          <a:off x="0" y="0"/>
          <a:ext cx="0" cy="0"/>
          <a:chOff x="0" y="0"/>
          <a:chExt cx="0" cy="0"/>
        </a:xfrm>
      </p:grpSpPr>
      <p:sp>
        <p:nvSpPr>
          <p:cNvPr id="8629" name="Title Text"/>
          <p:cNvSpPr txBox="1">
            <a:spLocks noGrp="1"/>
          </p:cNvSpPr>
          <p:nvPr>
            <p:ph type="title"/>
          </p:nvPr>
        </p:nvSpPr>
        <p:spPr>
          <a:prstGeom prst="rect">
            <a:avLst/>
          </a:prstGeom>
        </p:spPr>
        <p:txBody>
          <a:bodyPr/>
          <a:lstStyle/>
          <a:p>
            <a:r>
              <a:t>Title Text</a:t>
            </a:r>
          </a:p>
        </p:txBody>
      </p:sp>
      <p:sp>
        <p:nvSpPr>
          <p:cNvPr id="86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17833203"/>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type="tx">
  <p:cSld name="52_Blank">
    <p:spTree>
      <p:nvGrpSpPr>
        <p:cNvPr id="1" name=""/>
        <p:cNvGrpSpPr/>
        <p:nvPr/>
      </p:nvGrpSpPr>
      <p:grpSpPr>
        <a:xfrm>
          <a:off x="0" y="0"/>
          <a:ext cx="0" cy="0"/>
          <a:chOff x="0" y="0"/>
          <a:chExt cx="0" cy="0"/>
        </a:xfrm>
      </p:grpSpPr>
      <p:sp>
        <p:nvSpPr>
          <p:cNvPr id="863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4109399328"/>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type="tx">
  <p:cSld name="49_Content with Caption">
    <p:spTree>
      <p:nvGrpSpPr>
        <p:cNvPr id="1" name=""/>
        <p:cNvGrpSpPr/>
        <p:nvPr/>
      </p:nvGrpSpPr>
      <p:grpSpPr>
        <a:xfrm>
          <a:off x="0" y="0"/>
          <a:ext cx="0" cy="0"/>
          <a:chOff x="0" y="0"/>
          <a:chExt cx="0" cy="0"/>
        </a:xfrm>
      </p:grpSpPr>
      <p:sp>
        <p:nvSpPr>
          <p:cNvPr id="864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864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64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64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096695854"/>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type="tx">
  <p:cSld name="49_Picture with Caption">
    <p:spTree>
      <p:nvGrpSpPr>
        <p:cNvPr id="1" name=""/>
        <p:cNvGrpSpPr/>
        <p:nvPr/>
      </p:nvGrpSpPr>
      <p:grpSpPr>
        <a:xfrm>
          <a:off x="0" y="0"/>
          <a:ext cx="0" cy="0"/>
          <a:chOff x="0" y="0"/>
          <a:chExt cx="0" cy="0"/>
        </a:xfrm>
      </p:grpSpPr>
      <p:sp>
        <p:nvSpPr>
          <p:cNvPr id="865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86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6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5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09021447"/>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5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6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9741282"/>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5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7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7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66391352"/>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4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6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6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0422460"/>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5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9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89674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8592561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5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7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51123069"/>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5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71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64583413"/>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53_Blank">
    <p:bg>
      <p:bgPr>
        <a:solidFill>
          <a:schemeClr val="accent3">
            <a:lumOff val="44000"/>
          </a:schemeClr>
        </a:solidFill>
        <a:effectLst/>
      </p:bgPr>
    </p:bg>
    <p:spTree>
      <p:nvGrpSpPr>
        <p:cNvPr id="1" name=""/>
        <p:cNvGrpSpPr/>
        <p:nvPr/>
      </p:nvGrpSpPr>
      <p:grpSpPr>
        <a:xfrm>
          <a:off x="0" y="0"/>
          <a:ext cx="0" cy="0"/>
          <a:chOff x="0" y="0"/>
          <a:chExt cx="0" cy="0"/>
        </a:xfrm>
      </p:grpSpPr>
      <p:sp>
        <p:nvSpPr>
          <p:cNvPr id="87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0800537"/>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5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7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24290151"/>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5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33477395"/>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58_Title Slide">
    <p:bg>
      <p:bgPr>
        <a:solidFill>
          <a:srgbClr val="000000"/>
        </a:solidFill>
        <a:effectLst/>
      </p:bgPr>
    </p:bg>
    <p:spTree>
      <p:nvGrpSpPr>
        <p:cNvPr id="1" name=""/>
        <p:cNvGrpSpPr/>
        <p:nvPr/>
      </p:nvGrpSpPr>
      <p:grpSpPr>
        <a:xfrm>
          <a:off x="0" y="0"/>
          <a:ext cx="0" cy="0"/>
          <a:chOff x="0" y="0"/>
          <a:chExt cx="0" cy="0"/>
        </a:xfrm>
      </p:grpSpPr>
      <p:sp>
        <p:nvSpPr>
          <p:cNvPr id="874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23162405"/>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56_Title and Content">
    <p:bg>
      <p:bgPr>
        <a:solidFill>
          <a:srgbClr val="000000"/>
        </a:solidFill>
        <a:effectLst/>
      </p:bgPr>
    </p:bg>
    <p:spTree>
      <p:nvGrpSpPr>
        <p:cNvPr id="1" name=""/>
        <p:cNvGrpSpPr/>
        <p:nvPr/>
      </p:nvGrpSpPr>
      <p:grpSpPr>
        <a:xfrm>
          <a:off x="0" y="0"/>
          <a:ext cx="0" cy="0"/>
          <a:chOff x="0" y="0"/>
          <a:chExt cx="0" cy="0"/>
        </a:xfrm>
      </p:grpSpPr>
      <p:sp>
        <p:nvSpPr>
          <p:cNvPr id="87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5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66430329"/>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50_Section Header">
    <p:bg>
      <p:bgPr>
        <a:solidFill>
          <a:srgbClr val="000000"/>
        </a:solidFill>
        <a:effectLst/>
      </p:bgPr>
    </p:bg>
    <p:spTree>
      <p:nvGrpSpPr>
        <p:cNvPr id="1" name=""/>
        <p:cNvGrpSpPr/>
        <p:nvPr/>
      </p:nvGrpSpPr>
      <p:grpSpPr>
        <a:xfrm>
          <a:off x="0" y="0"/>
          <a:ext cx="0" cy="0"/>
          <a:chOff x="0" y="0"/>
          <a:chExt cx="0" cy="0"/>
        </a:xfrm>
      </p:grpSpPr>
      <p:sp>
        <p:nvSpPr>
          <p:cNvPr id="876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7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23148507"/>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51_Two Content">
    <p:bg>
      <p:bgPr>
        <a:solidFill>
          <a:srgbClr val="000000"/>
        </a:solidFill>
        <a:effectLst/>
      </p:bgPr>
    </p:bg>
    <p:spTree>
      <p:nvGrpSpPr>
        <p:cNvPr id="1" name=""/>
        <p:cNvGrpSpPr/>
        <p:nvPr/>
      </p:nvGrpSpPr>
      <p:grpSpPr>
        <a:xfrm>
          <a:off x="0" y="0"/>
          <a:ext cx="0" cy="0"/>
          <a:chOff x="0" y="0"/>
          <a:chExt cx="0" cy="0"/>
        </a:xfrm>
      </p:grpSpPr>
      <p:sp>
        <p:nvSpPr>
          <p:cNvPr id="87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7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28906390"/>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51_Comparison">
    <p:bg>
      <p:bgPr>
        <a:solidFill>
          <a:srgbClr val="000000"/>
        </a:solidFill>
        <a:effectLst/>
      </p:bgPr>
    </p:bg>
    <p:spTree>
      <p:nvGrpSpPr>
        <p:cNvPr id="1" name=""/>
        <p:cNvGrpSpPr/>
        <p:nvPr/>
      </p:nvGrpSpPr>
      <p:grpSpPr>
        <a:xfrm>
          <a:off x="0" y="0"/>
          <a:ext cx="0" cy="0"/>
          <a:chOff x="0" y="0"/>
          <a:chExt cx="0" cy="0"/>
        </a:xfrm>
      </p:grpSpPr>
      <p:sp>
        <p:nvSpPr>
          <p:cNvPr id="878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5035462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4058629009"/>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52_Title Only">
    <p:bg>
      <p:bgPr>
        <a:solidFill>
          <a:srgbClr val="000000"/>
        </a:solidFill>
        <a:effectLst/>
      </p:bgPr>
    </p:bg>
    <p:spTree>
      <p:nvGrpSpPr>
        <p:cNvPr id="1" name=""/>
        <p:cNvGrpSpPr/>
        <p:nvPr/>
      </p:nvGrpSpPr>
      <p:grpSpPr>
        <a:xfrm>
          <a:off x="0" y="0"/>
          <a:ext cx="0" cy="0"/>
          <a:chOff x="0" y="0"/>
          <a:chExt cx="0" cy="0"/>
        </a:xfrm>
      </p:grpSpPr>
      <p:sp>
        <p:nvSpPr>
          <p:cNvPr id="87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14679556"/>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54_Blank">
    <p:bg>
      <p:bgPr>
        <a:solidFill>
          <a:srgbClr val="000000"/>
        </a:solidFill>
        <a:effectLst/>
      </p:bgPr>
    </p:bg>
    <p:spTree>
      <p:nvGrpSpPr>
        <p:cNvPr id="1" name=""/>
        <p:cNvGrpSpPr/>
        <p:nvPr/>
      </p:nvGrpSpPr>
      <p:grpSpPr>
        <a:xfrm>
          <a:off x="0" y="0"/>
          <a:ext cx="0" cy="0"/>
          <a:chOff x="0" y="0"/>
          <a:chExt cx="0" cy="0"/>
        </a:xfrm>
      </p:grpSpPr>
      <p:sp>
        <p:nvSpPr>
          <p:cNvPr id="879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24284637"/>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51_Content with Caption">
    <p:bg>
      <p:bgPr>
        <a:solidFill>
          <a:srgbClr val="000000"/>
        </a:solidFill>
        <a:effectLst/>
      </p:bgPr>
    </p:bg>
    <p:spTree>
      <p:nvGrpSpPr>
        <p:cNvPr id="1" name=""/>
        <p:cNvGrpSpPr/>
        <p:nvPr/>
      </p:nvGrpSpPr>
      <p:grpSpPr>
        <a:xfrm>
          <a:off x="0" y="0"/>
          <a:ext cx="0" cy="0"/>
          <a:chOff x="0" y="0"/>
          <a:chExt cx="0" cy="0"/>
        </a:xfrm>
      </p:grpSpPr>
      <p:sp>
        <p:nvSpPr>
          <p:cNvPr id="880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0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0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58510104"/>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51_Picture with Caption">
    <p:bg>
      <p:bgPr>
        <a:solidFill>
          <a:srgbClr val="000000"/>
        </a:solidFill>
        <a:effectLst/>
      </p:bgPr>
    </p:bg>
    <p:spTree>
      <p:nvGrpSpPr>
        <p:cNvPr id="1" name=""/>
        <p:cNvGrpSpPr/>
        <p:nvPr/>
      </p:nvGrpSpPr>
      <p:grpSpPr>
        <a:xfrm>
          <a:off x="0" y="0"/>
          <a:ext cx="0" cy="0"/>
          <a:chOff x="0" y="0"/>
          <a:chExt cx="0" cy="0"/>
        </a:xfrm>
      </p:grpSpPr>
      <p:sp>
        <p:nvSpPr>
          <p:cNvPr id="881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56398022"/>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5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239227"/>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5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42911328"/>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5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22989283"/>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5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5236814"/>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5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1745446"/>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5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249513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536013108"/>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55_Blank">
    <p:bg>
      <p:bgPr>
        <a:solidFill>
          <a:schemeClr val="accent3">
            <a:lumOff val="44000"/>
          </a:schemeClr>
        </a:solidFill>
        <a:effectLst/>
      </p:bgPr>
    </p:bg>
    <p:spTree>
      <p:nvGrpSpPr>
        <p:cNvPr id="1" name=""/>
        <p:cNvGrpSpPr/>
        <p:nvPr/>
      </p:nvGrpSpPr>
      <p:grpSpPr>
        <a:xfrm>
          <a:off x="0" y="0"/>
          <a:ext cx="0" cy="0"/>
          <a:chOff x="0" y="0"/>
          <a:chExt cx="0" cy="0"/>
        </a:xfrm>
      </p:grpSpPr>
      <p:sp>
        <p:nvSpPr>
          <p:cNvPr id="8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41288555"/>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5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2193575"/>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5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9757706"/>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60_Title Slide">
    <p:bg>
      <p:bgPr>
        <a:solidFill>
          <a:srgbClr val="000066"/>
        </a:solidFill>
        <a:effectLst/>
      </p:bgPr>
    </p:bg>
    <p:spTree>
      <p:nvGrpSpPr>
        <p:cNvPr id="1" name=""/>
        <p:cNvGrpSpPr/>
        <p:nvPr/>
      </p:nvGrpSpPr>
      <p:grpSpPr>
        <a:xfrm>
          <a:off x="0" y="0"/>
          <a:ext cx="0" cy="0"/>
          <a:chOff x="0" y="0"/>
          <a:chExt cx="0" cy="0"/>
        </a:xfrm>
      </p:grpSpPr>
      <p:sp>
        <p:nvSpPr>
          <p:cNvPr id="8907" name="Line 2"/>
          <p:cNvSpPr/>
          <p:nvPr/>
        </p:nvSpPr>
        <p:spPr>
          <a:xfrm>
            <a:off x="2895600" y="4303712"/>
            <a:ext cx="3276600" cy="1"/>
          </a:xfrm>
          <a:prstGeom prst="line">
            <a:avLst/>
          </a:prstGeom>
          <a:ln w="38100">
            <a:solidFill>
              <a:srgbClr val="336699"/>
            </a:solidFill>
          </a:ln>
        </p:spPr>
        <p:txBody>
          <a:bodyPr lIns="45719" rIns="45719"/>
          <a:lstStyle/>
          <a:p>
            <a:endParaRPr/>
          </a:p>
        </p:txBody>
      </p:sp>
      <p:sp>
        <p:nvSpPr>
          <p:cNvPr id="8908" name="Rectangle 5"/>
          <p:cNvSpPr/>
          <p:nvPr/>
        </p:nvSpPr>
        <p:spPr>
          <a:xfrm>
            <a:off x="0" y="1066800"/>
            <a:ext cx="86868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15" name="Group 6"/>
          <p:cNvGrpSpPr/>
          <p:nvPr/>
        </p:nvGrpSpPr>
        <p:grpSpPr>
          <a:xfrm>
            <a:off x="533400" y="0"/>
            <a:ext cx="3276600" cy="2133600"/>
            <a:chOff x="0" y="0"/>
            <a:chExt cx="3276600" cy="2133600"/>
          </a:xfrm>
        </p:grpSpPr>
        <p:sp>
          <p:nvSpPr>
            <p:cNvPr id="8909" name="Rectangle 7"/>
            <p:cNvSpPr/>
            <p:nvPr/>
          </p:nvSpPr>
          <p:spPr>
            <a:xfrm>
              <a:off x="10668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0" name="Rectangle 8"/>
            <p:cNvSpPr/>
            <p:nvPr/>
          </p:nvSpPr>
          <p:spPr>
            <a:xfrm>
              <a:off x="1600200" y="16002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1" name="Rectangle 9"/>
            <p:cNvSpPr/>
            <p:nvPr/>
          </p:nvSpPr>
          <p:spPr>
            <a:xfrm>
              <a:off x="22098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2" name="Rectangle 10"/>
            <p:cNvSpPr/>
            <p:nvPr/>
          </p:nvSpPr>
          <p:spPr>
            <a:xfrm>
              <a:off x="27432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3" name="Rectangle 11"/>
            <p:cNvSpPr/>
            <p:nvPr/>
          </p:nvSpPr>
          <p:spPr>
            <a:xfrm>
              <a:off x="5334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4" name="Rectangle 12"/>
            <p:cNvSpPr/>
            <p:nvPr/>
          </p:nvSpPr>
          <p:spPr>
            <a:xfrm>
              <a:off x="0" y="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22" name="Group 13"/>
          <p:cNvGrpSpPr/>
          <p:nvPr/>
        </p:nvGrpSpPr>
        <p:grpSpPr>
          <a:xfrm>
            <a:off x="533400" y="0"/>
            <a:ext cx="3276600" cy="2133600"/>
            <a:chOff x="0" y="0"/>
            <a:chExt cx="3276600" cy="2133600"/>
          </a:xfrm>
        </p:grpSpPr>
        <p:sp>
          <p:nvSpPr>
            <p:cNvPr id="8916" name="Rectangle 14"/>
            <p:cNvSpPr/>
            <p:nvPr/>
          </p:nvSpPr>
          <p:spPr>
            <a:xfrm>
              <a:off x="1066800" y="1066800"/>
              <a:ext cx="533400" cy="5334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7" name="Rectangle 15"/>
            <p:cNvSpPr/>
            <p:nvPr/>
          </p:nvSpPr>
          <p:spPr>
            <a:xfrm>
              <a:off x="1600200" y="16002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8" name="Rectangle 16"/>
            <p:cNvSpPr/>
            <p:nvPr/>
          </p:nvSpPr>
          <p:spPr>
            <a:xfrm>
              <a:off x="2209800" y="5334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9" name="Rectangle 17"/>
            <p:cNvSpPr/>
            <p:nvPr/>
          </p:nvSpPr>
          <p:spPr>
            <a:xfrm>
              <a:off x="2743200" y="10668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0" name="Rectangle 18"/>
            <p:cNvSpPr/>
            <p:nvPr/>
          </p:nvSpPr>
          <p:spPr>
            <a:xfrm>
              <a:off x="533400" y="533400"/>
              <a:ext cx="533400" cy="5334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1" name="Rectangle 19"/>
            <p:cNvSpPr/>
            <p:nvPr/>
          </p:nvSpPr>
          <p:spPr>
            <a:xfrm>
              <a:off x="0" y="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23" name="Rectangle 20"/>
          <p:cNvSpPr/>
          <p:nvPr/>
        </p:nvSpPr>
        <p:spPr>
          <a:xfrm>
            <a:off x="4114800" y="4191000"/>
            <a:ext cx="211138" cy="211138"/>
          </a:xfrm>
          <a:prstGeom prst="rect">
            <a:avLst/>
          </a:prstGeom>
          <a:solidFill>
            <a:srgbClr val="0099CC"/>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4" name="Rectangle 21"/>
          <p:cNvSpPr/>
          <p:nvPr/>
        </p:nvSpPr>
        <p:spPr>
          <a:xfrm>
            <a:off x="4419600" y="4191000"/>
            <a:ext cx="211138" cy="211138"/>
          </a:xfrm>
          <a:prstGeom prst="rect">
            <a:avLst/>
          </a:prstGeom>
          <a:solidFill>
            <a:srgbClr val="0099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5" name="Rectangle 22"/>
          <p:cNvSpPr/>
          <p:nvPr/>
        </p:nvSpPr>
        <p:spPr>
          <a:xfrm>
            <a:off x="4724400" y="4191000"/>
            <a:ext cx="211138" cy="211138"/>
          </a:xfrm>
          <a:prstGeom prst="rect">
            <a:avLst/>
          </a:prstGeom>
          <a:solidFill>
            <a:srgbClr val="00CC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6" name="Title Text"/>
          <p:cNvSpPr txBox="1">
            <a:spLocks noGrp="1"/>
          </p:cNvSpPr>
          <p:nvPr>
            <p:ph type="title"/>
          </p:nvPr>
        </p:nvSpPr>
        <p:spPr>
          <a:xfrm>
            <a:off x="685800" y="2286000"/>
            <a:ext cx="7772400" cy="1752600"/>
          </a:xfrm>
          <a:prstGeom prst="rect">
            <a:avLst/>
          </a:prstGeom>
        </p:spPr>
        <p:txBody>
          <a:bodyPr anchor="t"/>
          <a:lstStyle>
            <a:lvl1pPr algn="ctr">
              <a:lnSpc>
                <a:spcPct val="90000"/>
              </a:lnSpc>
              <a:defRPr sz="4000">
                <a:solidFill>
                  <a:schemeClr val="accent3">
                    <a:lumOff val="44000"/>
                  </a:schemeClr>
                </a:solidFill>
                <a:latin typeface="+mj-lt"/>
                <a:ea typeface="+mj-ea"/>
                <a:cs typeface="+mj-cs"/>
                <a:sym typeface="Helvetica"/>
              </a:defRPr>
            </a:lvl1pPr>
          </a:lstStyle>
          <a:p>
            <a:r>
              <a:t>Title Text</a:t>
            </a:r>
          </a:p>
        </p:txBody>
      </p:sp>
      <p:sp>
        <p:nvSpPr>
          <p:cNvPr id="8927" name="Body Level One…"/>
          <p:cNvSpPr txBox="1">
            <a:spLocks noGrp="1"/>
          </p:cNvSpPr>
          <p:nvPr>
            <p:ph type="body" sz="quarter" idx="1"/>
          </p:nvPr>
        </p:nvSpPr>
        <p:spPr>
          <a:xfrm>
            <a:off x="1371600" y="4495800"/>
            <a:ext cx="6400800" cy="1524000"/>
          </a:xfrm>
          <a:prstGeom prst="rect">
            <a:avLst/>
          </a:prstGeom>
        </p:spPr>
        <p:txBody>
          <a:bodyPr anchor="ctr">
            <a:normAutofit/>
          </a:bodyPr>
          <a:lstStyle>
            <a:lvl1pPr marL="0" indent="0" algn="ctr">
              <a:lnSpc>
                <a:spcPct val="80000"/>
              </a:lnSpc>
              <a:spcBef>
                <a:spcPts val="500"/>
              </a:spcBef>
              <a:buSzTx/>
              <a:buNone/>
              <a:defRPr sz="2400">
                <a:solidFill>
                  <a:srgbClr val="339966"/>
                </a:solidFill>
                <a:latin typeface="+mj-lt"/>
                <a:ea typeface="+mj-ea"/>
                <a:cs typeface="+mj-cs"/>
                <a:sym typeface="Helvetica"/>
              </a:defRPr>
            </a:lvl1pPr>
            <a:lvl2pPr marL="742950" indent="-285750" algn="ctr">
              <a:lnSpc>
                <a:spcPct val="80000"/>
              </a:lnSpc>
              <a:spcBef>
                <a:spcPts val="500"/>
              </a:spcBef>
              <a:buSzPct val="75000"/>
              <a:buChar char="■"/>
              <a:defRPr sz="2400">
                <a:solidFill>
                  <a:srgbClr val="339966"/>
                </a:solidFill>
                <a:latin typeface="+mj-lt"/>
                <a:ea typeface="+mj-ea"/>
                <a:cs typeface="+mj-cs"/>
                <a:sym typeface="Helvetica"/>
              </a:defRPr>
            </a:lvl2pPr>
            <a:lvl3pPr marL="1188719" indent="-274319" algn="ctr">
              <a:lnSpc>
                <a:spcPct val="80000"/>
              </a:lnSpc>
              <a:spcBef>
                <a:spcPts val="500"/>
              </a:spcBef>
              <a:buSzPct val="75000"/>
              <a:buChar char="■"/>
              <a:defRPr sz="2400">
                <a:solidFill>
                  <a:srgbClr val="339966"/>
                </a:solidFill>
                <a:latin typeface="+mj-lt"/>
                <a:ea typeface="+mj-ea"/>
                <a:cs typeface="+mj-cs"/>
                <a:sym typeface="Helvetica"/>
              </a:defRPr>
            </a:lvl3pPr>
            <a:lvl4pPr marL="1676400" indent="-304800" algn="ctr">
              <a:lnSpc>
                <a:spcPct val="80000"/>
              </a:lnSpc>
              <a:spcBef>
                <a:spcPts val="500"/>
              </a:spcBef>
              <a:buSzPct val="75000"/>
              <a:buChar char="■"/>
              <a:defRPr sz="2400">
                <a:solidFill>
                  <a:srgbClr val="339966"/>
                </a:solidFill>
                <a:latin typeface="+mj-lt"/>
                <a:ea typeface="+mj-ea"/>
                <a:cs typeface="+mj-cs"/>
                <a:sym typeface="Helvetica"/>
              </a:defRPr>
            </a:lvl4pPr>
            <a:lvl5pPr marL="2133600" indent="-304800" algn="ctr">
              <a:lnSpc>
                <a:spcPct val="80000"/>
              </a:lnSpc>
              <a:spcBef>
                <a:spcPts val="500"/>
              </a:spcBef>
              <a:buSzPct val="75000"/>
              <a:buChar char="■"/>
              <a:defRPr sz="2400">
                <a:solidFill>
                  <a:srgbClr val="339966"/>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28" name="Slide Number"/>
          <p:cNvSpPr txBox="1">
            <a:spLocks noGrp="1"/>
          </p:cNvSpPr>
          <p:nvPr>
            <p:ph type="sldNum" sz="quarter" idx="2"/>
          </p:nvPr>
        </p:nvSpPr>
        <p:spPr>
          <a:xfrm>
            <a:off x="5791200" y="6161404"/>
            <a:ext cx="762000" cy="631191"/>
          </a:xfrm>
          <a:prstGeom prst="rect">
            <a:avLst/>
          </a:prstGeom>
          <a:solidFill>
            <a:srgbClr val="00CC99"/>
          </a:solidFill>
          <a:ln w="57150">
            <a:solidFill>
              <a:srgbClr val="336699"/>
            </a:solidFill>
            <a:miter lim="800000"/>
          </a:ln>
        </p:spPr>
        <p:txBody>
          <a:bodyPr wrap="square" anchor="ctr"/>
          <a:lstStyle>
            <a:lvl1pPr>
              <a:defRPr sz="3200" b="1">
                <a:solidFill>
                  <a:srgbClr val="000066"/>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280972749"/>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58_Title and Content">
    <p:bg>
      <p:bgPr>
        <a:solidFill>
          <a:srgbClr val="000066"/>
        </a:solidFill>
        <a:effectLst/>
      </p:bgPr>
    </p:bg>
    <p:spTree>
      <p:nvGrpSpPr>
        <p:cNvPr id="1" name=""/>
        <p:cNvGrpSpPr/>
        <p:nvPr/>
      </p:nvGrpSpPr>
      <p:grpSpPr>
        <a:xfrm>
          <a:off x="0" y="0"/>
          <a:ext cx="0" cy="0"/>
          <a:chOff x="0" y="0"/>
          <a:chExt cx="0" cy="0"/>
        </a:xfrm>
      </p:grpSpPr>
      <p:sp>
        <p:nvSpPr>
          <p:cNvPr id="893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48" name="Group 14"/>
          <p:cNvGrpSpPr/>
          <p:nvPr/>
        </p:nvGrpSpPr>
        <p:grpSpPr>
          <a:xfrm>
            <a:off x="0" y="2286000"/>
            <a:ext cx="1066800" cy="1066800"/>
            <a:chOff x="0" y="0"/>
            <a:chExt cx="1066800" cy="1066800"/>
          </a:xfrm>
        </p:grpSpPr>
        <p:sp>
          <p:nvSpPr>
            <p:cNvPr id="894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4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53" name="Group 21"/>
          <p:cNvGrpSpPr/>
          <p:nvPr/>
        </p:nvGrpSpPr>
        <p:grpSpPr>
          <a:xfrm>
            <a:off x="762000" y="152400"/>
            <a:ext cx="1981200" cy="1295400"/>
            <a:chOff x="0" y="0"/>
            <a:chExt cx="1981200" cy="1295400"/>
          </a:xfrm>
        </p:grpSpPr>
        <p:sp>
          <p:nvSpPr>
            <p:cNvPr id="894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54"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8955" name="Body Level One…"/>
          <p:cNvSpPr txBox="1">
            <a:spLocks noGrp="1"/>
          </p:cNvSpPr>
          <p:nvPr>
            <p:ph type="body" sz="half" idx="1"/>
          </p:nvPr>
        </p:nvSpPr>
        <p:spPr>
          <a:xfrm>
            <a:off x="1295400" y="2819400"/>
            <a:ext cx="70866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56"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4026199933"/>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52_Section Header">
    <p:bg>
      <p:bgPr>
        <a:solidFill>
          <a:srgbClr val="000066"/>
        </a:solidFill>
        <a:effectLst/>
      </p:bgPr>
    </p:bg>
    <p:spTree>
      <p:nvGrpSpPr>
        <p:cNvPr id="1" name=""/>
        <p:cNvGrpSpPr/>
        <p:nvPr/>
      </p:nvGrpSpPr>
      <p:grpSpPr>
        <a:xfrm>
          <a:off x="0" y="0"/>
          <a:ext cx="0" cy="0"/>
          <a:chOff x="0" y="0"/>
          <a:chExt cx="0" cy="0"/>
        </a:xfrm>
      </p:grpSpPr>
      <p:sp>
        <p:nvSpPr>
          <p:cNvPr id="8963"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4"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5"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6"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7"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8"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9"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0"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1"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2"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3"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76" name="Group 14"/>
          <p:cNvGrpSpPr/>
          <p:nvPr/>
        </p:nvGrpSpPr>
        <p:grpSpPr>
          <a:xfrm>
            <a:off x="0" y="2286000"/>
            <a:ext cx="1066800" cy="1066800"/>
            <a:chOff x="0" y="0"/>
            <a:chExt cx="1066800" cy="1066800"/>
          </a:xfrm>
        </p:grpSpPr>
        <p:sp>
          <p:nvSpPr>
            <p:cNvPr id="8974"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5"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81" name="Group 21"/>
          <p:cNvGrpSpPr/>
          <p:nvPr/>
        </p:nvGrpSpPr>
        <p:grpSpPr>
          <a:xfrm>
            <a:off x="762000" y="152400"/>
            <a:ext cx="1981200" cy="1295400"/>
            <a:chOff x="0" y="0"/>
            <a:chExt cx="1981200" cy="1295400"/>
          </a:xfrm>
        </p:grpSpPr>
        <p:sp>
          <p:nvSpPr>
            <p:cNvPr id="8977"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8"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9"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80"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89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mj-lt"/>
                <a:ea typeface="+mj-ea"/>
                <a:cs typeface="+mj-cs"/>
                <a:sym typeface="Helvetica"/>
              </a:defRPr>
            </a:lvl1pPr>
            <a:lvl2pPr marL="0" indent="457200">
              <a:spcBef>
                <a:spcPts val="400"/>
              </a:spcBef>
              <a:buSzTx/>
              <a:buNone/>
              <a:defRPr sz="2000">
                <a:solidFill>
                  <a:schemeClr val="accent3">
                    <a:lumOff val="44000"/>
                  </a:schemeClr>
                </a:solidFill>
                <a:latin typeface="+mj-lt"/>
                <a:ea typeface="+mj-ea"/>
                <a:cs typeface="+mj-cs"/>
                <a:sym typeface="Helvetica"/>
              </a:defRPr>
            </a:lvl2pPr>
            <a:lvl3pPr marL="0" indent="914400">
              <a:spcBef>
                <a:spcPts val="400"/>
              </a:spcBef>
              <a:buSzTx/>
              <a:buNone/>
              <a:defRPr sz="2000">
                <a:solidFill>
                  <a:schemeClr val="accent3">
                    <a:lumOff val="44000"/>
                  </a:schemeClr>
                </a:solidFill>
                <a:latin typeface="+mj-lt"/>
                <a:ea typeface="+mj-ea"/>
                <a:cs typeface="+mj-cs"/>
                <a:sym typeface="Helvetica"/>
              </a:defRPr>
            </a:lvl3pPr>
            <a:lvl4pPr marL="0" indent="1371600">
              <a:spcBef>
                <a:spcPts val="400"/>
              </a:spcBef>
              <a:buSzTx/>
              <a:buNone/>
              <a:defRPr sz="2000">
                <a:solidFill>
                  <a:schemeClr val="accent3">
                    <a:lumOff val="44000"/>
                  </a:schemeClr>
                </a:solidFill>
                <a:latin typeface="+mj-lt"/>
                <a:ea typeface="+mj-ea"/>
                <a:cs typeface="+mj-cs"/>
                <a:sym typeface="Helvetica"/>
              </a:defRPr>
            </a:lvl4pPr>
            <a:lvl5pPr marL="0" indent="1828800">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8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4375940"/>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53_Two Content">
    <p:bg>
      <p:bgPr>
        <a:solidFill>
          <a:srgbClr val="000066"/>
        </a:solidFill>
        <a:effectLst/>
      </p:bgPr>
    </p:bg>
    <p:spTree>
      <p:nvGrpSpPr>
        <p:cNvPr id="1" name=""/>
        <p:cNvGrpSpPr/>
        <p:nvPr/>
      </p:nvGrpSpPr>
      <p:grpSpPr>
        <a:xfrm>
          <a:off x="0" y="0"/>
          <a:ext cx="0" cy="0"/>
          <a:chOff x="0" y="0"/>
          <a:chExt cx="0" cy="0"/>
        </a:xfrm>
      </p:grpSpPr>
      <p:sp>
        <p:nvSpPr>
          <p:cNvPr id="899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04" name="Group 14"/>
          <p:cNvGrpSpPr/>
          <p:nvPr/>
        </p:nvGrpSpPr>
        <p:grpSpPr>
          <a:xfrm>
            <a:off x="0" y="2286000"/>
            <a:ext cx="1066800" cy="1066800"/>
            <a:chOff x="0" y="0"/>
            <a:chExt cx="1066800" cy="1066800"/>
          </a:xfrm>
        </p:grpSpPr>
        <p:sp>
          <p:nvSpPr>
            <p:cNvPr id="900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09" name="Group 21"/>
          <p:cNvGrpSpPr/>
          <p:nvPr/>
        </p:nvGrpSpPr>
        <p:grpSpPr>
          <a:xfrm>
            <a:off x="762000" y="152400"/>
            <a:ext cx="1981200" cy="1295400"/>
            <a:chOff x="0" y="0"/>
            <a:chExt cx="1981200" cy="1295400"/>
          </a:xfrm>
        </p:grpSpPr>
        <p:sp>
          <p:nvSpPr>
            <p:cNvPr id="900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10"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11" name="Body Level One…"/>
          <p:cNvSpPr txBox="1">
            <a:spLocks noGrp="1"/>
          </p:cNvSpPr>
          <p:nvPr>
            <p:ph type="body" sz="quarter" idx="1"/>
          </p:nvPr>
        </p:nvSpPr>
        <p:spPr>
          <a:xfrm>
            <a:off x="1295400" y="2819400"/>
            <a:ext cx="34671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1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813410655"/>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53_Comparison">
    <p:bg>
      <p:bgPr>
        <a:solidFill>
          <a:srgbClr val="000066"/>
        </a:solidFill>
        <a:effectLst/>
      </p:bgPr>
    </p:bg>
    <p:spTree>
      <p:nvGrpSpPr>
        <p:cNvPr id="1" name=""/>
        <p:cNvGrpSpPr/>
        <p:nvPr/>
      </p:nvGrpSpPr>
      <p:grpSpPr>
        <a:xfrm>
          <a:off x="0" y="0"/>
          <a:ext cx="0" cy="0"/>
          <a:chOff x="0" y="0"/>
          <a:chExt cx="0" cy="0"/>
        </a:xfrm>
      </p:grpSpPr>
      <p:sp>
        <p:nvSpPr>
          <p:cNvPr id="9019"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0"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1"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2"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3"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4"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5"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6"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7"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8"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9"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32" name="Group 14"/>
          <p:cNvGrpSpPr/>
          <p:nvPr/>
        </p:nvGrpSpPr>
        <p:grpSpPr>
          <a:xfrm>
            <a:off x="0" y="2286000"/>
            <a:ext cx="1066800" cy="1066800"/>
            <a:chOff x="0" y="0"/>
            <a:chExt cx="1066800" cy="1066800"/>
          </a:xfrm>
        </p:grpSpPr>
        <p:sp>
          <p:nvSpPr>
            <p:cNvPr id="9030"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1"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37" name="Group 21"/>
          <p:cNvGrpSpPr/>
          <p:nvPr/>
        </p:nvGrpSpPr>
        <p:grpSpPr>
          <a:xfrm>
            <a:off x="762000" y="152400"/>
            <a:ext cx="1981200" cy="1295400"/>
            <a:chOff x="0" y="0"/>
            <a:chExt cx="1981200" cy="1295400"/>
          </a:xfrm>
        </p:grpSpPr>
        <p:sp>
          <p:nvSpPr>
            <p:cNvPr id="9033"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4"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5"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6"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3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mj-lt"/>
                <a:ea typeface="+mj-ea"/>
                <a:cs typeface="+mj-cs"/>
                <a:sym typeface="Helvetica"/>
              </a:defRPr>
            </a:lvl1pPr>
            <a:lvl2pPr marL="0" indent="457200">
              <a:spcBef>
                <a:spcPts val="500"/>
              </a:spcBef>
              <a:buSzTx/>
              <a:buNone/>
              <a:defRPr sz="2400" b="1">
                <a:solidFill>
                  <a:schemeClr val="accent3">
                    <a:lumOff val="44000"/>
                  </a:schemeClr>
                </a:solidFill>
                <a:latin typeface="+mj-lt"/>
                <a:ea typeface="+mj-ea"/>
                <a:cs typeface="+mj-cs"/>
                <a:sym typeface="Helvetica"/>
              </a:defRPr>
            </a:lvl2pPr>
            <a:lvl3pPr marL="0" indent="914400">
              <a:spcBef>
                <a:spcPts val="500"/>
              </a:spcBef>
              <a:buSzTx/>
              <a:buNone/>
              <a:defRPr sz="2400" b="1">
                <a:solidFill>
                  <a:schemeClr val="accent3">
                    <a:lumOff val="44000"/>
                  </a:schemeClr>
                </a:solidFill>
                <a:latin typeface="+mj-lt"/>
                <a:ea typeface="+mj-ea"/>
                <a:cs typeface="+mj-cs"/>
                <a:sym typeface="Helvetica"/>
              </a:defRPr>
            </a:lvl3pPr>
            <a:lvl4pPr marL="0" indent="1371600">
              <a:spcBef>
                <a:spcPts val="500"/>
              </a:spcBef>
              <a:buSzTx/>
              <a:buNone/>
              <a:defRPr sz="2400" b="1">
                <a:solidFill>
                  <a:schemeClr val="accent3">
                    <a:lumOff val="44000"/>
                  </a:schemeClr>
                </a:solidFill>
                <a:latin typeface="+mj-lt"/>
                <a:ea typeface="+mj-ea"/>
                <a:cs typeface="+mj-cs"/>
                <a:sym typeface="Helvetica"/>
              </a:defRPr>
            </a:lvl4pPr>
            <a:lvl5pPr marL="0" indent="1828800">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mj-lt"/>
                <a:ea typeface="+mj-ea"/>
                <a:cs typeface="+mj-cs"/>
                <a:sym typeface="Helvetica"/>
              </a:defRPr>
            </a:pPr>
            <a:endParaRPr/>
          </a:p>
        </p:txBody>
      </p:sp>
      <p:sp>
        <p:nvSpPr>
          <p:cNvPr id="9041"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706310540"/>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54_Title Only">
    <p:bg>
      <p:bgPr>
        <a:solidFill>
          <a:srgbClr val="000066"/>
        </a:solidFill>
        <a:effectLst/>
      </p:bgPr>
    </p:bg>
    <p:spTree>
      <p:nvGrpSpPr>
        <p:cNvPr id="1" name=""/>
        <p:cNvGrpSpPr/>
        <p:nvPr/>
      </p:nvGrpSpPr>
      <p:grpSpPr>
        <a:xfrm>
          <a:off x="0" y="0"/>
          <a:ext cx="0" cy="0"/>
          <a:chOff x="0" y="0"/>
          <a:chExt cx="0" cy="0"/>
        </a:xfrm>
      </p:grpSpPr>
      <p:sp>
        <p:nvSpPr>
          <p:cNvPr id="9048"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49"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0"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1"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2"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3"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4"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5"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6"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7"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8"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61" name="Group 14"/>
          <p:cNvGrpSpPr/>
          <p:nvPr/>
        </p:nvGrpSpPr>
        <p:grpSpPr>
          <a:xfrm>
            <a:off x="0" y="2286000"/>
            <a:ext cx="1066800" cy="1066800"/>
            <a:chOff x="0" y="0"/>
            <a:chExt cx="1066800" cy="1066800"/>
          </a:xfrm>
        </p:grpSpPr>
        <p:sp>
          <p:nvSpPr>
            <p:cNvPr id="9059"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0"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66" name="Group 21"/>
          <p:cNvGrpSpPr/>
          <p:nvPr/>
        </p:nvGrpSpPr>
        <p:grpSpPr>
          <a:xfrm>
            <a:off x="762000" y="152400"/>
            <a:ext cx="1981200" cy="1295400"/>
            <a:chOff x="0" y="0"/>
            <a:chExt cx="1981200" cy="1295400"/>
          </a:xfrm>
        </p:grpSpPr>
        <p:sp>
          <p:nvSpPr>
            <p:cNvPr id="9062"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3"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4"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5"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67"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68"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219229972"/>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56_Blank">
    <p:bg>
      <p:bgPr>
        <a:solidFill>
          <a:srgbClr val="000066"/>
        </a:solidFill>
        <a:effectLst/>
      </p:bgPr>
    </p:bg>
    <p:spTree>
      <p:nvGrpSpPr>
        <p:cNvPr id="1" name=""/>
        <p:cNvGrpSpPr/>
        <p:nvPr/>
      </p:nvGrpSpPr>
      <p:grpSpPr>
        <a:xfrm>
          <a:off x="0" y="0"/>
          <a:ext cx="0" cy="0"/>
          <a:chOff x="0" y="0"/>
          <a:chExt cx="0" cy="0"/>
        </a:xfrm>
      </p:grpSpPr>
      <p:sp>
        <p:nvSpPr>
          <p:cNvPr id="907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88" name="Group 14"/>
          <p:cNvGrpSpPr/>
          <p:nvPr/>
        </p:nvGrpSpPr>
        <p:grpSpPr>
          <a:xfrm>
            <a:off x="0" y="2286000"/>
            <a:ext cx="1066800" cy="1066800"/>
            <a:chOff x="0" y="0"/>
            <a:chExt cx="1066800" cy="1066800"/>
          </a:xfrm>
        </p:grpSpPr>
        <p:sp>
          <p:nvSpPr>
            <p:cNvPr id="908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8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93" name="Group 21"/>
          <p:cNvGrpSpPr/>
          <p:nvPr/>
        </p:nvGrpSpPr>
        <p:grpSpPr>
          <a:xfrm>
            <a:off x="762000" y="152400"/>
            <a:ext cx="1981200" cy="1295400"/>
            <a:chOff x="0" y="0"/>
            <a:chExt cx="1981200" cy="1295400"/>
          </a:xfrm>
        </p:grpSpPr>
        <p:sp>
          <p:nvSpPr>
            <p:cNvPr id="908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9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1822563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3850469277"/>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53_Content with Caption">
    <p:bg>
      <p:bgPr>
        <a:solidFill>
          <a:srgbClr val="000066"/>
        </a:solidFill>
        <a:effectLst/>
      </p:bgPr>
    </p:bg>
    <p:spTree>
      <p:nvGrpSpPr>
        <p:cNvPr id="1" name=""/>
        <p:cNvGrpSpPr/>
        <p:nvPr/>
      </p:nvGrpSpPr>
      <p:grpSpPr>
        <a:xfrm>
          <a:off x="0" y="0"/>
          <a:ext cx="0" cy="0"/>
          <a:chOff x="0" y="0"/>
          <a:chExt cx="0" cy="0"/>
        </a:xfrm>
      </p:grpSpPr>
      <p:sp>
        <p:nvSpPr>
          <p:cNvPr id="910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14" name="Group 14"/>
          <p:cNvGrpSpPr/>
          <p:nvPr/>
        </p:nvGrpSpPr>
        <p:grpSpPr>
          <a:xfrm>
            <a:off x="0" y="2286000"/>
            <a:ext cx="1066800" cy="1066800"/>
            <a:chOff x="0" y="0"/>
            <a:chExt cx="1066800" cy="1066800"/>
          </a:xfrm>
        </p:grpSpPr>
        <p:sp>
          <p:nvSpPr>
            <p:cNvPr id="911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19" name="Group 21"/>
          <p:cNvGrpSpPr/>
          <p:nvPr/>
        </p:nvGrpSpPr>
        <p:grpSpPr>
          <a:xfrm>
            <a:off x="762000" y="152400"/>
            <a:ext cx="1981200" cy="1295400"/>
            <a:chOff x="0" y="0"/>
            <a:chExt cx="1981200" cy="1295400"/>
          </a:xfrm>
        </p:grpSpPr>
        <p:sp>
          <p:nvSpPr>
            <p:cNvPr id="911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20"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21"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99CC"/>
              </a:buClr>
              <a:buSzPct val="75000"/>
              <a:buChar char="■"/>
              <a:defRPr>
                <a:solidFill>
                  <a:schemeClr val="accent3">
                    <a:lumOff val="44000"/>
                  </a:schemeClr>
                </a:solidFill>
                <a:latin typeface="+mj-lt"/>
                <a:ea typeface="+mj-ea"/>
                <a:cs typeface="+mj-cs"/>
                <a:sym typeface="Helvetica"/>
              </a:defRPr>
            </a:lvl1pPr>
            <a:lvl2pPr>
              <a:buClr>
                <a:srgbClr val="0099CC"/>
              </a:buClr>
              <a:buSzPct val="75000"/>
              <a:buChar char="■"/>
              <a:defRPr>
                <a:solidFill>
                  <a:schemeClr val="accent3">
                    <a:lumOff val="44000"/>
                  </a:schemeClr>
                </a:solidFill>
                <a:latin typeface="+mj-lt"/>
                <a:ea typeface="+mj-ea"/>
                <a:cs typeface="+mj-cs"/>
                <a:sym typeface="Helvetica"/>
              </a:defRPr>
            </a:lvl2pPr>
            <a:lvl3pPr>
              <a:buClr>
                <a:srgbClr val="0099CC"/>
              </a:buClr>
              <a:buSzPct val="75000"/>
              <a:buChar char="■"/>
              <a:defRPr>
                <a:solidFill>
                  <a:schemeClr val="accent3">
                    <a:lumOff val="44000"/>
                  </a:schemeClr>
                </a:solidFill>
                <a:latin typeface="+mj-lt"/>
                <a:ea typeface="+mj-ea"/>
                <a:cs typeface="+mj-cs"/>
                <a:sym typeface="Helvetica"/>
              </a:defRPr>
            </a:lvl3pPr>
            <a:lvl4pPr>
              <a:buClr>
                <a:srgbClr val="0099CC"/>
              </a:buClr>
              <a:buSzPct val="75000"/>
              <a:buChar char="■"/>
              <a:defRPr>
                <a:solidFill>
                  <a:schemeClr val="accent3">
                    <a:lumOff val="44000"/>
                  </a:schemeClr>
                </a:solidFill>
                <a:latin typeface="+mj-lt"/>
                <a:ea typeface="+mj-ea"/>
                <a:cs typeface="+mj-cs"/>
                <a:sym typeface="Helvetica"/>
              </a:defRPr>
            </a:lvl4pPr>
            <a:lvl5pPr>
              <a:buClr>
                <a:srgbClr val="0099CC"/>
              </a:buClr>
              <a:buSzPct val="75000"/>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mj-lt"/>
                <a:ea typeface="+mj-ea"/>
                <a:cs typeface="+mj-cs"/>
                <a:sym typeface="Helvetica"/>
              </a:defRPr>
            </a:pPr>
            <a:endParaRPr/>
          </a:p>
        </p:txBody>
      </p:sp>
      <p:sp>
        <p:nvSpPr>
          <p:cNvPr id="9123"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479105892"/>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53_Picture with Caption">
    <p:bg>
      <p:bgPr>
        <a:solidFill>
          <a:srgbClr val="000066"/>
        </a:solidFill>
        <a:effectLst/>
      </p:bgPr>
    </p:bg>
    <p:spTree>
      <p:nvGrpSpPr>
        <p:cNvPr id="1" name=""/>
        <p:cNvGrpSpPr/>
        <p:nvPr/>
      </p:nvGrpSpPr>
      <p:grpSpPr>
        <a:xfrm>
          <a:off x="0" y="0"/>
          <a:ext cx="0" cy="0"/>
          <a:chOff x="0" y="0"/>
          <a:chExt cx="0" cy="0"/>
        </a:xfrm>
      </p:grpSpPr>
      <p:sp>
        <p:nvSpPr>
          <p:cNvPr id="9130"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1"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2"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3"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4"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5"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6"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7"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8"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9"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40"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43" name="Group 14"/>
          <p:cNvGrpSpPr/>
          <p:nvPr/>
        </p:nvGrpSpPr>
        <p:grpSpPr>
          <a:xfrm>
            <a:off x="0" y="2286000"/>
            <a:ext cx="1066800" cy="1066800"/>
            <a:chOff x="0" y="0"/>
            <a:chExt cx="1066800" cy="1066800"/>
          </a:xfrm>
        </p:grpSpPr>
        <p:sp>
          <p:nvSpPr>
            <p:cNvPr id="9141"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2"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48" name="Group 21"/>
          <p:cNvGrpSpPr/>
          <p:nvPr/>
        </p:nvGrpSpPr>
        <p:grpSpPr>
          <a:xfrm>
            <a:off x="762000" y="152400"/>
            <a:ext cx="1981200" cy="1295400"/>
            <a:chOff x="0" y="0"/>
            <a:chExt cx="1981200" cy="1295400"/>
          </a:xfrm>
        </p:grpSpPr>
        <p:sp>
          <p:nvSpPr>
            <p:cNvPr id="9144"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5"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6"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7"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49"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5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5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mj-lt"/>
                <a:ea typeface="+mj-ea"/>
                <a:cs typeface="+mj-cs"/>
                <a:sym typeface="Helvetica"/>
              </a:defRPr>
            </a:lvl1pPr>
            <a:lvl2pPr marL="0" indent="457200">
              <a:spcBef>
                <a:spcPts val="300"/>
              </a:spcBef>
              <a:buSzTx/>
              <a:buNone/>
              <a:defRPr sz="1400">
                <a:solidFill>
                  <a:schemeClr val="accent3">
                    <a:lumOff val="44000"/>
                  </a:schemeClr>
                </a:solidFill>
                <a:latin typeface="+mj-lt"/>
                <a:ea typeface="+mj-ea"/>
                <a:cs typeface="+mj-cs"/>
                <a:sym typeface="Helvetica"/>
              </a:defRPr>
            </a:lvl2pPr>
            <a:lvl3pPr marL="0" indent="914400">
              <a:spcBef>
                <a:spcPts val="300"/>
              </a:spcBef>
              <a:buSzTx/>
              <a:buNone/>
              <a:defRPr sz="1400">
                <a:solidFill>
                  <a:schemeClr val="accent3">
                    <a:lumOff val="44000"/>
                  </a:schemeClr>
                </a:solidFill>
                <a:latin typeface="+mj-lt"/>
                <a:ea typeface="+mj-ea"/>
                <a:cs typeface="+mj-cs"/>
                <a:sym typeface="Helvetica"/>
              </a:defRPr>
            </a:lvl3pPr>
            <a:lvl4pPr marL="0" indent="1371600">
              <a:spcBef>
                <a:spcPts val="300"/>
              </a:spcBef>
              <a:buSzTx/>
              <a:buNone/>
              <a:defRPr sz="1400">
                <a:solidFill>
                  <a:schemeClr val="accent3">
                    <a:lumOff val="44000"/>
                  </a:schemeClr>
                </a:solidFill>
                <a:latin typeface="+mj-lt"/>
                <a:ea typeface="+mj-ea"/>
                <a:cs typeface="+mj-cs"/>
                <a:sym typeface="Helvetica"/>
              </a:defRPr>
            </a:lvl4pPr>
            <a:lvl5pPr marL="0" indent="1828800">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5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721740573"/>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6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15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6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69945368"/>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5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6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9"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93806707"/>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5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17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1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03870877"/>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5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8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8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8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08906486"/>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5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19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19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3747132"/>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5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20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20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6076264"/>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57_Blank">
    <p:bg>
      <p:bgPr>
        <a:solidFill>
          <a:schemeClr val="accent3">
            <a:lumOff val="44000"/>
          </a:schemeClr>
        </a:solidFill>
        <a:effectLst/>
      </p:bgPr>
    </p:bg>
    <p:spTree>
      <p:nvGrpSpPr>
        <p:cNvPr id="1" name=""/>
        <p:cNvGrpSpPr/>
        <p:nvPr/>
      </p:nvGrpSpPr>
      <p:grpSpPr>
        <a:xfrm>
          <a:off x="0" y="0"/>
          <a:ext cx="0" cy="0"/>
          <a:chOff x="0" y="0"/>
          <a:chExt cx="0" cy="0"/>
        </a:xfrm>
      </p:grpSpPr>
      <p:sp>
        <p:nvSpPr>
          <p:cNvPr id="9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79114073"/>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5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2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21"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22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3456878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14193490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5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3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3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4372201"/>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62_Title Slide">
    <p:bg>
      <p:bgPr>
        <a:solidFill>
          <a:srgbClr val="21239A"/>
        </a:solidFill>
        <a:effectLst/>
      </p:bgPr>
    </p:bg>
    <p:spTree>
      <p:nvGrpSpPr>
        <p:cNvPr id="1" name=""/>
        <p:cNvGrpSpPr/>
        <p:nvPr/>
      </p:nvGrpSpPr>
      <p:grpSpPr>
        <a:xfrm>
          <a:off x="0" y="0"/>
          <a:ext cx="0" cy="0"/>
          <a:chOff x="0" y="0"/>
          <a:chExt cx="0" cy="0"/>
        </a:xfrm>
      </p:grpSpPr>
      <p:pic>
        <p:nvPicPr>
          <p:cNvPr id="924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41" name="Title Text"/>
          <p:cNvSpPr txBox="1">
            <a:spLocks noGrp="1"/>
          </p:cNvSpPr>
          <p:nvPr>
            <p:ph type="title"/>
          </p:nvPr>
        </p:nvSpPr>
        <p:spPr>
          <a:xfrm>
            <a:off x="685800" y="16764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42" name="Body Level One…"/>
          <p:cNvSpPr txBox="1">
            <a:spLocks noGrp="1"/>
          </p:cNvSpPr>
          <p:nvPr>
            <p:ph type="body" sz="quarter" idx="1"/>
          </p:nvPr>
        </p:nvSpPr>
        <p:spPr>
          <a:xfrm>
            <a:off x="1371600" y="3352800"/>
            <a:ext cx="6400800" cy="1752600"/>
          </a:xfrm>
          <a:prstGeom prst="rect">
            <a:avLst/>
          </a:prstGeom>
        </p:spPr>
        <p:txBody>
          <a:bodyPr>
            <a:normAutofit/>
          </a:bodyPr>
          <a:lstStyle>
            <a:lvl1pPr marL="0" indent="0" algn="ctr">
              <a:buSzTx/>
              <a:buNone/>
              <a:defRPr b="1">
                <a:solidFill>
                  <a:srgbClr val="BBE0E3"/>
                </a:solidFill>
                <a:latin typeface="+mj-lt"/>
                <a:ea typeface="+mj-ea"/>
                <a:cs typeface="+mj-cs"/>
                <a:sym typeface="Helvetica"/>
              </a:defRPr>
            </a:lvl1pPr>
            <a:lvl2pPr algn="ctr">
              <a:buSzPct val="85000"/>
              <a:buBlip>
                <a:blip r:embed="rId3"/>
              </a:buBlip>
              <a:defRPr b="1">
                <a:solidFill>
                  <a:srgbClr val="BBE0E3"/>
                </a:solidFill>
                <a:latin typeface="+mj-lt"/>
                <a:ea typeface="+mj-ea"/>
                <a:cs typeface="+mj-cs"/>
                <a:sym typeface="Helvetica"/>
              </a:defRPr>
            </a:lvl2pPr>
            <a:lvl3pPr algn="ctr">
              <a:buSzPct val="95000"/>
              <a:buBlip>
                <a:blip r:embed="rId4"/>
              </a:buBlip>
              <a:defRPr b="1">
                <a:solidFill>
                  <a:srgbClr val="BBE0E3"/>
                </a:solidFill>
                <a:latin typeface="+mj-lt"/>
                <a:ea typeface="+mj-ea"/>
                <a:cs typeface="+mj-cs"/>
                <a:sym typeface="Helvetica"/>
              </a:defRPr>
            </a:lvl3pPr>
            <a:lvl4pPr algn="ctr">
              <a:buBlip>
                <a:blip r:embed="rId3"/>
              </a:buBlip>
              <a:defRPr b="1">
                <a:solidFill>
                  <a:srgbClr val="BBE0E3"/>
                </a:solidFill>
                <a:latin typeface="+mj-lt"/>
                <a:ea typeface="+mj-ea"/>
                <a:cs typeface="+mj-cs"/>
                <a:sym typeface="Helvetica"/>
              </a:defRPr>
            </a:lvl4pPr>
            <a:lvl5pPr algn="ctr">
              <a:buBlip>
                <a:blip r:embed="rId4"/>
              </a:buBlip>
              <a:defRPr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4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902813850"/>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60_Title and Content">
    <p:bg>
      <p:bgPr>
        <a:solidFill>
          <a:srgbClr val="21239A"/>
        </a:solidFill>
        <a:effectLst/>
      </p:bgPr>
    </p:bg>
    <p:spTree>
      <p:nvGrpSpPr>
        <p:cNvPr id="1" name=""/>
        <p:cNvGrpSpPr/>
        <p:nvPr/>
      </p:nvGrpSpPr>
      <p:grpSpPr>
        <a:xfrm>
          <a:off x="0" y="0"/>
          <a:ext cx="0" cy="0"/>
          <a:chOff x="0" y="0"/>
          <a:chExt cx="0" cy="0"/>
        </a:xfrm>
      </p:grpSpPr>
      <p:pic>
        <p:nvPicPr>
          <p:cNvPr id="925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5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52"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5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647247148"/>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54_Section Header">
    <p:bg>
      <p:bgPr>
        <a:solidFill>
          <a:srgbClr val="21239A"/>
        </a:solidFill>
        <a:effectLst/>
      </p:bgPr>
    </p:bg>
    <p:spTree>
      <p:nvGrpSpPr>
        <p:cNvPr id="1" name=""/>
        <p:cNvGrpSpPr/>
        <p:nvPr/>
      </p:nvGrpSpPr>
      <p:grpSpPr>
        <a:xfrm>
          <a:off x="0" y="0"/>
          <a:ext cx="0" cy="0"/>
          <a:chOff x="0" y="0"/>
          <a:chExt cx="0" cy="0"/>
        </a:xfrm>
      </p:grpSpPr>
      <p:pic>
        <p:nvPicPr>
          <p:cNvPr id="926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6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92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BBE0E3"/>
                </a:solidFill>
                <a:latin typeface="+mj-lt"/>
                <a:ea typeface="+mj-ea"/>
                <a:cs typeface="+mj-cs"/>
                <a:sym typeface="Helvetica"/>
              </a:defRPr>
            </a:lvl1pPr>
            <a:lvl2pPr marL="0" indent="457200">
              <a:spcBef>
                <a:spcPts val="400"/>
              </a:spcBef>
              <a:buSzTx/>
              <a:buNone/>
              <a:defRPr sz="2000">
                <a:solidFill>
                  <a:srgbClr val="BBE0E3"/>
                </a:solidFill>
                <a:latin typeface="+mj-lt"/>
                <a:ea typeface="+mj-ea"/>
                <a:cs typeface="+mj-cs"/>
                <a:sym typeface="Helvetica"/>
              </a:defRPr>
            </a:lvl2pPr>
            <a:lvl3pPr marL="0" indent="914400">
              <a:spcBef>
                <a:spcPts val="400"/>
              </a:spcBef>
              <a:buSzTx/>
              <a:buNone/>
              <a:defRPr sz="2000">
                <a:solidFill>
                  <a:srgbClr val="BBE0E3"/>
                </a:solidFill>
                <a:latin typeface="+mj-lt"/>
                <a:ea typeface="+mj-ea"/>
                <a:cs typeface="+mj-cs"/>
                <a:sym typeface="Helvetica"/>
              </a:defRPr>
            </a:lvl3pPr>
            <a:lvl4pPr marL="0" indent="1371600">
              <a:spcBef>
                <a:spcPts val="400"/>
              </a:spcBef>
              <a:buSzTx/>
              <a:buNone/>
              <a:defRPr sz="2000">
                <a:solidFill>
                  <a:srgbClr val="BBE0E3"/>
                </a:solidFill>
                <a:latin typeface="+mj-lt"/>
                <a:ea typeface="+mj-ea"/>
                <a:cs typeface="+mj-cs"/>
                <a:sym typeface="Helvetica"/>
              </a:defRPr>
            </a:lvl4pPr>
            <a:lvl5pPr marL="0" indent="1828800">
              <a:spcBef>
                <a:spcPts val="400"/>
              </a:spcBef>
              <a:buSzTx/>
              <a:buNone/>
              <a:defRPr sz="20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6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796022233"/>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55_Two Content">
    <p:bg>
      <p:bgPr>
        <a:solidFill>
          <a:srgbClr val="21239A"/>
        </a:solidFill>
        <a:effectLst/>
      </p:bgPr>
    </p:bg>
    <p:spTree>
      <p:nvGrpSpPr>
        <p:cNvPr id="1" name=""/>
        <p:cNvGrpSpPr/>
        <p:nvPr/>
      </p:nvGrpSpPr>
      <p:grpSpPr>
        <a:xfrm>
          <a:off x="0" y="0"/>
          <a:ext cx="0" cy="0"/>
          <a:chOff x="0" y="0"/>
          <a:chExt cx="0" cy="0"/>
        </a:xfrm>
      </p:grpSpPr>
      <p:pic>
        <p:nvPicPr>
          <p:cNvPr id="927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7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90000"/>
              <a:buBlip>
                <a:blip r:embed="rId3"/>
              </a:buBlip>
              <a:defRPr sz="2800">
                <a:solidFill>
                  <a:srgbClr val="BBE0E3"/>
                </a:solidFill>
                <a:latin typeface="+mj-lt"/>
                <a:ea typeface="+mj-ea"/>
                <a:cs typeface="+mj-cs"/>
                <a:sym typeface="Helvetica"/>
              </a:defRPr>
            </a:lvl1pPr>
            <a:lvl2pPr marL="790575" indent="-333375">
              <a:spcBef>
                <a:spcPts val="600"/>
              </a:spcBef>
              <a:buSzPct val="85000"/>
              <a:buBlip>
                <a:blip r:embed="rId4"/>
              </a:buBlip>
              <a:defRPr sz="2800">
                <a:solidFill>
                  <a:srgbClr val="BBE0E3"/>
                </a:solidFill>
                <a:latin typeface="+mj-lt"/>
                <a:ea typeface="+mj-ea"/>
                <a:cs typeface="+mj-cs"/>
                <a:sym typeface="Helvetica"/>
              </a:defRPr>
            </a:lvl2pPr>
            <a:lvl3pPr marL="1234439" indent="-320039">
              <a:spcBef>
                <a:spcPts val="600"/>
              </a:spcBef>
              <a:buSzPct val="95000"/>
              <a:buBlip>
                <a:blip r:embed="rId3"/>
              </a:buBlip>
              <a:defRPr sz="2800">
                <a:solidFill>
                  <a:srgbClr val="BBE0E3"/>
                </a:solidFill>
                <a:latin typeface="+mj-lt"/>
                <a:ea typeface="+mj-ea"/>
                <a:cs typeface="+mj-cs"/>
                <a:sym typeface="Helvetica"/>
              </a:defRPr>
            </a:lvl3pPr>
            <a:lvl4pPr marL="1727200" indent="-355600">
              <a:spcBef>
                <a:spcPts val="600"/>
              </a:spcBef>
              <a:buBlip>
                <a:blip r:embed="rId4"/>
              </a:buBlip>
              <a:defRPr sz="2800">
                <a:solidFill>
                  <a:srgbClr val="BBE0E3"/>
                </a:solidFill>
                <a:latin typeface="+mj-lt"/>
                <a:ea typeface="+mj-ea"/>
                <a:cs typeface="+mj-cs"/>
                <a:sym typeface="Helvetica"/>
              </a:defRPr>
            </a:lvl4pPr>
            <a:lvl5pPr marL="2184400" indent="-355600">
              <a:spcBef>
                <a:spcPts val="600"/>
              </a:spcBef>
              <a:buBlip>
                <a:blip r:embed="rId3"/>
              </a:buBlip>
              <a:defRPr sz="28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7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668952212"/>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55_Comparison">
    <p:bg>
      <p:bgPr>
        <a:solidFill>
          <a:srgbClr val="21239A"/>
        </a:solidFill>
        <a:effectLst/>
      </p:bgPr>
    </p:bg>
    <p:spTree>
      <p:nvGrpSpPr>
        <p:cNvPr id="1" name=""/>
        <p:cNvGrpSpPr/>
        <p:nvPr/>
      </p:nvGrpSpPr>
      <p:grpSpPr>
        <a:xfrm>
          <a:off x="0" y="0"/>
          <a:ext cx="0" cy="0"/>
          <a:chOff x="0" y="0"/>
          <a:chExt cx="0" cy="0"/>
        </a:xfrm>
      </p:grpSpPr>
      <p:pic>
        <p:nvPicPr>
          <p:cNvPr id="928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81" name="Title Text"/>
          <p:cNvSpPr txBox="1">
            <a:spLocks noGrp="1"/>
          </p:cNvSpPr>
          <p:nvPr>
            <p:ph type="title"/>
          </p:nvPr>
        </p:nvSpPr>
        <p:spPr>
          <a:xfrm>
            <a:off x="457200" y="274638"/>
            <a:ext cx="8229600" cy="1143001"/>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BBE0E3"/>
                </a:solidFill>
                <a:latin typeface="+mj-lt"/>
                <a:ea typeface="+mj-ea"/>
                <a:cs typeface="+mj-cs"/>
                <a:sym typeface="Helvetica"/>
              </a:defRPr>
            </a:lvl1pPr>
            <a:lvl2pPr marL="0" indent="457200">
              <a:spcBef>
                <a:spcPts val="500"/>
              </a:spcBef>
              <a:buSzTx/>
              <a:buNone/>
              <a:defRPr sz="2400" b="1">
                <a:solidFill>
                  <a:srgbClr val="BBE0E3"/>
                </a:solidFill>
                <a:latin typeface="+mj-lt"/>
                <a:ea typeface="+mj-ea"/>
                <a:cs typeface="+mj-cs"/>
                <a:sym typeface="Helvetica"/>
              </a:defRPr>
            </a:lvl2pPr>
            <a:lvl3pPr marL="0" indent="914400">
              <a:spcBef>
                <a:spcPts val="500"/>
              </a:spcBef>
              <a:buSzTx/>
              <a:buNone/>
              <a:defRPr sz="2400" b="1">
                <a:solidFill>
                  <a:srgbClr val="BBE0E3"/>
                </a:solidFill>
                <a:latin typeface="+mj-lt"/>
                <a:ea typeface="+mj-ea"/>
                <a:cs typeface="+mj-cs"/>
                <a:sym typeface="Helvetica"/>
              </a:defRPr>
            </a:lvl3pPr>
            <a:lvl4pPr marL="0" indent="1371600">
              <a:spcBef>
                <a:spcPts val="500"/>
              </a:spcBef>
              <a:buSzTx/>
              <a:buNone/>
              <a:defRPr sz="2400" b="1">
                <a:solidFill>
                  <a:srgbClr val="BBE0E3"/>
                </a:solidFill>
                <a:latin typeface="+mj-lt"/>
                <a:ea typeface="+mj-ea"/>
                <a:cs typeface="+mj-cs"/>
                <a:sym typeface="Helvetica"/>
              </a:defRPr>
            </a:lvl4pPr>
            <a:lvl5pPr marL="0" indent="1828800">
              <a:spcBef>
                <a:spcPts val="500"/>
              </a:spcBef>
              <a:buSzTx/>
              <a:buNone/>
              <a:defRPr sz="2400"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BBE0E3"/>
                </a:solidFill>
                <a:latin typeface="+mj-lt"/>
                <a:ea typeface="+mj-ea"/>
                <a:cs typeface="+mj-cs"/>
                <a:sym typeface="Helvetica"/>
              </a:defRPr>
            </a:pPr>
            <a:endParaRPr/>
          </a:p>
        </p:txBody>
      </p:sp>
      <p:sp>
        <p:nvSpPr>
          <p:cNvPr id="9284"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841495743"/>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56_Title Only">
    <p:bg>
      <p:bgPr>
        <a:solidFill>
          <a:srgbClr val="21239A"/>
        </a:solidFill>
        <a:effectLst/>
      </p:bgPr>
    </p:bg>
    <p:spTree>
      <p:nvGrpSpPr>
        <p:cNvPr id="1" name=""/>
        <p:cNvGrpSpPr/>
        <p:nvPr/>
      </p:nvGrpSpPr>
      <p:grpSpPr>
        <a:xfrm>
          <a:off x="0" y="0"/>
          <a:ext cx="0" cy="0"/>
          <a:chOff x="0" y="0"/>
          <a:chExt cx="0" cy="0"/>
        </a:xfrm>
      </p:grpSpPr>
      <p:pic>
        <p:nvPicPr>
          <p:cNvPr id="9291"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92"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9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729709418"/>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58_Blank">
    <p:bg>
      <p:bgPr>
        <a:solidFill>
          <a:srgbClr val="21239A"/>
        </a:solidFill>
        <a:effectLst/>
      </p:bgPr>
    </p:bg>
    <p:spTree>
      <p:nvGrpSpPr>
        <p:cNvPr id="1" name=""/>
        <p:cNvGrpSpPr/>
        <p:nvPr/>
      </p:nvGrpSpPr>
      <p:grpSpPr>
        <a:xfrm>
          <a:off x="0" y="0"/>
          <a:ext cx="0" cy="0"/>
          <a:chOff x="0" y="0"/>
          <a:chExt cx="0" cy="0"/>
        </a:xfrm>
      </p:grpSpPr>
      <p:pic>
        <p:nvPicPr>
          <p:cNvPr id="930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1"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88067770"/>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55_Content with Caption">
    <p:bg>
      <p:bgPr>
        <a:solidFill>
          <a:srgbClr val="21239A"/>
        </a:solidFill>
        <a:effectLst/>
      </p:bgPr>
    </p:bg>
    <p:spTree>
      <p:nvGrpSpPr>
        <p:cNvPr id="1" name=""/>
        <p:cNvGrpSpPr/>
        <p:nvPr/>
      </p:nvGrpSpPr>
      <p:grpSpPr>
        <a:xfrm>
          <a:off x="0" y="0"/>
          <a:ext cx="0" cy="0"/>
          <a:chOff x="0" y="0"/>
          <a:chExt cx="0" cy="0"/>
        </a:xfrm>
      </p:grpSpPr>
      <p:pic>
        <p:nvPicPr>
          <p:cNvPr id="9308"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9"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10"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1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BBE0E3"/>
                </a:solidFill>
                <a:latin typeface="+mj-lt"/>
                <a:ea typeface="+mj-ea"/>
                <a:cs typeface="+mj-cs"/>
                <a:sym typeface="Helvetica"/>
              </a:defRPr>
            </a:pPr>
            <a:endParaRPr/>
          </a:p>
        </p:txBody>
      </p:sp>
      <p:sp>
        <p:nvSpPr>
          <p:cNvPr id="931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742595572"/>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55_Picture with Caption">
    <p:bg>
      <p:bgPr>
        <a:solidFill>
          <a:srgbClr val="21239A"/>
        </a:solidFill>
        <a:effectLst/>
      </p:bgPr>
    </p:bg>
    <p:spTree>
      <p:nvGrpSpPr>
        <p:cNvPr id="1" name=""/>
        <p:cNvGrpSpPr/>
        <p:nvPr/>
      </p:nvGrpSpPr>
      <p:grpSpPr>
        <a:xfrm>
          <a:off x="0" y="0"/>
          <a:ext cx="0" cy="0"/>
          <a:chOff x="0" y="0"/>
          <a:chExt cx="0" cy="0"/>
        </a:xfrm>
      </p:grpSpPr>
      <p:pic>
        <p:nvPicPr>
          <p:cNvPr id="931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20"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3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BBE0E3"/>
                </a:solidFill>
                <a:latin typeface="+mj-lt"/>
                <a:ea typeface="+mj-ea"/>
                <a:cs typeface="+mj-cs"/>
                <a:sym typeface="Helvetica"/>
              </a:defRPr>
            </a:lvl1pPr>
            <a:lvl2pPr marL="0" indent="457200">
              <a:spcBef>
                <a:spcPts val="300"/>
              </a:spcBef>
              <a:buSzTx/>
              <a:buNone/>
              <a:defRPr sz="1400">
                <a:solidFill>
                  <a:srgbClr val="BBE0E3"/>
                </a:solidFill>
                <a:latin typeface="+mj-lt"/>
                <a:ea typeface="+mj-ea"/>
                <a:cs typeface="+mj-cs"/>
                <a:sym typeface="Helvetica"/>
              </a:defRPr>
            </a:lvl2pPr>
            <a:lvl3pPr marL="0" indent="914400">
              <a:spcBef>
                <a:spcPts val="300"/>
              </a:spcBef>
              <a:buSzTx/>
              <a:buNone/>
              <a:defRPr sz="1400">
                <a:solidFill>
                  <a:srgbClr val="BBE0E3"/>
                </a:solidFill>
                <a:latin typeface="+mj-lt"/>
                <a:ea typeface="+mj-ea"/>
                <a:cs typeface="+mj-cs"/>
                <a:sym typeface="Helvetica"/>
              </a:defRPr>
            </a:lvl3pPr>
            <a:lvl4pPr marL="0" indent="1371600">
              <a:spcBef>
                <a:spcPts val="300"/>
              </a:spcBef>
              <a:buSzTx/>
              <a:buNone/>
              <a:defRPr sz="1400">
                <a:solidFill>
                  <a:srgbClr val="BBE0E3"/>
                </a:solidFill>
                <a:latin typeface="+mj-lt"/>
                <a:ea typeface="+mj-ea"/>
                <a:cs typeface="+mj-cs"/>
                <a:sym typeface="Helvetica"/>
              </a:defRPr>
            </a:lvl4pPr>
            <a:lvl5pPr marL="0" indent="1828800">
              <a:spcBef>
                <a:spcPts val="300"/>
              </a:spcBef>
              <a:buSzTx/>
              <a:buNone/>
              <a:defRPr sz="14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2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83500438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154798676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6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33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97123577"/>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6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4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59997943"/>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5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34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3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4590624"/>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5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5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5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5300571"/>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5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36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6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6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3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33478281"/>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5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37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1659563"/>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59_Blank">
    <p:bg>
      <p:bgPr>
        <a:solidFill>
          <a:schemeClr val="accent3">
            <a:lumOff val="44000"/>
          </a:schemeClr>
        </a:solidFill>
        <a:effectLst/>
      </p:bgPr>
    </p:bg>
    <p:spTree>
      <p:nvGrpSpPr>
        <p:cNvPr id="1" name=""/>
        <p:cNvGrpSpPr/>
        <p:nvPr/>
      </p:nvGrpSpPr>
      <p:grpSpPr>
        <a:xfrm>
          <a:off x="0" y="0"/>
          <a:ext cx="0" cy="0"/>
          <a:chOff x="0" y="0"/>
          <a:chExt cx="0" cy="0"/>
        </a:xfrm>
      </p:grpSpPr>
      <p:sp>
        <p:nvSpPr>
          <p:cNvPr id="93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67727497"/>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5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39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39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9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3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7048413"/>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5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40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0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07975554"/>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64_Title Slide">
    <p:bg>
      <p:bgPr>
        <a:solidFill>
          <a:srgbClr val="000000"/>
        </a:solidFill>
        <a:effectLst/>
      </p:bgPr>
    </p:bg>
    <p:spTree>
      <p:nvGrpSpPr>
        <p:cNvPr id="1" name=""/>
        <p:cNvGrpSpPr/>
        <p:nvPr/>
      </p:nvGrpSpPr>
      <p:grpSpPr>
        <a:xfrm>
          <a:off x="0" y="0"/>
          <a:ext cx="0" cy="0"/>
          <a:chOff x="0" y="0"/>
          <a:chExt cx="0" cy="0"/>
        </a:xfrm>
      </p:grpSpPr>
      <p:sp>
        <p:nvSpPr>
          <p:cNvPr id="94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939517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900866003"/>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62_Title and Content">
    <p:bg>
      <p:bgPr>
        <a:solidFill>
          <a:srgbClr val="000000"/>
        </a:solidFill>
        <a:effectLst/>
      </p:bgPr>
    </p:bg>
    <p:spTree>
      <p:nvGrpSpPr>
        <p:cNvPr id="1" name=""/>
        <p:cNvGrpSpPr/>
        <p:nvPr/>
      </p:nvGrpSpPr>
      <p:grpSpPr>
        <a:xfrm>
          <a:off x="0" y="0"/>
          <a:ext cx="0" cy="0"/>
          <a:chOff x="0" y="0"/>
          <a:chExt cx="0" cy="0"/>
        </a:xfrm>
      </p:grpSpPr>
      <p:sp>
        <p:nvSpPr>
          <p:cNvPr id="94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39210316"/>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x">
  <p:cSld name="56_Section Header">
    <p:bg>
      <p:bgPr>
        <a:solidFill>
          <a:srgbClr val="000000"/>
        </a:solidFill>
        <a:effectLst/>
      </p:bgPr>
    </p:bg>
    <p:spTree>
      <p:nvGrpSpPr>
        <p:cNvPr id="1" name=""/>
        <p:cNvGrpSpPr/>
        <p:nvPr/>
      </p:nvGrpSpPr>
      <p:grpSpPr>
        <a:xfrm>
          <a:off x="0" y="0"/>
          <a:ext cx="0" cy="0"/>
          <a:chOff x="0" y="0"/>
          <a:chExt cx="0" cy="0"/>
        </a:xfrm>
      </p:grpSpPr>
      <p:sp>
        <p:nvSpPr>
          <p:cNvPr id="94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4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1902949"/>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57_Two Content">
    <p:bg>
      <p:bgPr>
        <a:solidFill>
          <a:srgbClr val="000000"/>
        </a:solidFill>
        <a:effectLst/>
      </p:bgPr>
    </p:bg>
    <p:spTree>
      <p:nvGrpSpPr>
        <p:cNvPr id="1" name=""/>
        <p:cNvGrpSpPr/>
        <p:nvPr/>
      </p:nvGrpSpPr>
      <p:grpSpPr>
        <a:xfrm>
          <a:off x="0" y="0"/>
          <a:ext cx="0" cy="0"/>
          <a:chOff x="0" y="0"/>
          <a:chExt cx="0" cy="0"/>
        </a:xfrm>
      </p:grpSpPr>
      <p:sp>
        <p:nvSpPr>
          <p:cNvPr id="94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5808075"/>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showMasterSp="0" type="tx">
  <p:cSld name="57_Comparison">
    <p:bg>
      <p:bgPr>
        <a:solidFill>
          <a:srgbClr val="000000"/>
        </a:solidFill>
        <a:effectLst/>
      </p:bgPr>
    </p:bg>
    <p:spTree>
      <p:nvGrpSpPr>
        <p:cNvPr id="1" name=""/>
        <p:cNvGrpSpPr/>
        <p:nvPr/>
      </p:nvGrpSpPr>
      <p:grpSpPr>
        <a:xfrm>
          <a:off x="0" y="0"/>
          <a:ext cx="0" cy="0"/>
          <a:chOff x="0" y="0"/>
          <a:chExt cx="0" cy="0"/>
        </a:xfrm>
      </p:grpSpPr>
      <p:sp>
        <p:nvSpPr>
          <p:cNvPr id="94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4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66525883"/>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x">
  <p:cSld name="58_Title Only">
    <p:bg>
      <p:bgPr>
        <a:solidFill>
          <a:srgbClr val="000000"/>
        </a:solidFill>
        <a:effectLst/>
      </p:bgPr>
    </p:bg>
    <p:spTree>
      <p:nvGrpSpPr>
        <p:cNvPr id="1" name=""/>
        <p:cNvGrpSpPr/>
        <p:nvPr/>
      </p:nvGrpSpPr>
      <p:grpSpPr>
        <a:xfrm>
          <a:off x="0" y="0"/>
          <a:ext cx="0" cy="0"/>
          <a:chOff x="0" y="0"/>
          <a:chExt cx="0" cy="0"/>
        </a:xfrm>
      </p:grpSpPr>
      <p:sp>
        <p:nvSpPr>
          <p:cNvPr id="94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2442852"/>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x">
  <p:cSld name="60_Blank">
    <p:bg>
      <p:bgPr>
        <a:solidFill>
          <a:srgbClr val="000000"/>
        </a:solidFill>
        <a:effectLst/>
      </p:bgPr>
    </p:bg>
    <p:spTree>
      <p:nvGrpSpPr>
        <p:cNvPr id="1" name=""/>
        <p:cNvGrpSpPr/>
        <p:nvPr/>
      </p:nvGrpSpPr>
      <p:grpSpPr>
        <a:xfrm>
          <a:off x="0" y="0"/>
          <a:ext cx="0" cy="0"/>
          <a:chOff x="0" y="0"/>
          <a:chExt cx="0" cy="0"/>
        </a:xfrm>
      </p:grpSpPr>
      <p:sp>
        <p:nvSpPr>
          <p:cNvPr id="94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0825869"/>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type="tx">
  <p:cSld name="57_Content with Caption">
    <p:bg>
      <p:bgPr>
        <a:solidFill>
          <a:srgbClr val="000000"/>
        </a:solidFill>
        <a:effectLst/>
      </p:bgPr>
    </p:bg>
    <p:spTree>
      <p:nvGrpSpPr>
        <p:cNvPr id="1" name=""/>
        <p:cNvGrpSpPr/>
        <p:nvPr/>
      </p:nvGrpSpPr>
      <p:grpSpPr>
        <a:xfrm>
          <a:off x="0" y="0"/>
          <a:ext cx="0" cy="0"/>
          <a:chOff x="0" y="0"/>
          <a:chExt cx="0" cy="0"/>
        </a:xfrm>
      </p:grpSpPr>
      <p:sp>
        <p:nvSpPr>
          <p:cNvPr id="94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4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7910793"/>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type="tx">
  <p:cSld name="57_Picture with Caption">
    <p:bg>
      <p:bgPr>
        <a:solidFill>
          <a:srgbClr val="000000"/>
        </a:solidFill>
        <a:effectLst/>
      </p:bgPr>
    </p:bg>
    <p:spTree>
      <p:nvGrpSpPr>
        <p:cNvPr id="1" name=""/>
        <p:cNvGrpSpPr/>
        <p:nvPr/>
      </p:nvGrpSpPr>
      <p:grpSpPr>
        <a:xfrm>
          <a:off x="0" y="0"/>
          <a:ext cx="0" cy="0"/>
          <a:chOff x="0" y="0"/>
          <a:chExt cx="0" cy="0"/>
        </a:xfrm>
      </p:grpSpPr>
      <p:sp>
        <p:nvSpPr>
          <p:cNvPr id="94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13610153"/>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showMasterSp="0" type="tx">
  <p:cSld name="6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12150343"/>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showMasterSp="0" type="tx">
  <p:cSld name="6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959655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159617554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showMasterSp="0" type="tx">
  <p:cSld name="5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5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5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1810434"/>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showMasterSp="0" type="tx">
  <p:cSld name="5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6029492"/>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x">
  <p:cSld name="5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5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5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9898753"/>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5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5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62871241"/>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5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5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35438297"/>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5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5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2907637"/>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6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5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74927318"/>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958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2348587"/>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6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9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1121295"/>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5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60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6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8618705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124989387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5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6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7883771"/>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5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61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6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7260540"/>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6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62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2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01803824"/>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61_Blank">
    <p:bg>
      <p:bgPr>
        <a:solidFill>
          <a:schemeClr val="accent3">
            <a:lumOff val="44000"/>
          </a:schemeClr>
        </a:solidFill>
        <a:effectLst/>
      </p:bgPr>
    </p:bg>
    <p:spTree>
      <p:nvGrpSpPr>
        <p:cNvPr id="1" name=""/>
        <p:cNvGrpSpPr/>
        <p:nvPr/>
      </p:nvGrpSpPr>
      <p:grpSpPr>
        <a:xfrm>
          <a:off x="0" y="0"/>
          <a:ext cx="0" cy="0"/>
          <a:chOff x="0" y="0"/>
          <a:chExt cx="0" cy="0"/>
        </a:xfrm>
      </p:grpSpPr>
      <p:sp>
        <p:nvSpPr>
          <p:cNvPr id="9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2016675"/>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5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4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4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30026075"/>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5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5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6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43405008"/>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67_Title Slide">
    <p:bg>
      <p:bgPr>
        <a:solidFill>
          <a:srgbClr val="000000"/>
        </a:solidFill>
        <a:effectLst/>
      </p:bgPr>
    </p:bg>
    <p:spTree>
      <p:nvGrpSpPr>
        <p:cNvPr id="1" name=""/>
        <p:cNvGrpSpPr/>
        <p:nvPr/>
      </p:nvGrpSpPr>
      <p:grpSpPr>
        <a:xfrm>
          <a:off x="0" y="0"/>
          <a:ext cx="0" cy="0"/>
          <a:chOff x="0" y="0"/>
          <a:chExt cx="0" cy="0"/>
        </a:xfrm>
      </p:grpSpPr>
      <p:sp>
        <p:nvSpPr>
          <p:cNvPr id="9663"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96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665"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2191851"/>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65_Title and Content">
    <p:bg>
      <p:bgPr>
        <a:solidFill>
          <a:srgbClr val="000000"/>
        </a:solidFill>
        <a:effectLst/>
      </p:bgPr>
    </p:bg>
    <p:spTree>
      <p:nvGrpSpPr>
        <p:cNvPr id="1" name=""/>
        <p:cNvGrpSpPr/>
        <p:nvPr/>
      </p:nvGrpSpPr>
      <p:grpSpPr>
        <a:xfrm>
          <a:off x="0" y="0"/>
          <a:ext cx="0" cy="0"/>
          <a:chOff x="0" y="0"/>
          <a:chExt cx="0" cy="0"/>
        </a:xfrm>
      </p:grpSpPr>
      <p:sp>
        <p:nvSpPr>
          <p:cNvPr id="96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7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67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48274458"/>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59_Section Header">
    <p:bg>
      <p:bgPr>
        <a:solidFill>
          <a:srgbClr val="000000"/>
        </a:solidFill>
        <a:effectLst/>
      </p:bgPr>
    </p:bg>
    <p:spTree>
      <p:nvGrpSpPr>
        <p:cNvPr id="1" name=""/>
        <p:cNvGrpSpPr/>
        <p:nvPr/>
      </p:nvGrpSpPr>
      <p:grpSpPr>
        <a:xfrm>
          <a:off x="0" y="0"/>
          <a:ext cx="0" cy="0"/>
          <a:chOff x="0" y="0"/>
          <a:chExt cx="0" cy="0"/>
        </a:xfrm>
      </p:grpSpPr>
      <p:sp>
        <p:nvSpPr>
          <p:cNvPr id="968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96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6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14450704"/>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60_Two Content">
    <p:bg>
      <p:bgPr>
        <a:solidFill>
          <a:srgbClr val="000000"/>
        </a:solidFill>
        <a:effectLst/>
      </p:bgPr>
    </p:bg>
    <p:spTree>
      <p:nvGrpSpPr>
        <p:cNvPr id="1" name=""/>
        <p:cNvGrpSpPr/>
        <p:nvPr/>
      </p:nvGrpSpPr>
      <p:grpSpPr>
        <a:xfrm>
          <a:off x="0" y="0"/>
          <a:ext cx="0" cy="0"/>
          <a:chOff x="0" y="0"/>
          <a:chExt cx="0" cy="0"/>
        </a:xfrm>
      </p:grpSpPr>
      <p:sp>
        <p:nvSpPr>
          <p:cNvPr id="969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9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69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796921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1949337250"/>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60_Comparison">
    <p:bg>
      <p:bgPr>
        <a:solidFill>
          <a:srgbClr val="000000"/>
        </a:solidFill>
        <a:effectLst/>
      </p:bgPr>
    </p:bg>
    <p:spTree>
      <p:nvGrpSpPr>
        <p:cNvPr id="1" name=""/>
        <p:cNvGrpSpPr/>
        <p:nvPr/>
      </p:nvGrpSpPr>
      <p:grpSpPr>
        <a:xfrm>
          <a:off x="0" y="0"/>
          <a:ext cx="0" cy="0"/>
          <a:chOff x="0" y="0"/>
          <a:chExt cx="0" cy="0"/>
        </a:xfrm>
      </p:grpSpPr>
      <p:sp>
        <p:nvSpPr>
          <p:cNvPr id="969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97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0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25122391"/>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61_Title Only">
    <p:bg>
      <p:bgPr>
        <a:solidFill>
          <a:srgbClr val="000000"/>
        </a:solidFill>
        <a:effectLst/>
      </p:bgPr>
    </p:bg>
    <p:spTree>
      <p:nvGrpSpPr>
        <p:cNvPr id="1" name=""/>
        <p:cNvGrpSpPr/>
        <p:nvPr/>
      </p:nvGrpSpPr>
      <p:grpSpPr>
        <a:xfrm>
          <a:off x="0" y="0"/>
          <a:ext cx="0" cy="0"/>
          <a:chOff x="0" y="0"/>
          <a:chExt cx="0" cy="0"/>
        </a:xfrm>
      </p:grpSpPr>
      <p:sp>
        <p:nvSpPr>
          <p:cNvPr id="97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71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7006233"/>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62_Blank">
    <p:bg>
      <p:bgPr>
        <a:solidFill>
          <a:srgbClr val="000000"/>
        </a:solidFill>
        <a:effectLst/>
      </p:bgPr>
    </p:bg>
    <p:spTree>
      <p:nvGrpSpPr>
        <p:cNvPr id="1" name=""/>
        <p:cNvGrpSpPr/>
        <p:nvPr/>
      </p:nvGrpSpPr>
      <p:grpSpPr>
        <a:xfrm>
          <a:off x="0" y="0"/>
          <a:ext cx="0" cy="0"/>
          <a:chOff x="0" y="0"/>
          <a:chExt cx="0" cy="0"/>
        </a:xfrm>
      </p:grpSpPr>
      <p:sp>
        <p:nvSpPr>
          <p:cNvPr id="971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4041274"/>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60_Content with Caption">
    <p:bg>
      <p:bgPr>
        <a:solidFill>
          <a:srgbClr val="000000"/>
        </a:solidFill>
        <a:effectLst/>
      </p:bgPr>
    </p:bg>
    <p:spTree>
      <p:nvGrpSpPr>
        <p:cNvPr id="1" name=""/>
        <p:cNvGrpSpPr/>
        <p:nvPr/>
      </p:nvGrpSpPr>
      <p:grpSpPr>
        <a:xfrm>
          <a:off x="0" y="0"/>
          <a:ext cx="0" cy="0"/>
          <a:chOff x="0" y="0"/>
          <a:chExt cx="0" cy="0"/>
        </a:xfrm>
      </p:grpSpPr>
      <p:sp>
        <p:nvSpPr>
          <p:cNvPr id="972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972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72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72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2955057"/>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60_Picture with Caption">
    <p:bg>
      <p:bgPr>
        <a:solidFill>
          <a:srgbClr val="000000"/>
        </a:solidFill>
        <a:effectLst/>
      </p:bgPr>
    </p:bg>
    <p:spTree>
      <p:nvGrpSpPr>
        <p:cNvPr id="1" name=""/>
        <p:cNvGrpSpPr/>
        <p:nvPr/>
      </p:nvGrpSpPr>
      <p:grpSpPr>
        <a:xfrm>
          <a:off x="0" y="0"/>
          <a:ext cx="0" cy="0"/>
          <a:chOff x="0" y="0"/>
          <a:chExt cx="0" cy="0"/>
        </a:xfrm>
      </p:grpSpPr>
      <p:sp>
        <p:nvSpPr>
          <p:cNvPr id="973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973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3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3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3641178"/>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68_Title Slide">
    <p:spTree>
      <p:nvGrpSpPr>
        <p:cNvPr id="1" name=""/>
        <p:cNvGrpSpPr/>
        <p:nvPr/>
      </p:nvGrpSpPr>
      <p:grpSpPr>
        <a:xfrm>
          <a:off x="0" y="0"/>
          <a:ext cx="0" cy="0"/>
          <a:chOff x="0" y="0"/>
          <a:chExt cx="0" cy="0"/>
        </a:xfrm>
      </p:grpSpPr>
      <p:grpSp>
        <p:nvGrpSpPr>
          <p:cNvPr id="9746" name="Group 7"/>
          <p:cNvGrpSpPr/>
          <p:nvPr/>
        </p:nvGrpSpPr>
        <p:grpSpPr>
          <a:xfrm>
            <a:off x="0" y="0"/>
            <a:ext cx="6362700" cy="6858000"/>
            <a:chOff x="0" y="0"/>
            <a:chExt cx="6362700" cy="6858000"/>
          </a:xfrm>
        </p:grpSpPr>
        <p:pic>
          <p:nvPicPr>
            <p:cNvPr id="9744"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9745"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9747"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9748"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9749"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50" name="Slide Number"/>
          <p:cNvSpPr txBox="1">
            <a:spLocks noGrp="1"/>
          </p:cNvSpPr>
          <p:nvPr>
            <p:ph type="sldNum" sz="quarter" idx="2"/>
          </p:nvPr>
        </p:nvSpPr>
        <p:spPr>
          <a:xfrm>
            <a:off x="8617138" y="6550660"/>
            <a:ext cx="298263" cy="307340"/>
          </a:xfrm>
          <a:prstGeom prst="rect">
            <a:avLst/>
          </a:prstGeom>
        </p:spPr>
        <p:txBody>
          <a:bodyPr/>
          <a:lstStyle>
            <a:lvl1pPr algn="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07297427"/>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66_Title and Content">
    <p:spTree>
      <p:nvGrpSpPr>
        <p:cNvPr id="1" name=""/>
        <p:cNvGrpSpPr/>
        <p:nvPr/>
      </p:nvGrpSpPr>
      <p:grpSpPr>
        <a:xfrm>
          <a:off x="0" y="0"/>
          <a:ext cx="0" cy="0"/>
          <a:chOff x="0" y="0"/>
          <a:chExt cx="0" cy="0"/>
        </a:xfrm>
      </p:grpSpPr>
      <p:pic>
        <p:nvPicPr>
          <p:cNvPr id="9757"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9758"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9759" name="Title Text"/>
          <p:cNvSpPr txBox="1">
            <a:spLocks noGrp="1"/>
          </p:cNvSpPr>
          <p:nvPr>
            <p:ph type="title"/>
          </p:nvPr>
        </p:nvSpPr>
        <p:spPr>
          <a:prstGeom prst="rect">
            <a:avLst/>
          </a:prstGeom>
        </p:spPr>
        <p:txBody>
          <a:bodyPr/>
          <a:lstStyle/>
          <a:p>
            <a:r>
              <a:t>Title Text</a:t>
            </a:r>
          </a:p>
        </p:txBody>
      </p:sp>
      <p:sp>
        <p:nvSpPr>
          <p:cNvPr id="9760"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9761"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745126814"/>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976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976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70"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71689128"/>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61_Two Content">
    <p:spTree>
      <p:nvGrpSpPr>
        <p:cNvPr id="1" name=""/>
        <p:cNvGrpSpPr/>
        <p:nvPr/>
      </p:nvGrpSpPr>
      <p:grpSpPr>
        <a:xfrm>
          <a:off x="0" y="0"/>
          <a:ext cx="0" cy="0"/>
          <a:chOff x="0" y="0"/>
          <a:chExt cx="0" cy="0"/>
        </a:xfrm>
      </p:grpSpPr>
      <p:sp>
        <p:nvSpPr>
          <p:cNvPr id="9777" name="Title Text"/>
          <p:cNvSpPr txBox="1">
            <a:spLocks noGrp="1"/>
          </p:cNvSpPr>
          <p:nvPr>
            <p:ph type="title"/>
          </p:nvPr>
        </p:nvSpPr>
        <p:spPr>
          <a:prstGeom prst="rect">
            <a:avLst/>
          </a:prstGeom>
        </p:spPr>
        <p:txBody>
          <a:bodyPr/>
          <a:lstStyle/>
          <a:p>
            <a:r>
              <a:t>Title Text</a:t>
            </a:r>
          </a:p>
        </p:txBody>
      </p:sp>
      <p:sp>
        <p:nvSpPr>
          <p:cNvPr id="9778"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77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77532247"/>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61_Comparison">
    <p:spTree>
      <p:nvGrpSpPr>
        <p:cNvPr id="1" name=""/>
        <p:cNvGrpSpPr/>
        <p:nvPr/>
      </p:nvGrpSpPr>
      <p:grpSpPr>
        <a:xfrm>
          <a:off x="0" y="0"/>
          <a:ext cx="0" cy="0"/>
          <a:chOff x="0" y="0"/>
          <a:chExt cx="0" cy="0"/>
        </a:xfrm>
      </p:grpSpPr>
      <p:sp>
        <p:nvSpPr>
          <p:cNvPr id="978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78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8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8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2957020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2098035872"/>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62_Title Only">
    <p:spTree>
      <p:nvGrpSpPr>
        <p:cNvPr id="1" name=""/>
        <p:cNvGrpSpPr/>
        <p:nvPr/>
      </p:nvGrpSpPr>
      <p:grpSpPr>
        <a:xfrm>
          <a:off x="0" y="0"/>
          <a:ext cx="0" cy="0"/>
          <a:chOff x="0" y="0"/>
          <a:chExt cx="0" cy="0"/>
        </a:xfrm>
      </p:grpSpPr>
      <p:sp>
        <p:nvSpPr>
          <p:cNvPr id="9796" name="Title Text"/>
          <p:cNvSpPr txBox="1">
            <a:spLocks noGrp="1"/>
          </p:cNvSpPr>
          <p:nvPr>
            <p:ph type="title"/>
          </p:nvPr>
        </p:nvSpPr>
        <p:spPr>
          <a:prstGeom prst="rect">
            <a:avLst/>
          </a:prstGeom>
        </p:spPr>
        <p:txBody>
          <a:bodyPr/>
          <a:lstStyle/>
          <a:p>
            <a:r>
              <a:t>Title Text</a:t>
            </a:r>
          </a:p>
        </p:txBody>
      </p:sp>
      <p:sp>
        <p:nvSpPr>
          <p:cNvPr id="9797"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42319674"/>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63_Blank">
    <p:spTree>
      <p:nvGrpSpPr>
        <p:cNvPr id="1" name=""/>
        <p:cNvGrpSpPr/>
        <p:nvPr/>
      </p:nvGrpSpPr>
      <p:grpSpPr>
        <a:xfrm>
          <a:off x="0" y="0"/>
          <a:ext cx="0" cy="0"/>
          <a:chOff x="0" y="0"/>
          <a:chExt cx="0" cy="0"/>
        </a:xfrm>
      </p:grpSpPr>
      <p:sp>
        <p:nvSpPr>
          <p:cNvPr id="980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8447352"/>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61_Content with Caption">
    <p:spTree>
      <p:nvGrpSpPr>
        <p:cNvPr id="1" name=""/>
        <p:cNvGrpSpPr/>
        <p:nvPr/>
      </p:nvGrpSpPr>
      <p:grpSpPr>
        <a:xfrm>
          <a:off x="0" y="0"/>
          <a:ext cx="0" cy="0"/>
          <a:chOff x="0" y="0"/>
          <a:chExt cx="0" cy="0"/>
        </a:xfrm>
      </p:grpSpPr>
      <p:sp>
        <p:nvSpPr>
          <p:cNvPr id="9811"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812"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8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81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56439471"/>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61_Picture with Caption">
    <p:spTree>
      <p:nvGrpSpPr>
        <p:cNvPr id="1" name=""/>
        <p:cNvGrpSpPr/>
        <p:nvPr/>
      </p:nvGrpSpPr>
      <p:grpSpPr>
        <a:xfrm>
          <a:off x="0" y="0"/>
          <a:ext cx="0" cy="0"/>
          <a:chOff x="0" y="0"/>
          <a:chExt cx="0" cy="0"/>
        </a:xfrm>
      </p:grpSpPr>
      <p:sp>
        <p:nvSpPr>
          <p:cNvPr id="9821"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982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8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82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792578373"/>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showMasterSp="0" type="tx">
  <p:cSld name="6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83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3"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10254879"/>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x">
  <p:cSld name="6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4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4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42"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93630637"/>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6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84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85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51"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48020975"/>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6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5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4317900"/>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6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86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87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91461573"/>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6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87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78"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1193377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181512363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64_Blank">
    <p:bg>
      <p:bgPr>
        <a:solidFill>
          <a:schemeClr val="accent3">
            <a:lumOff val="44000"/>
          </a:schemeClr>
        </a:solidFill>
        <a:effectLst/>
      </p:bgPr>
    </p:bg>
    <p:spTree>
      <p:nvGrpSpPr>
        <p:cNvPr id="1" name=""/>
        <p:cNvGrpSpPr/>
        <p:nvPr/>
      </p:nvGrpSpPr>
      <p:grpSpPr>
        <a:xfrm>
          <a:off x="0" y="0"/>
          <a:ext cx="0" cy="0"/>
          <a:chOff x="0" y="0"/>
          <a:chExt cx="0" cy="0"/>
        </a:xfrm>
      </p:grpSpPr>
      <p:sp>
        <p:nvSpPr>
          <p:cNvPr id="988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558086"/>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6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89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89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9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89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95464261"/>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6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90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9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0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61086339"/>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70_Title Slide">
    <p:bg>
      <p:bgPr>
        <a:solidFill>
          <a:srgbClr val="000000"/>
        </a:solidFill>
        <a:effectLst/>
      </p:bgPr>
    </p:bg>
    <p:spTree>
      <p:nvGrpSpPr>
        <p:cNvPr id="1" name=""/>
        <p:cNvGrpSpPr/>
        <p:nvPr/>
      </p:nvGrpSpPr>
      <p:grpSpPr>
        <a:xfrm>
          <a:off x="0" y="0"/>
          <a:ext cx="0" cy="0"/>
          <a:chOff x="0" y="0"/>
          <a:chExt cx="0" cy="0"/>
        </a:xfrm>
      </p:grpSpPr>
      <p:sp>
        <p:nvSpPr>
          <p:cNvPr id="9912"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1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52928642"/>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68_Title and Content">
    <p:bg>
      <p:bgPr>
        <a:solidFill>
          <a:srgbClr val="000000"/>
        </a:solidFill>
        <a:effectLst/>
      </p:bgPr>
    </p:bg>
    <p:spTree>
      <p:nvGrpSpPr>
        <p:cNvPr id="1" name=""/>
        <p:cNvGrpSpPr/>
        <p:nvPr/>
      </p:nvGrpSpPr>
      <p:grpSpPr>
        <a:xfrm>
          <a:off x="0" y="0"/>
          <a:ext cx="0" cy="0"/>
          <a:chOff x="0" y="0"/>
          <a:chExt cx="0" cy="0"/>
        </a:xfrm>
      </p:grpSpPr>
      <p:sp>
        <p:nvSpPr>
          <p:cNvPr id="9921"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170078"/>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62_Section Header">
    <p:bg>
      <p:bgPr>
        <a:solidFill>
          <a:srgbClr val="000000"/>
        </a:solidFill>
        <a:effectLst/>
      </p:bgPr>
    </p:bg>
    <p:spTree>
      <p:nvGrpSpPr>
        <p:cNvPr id="1" name=""/>
        <p:cNvGrpSpPr/>
        <p:nvPr/>
      </p:nvGrpSpPr>
      <p:grpSpPr>
        <a:xfrm>
          <a:off x="0" y="0"/>
          <a:ext cx="0" cy="0"/>
          <a:chOff x="0" y="0"/>
          <a:chExt cx="0" cy="0"/>
        </a:xfrm>
      </p:grpSpPr>
      <p:sp>
        <p:nvSpPr>
          <p:cNvPr id="99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99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3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6275512"/>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63_Two Content">
    <p:bg>
      <p:bgPr>
        <a:solidFill>
          <a:srgbClr val="000000"/>
        </a:solidFill>
        <a:effectLst/>
      </p:bgPr>
    </p:bg>
    <p:spTree>
      <p:nvGrpSpPr>
        <p:cNvPr id="1" name=""/>
        <p:cNvGrpSpPr/>
        <p:nvPr/>
      </p:nvGrpSpPr>
      <p:grpSpPr>
        <a:xfrm>
          <a:off x="0" y="0"/>
          <a:ext cx="0" cy="0"/>
          <a:chOff x="0" y="0"/>
          <a:chExt cx="0" cy="0"/>
        </a:xfrm>
      </p:grpSpPr>
      <p:sp>
        <p:nvSpPr>
          <p:cNvPr id="9939"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4464952"/>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63_Comparison">
    <p:bg>
      <p:bgPr>
        <a:solidFill>
          <a:srgbClr val="000000"/>
        </a:solidFill>
        <a:effectLst/>
      </p:bgPr>
    </p:bg>
    <p:spTree>
      <p:nvGrpSpPr>
        <p:cNvPr id="1" name=""/>
        <p:cNvGrpSpPr/>
        <p:nvPr/>
      </p:nvGrpSpPr>
      <p:grpSpPr>
        <a:xfrm>
          <a:off x="0" y="0"/>
          <a:ext cx="0" cy="0"/>
          <a:chOff x="0" y="0"/>
          <a:chExt cx="0" cy="0"/>
        </a:xfrm>
      </p:grpSpPr>
      <p:sp>
        <p:nvSpPr>
          <p:cNvPr id="9948"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99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92414705"/>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64_Title Only">
    <p:bg>
      <p:bgPr>
        <a:solidFill>
          <a:srgbClr val="000000"/>
        </a:solidFill>
        <a:effectLst/>
      </p:bgPr>
    </p:bg>
    <p:spTree>
      <p:nvGrpSpPr>
        <p:cNvPr id="1" name=""/>
        <p:cNvGrpSpPr/>
        <p:nvPr/>
      </p:nvGrpSpPr>
      <p:grpSpPr>
        <a:xfrm>
          <a:off x="0" y="0"/>
          <a:ext cx="0" cy="0"/>
          <a:chOff x="0" y="0"/>
          <a:chExt cx="0" cy="0"/>
        </a:xfrm>
      </p:grpSpPr>
      <p:sp>
        <p:nvSpPr>
          <p:cNvPr id="995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5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5469999"/>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65_Blank">
    <p:bg>
      <p:bgPr>
        <a:solidFill>
          <a:srgbClr val="000000"/>
        </a:solidFill>
        <a:effectLst/>
      </p:bgPr>
    </p:bg>
    <p:spTree>
      <p:nvGrpSpPr>
        <p:cNvPr id="1" name=""/>
        <p:cNvGrpSpPr/>
        <p:nvPr/>
      </p:nvGrpSpPr>
      <p:grpSpPr>
        <a:xfrm>
          <a:off x="0" y="0"/>
          <a:ext cx="0" cy="0"/>
          <a:chOff x="0" y="0"/>
          <a:chExt cx="0" cy="0"/>
        </a:xfrm>
      </p:grpSpPr>
      <p:sp>
        <p:nvSpPr>
          <p:cNvPr id="99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164910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958954166"/>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63_Content with Caption">
    <p:bg>
      <p:bgPr>
        <a:solidFill>
          <a:srgbClr val="000000"/>
        </a:solidFill>
        <a:effectLst/>
      </p:bgPr>
    </p:bg>
    <p:spTree>
      <p:nvGrpSpPr>
        <p:cNvPr id="1" name=""/>
        <p:cNvGrpSpPr/>
        <p:nvPr/>
      </p:nvGrpSpPr>
      <p:grpSpPr>
        <a:xfrm>
          <a:off x="0" y="0"/>
          <a:ext cx="0" cy="0"/>
          <a:chOff x="0" y="0"/>
          <a:chExt cx="0" cy="0"/>
        </a:xfrm>
      </p:grpSpPr>
      <p:sp>
        <p:nvSpPr>
          <p:cNvPr id="9973"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997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5618268"/>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63_Picture with Caption">
    <p:bg>
      <p:bgPr>
        <a:solidFill>
          <a:srgbClr val="000000"/>
        </a:solidFill>
        <a:effectLst/>
      </p:bgPr>
    </p:bg>
    <p:spTree>
      <p:nvGrpSpPr>
        <p:cNvPr id="1" name=""/>
        <p:cNvGrpSpPr/>
        <p:nvPr/>
      </p:nvGrpSpPr>
      <p:grpSpPr>
        <a:xfrm>
          <a:off x="0" y="0"/>
          <a:ext cx="0" cy="0"/>
          <a:chOff x="0" y="0"/>
          <a:chExt cx="0" cy="0"/>
        </a:xfrm>
      </p:grpSpPr>
      <p:sp>
        <p:nvSpPr>
          <p:cNvPr id="998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9221076"/>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9993"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9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04471773"/>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000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00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0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9217092"/>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7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0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13"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85623603"/>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6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21"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2"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81023358"/>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6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0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Calibri"/>
                <a:ea typeface="Calibri"/>
                <a:cs typeface="Calibri"/>
                <a:sym typeface="Calibri"/>
              </a:defRPr>
            </a:lvl1pPr>
          </a:lstStyle>
          <a:p>
            <a:r>
              <a:t>Title Text</a:t>
            </a:r>
          </a:p>
        </p:txBody>
      </p:sp>
      <p:sp>
        <p:nvSpPr>
          <p:cNvPr id="100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31"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0417212"/>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6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buChar char="–"/>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buChar char="–"/>
              <a:defRPr sz="2800">
                <a:latin typeface="Calibri"/>
                <a:ea typeface="Calibri"/>
                <a:cs typeface="Calibri"/>
                <a:sym typeface="Calibri"/>
              </a:defRPr>
            </a:lvl4pPr>
            <a:lvl5pPr marL="2184400" indent="-355600">
              <a:spcBef>
                <a:spcPts val="6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96832100"/>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x">
  <p:cSld name="6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0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1005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75036018"/>
      </p:ext>
    </p:extLst>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6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0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58"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631748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3850909703"/>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66_Blank">
    <p:bg>
      <p:bgPr>
        <a:solidFill>
          <a:schemeClr val="accent3">
            <a:lumOff val="44000"/>
          </a:schemeClr>
        </a:solidFill>
        <a:effectLst/>
      </p:bgPr>
    </p:bg>
    <p:spTree>
      <p:nvGrpSpPr>
        <p:cNvPr id="1" name=""/>
        <p:cNvGrpSpPr/>
        <p:nvPr/>
      </p:nvGrpSpPr>
      <p:grpSpPr>
        <a:xfrm>
          <a:off x="0" y="0"/>
          <a:ext cx="0" cy="0"/>
          <a:chOff x="0" y="0"/>
          <a:chExt cx="0" cy="0"/>
        </a:xfrm>
      </p:grpSpPr>
      <p:sp>
        <p:nvSpPr>
          <p:cNvPr id="1006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10186061"/>
      </p:ext>
    </p:extLst>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6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73"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1007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42524543"/>
      </p:ext>
    </p:extLst>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6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0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8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61091229"/>
      </p:ext>
    </p:extLst>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type="tx">
  <p:cSld name="67_Blank">
    <p:spTree>
      <p:nvGrpSpPr>
        <p:cNvPr id="1" name=""/>
        <p:cNvGrpSpPr/>
        <p:nvPr/>
      </p:nvGrpSpPr>
      <p:grpSpPr>
        <a:xfrm>
          <a:off x="0" y="0"/>
          <a:ext cx="0" cy="0"/>
          <a:chOff x="0" y="0"/>
          <a:chExt cx="0" cy="0"/>
        </a:xfrm>
      </p:grpSpPr>
      <p:sp>
        <p:nvSpPr>
          <p:cNvPr id="10092"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895082"/>
      </p:ext>
    </p:extLst>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5_Blank 0">
    <p:spTree>
      <p:nvGrpSpPr>
        <p:cNvPr id="1" name=""/>
        <p:cNvGrpSpPr/>
        <p:nvPr/>
      </p:nvGrpSpPr>
      <p:grpSpPr>
        <a:xfrm>
          <a:off x="0" y="0"/>
          <a:ext cx="0" cy="0"/>
          <a:chOff x="0" y="0"/>
          <a:chExt cx="0" cy="0"/>
        </a:xfrm>
      </p:grpSpPr>
      <p:sp>
        <p:nvSpPr>
          <p:cNvPr id="10099"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46354306"/>
      </p:ext>
    </p:extLst>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x">
  <p:cSld name="72_Title Slide">
    <p:bg>
      <p:bgPr>
        <a:solidFill>
          <a:srgbClr val="E9E2B6"/>
        </a:solidFill>
        <a:effectLst/>
      </p:bgPr>
    </p:bg>
    <p:spTree>
      <p:nvGrpSpPr>
        <p:cNvPr id="1" name=""/>
        <p:cNvGrpSpPr/>
        <p:nvPr/>
      </p:nvGrpSpPr>
      <p:grpSpPr>
        <a:xfrm>
          <a:off x="0" y="0"/>
          <a:ext cx="0" cy="0"/>
          <a:chOff x="0" y="0"/>
          <a:chExt cx="0" cy="0"/>
        </a:xfrm>
      </p:grpSpPr>
      <p:sp>
        <p:nvSpPr>
          <p:cNvPr id="10106" name="Title Text"/>
          <p:cNvSpPr txBox="1">
            <a:spLocks noGrp="1"/>
          </p:cNvSpPr>
          <p:nvPr>
            <p:ph type="title"/>
          </p:nvPr>
        </p:nvSpPr>
        <p:spPr>
          <a:xfrm>
            <a:off x="3581403" y="685800"/>
            <a:ext cx="5561014" cy="3352800"/>
          </a:xfrm>
          <a:prstGeom prst="rect">
            <a:avLst/>
          </a:prstGeom>
        </p:spPr>
        <p:txBody>
          <a:bodyPr lIns="46010" tIns="46010" rIns="46010" bIns="46010" anchor="ctr"/>
          <a:lstStyle>
            <a:lvl1pPr algn="ctr">
              <a:defRPr>
                <a:solidFill>
                  <a:srgbClr val="786950"/>
                </a:solidFill>
                <a:effectLst>
                  <a:outerShdw blurRad="38100" dist="38100" dir="2700000" rotWithShape="0">
                    <a:srgbClr val="000000"/>
                  </a:outerShdw>
                </a:effectLst>
              </a:defRPr>
            </a:lvl1pPr>
          </a:lstStyle>
          <a:p>
            <a:r>
              <a:t>Title Text</a:t>
            </a:r>
          </a:p>
        </p:txBody>
      </p:sp>
      <p:sp>
        <p:nvSpPr>
          <p:cNvPr id="10107" name="Body Level One…"/>
          <p:cNvSpPr txBox="1">
            <a:spLocks noGrp="1"/>
          </p:cNvSpPr>
          <p:nvPr>
            <p:ph type="body" sz="quarter" idx="1"/>
          </p:nvPr>
        </p:nvSpPr>
        <p:spPr>
          <a:xfrm>
            <a:off x="5181603" y="4038600"/>
            <a:ext cx="3960814" cy="1752600"/>
          </a:xfrm>
          <a:prstGeom prst="rect">
            <a:avLst/>
          </a:prstGeom>
        </p:spPr>
        <p:txBody>
          <a:bodyPr lIns="46010" tIns="46010" rIns="46010" bIns="46010" anchor="ctr">
            <a:normAutofit/>
          </a:bodyPr>
          <a:lstStyle>
            <a:lvl1pPr marL="0" indent="0" algn="ctr">
              <a:buSzTx/>
              <a:buNone/>
              <a:defRPr>
                <a:solidFill>
                  <a:srgbClr val="786950"/>
                </a:solidFill>
              </a:defRPr>
            </a:lvl1pPr>
            <a:lvl2pPr marL="783312" indent="-326379" algn="ctr">
              <a:buSzPct val="95000"/>
              <a:buChar char="–"/>
              <a:defRPr>
                <a:solidFill>
                  <a:srgbClr val="786950"/>
                </a:solidFill>
              </a:defRPr>
            </a:lvl2pPr>
            <a:lvl3pPr marL="1218488" indent="-304620" algn="ctr">
              <a:defRPr>
                <a:solidFill>
                  <a:srgbClr val="786950"/>
                </a:solidFill>
              </a:defRPr>
            </a:lvl3pPr>
            <a:lvl4pPr marL="1736343" indent="-365544" algn="ctr">
              <a:buChar char="–"/>
              <a:defRPr>
                <a:solidFill>
                  <a:srgbClr val="786950"/>
                </a:solidFill>
              </a:defRPr>
            </a:lvl4pPr>
            <a:lvl5pPr marL="2193276" indent="-365543" algn="ctr">
              <a:buChar char="•"/>
              <a:defRPr>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10108" name="Slide Number"/>
          <p:cNvSpPr txBox="1">
            <a:spLocks noGrp="1"/>
          </p:cNvSpPr>
          <p:nvPr>
            <p:ph type="sldNum" sz="quarter" idx="2"/>
          </p:nvPr>
        </p:nvSpPr>
        <p:spPr>
          <a:xfrm>
            <a:off x="8176314" y="6248400"/>
            <a:ext cx="281887" cy="287033"/>
          </a:xfrm>
          <a:prstGeom prst="rect">
            <a:avLst/>
          </a:prstGeom>
        </p:spPr>
        <p:txBody>
          <a:bodyPr lIns="45692" tIns="45692" rIns="45692" bIns="45692" anchor="t"/>
          <a:lstStyle>
            <a:lvl1pPr algn="r">
              <a:spcBef>
                <a:spcPts val="800"/>
              </a:spcBef>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00914003"/>
      </p:ext>
    </p:extLst>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70_Title and Content">
    <p:bg>
      <p:bgPr>
        <a:solidFill>
          <a:srgbClr val="E9E2B6"/>
        </a:solidFill>
        <a:effectLst/>
      </p:bgPr>
    </p:bg>
    <p:spTree>
      <p:nvGrpSpPr>
        <p:cNvPr id="1" name=""/>
        <p:cNvGrpSpPr/>
        <p:nvPr/>
      </p:nvGrpSpPr>
      <p:grpSpPr>
        <a:xfrm>
          <a:off x="0" y="0"/>
          <a:ext cx="0" cy="0"/>
          <a:chOff x="0" y="0"/>
          <a:chExt cx="0" cy="0"/>
        </a:xfrm>
      </p:grpSpPr>
      <p:pic>
        <p:nvPicPr>
          <p:cNvPr id="1011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1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17" name="Body Level One…"/>
          <p:cNvSpPr txBox="1">
            <a:spLocks noGrp="1"/>
          </p:cNvSpPr>
          <p:nvPr>
            <p:ph type="body" idx="1"/>
          </p:nvPr>
        </p:nvSpPr>
        <p:spPr>
          <a:xfrm>
            <a:off x="1371600" y="1981200"/>
            <a:ext cx="7620000" cy="4114800"/>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1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84473454"/>
      </p:ext>
    </p:extLst>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64_Section Header">
    <p:bg>
      <p:bgPr>
        <a:solidFill>
          <a:srgbClr val="E9E2B6"/>
        </a:solidFill>
        <a:effectLst/>
      </p:bgPr>
    </p:bg>
    <p:spTree>
      <p:nvGrpSpPr>
        <p:cNvPr id="1" name=""/>
        <p:cNvGrpSpPr/>
        <p:nvPr/>
      </p:nvGrpSpPr>
      <p:grpSpPr>
        <a:xfrm>
          <a:off x="0" y="0"/>
          <a:ext cx="0" cy="0"/>
          <a:chOff x="0" y="0"/>
          <a:chExt cx="0" cy="0"/>
        </a:xfrm>
      </p:grpSpPr>
      <p:pic>
        <p:nvPicPr>
          <p:cNvPr id="1012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26" name="Title Text"/>
          <p:cNvSpPr txBox="1">
            <a:spLocks noGrp="1"/>
          </p:cNvSpPr>
          <p:nvPr>
            <p:ph type="title"/>
          </p:nvPr>
        </p:nvSpPr>
        <p:spPr>
          <a:xfrm>
            <a:off x="722312" y="4406906"/>
            <a:ext cx="7772401" cy="1362076"/>
          </a:xfrm>
          <a:prstGeom prst="rect">
            <a:avLst/>
          </a:prstGeom>
        </p:spPr>
        <p:txBody>
          <a:bodyPr lIns="46010" tIns="46010" rIns="46010" bIns="46010" anchor="t"/>
          <a:lstStyle>
            <a:lvl1pPr>
              <a:defRPr sz="4000" b="1" cap="all">
                <a:solidFill>
                  <a:srgbClr val="996600"/>
                </a:solidFill>
              </a:defRPr>
            </a:lvl1pPr>
          </a:lstStyle>
          <a:p>
            <a:r>
              <a:t>Title Text</a:t>
            </a:r>
          </a:p>
        </p:txBody>
      </p:sp>
      <p:sp>
        <p:nvSpPr>
          <p:cNvPr id="10127" name="Body Level One…"/>
          <p:cNvSpPr txBox="1">
            <a:spLocks noGrp="1"/>
          </p:cNvSpPr>
          <p:nvPr>
            <p:ph type="body" sz="quarter" idx="1"/>
          </p:nvPr>
        </p:nvSpPr>
        <p:spPr>
          <a:xfrm>
            <a:off x="722312" y="2906713"/>
            <a:ext cx="7772401" cy="1500188"/>
          </a:xfrm>
          <a:prstGeom prst="rect">
            <a:avLst/>
          </a:prstGeom>
        </p:spPr>
        <p:txBody>
          <a:bodyPr lIns="45692" tIns="45692" rIns="45692" bIns="45692" anchor="b">
            <a:normAutofit/>
          </a:bodyPr>
          <a:lstStyle>
            <a:lvl1pPr marL="0" indent="0">
              <a:spcBef>
                <a:spcPts val="400"/>
              </a:spcBef>
              <a:buSzTx/>
              <a:buNone/>
              <a:defRPr sz="2000"/>
            </a:lvl1pPr>
            <a:lvl2pPr marL="0" indent="456933">
              <a:spcBef>
                <a:spcPts val="400"/>
              </a:spcBef>
              <a:buSzTx/>
              <a:buNone/>
              <a:defRPr sz="2000"/>
            </a:lvl2pPr>
            <a:lvl3pPr marL="0" indent="913864">
              <a:spcBef>
                <a:spcPts val="400"/>
              </a:spcBef>
              <a:buSzTx/>
              <a:buNone/>
              <a:defRPr sz="2000"/>
            </a:lvl3pPr>
            <a:lvl4pPr marL="0" indent="1370798">
              <a:spcBef>
                <a:spcPts val="400"/>
              </a:spcBef>
              <a:buSzTx/>
              <a:buNone/>
              <a:defRPr sz="2000"/>
            </a:lvl4pPr>
            <a:lvl5pPr marL="0" indent="1827731">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12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5518795"/>
      </p:ext>
    </p:extLst>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65_Two Content">
    <p:bg>
      <p:bgPr>
        <a:solidFill>
          <a:srgbClr val="E9E2B6"/>
        </a:solidFill>
        <a:effectLst/>
      </p:bgPr>
    </p:bg>
    <p:spTree>
      <p:nvGrpSpPr>
        <p:cNvPr id="1" name=""/>
        <p:cNvGrpSpPr/>
        <p:nvPr/>
      </p:nvGrpSpPr>
      <p:grpSpPr>
        <a:xfrm>
          <a:off x="0" y="0"/>
          <a:ext cx="0" cy="0"/>
          <a:chOff x="0" y="0"/>
          <a:chExt cx="0" cy="0"/>
        </a:xfrm>
      </p:grpSpPr>
      <p:pic>
        <p:nvPicPr>
          <p:cNvPr id="1013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3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37" name="Body Level One…"/>
          <p:cNvSpPr txBox="1">
            <a:spLocks noGrp="1"/>
          </p:cNvSpPr>
          <p:nvPr>
            <p:ph type="body" sz="half" idx="1"/>
          </p:nvPr>
        </p:nvSpPr>
        <p:spPr>
          <a:xfrm>
            <a:off x="1371600" y="1981200"/>
            <a:ext cx="3733800" cy="4114800"/>
          </a:xfrm>
          <a:prstGeom prst="rect">
            <a:avLst/>
          </a:prstGeom>
        </p:spPr>
        <p:txBody>
          <a:bodyPr lIns="45692" tIns="45692" rIns="45692" bIns="45692">
            <a:normAutofit/>
          </a:bodyPr>
          <a:lstStyle>
            <a:lvl1pPr marL="342698" indent="-342698">
              <a:spcBef>
                <a:spcPts val="600"/>
              </a:spcBef>
              <a:buClr>
                <a:srgbClr val="996600"/>
              </a:buClr>
              <a:buChar char="⬥"/>
              <a:defRPr sz="2800"/>
            </a:lvl1pPr>
            <a:lvl2pPr marL="790112" indent="-333179">
              <a:spcBef>
                <a:spcPts val="600"/>
              </a:spcBef>
              <a:buClr>
                <a:srgbClr val="996600"/>
              </a:buClr>
              <a:buSzPct val="95000"/>
              <a:buChar char="–"/>
              <a:defRPr sz="2800"/>
            </a:lvl2pPr>
            <a:lvl3pPr marL="1233718" indent="-319851">
              <a:spcBef>
                <a:spcPts val="600"/>
              </a:spcBef>
              <a:buClr>
                <a:srgbClr val="996600"/>
              </a:buClr>
              <a:defRPr sz="2800"/>
            </a:lvl3pPr>
            <a:lvl4pPr marL="1726189" indent="-355390">
              <a:spcBef>
                <a:spcPts val="600"/>
              </a:spcBef>
              <a:buClr>
                <a:srgbClr val="996600"/>
              </a:buClr>
              <a:buChar char="–"/>
              <a:defRPr sz="2800"/>
            </a:lvl4pPr>
            <a:lvl5pPr marL="2183121" indent="-355389">
              <a:spcBef>
                <a:spcPts val="600"/>
              </a:spcBef>
              <a:buClr>
                <a:srgbClr val="996600"/>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3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2550837"/>
      </p:ext>
    </p:extLst>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65_Comparison">
    <p:bg>
      <p:bgPr>
        <a:solidFill>
          <a:srgbClr val="E9E2B6"/>
        </a:solidFill>
        <a:effectLst/>
      </p:bgPr>
    </p:bg>
    <p:spTree>
      <p:nvGrpSpPr>
        <p:cNvPr id="1" name=""/>
        <p:cNvGrpSpPr/>
        <p:nvPr/>
      </p:nvGrpSpPr>
      <p:grpSpPr>
        <a:xfrm>
          <a:off x="0" y="0"/>
          <a:ext cx="0" cy="0"/>
          <a:chOff x="0" y="0"/>
          <a:chExt cx="0" cy="0"/>
        </a:xfrm>
      </p:grpSpPr>
      <p:pic>
        <p:nvPicPr>
          <p:cNvPr id="1014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46" name="Title Text"/>
          <p:cNvSpPr txBox="1">
            <a:spLocks noGrp="1"/>
          </p:cNvSpPr>
          <p:nvPr>
            <p:ph type="title"/>
          </p:nvPr>
        </p:nvSpPr>
        <p:spPr>
          <a:xfrm>
            <a:off x="457200" y="274638"/>
            <a:ext cx="8229600" cy="1143001"/>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47" name="Body Level One…"/>
          <p:cNvSpPr txBox="1">
            <a:spLocks noGrp="1"/>
          </p:cNvSpPr>
          <p:nvPr>
            <p:ph type="body" sz="quarter" idx="1"/>
          </p:nvPr>
        </p:nvSpPr>
        <p:spPr>
          <a:xfrm>
            <a:off x="457201" y="1535112"/>
            <a:ext cx="4040188" cy="639763"/>
          </a:xfrm>
          <a:prstGeom prst="rect">
            <a:avLst/>
          </a:prstGeom>
        </p:spPr>
        <p:txBody>
          <a:bodyPr lIns="45692" tIns="45692" rIns="45692" bIns="45692" anchor="b">
            <a:normAutofit/>
          </a:bodyPr>
          <a:lstStyle>
            <a:lvl1pPr marL="0" indent="0">
              <a:spcBef>
                <a:spcPts val="500"/>
              </a:spcBef>
              <a:buSzTx/>
              <a:buNone/>
              <a:defRPr sz="2400" b="1"/>
            </a:lvl1pPr>
            <a:lvl2pPr marL="0" indent="456933">
              <a:spcBef>
                <a:spcPts val="500"/>
              </a:spcBef>
              <a:buSzTx/>
              <a:buNone/>
              <a:defRPr sz="2400" b="1"/>
            </a:lvl2pPr>
            <a:lvl3pPr marL="0" indent="913864">
              <a:spcBef>
                <a:spcPts val="500"/>
              </a:spcBef>
              <a:buSzTx/>
              <a:buNone/>
              <a:defRPr sz="2400" b="1"/>
            </a:lvl3pPr>
            <a:lvl4pPr marL="0" indent="1370798">
              <a:spcBef>
                <a:spcPts val="500"/>
              </a:spcBef>
              <a:buSzTx/>
              <a:buNone/>
              <a:defRPr sz="2400" b="1"/>
            </a:lvl4pPr>
            <a:lvl5pPr marL="0" indent="1827731">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148" name="Text Placeholder 4"/>
          <p:cNvSpPr>
            <a:spLocks noGrp="1"/>
          </p:cNvSpPr>
          <p:nvPr>
            <p:ph type="body" sz="quarter" idx="21"/>
          </p:nvPr>
        </p:nvSpPr>
        <p:spPr>
          <a:xfrm>
            <a:off x="4645030" y="1535112"/>
            <a:ext cx="4041776" cy="639763"/>
          </a:xfrm>
          <a:prstGeom prst="rect">
            <a:avLst/>
          </a:prstGeom>
        </p:spPr>
        <p:txBody>
          <a:bodyPr lIns="45692" tIns="45692" rIns="45692" bIns="45692" anchor="b">
            <a:normAutofit/>
          </a:bodyPr>
          <a:lstStyle/>
          <a:p>
            <a:pPr marL="0" indent="0">
              <a:spcBef>
                <a:spcPts val="500"/>
              </a:spcBef>
              <a:buSzTx/>
              <a:buNone/>
              <a:defRPr sz="2400" b="1"/>
            </a:pPr>
            <a:endParaRPr/>
          </a:p>
        </p:txBody>
      </p:sp>
      <p:sp>
        <p:nvSpPr>
          <p:cNvPr id="10149"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9834849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400756275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66_Title Only">
    <p:bg>
      <p:bgPr>
        <a:solidFill>
          <a:srgbClr val="E9E2B6"/>
        </a:solidFill>
        <a:effectLst/>
      </p:bgPr>
    </p:bg>
    <p:spTree>
      <p:nvGrpSpPr>
        <p:cNvPr id="1" name=""/>
        <p:cNvGrpSpPr/>
        <p:nvPr/>
      </p:nvGrpSpPr>
      <p:grpSpPr>
        <a:xfrm>
          <a:off x="0" y="0"/>
          <a:ext cx="0" cy="0"/>
          <a:chOff x="0" y="0"/>
          <a:chExt cx="0" cy="0"/>
        </a:xfrm>
      </p:grpSpPr>
      <p:pic>
        <p:nvPicPr>
          <p:cNvPr id="10156"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57"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5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09473743"/>
      </p:ext>
    </p:extLst>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68_Blank">
    <p:bg>
      <p:bgPr>
        <a:solidFill>
          <a:srgbClr val="E9E2B6"/>
        </a:solidFill>
        <a:effectLst/>
      </p:bgPr>
    </p:bg>
    <p:spTree>
      <p:nvGrpSpPr>
        <p:cNvPr id="1" name=""/>
        <p:cNvGrpSpPr/>
        <p:nvPr/>
      </p:nvGrpSpPr>
      <p:grpSpPr>
        <a:xfrm>
          <a:off x="0" y="0"/>
          <a:ext cx="0" cy="0"/>
          <a:chOff x="0" y="0"/>
          <a:chExt cx="0" cy="0"/>
        </a:xfrm>
      </p:grpSpPr>
      <p:pic>
        <p:nvPicPr>
          <p:cNvPr id="1016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66"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0293348"/>
      </p:ext>
    </p:extLst>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6_Blank 0">
    <p:bg>
      <p:bgPr>
        <a:solidFill>
          <a:srgbClr val="E9E2B6">
            <a:alpha val="0"/>
          </a:srgbClr>
        </a:solidFill>
        <a:effectLst/>
      </p:bgPr>
    </p:bg>
    <p:spTree>
      <p:nvGrpSpPr>
        <p:cNvPr id="1" name=""/>
        <p:cNvGrpSpPr/>
        <p:nvPr/>
      </p:nvGrpSpPr>
      <p:grpSpPr>
        <a:xfrm>
          <a:off x="0" y="0"/>
          <a:ext cx="0" cy="0"/>
          <a:chOff x="0" y="0"/>
          <a:chExt cx="0" cy="0"/>
        </a:xfrm>
      </p:grpSpPr>
      <p:sp>
        <p:nvSpPr>
          <p:cNvPr id="1017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4617170"/>
      </p:ext>
    </p:extLst>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Blank 1">
    <p:bg>
      <p:bgPr>
        <a:solidFill>
          <a:srgbClr val="E9E2B6">
            <a:alpha val="0"/>
          </a:srgbClr>
        </a:solidFill>
        <a:effectLst/>
      </p:bgPr>
    </p:bg>
    <p:spTree>
      <p:nvGrpSpPr>
        <p:cNvPr id="1" name=""/>
        <p:cNvGrpSpPr/>
        <p:nvPr/>
      </p:nvGrpSpPr>
      <p:grpSpPr>
        <a:xfrm>
          <a:off x="0" y="0"/>
          <a:ext cx="0" cy="0"/>
          <a:chOff x="0" y="0"/>
          <a:chExt cx="0" cy="0"/>
        </a:xfrm>
      </p:grpSpPr>
      <p:pic>
        <p:nvPicPr>
          <p:cNvPr id="10180"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1"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3598423"/>
      </p:ext>
    </p:extLst>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tx">
  <p:cSld name="65_Content with Caption">
    <p:bg>
      <p:bgPr>
        <a:solidFill>
          <a:srgbClr val="E9E2B6"/>
        </a:solidFill>
        <a:effectLst/>
      </p:bgPr>
    </p:bg>
    <p:spTree>
      <p:nvGrpSpPr>
        <p:cNvPr id="1" name=""/>
        <p:cNvGrpSpPr/>
        <p:nvPr/>
      </p:nvGrpSpPr>
      <p:grpSpPr>
        <a:xfrm>
          <a:off x="0" y="0"/>
          <a:ext cx="0" cy="0"/>
          <a:chOff x="0" y="0"/>
          <a:chExt cx="0" cy="0"/>
        </a:xfrm>
      </p:grpSpPr>
      <p:pic>
        <p:nvPicPr>
          <p:cNvPr id="10188"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9" name="Title Text"/>
          <p:cNvSpPr txBox="1">
            <a:spLocks noGrp="1"/>
          </p:cNvSpPr>
          <p:nvPr>
            <p:ph type="title"/>
          </p:nvPr>
        </p:nvSpPr>
        <p:spPr>
          <a:xfrm>
            <a:off x="457204" y="273050"/>
            <a:ext cx="3008314" cy="1162050"/>
          </a:xfrm>
          <a:prstGeom prst="rect">
            <a:avLst/>
          </a:prstGeom>
        </p:spPr>
        <p:txBody>
          <a:bodyPr lIns="46010" tIns="46010" rIns="46010" bIns="46010"/>
          <a:lstStyle>
            <a:lvl1pPr>
              <a:defRPr sz="2000" b="1">
                <a:solidFill>
                  <a:srgbClr val="996600"/>
                </a:solidFill>
              </a:defRPr>
            </a:lvl1pPr>
          </a:lstStyle>
          <a:p>
            <a:r>
              <a:t>Title Text</a:t>
            </a:r>
          </a:p>
        </p:txBody>
      </p:sp>
      <p:sp>
        <p:nvSpPr>
          <p:cNvPr id="10190" name="Body Level One…"/>
          <p:cNvSpPr txBox="1">
            <a:spLocks noGrp="1"/>
          </p:cNvSpPr>
          <p:nvPr>
            <p:ph type="body" idx="1"/>
          </p:nvPr>
        </p:nvSpPr>
        <p:spPr>
          <a:xfrm>
            <a:off x="3575050" y="273056"/>
            <a:ext cx="5111750" cy="5853113"/>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91" name="Text Placeholder 3"/>
          <p:cNvSpPr>
            <a:spLocks noGrp="1"/>
          </p:cNvSpPr>
          <p:nvPr>
            <p:ph type="body" sz="half" idx="21"/>
          </p:nvPr>
        </p:nvSpPr>
        <p:spPr>
          <a:xfrm>
            <a:off x="457203" y="1435106"/>
            <a:ext cx="3008315" cy="4691063"/>
          </a:xfrm>
          <a:prstGeom prst="rect">
            <a:avLst/>
          </a:prstGeom>
        </p:spPr>
        <p:txBody>
          <a:bodyPr lIns="45692" tIns="45692" rIns="45692" bIns="45692">
            <a:normAutofit/>
          </a:bodyPr>
          <a:lstStyle/>
          <a:p>
            <a:pPr marL="0" indent="0">
              <a:spcBef>
                <a:spcPts val="300"/>
              </a:spcBef>
              <a:buSzTx/>
              <a:buNone/>
              <a:defRPr sz="1400"/>
            </a:pPr>
            <a:endParaRPr/>
          </a:p>
        </p:txBody>
      </p:sp>
      <p:sp>
        <p:nvSpPr>
          <p:cNvPr id="10192"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6706535"/>
      </p:ext>
    </p:extLst>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type="tx">
  <p:cSld name="65_Picture with Caption">
    <p:bg>
      <p:bgPr>
        <a:solidFill>
          <a:srgbClr val="E9E2B6"/>
        </a:solidFill>
        <a:effectLst/>
      </p:bgPr>
    </p:bg>
    <p:spTree>
      <p:nvGrpSpPr>
        <p:cNvPr id="1" name=""/>
        <p:cNvGrpSpPr/>
        <p:nvPr/>
      </p:nvGrpSpPr>
      <p:grpSpPr>
        <a:xfrm>
          <a:off x="0" y="0"/>
          <a:ext cx="0" cy="0"/>
          <a:chOff x="0" y="0"/>
          <a:chExt cx="0" cy="0"/>
        </a:xfrm>
      </p:grpSpPr>
      <p:pic>
        <p:nvPicPr>
          <p:cNvPr id="10199"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200" name="Title Text"/>
          <p:cNvSpPr txBox="1">
            <a:spLocks noGrp="1"/>
          </p:cNvSpPr>
          <p:nvPr>
            <p:ph type="title"/>
          </p:nvPr>
        </p:nvSpPr>
        <p:spPr>
          <a:xfrm>
            <a:off x="1792288" y="4800600"/>
            <a:ext cx="5486401" cy="566738"/>
          </a:xfrm>
          <a:prstGeom prst="rect">
            <a:avLst/>
          </a:prstGeom>
        </p:spPr>
        <p:txBody>
          <a:bodyPr lIns="46010" tIns="46010" rIns="46010" bIns="46010"/>
          <a:lstStyle>
            <a:lvl1pPr>
              <a:defRPr sz="2000" b="1">
                <a:solidFill>
                  <a:srgbClr val="996600"/>
                </a:solidFill>
              </a:defRPr>
            </a:lvl1pPr>
          </a:lstStyle>
          <a:p>
            <a:r>
              <a:t>Title Text</a:t>
            </a:r>
          </a:p>
        </p:txBody>
      </p:sp>
      <p:sp>
        <p:nvSpPr>
          <p:cNvPr id="102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02" name="Body Level One…"/>
          <p:cNvSpPr txBox="1">
            <a:spLocks noGrp="1"/>
          </p:cNvSpPr>
          <p:nvPr>
            <p:ph type="body" sz="quarter" idx="1"/>
          </p:nvPr>
        </p:nvSpPr>
        <p:spPr>
          <a:xfrm>
            <a:off x="1792288" y="5367337"/>
            <a:ext cx="5486401" cy="804863"/>
          </a:xfrm>
          <a:prstGeom prst="rect">
            <a:avLst/>
          </a:prstGeom>
        </p:spPr>
        <p:txBody>
          <a:bodyPr lIns="45692" tIns="45692" rIns="45692" bIns="45692">
            <a:normAutofit/>
          </a:bodyPr>
          <a:lstStyle>
            <a:lvl1pPr marL="0" indent="0">
              <a:spcBef>
                <a:spcPts val="300"/>
              </a:spcBef>
              <a:buSzTx/>
              <a:buNone/>
              <a:defRPr sz="1400"/>
            </a:lvl1pPr>
            <a:lvl2pPr marL="0" indent="456933">
              <a:spcBef>
                <a:spcPts val="300"/>
              </a:spcBef>
              <a:buSzTx/>
              <a:buNone/>
              <a:defRPr sz="1400"/>
            </a:lvl2pPr>
            <a:lvl3pPr marL="0" indent="913864">
              <a:spcBef>
                <a:spcPts val="300"/>
              </a:spcBef>
              <a:buSzTx/>
              <a:buNone/>
              <a:defRPr sz="1400"/>
            </a:lvl3pPr>
            <a:lvl4pPr marL="0" indent="1370798">
              <a:spcBef>
                <a:spcPts val="300"/>
              </a:spcBef>
              <a:buSzTx/>
              <a:buNone/>
              <a:defRPr sz="1400"/>
            </a:lvl4pPr>
            <a:lvl5pPr marL="0" indent="1827731">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0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8433703"/>
      </p:ext>
    </p:extLst>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type="tx">
  <p:cSld name="73_Title Slide">
    <p:bg>
      <p:bgPr>
        <a:solidFill>
          <a:srgbClr val="000000"/>
        </a:solidFill>
        <a:effectLst/>
      </p:bgPr>
    </p:bg>
    <p:spTree>
      <p:nvGrpSpPr>
        <p:cNvPr id="1" name=""/>
        <p:cNvGrpSpPr/>
        <p:nvPr/>
      </p:nvGrpSpPr>
      <p:grpSpPr>
        <a:xfrm>
          <a:off x="0" y="0"/>
          <a:ext cx="0" cy="0"/>
          <a:chOff x="0" y="0"/>
          <a:chExt cx="0" cy="0"/>
        </a:xfrm>
      </p:grpSpPr>
      <p:sp>
        <p:nvSpPr>
          <p:cNvPr id="10210"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01732015"/>
      </p:ext>
    </p:extLst>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showMasterSp="0" type="tx">
  <p:cSld name="1_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0219"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8188537"/>
      </p:ext>
    </p:extLst>
  </p:cSld>
  <p:clrMapOvr>
    <a:masterClrMapping/>
  </p:clrMapOvr>
  <p:transition spd="med"/>
</p:sldLayout>
</file>

<file path=ppt/slideLayouts/slideLayout898.xml><?xml version="1.0" encoding="utf-8"?>
<p:sldLayout xmlns:a="http://schemas.openxmlformats.org/drawingml/2006/main" xmlns:r="http://schemas.openxmlformats.org/officeDocument/2006/relationships" xmlns:p="http://schemas.openxmlformats.org/presentationml/2006/main" showMasterSp="0" type="tx">
  <p:cSld name="71_Title and Content">
    <p:bg>
      <p:bgPr>
        <a:solidFill>
          <a:srgbClr val="000000"/>
        </a:solidFill>
        <a:effectLst/>
      </p:bgPr>
    </p:bg>
    <p:spTree>
      <p:nvGrpSpPr>
        <p:cNvPr id="1" name=""/>
        <p:cNvGrpSpPr/>
        <p:nvPr/>
      </p:nvGrpSpPr>
      <p:grpSpPr>
        <a:xfrm>
          <a:off x="0" y="0"/>
          <a:ext cx="0" cy="0"/>
          <a:chOff x="0" y="0"/>
          <a:chExt cx="0" cy="0"/>
        </a:xfrm>
      </p:grpSpPr>
      <p:sp>
        <p:nvSpPr>
          <p:cNvPr id="1022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7585777"/>
      </p:ext>
    </p:extLst>
  </p:cSld>
  <p:clrMapOvr>
    <a:masterClrMapping/>
  </p:clrMapOvr>
  <p:transition spd="med"/>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x">
  <p:cSld name="65_Section Header">
    <p:bg>
      <p:bgPr>
        <a:solidFill>
          <a:srgbClr val="000000"/>
        </a:solidFill>
        <a:effectLst/>
      </p:bgPr>
    </p:bg>
    <p:spTree>
      <p:nvGrpSpPr>
        <p:cNvPr id="1" name=""/>
        <p:cNvGrpSpPr/>
        <p:nvPr/>
      </p:nvGrpSpPr>
      <p:grpSpPr>
        <a:xfrm>
          <a:off x="0" y="0"/>
          <a:ext cx="0" cy="0"/>
          <a:chOff x="0" y="0"/>
          <a:chExt cx="0" cy="0"/>
        </a:xfrm>
      </p:grpSpPr>
      <p:sp>
        <p:nvSpPr>
          <p:cNvPr id="102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2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24068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793971194"/>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showMasterSp="0" type="tx">
  <p:cSld name="66_Two Content">
    <p:bg>
      <p:bgPr>
        <a:solidFill>
          <a:srgbClr val="000000"/>
        </a:solidFill>
        <a:effectLst/>
      </p:bgPr>
    </p:bg>
    <p:spTree>
      <p:nvGrpSpPr>
        <p:cNvPr id="1" name=""/>
        <p:cNvGrpSpPr/>
        <p:nvPr/>
      </p:nvGrpSpPr>
      <p:grpSpPr>
        <a:xfrm>
          <a:off x="0" y="0"/>
          <a:ext cx="0" cy="0"/>
          <a:chOff x="0" y="0"/>
          <a:chExt cx="0" cy="0"/>
        </a:xfrm>
      </p:grpSpPr>
      <p:sp>
        <p:nvSpPr>
          <p:cNvPr id="10246"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4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4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6559938"/>
      </p:ext>
    </p:extLst>
  </p:cSld>
  <p:clrMapOvr>
    <a:masterClrMapping/>
  </p:clrMapOvr>
  <p:transition spd="med"/>
</p:sldLayout>
</file>

<file path=ppt/slideLayouts/slideLayout901.xml><?xml version="1.0" encoding="utf-8"?>
<p:sldLayout xmlns:a="http://schemas.openxmlformats.org/drawingml/2006/main" xmlns:r="http://schemas.openxmlformats.org/officeDocument/2006/relationships" xmlns:p="http://schemas.openxmlformats.org/presentationml/2006/main" showMasterSp="0" type="tx">
  <p:cSld name="66_Comparison">
    <p:bg>
      <p:bgPr>
        <a:solidFill>
          <a:srgbClr val="000000"/>
        </a:solidFill>
        <a:effectLst/>
      </p:bgPr>
    </p:bg>
    <p:spTree>
      <p:nvGrpSpPr>
        <p:cNvPr id="1" name=""/>
        <p:cNvGrpSpPr/>
        <p:nvPr/>
      </p:nvGrpSpPr>
      <p:grpSpPr>
        <a:xfrm>
          <a:off x="0" y="0"/>
          <a:ext cx="0" cy="0"/>
          <a:chOff x="0" y="0"/>
          <a:chExt cx="0" cy="0"/>
        </a:xfrm>
      </p:grpSpPr>
      <p:sp>
        <p:nvSpPr>
          <p:cNvPr id="10255"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25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939377"/>
      </p:ext>
    </p:extLst>
  </p:cSld>
  <p:clrMapOvr>
    <a:masterClrMapping/>
  </p:clrMapOvr>
  <p:transition spd="med"/>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type="tx">
  <p:cSld name="67_Title Only">
    <p:bg>
      <p:bgPr>
        <a:solidFill>
          <a:srgbClr val="000000"/>
        </a:solidFill>
        <a:effectLst/>
      </p:bgPr>
    </p:bg>
    <p:spTree>
      <p:nvGrpSpPr>
        <p:cNvPr id="1" name=""/>
        <p:cNvGrpSpPr/>
        <p:nvPr/>
      </p:nvGrpSpPr>
      <p:grpSpPr>
        <a:xfrm>
          <a:off x="0" y="0"/>
          <a:ext cx="0" cy="0"/>
          <a:chOff x="0" y="0"/>
          <a:chExt cx="0" cy="0"/>
        </a:xfrm>
      </p:grpSpPr>
      <p:sp>
        <p:nvSpPr>
          <p:cNvPr id="10265"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126167"/>
      </p:ext>
    </p:extLst>
  </p:cSld>
  <p:clrMapOvr>
    <a:masterClrMapping/>
  </p:clrMapOvr>
  <p:transition spd="med"/>
</p:sldLayout>
</file>

<file path=ppt/slideLayouts/slideLayout903.xml><?xml version="1.0" encoding="utf-8"?>
<p:sldLayout xmlns:a="http://schemas.openxmlformats.org/drawingml/2006/main" xmlns:r="http://schemas.openxmlformats.org/officeDocument/2006/relationships" xmlns:p="http://schemas.openxmlformats.org/presentationml/2006/main" showMasterSp="0" type="tx">
  <p:cSld name="69_Blank">
    <p:bg>
      <p:bgPr>
        <a:solidFill>
          <a:srgbClr val="000000"/>
        </a:solidFill>
        <a:effectLst/>
      </p:bgPr>
    </p:bg>
    <p:spTree>
      <p:nvGrpSpPr>
        <p:cNvPr id="1" name=""/>
        <p:cNvGrpSpPr/>
        <p:nvPr/>
      </p:nvGrpSpPr>
      <p:grpSpPr>
        <a:xfrm>
          <a:off x="0" y="0"/>
          <a:ext cx="0" cy="0"/>
          <a:chOff x="0" y="0"/>
          <a:chExt cx="0" cy="0"/>
        </a:xfrm>
      </p:grpSpPr>
      <p:sp>
        <p:nvSpPr>
          <p:cNvPr id="102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180359"/>
      </p:ext>
    </p:extLst>
  </p:cSld>
  <p:clrMapOvr>
    <a:masterClrMapping/>
  </p:clrMapOvr>
  <p:transition spd="med"/>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type="tx">
  <p:cSld name="7_Blank 0">
    <p:bg>
      <p:bgPr>
        <a:solidFill>
          <a:srgbClr val="000000"/>
        </a:solidFill>
        <a:effectLst/>
      </p:bgPr>
    </p:bg>
    <p:spTree>
      <p:nvGrpSpPr>
        <p:cNvPr id="1" name=""/>
        <p:cNvGrpSpPr/>
        <p:nvPr/>
      </p:nvGrpSpPr>
      <p:grpSpPr>
        <a:xfrm>
          <a:off x="0" y="0"/>
          <a:ext cx="0" cy="0"/>
          <a:chOff x="0" y="0"/>
          <a:chExt cx="0" cy="0"/>
        </a:xfrm>
      </p:grpSpPr>
      <p:sp>
        <p:nvSpPr>
          <p:cNvPr id="102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6882270"/>
      </p:ext>
    </p:extLst>
  </p:cSld>
  <p:clrMapOvr>
    <a:masterClrMapping/>
  </p:clrMapOvr>
  <p:transition spd="med"/>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type="tx">
  <p:cSld name="66_Content with Caption">
    <p:bg>
      <p:bgPr>
        <a:solidFill>
          <a:srgbClr val="000000"/>
        </a:solidFill>
        <a:effectLst/>
      </p:bgPr>
    </p:bg>
    <p:spTree>
      <p:nvGrpSpPr>
        <p:cNvPr id="1" name=""/>
        <p:cNvGrpSpPr/>
        <p:nvPr/>
      </p:nvGrpSpPr>
      <p:grpSpPr>
        <a:xfrm>
          <a:off x="0" y="0"/>
          <a:ext cx="0" cy="0"/>
          <a:chOff x="0" y="0"/>
          <a:chExt cx="0" cy="0"/>
        </a:xfrm>
      </p:grpSpPr>
      <p:sp>
        <p:nvSpPr>
          <p:cNvPr id="1028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02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3159405"/>
      </p:ext>
    </p:extLst>
  </p:cSld>
  <p:clrMapOvr>
    <a:masterClrMapping/>
  </p:clrMapOvr>
  <p:transition spd="med"/>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x">
  <p:cSld name="66_Picture with Caption">
    <p:bg>
      <p:bgPr>
        <a:solidFill>
          <a:srgbClr val="000000"/>
        </a:solidFill>
        <a:effectLst/>
      </p:bgPr>
    </p:bg>
    <p:spTree>
      <p:nvGrpSpPr>
        <p:cNvPr id="1" name=""/>
        <p:cNvGrpSpPr/>
        <p:nvPr/>
      </p:nvGrpSpPr>
      <p:grpSpPr>
        <a:xfrm>
          <a:off x="0" y="0"/>
          <a:ext cx="0" cy="0"/>
          <a:chOff x="0" y="0"/>
          <a:chExt cx="0" cy="0"/>
        </a:xfrm>
      </p:grpSpPr>
      <p:sp>
        <p:nvSpPr>
          <p:cNvPr id="10297"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090126"/>
      </p:ext>
    </p:extLst>
  </p:cSld>
  <p:clrMapOvr>
    <a:masterClrMapping/>
  </p:clrMapOvr>
  <p:transition spd="med"/>
</p:sldLayout>
</file>

<file path=ppt/slideLayouts/slideLayout907.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0307"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08"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7418221"/>
      </p:ext>
    </p:extLst>
  </p:cSld>
  <p:clrMapOvr>
    <a:masterClrMapping/>
  </p:clrMapOvr>
  <p:transition spd="med"/>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10316"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17"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13555842"/>
      </p:ext>
    </p:extLst>
  </p:cSld>
  <p:clrMapOvr>
    <a:masterClrMapping/>
  </p:clrMapOvr>
  <p:transition spd="med"/>
</p:sldLayout>
</file>

<file path=ppt/slideLayouts/slideLayout909.xml><?xml version="1.0" encoding="utf-8"?>
<p:sldLayout xmlns:a="http://schemas.openxmlformats.org/drawingml/2006/main" xmlns:r="http://schemas.openxmlformats.org/officeDocument/2006/relationships" xmlns:p="http://schemas.openxmlformats.org/presentationml/2006/main" showMasterSp="0" type="tx">
  <p:cSld name="74_Title Slide">
    <p:bg>
      <p:bgPr>
        <a:solidFill>
          <a:srgbClr val="000000"/>
        </a:solidFill>
        <a:effectLst/>
      </p:bgPr>
    </p:bg>
    <p:spTree>
      <p:nvGrpSpPr>
        <p:cNvPr id="1" name=""/>
        <p:cNvGrpSpPr/>
        <p:nvPr/>
      </p:nvGrpSpPr>
      <p:grpSpPr>
        <a:xfrm>
          <a:off x="0" y="0"/>
          <a:ext cx="0" cy="0"/>
          <a:chOff x="0" y="0"/>
          <a:chExt cx="0" cy="0"/>
        </a:xfrm>
      </p:grpSpPr>
      <p:sp>
        <p:nvSpPr>
          <p:cNvPr id="1032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2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2638324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4056532764"/>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type="tx">
  <p:cSld name="72_Title and Content">
    <p:bg>
      <p:bgPr>
        <a:solidFill>
          <a:srgbClr val="000000"/>
        </a:solidFill>
        <a:effectLst/>
      </p:bgPr>
    </p:bg>
    <p:spTree>
      <p:nvGrpSpPr>
        <p:cNvPr id="1" name=""/>
        <p:cNvGrpSpPr/>
        <p:nvPr/>
      </p:nvGrpSpPr>
      <p:grpSpPr>
        <a:xfrm>
          <a:off x="0" y="0"/>
          <a:ext cx="0" cy="0"/>
          <a:chOff x="0" y="0"/>
          <a:chExt cx="0" cy="0"/>
        </a:xfrm>
      </p:grpSpPr>
      <p:sp>
        <p:nvSpPr>
          <p:cNvPr id="1033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3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59878724"/>
      </p:ext>
    </p:extLst>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showMasterSp="0" type="tx">
  <p:cSld name="66_Section Header">
    <p:bg>
      <p:bgPr>
        <a:solidFill>
          <a:srgbClr val="000000"/>
        </a:solidFill>
        <a:effectLst/>
      </p:bgPr>
    </p:bg>
    <p:spTree>
      <p:nvGrpSpPr>
        <p:cNvPr id="1" name=""/>
        <p:cNvGrpSpPr/>
        <p:nvPr/>
      </p:nvGrpSpPr>
      <p:grpSpPr>
        <a:xfrm>
          <a:off x="0" y="0"/>
          <a:ext cx="0" cy="0"/>
          <a:chOff x="0" y="0"/>
          <a:chExt cx="0" cy="0"/>
        </a:xfrm>
      </p:grpSpPr>
      <p:sp>
        <p:nvSpPr>
          <p:cNvPr id="103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3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90211493"/>
      </p:ext>
    </p:extLst>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showMasterSp="0" type="tx">
  <p:cSld name="67_Two Content">
    <p:bg>
      <p:bgPr>
        <a:solidFill>
          <a:srgbClr val="000000"/>
        </a:solidFill>
        <a:effectLst/>
      </p:bgPr>
    </p:bg>
    <p:spTree>
      <p:nvGrpSpPr>
        <p:cNvPr id="1" name=""/>
        <p:cNvGrpSpPr/>
        <p:nvPr/>
      </p:nvGrpSpPr>
      <p:grpSpPr>
        <a:xfrm>
          <a:off x="0" y="0"/>
          <a:ext cx="0" cy="0"/>
          <a:chOff x="0" y="0"/>
          <a:chExt cx="0" cy="0"/>
        </a:xfrm>
      </p:grpSpPr>
      <p:sp>
        <p:nvSpPr>
          <p:cNvPr id="1035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5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1048686"/>
      </p:ext>
    </p:extLst>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x">
  <p:cSld name="67_Comparison">
    <p:bg>
      <p:bgPr>
        <a:solidFill>
          <a:srgbClr val="000000"/>
        </a:solidFill>
        <a:effectLst/>
      </p:bgPr>
    </p:bg>
    <p:spTree>
      <p:nvGrpSpPr>
        <p:cNvPr id="1" name=""/>
        <p:cNvGrpSpPr/>
        <p:nvPr/>
      </p:nvGrpSpPr>
      <p:grpSpPr>
        <a:xfrm>
          <a:off x="0" y="0"/>
          <a:ext cx="0" cy="0"/>
          <a:chOff x="0" y="0"/>
          <a:chExt cx="0" cy="0"/>
        </a:xfrm>
      </p:grpSpPr>
      <p:sp>
        <p:nvSpPr>
          <p:cNvPr id="1036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6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6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3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36917799"/>
      </p:ext>
    </p:extLst>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showMasterSp="0" type="tx">
  <p:cSld name="68_Title Only">
    <p:bg>
      <p:bgPr>
        <a:solidFill>
          <a:srgbClr val="000000"/>
        </a:solidFill>
        <a:effectLst/>
      </p:bgPr>
    </p:bg>
    <p:spTree>
      <p:nvGrpSpPr>
        <p:cNvPr id="1" name=""/>
        <p:cNvGrpSpPr/>
        <p:nvPr/>
      </p:nvGrpSpPr>
      <p:grpSpPr>
        <a:xfrm>
          <a:off x="0" y="0"/>
          <a:ext cx="0" cy="0"/>
          <a:chOff x="0" y="0"/>
          <a:chExt cx="0" cy="0"/>
        </a:xfrm>
      </p:grpSpPr>
      <p:sp>
        <p:nvSpPr>
          <p:cNvPr id="1037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0539511"/>
      </p:ext>
    </p:extLst>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showMasterSp="0" type="tx">
  <p:cSld name="70_Blank">
    <p:bg>
      <p:bgPr>
        <a:solidFill>
          <a:srgbClr val="000000"/>
        </a:solidFill>
        <a:effectLst/>
      </p:bgPr>
    </p:bg>
    <p:spTree>
      <p:nvGrpSpPr>
        <p:cNvPr id="1" name=""/>
        <p:cNvGrpSpPr/>
        <p:nvPr/>
      </p:nvGrpSpPr>
      <p:grpSpPr>
        <a:xfrm>
          <a:off x="0" y="0"/>
          <a:ext cx="0" cy="0"/>
          <a:chOff x="0" y="0"/>
          <a:chExt cx="0" cy="0"/>
        </a:xfrm>
      </p:grpSpPr>
      <p:sp>
        <p:nvSpPr>
          <p:cNvPr id="10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55460590"/>
      </p:ext>
    </p:extLst>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showMasterSp="0" type="tx">
  <p:cSld name="67_Content with Caption">
    <p:bg>
      <p:bgPr>
        <a:solidFill>
          <a:srgbClr val="000000"/>
        </a:solidFill>
        <a:effectLst/>
      </p:bgPr>
    </p:bg>
    <p:spTree>
      <p:nvGrpSpPr>
        <p:cNvPr id="1" name=""/>
        <p:cNvGrpSpPr/>
        <p:nvPr/>
      </p:nvGrpSpPr>
      <p:grpSpPr>
        <a:xfrm>
          <a:off x="0" y="0"/>
          <a:ext cx="0" cy="0"/>
          <a:chOff x="0" y="0"/>
          <a:chExt cx="0" cy="0"/>
        </a:xfrm>
      </p:grpSpPr>
      <p:sp>
        <p:nvSpPr>
          <p:cNvPr id="1038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8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8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3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52569798"/>
      </p:ext>
    </p:extLst>
  </p:cSld>
  <p:clrMapOvr>
    <a:masterClrMapping/>
  </p:clrMapOvr>
  <p:transition spd="med"/>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x">
  <p:cSld name="67_Picture with Caption">
    <p:bg>
      <p:bgPr>
        <a:solidFill>
          <a:srgbClr val="000000"/>
        </a:solidFill>
        <a:effectLst/>
      </p:bgPr>
    </p:bg>
    <p:spTree>
      <p:nvGrpSpPr>
        <p:cNvPr id="1" name=""/>
        <p:cNvGrpSpPr/>
        <p:nvPr/>
      </p:nvGrpSpPr>
      <p:grpSpPr>
        <a:xfrm>
          <a:off x="0" y="0"/>
          <a:ext cx="0" cy="0"/>
          <a:chOff x="0" y="0"/>
          <a:chExt cx="0" cy="0"/>
        </a:xfrm>
      </p:grpSpPr>
      <p:sp>
        <p:nvSpPr>
          <p:cNvPr id="1039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9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39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9400349"/>
      </p:ext>
    </p:extLst>
  </p:cSld>
  <p:clrMapOvr>
    <a:masterClrMapping/>
  </p:clrMapOvr>
  <p:transition spd="med"/>
</p:sldLayout>
</file>

<file path=ppt/slideLayouts/slideLayout918.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10406"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170584"/>
      </p:ext>
    </p:extLst>
  </p:cSld>
  <p:clrMapOvr>
    <a:masterClrMapping/>
  </p:clrMapOvr>
  <p:transition spd="med"/>
</p:sldLayout>
</file>

<file path=ppt/slideLayouts/slideLayout919.xml><?xml version="1.0" encoding="utf-8"?>
<p:sldLayout xmlns:a="http://schemas.openxmlformats.org/drawingml/2006/main" xmlns:r="http://schemas.openxmlformats.org/officeDocument/2006/relationships" xmlns:p="http://schemas.openxmlformats.org/presentationml/2006/main" showMasterSp="0" type="tx">
  <p:cSld name="75_Title Slide">
    <p:bg>
      <p:bgPr>
        <a:solidFill>
          <a:srgbClr val="474747"/>
        </a:solidFill>
        <a:effectLst/>
      </p:bgPr>
    </p:bg>
    <p:spTree>
      <p:nvGrpSpPr>
        <p:cNvPr id="1" name=""/>
        <p:cNvGrpSpPr/>
        <p:nvPr/>
      </p:nvGrpSpPr>
      <p:grpSpPr>
        <a:xfrm>
          <a:off x="0" y="0"/>
          <a:ext cx="0" cy="0"/>
          <a:chOff x="0" y="0"/>
          <a:chExt cx="0" cy="0"/>
        </a:xfrm>
      </p:grpSpPr>
      <p:grpSp>
        <p:nvGrpSpPr>
          <p:cNvPr id="10443" name="Group 31"/>
          <p:cNvGrpSpPr/>
          <p:nvPr/>
        </p:nvGrpSpPr>
        <p:grpSpPr>
          <a:xfrm>
            <a:off x="-1" y="-1"/>
            <a:ext cx="9132890" cy="6845301"/>
            <a:chOff x="0" y="0"/>
            <a:chExt cx="9132888" cy="6845300"/>
          </a:xfrm>
        </p:grpSpPr>
        <p:sp>
          <p:nvSpPr>
            <p:cNvPr id="1041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38" name="Group 26"/>
            <p:cNvGrpSpPr/>
            <p:nvPr/>
          </p:nvGrpSpPr>
          <p:grpSpPr>
            <a:xfrm>
              <a:off x="390524" y="323850"/>
              <a:ext cx="8366127" cy="6172200"/>
              <a:chOff x="0" y="0"/>
              <a:chExt cx="8366125" cy="6172200"/>
            </a:xfrm>
          </p:grpSpPr>
          <p:sp>
            <p:nvSpPr>
              <p:cNvPr id="1041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1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42" name="Group 30"/>
            <p:cNvGrpSpPr/>
            <p:nvPr/>
          </p:nvGrpSpPr>
          <p:grpSpPr>
            <a:xfrm>
              <a:off x="-1" y="-1"/>
              <a:ext cx="1978026" cy="1955801"/>
              <a:chOff x="0" y="0"/>
              <a:chExt cx="1978025" cy="1955800"/>
            </a:xfrm>
          </p:grpSpPr>
          <p:sp>
            <p:nvSpPr>
              <p:cNvPr id="1043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44" name="Title Text"/>
          <p:cNvSpPr txBox="1">
            <a:spLocks noGrp="1"/>
          </p:cNvSpPr>
          <p:nvPr>
            <p:ph type="title"/>
          </p:nvPr>
        </p:nvSpPr>
        <p:spPr>
          <a:xfrm>
            <a:off x="685800" y="2130425"/>
            <a:ext cx="7772400" cy="1470025"/>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4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46"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841588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518441740"/>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showMasterSp="0" type="tx">
  <p:cSld name="73_Title and Content">
    <p:bg>
      <p:bgPr>
        <a:solidFill>
          <a:srgbClr val="474747"/>
        </a:solidFill>
        <a:effectLst/>
      </p:bgPr>
    </p:bg>
    <p:spTree>
      <p:nvGrpSpPr>
        <p:cNvPr id="1" name=""/>
        <p:cNvGrpSpPr/>
        <p:nvPr/>
      </p:nvGrpSpPr>
      <p:grpSpPr>
        <a:xfrm>
          <a:off x="0" y="0"/>
          <a:ext cx="0" cy="0"/>
          <a:chOff x="0" y="0"/>
          <a:chExt cx="0" cy="0"/>
        </a:xfrm>
      </p:grpSpPr>
      <p:grpSp>
        <p:nvGrpSpPr>
          <p:cNvPr id="10482" name="Group 31"/>
          <p:cNvGrpSpPr/>
          <p:nvPr/>
        </p:nvGrpSpPr>
        <p:grpSpPr>
          <a:xfrm>
            <a:off x="-1" y="-1"/>
            <a:ext cx="9132890" cy="6845301"/>
            <a:chOff x="0" y="0"/>
            <a:chExt cx="9132888" cy="6845300"/>
          </a:xfrm>
        </p:grpSpPr>
        <p:sp>
          <p:nvSpPr>
            <p:cNvPr id="1045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77" name="Group 26"/>
            <p:cNvGrpSpPr/>
            <p:nvPr/>
          </p:nvGrpSpPr>
          <p:grpSpPr>
            <a:xfrm>
              <a:off x="390524" y="323850"/>
              <a:ext cx="8366127" cy="6172200"/>
              <a:chOff x="0" y="0"/>
              <a:chExt cx="8366125" cy="6172200"/>
            </a:xfrm>
          </p:grpSpPr>
          <p:sp>
            <p:nvSpPr>
              <p:cNvPr id="1045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5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81" name="Group 30"/>
            <p:cNvGrpSpPr/>
            <p:nvPr/>
          </p:nvGrpSpPr>
          <p:grpSpPr>
            <a:xfrm>
              <a:off x="-1" y="-1"/>
              <a:ext cx="1978026" cy="1955801"/>
              <a:chOff x="0" y="0"/>
              <a:chExt cx="1978025" cy="1955800"/>
            </a:xfrm>
          </p:grpSpPr>
          <p:sp>
            <p:nvSpPr>
              <p:cNvPr id="1047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7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8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83"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8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85"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329233"/>
      </p:ext>
    </p:extLst>
  </p:cSld>
  <p:clrMapOvr>
    <a:masterClrMapping/>
  </p:clrMapOvr>
  <p:transition spd="med"/>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x">
  <p:cSld name="67_Section Header">
    <p:bg>
      <p:bgPr>
        <a:solidFill>
          <a:srgbClr val="474747"/>
        </a:solidFill>
        <a:effectLst/>
      </p:bgPr>
    </p:bg>
    <p:spTree>
      <p:nvGrpSpPr>
        <p:cNvPr id="1" name=""/>
        <p:cNvGrpSpPr/>
        <p:nvPr/>
      </p:nvGrpSpPr>
      <p:grpSpPr>
        <a:xfrm>
          <a:off x="0" y="0"/>
          <a:ext cx="0" cy="0"/>
          <a:chOff x="0" y="0"/>
          <a:chExt cx="0" cy="0"/>
        </a:xfrm>
      </p:grpSpPr>
      <p:grpSp>
        <p:nvGrpSpPr>
          <p:cNvPr id="10521" name="Group 31"/>
          <p:cNvGrpSpPr/>
          <p:nvPr/>
        </p:nvGrpSpPr>
        <p:grpSpPr>
          <a:xfrm>
            <a:off x="-1" y="-1"/>
            <a:ext cx="9132890" cy="6845301"/>
            <a:chOff x="0" y="0"/>
            <a:chExt cx="9132888" cy="6845300"/>
          </a:xfrm>
        </p:grpSpPr>
        <p:sp>
          <p:nvSpPr>
            <p:cNvPr id="10492"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16" name="Group 26"/>
            <p:cNvGrpSpPr/>
            <p:nvPr/>
          </p:nvGrpSpPr>
          <p:grpSpPr>
            <a:xfrm>
              <a:off x="390524" y="323850"/>
              <a:ext cx="8366127" cy="6172200"/>
              <a:chOff x="0" y="0"/>
              <a:chExt cx="8366125" cy="6172200"/>
            </a:xfrm>
          </p:grpSpPr>
          <p:sp>
            <p:nvSpPr>
              <p:cNvPr id="1049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9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20" name="Group 30"/>
            <p:cNvGrpSpPr/>
            <p:nvPr/>
          </p:nvGrpSpPr>
          <p:grpSpPr>
            <a:xfrm>
              <a:off x="-1" y="-1"/>
              <a:ext cx="1978026" cy="1955801"/>
              <a:chOff x="0" y="0"/>
              <a:chExt cx="1978025" cy="1955800"/>
            </a:xfrm>
          </p:grpSpPr>
          <p:sp>
            <p:nvSpPr>
              <p:cNvPr id="1051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9"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24"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89371846"/>
      </p:ext>
    </p:extLst>
  </p:cSld>
  <p:clrMapOvr>
    <a:masterClrMapping/>
  </p:clrMapOvr>
  <p:transition spd="med"/>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type="tx">
  <p:cSld name="68_Two Content">
    <p:bg>
      <p:bgPr>
        <a:solidFill>
          <a:srgbClr val="474747"/>
        </a:solidFill>
        <a:effectLst/>
      </p:bgPr>
    </p:bg>
    <p:spTree>
      <p:nvGrpSpPr>
        <p:cNvPr id="1" name=""/>
        <p:cNvGrpSpPr/>
        <p:nvPr/>
      </p:nvGrpSpPr>
      <p:grpSpPr>
        <a:xfrm>
          <a:off x="0" y="0"/>
          <a:ext cx="0" cy="0"/>
          <a:chOff x="0" y="0"/>
          <a:chExt cx="0" cy="0"/>
        </a:xfrm>
      </p:grpSpPr>
      <p:grpSp>
        <p:nvGrpSpPr>
          <p:cNvPr id="10560" name="Group 31"/>
          <p:cNvGrpSpPr/>
          <p:nvPr/>
        </p:nvGrpSpPr>
        <p:grpSpPr>
          <a:xfrm>
            <a:off x="-1" y="-1"/>
            <a:ext cx="9132890" cy="6845301"/>
            <a:chOff x="0" y="0"/>
            <a:chExt cx="9132888" cy="6845300"/>
          </a:xfrm>
        </p:grpSpPr>
        <p:sp>
          <p:nvSpPr>
            <p:cNvPr id="1053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55" name="Group 26"/>
            <p:cNvGrpSpPr/>
            <p:nvPr/>
          </p:nvGrpSpPr>
          <p:grpSpPr>
            <a:xfrm>
              <a:off x="390524" y="323850"/>
              <a:ext cx="8366127" cy="6172200"/>
              <a:chOff x="0" y="0"/>
              <a:chExt cx="8366125" cy="6172200"/>
            </a:xfrm>
          </p:grpSpPr>
          <p:sp>
            <p:nvSpPr>
              <p:cNvPr id="1053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3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59" name="Group 30"/>
            <p:cNvGrpSpPr/>
            <p:nvPr/>
          </p:nvGrpSpPr>
          <p:grpSpPr>
            <a:xfrm>
              <a:off x="-1" y="-1"/>
              <a:ext cx="1978026" cy="1955801"/>
              <a:chOff x="0" y="0"/>
              <a:chExt cx="1978025" cy="1955800"/>
            </a:xfrm>
          </p:grpSpPr>
          <p:sp>
            <p:nvSpPr>
              <p:cNvPr id="1055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61"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6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6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7372018"/>
      </p:ext>
    </p:extLst>
  </p:cSld>
  <p:clrMapOvr>
    <a:masterClrMapping/>
  </p:clrMapOvr>
  <p:transition spd="med"/>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x">
  <p:cSld name="68_Comparison">
    <p:bg>
      <p:bgPr>
        <a:solidFill>
          <a:srgbClr val="474747"/>
        </a:solidFill>
        <a:effectLst/>
      </p:bgPr>
    </p:bg>
    <p:spTree>
      <p:nvGrpSpPr>
        <p:cNvPr id="1" name=""/>
        <p:cNvGrpSpPr/>
        <p:nvPr/>
      </p:nvGrpSpPr>
      <p:grpSpPr>
        <a:xfrm>
          <a:off x="0" y="0"/>
          <a:ext cx="0" cy="0"/>
          <a:chOff x="0" y="0"/>
          <a:chExt cx="0" cy="0"/>
        </a:xfrm>
      </p:grpSpPr>
      <p:grpSp>
        <p:nvGrpSpPr>
          <p:cNvPr id="10599" name="Group 31"/>
          <p:cNvGrpSpPr/>
          <p:nvPr/>
        </p:nvGrpSpPr>
        <p:grpSpPr>
          <a:xfrm>
            <a:off x="-1" y="-1"/>
            <a:ext cx="9132890" cy="6845301"/>
            <a:chOff x="0" y="0"/>
            <a:chExt cx="9132888" cy="6845300"/>
          </a:xfrm>
        </p:grpSpPr>
        <p:sp>
          <p:nvSpPr>
            <p:cNvPr id="1057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94" name="Group 26"/>
            <p:cNvGrpSpPr/>
            <p:nvPr/>
          </p:nvGrpSpPr>
          <p:grpSpPr>
            <a:xfrm>
              <a:off x="390524" y="323850"/>
              <a:ext cx="8366127" cy="6172200"/>
              <a:chOff x="0" y="0"/>
              <a:chExt cx="8366125" cy="6172200"/>
            </a:xfrm>
          </p:grpSpPr>
          <p:sp>
            <p:nvSpPr>
              <p:cNvPr id="1057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7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98" name="Group 30"/>
            <p:cNvGrpSpPr/>
            <p:nvPr/>
          </p:nvGrpSpPr>
          <p:grpSpPr>
            <a:xfrm>
              <a:off x="-1" y="-1"/>
              <a:ext cx="1978026" cy="1955801"/>
              <a:chOff x="0" y="0"/>
              <a:chExt cx="1978025" cy="1955800"/>
            </a:xfrm>
          </p:grpSpPr>
          <p:sp>
            <p:nvSpPr>
              <p:cNvPr id="1059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0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6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60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0800970"/>
      </p:ext>
    </p:extLst>
  </p:cSld>
  <p:clrMapOvr>
    <a:masterClrMapping/>
  </p:clrMapOvr>
  <p:transition spd="med"/>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x">
  <p:cSld name="69_Title Only">
    <p:bg>
      <p:bgPr>
        <a:solidFill>
          <a:srgbClr val="474747"/>
        </a:solidFill>
        <a:effectLst/>
      </p:bgPr>
    </p:bg>
    <p:spTree>
      <p:nvGrpSpPr>
        <p:cNvPr id="1" name=""/>
        <p:cNvGrpSpPr/>
        <p:nvPr/>
      </p:nvGrpSpPr>
      <p:grpSpPr>
        <a:xfrm>
          <a:off x="0" y="0"/>
          <a:ext cx="0" cy="0"/>
          <a:chOff x="0" y="0"/>
          <a:chExt cx="0" cy="0"/>
        </a:xfrm>
      </p:grpSpPr>
      <p:grpSp>
        <p:nvGrpSpPr>
          <p:cNvPr id="10639" name="Group 31"/>
          <p:cNvGrpSpPr/>
          <p:nvPr/>
        </p:nvGrpSpPr>
        <p:grpSpPr>
          <a:xfrm>
            <a:off x="-1" y="-1"/>
            <a:ext cx="9132890" cy="6845301"/>
            <a:chOff x="0" y="0"/>
            <a:chExt cx="9132888" cy="6845300"/>
          </a:xfrm>
        </p:grpSpPr>
        <p:sp>
          <p:nvSpPr>
            <p:cNvPr id="1061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34" name="Group 26"/>
            <p:cNvGrpSpPr/>
            <p:nvPr/>
          </p:nvGrpSpPr>
          <p:grpSpPr>
            <a:xfrm>
              <a:off x="390524" y="323850"/>
              <a:ext cx="8366127" cy="6172200"/>
              <a:chOff x="0" y="0"/>
              <a:chExt cx="8366125" cy="6172200"/>
            </a:xfrm>
          </p:grpSpPr>
          <p:sp>
            <p:nvSpPr>
              <p:cNvPr id="1061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1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38" name="Group 30"/>
            <p:cNvGrpSpPr/>
            <p:nvPr/>
          </p:nvGrpSpPr>
          <p:grpSpPr>
            <a:xfrm>
              <a:off x="-1" y="-1"/>
              <a:ext cx="1978026" cy="1955801"/>
              <a:chOff x="0" y="0"/>
              <a:chExt cx="1978025" cy="1955800"/>
            </a:xfrm>
          </p:grpSpPr>
          <p:sp>
            <p:nvSpPr>
              <p:cNvPr id="1063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4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41"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0911860"/>
      </p:ext>
    </p:extLst>
  </p:cSld>
  <p:clrMapOvr>
    <a:masterClrMapping/>
  </p:clrMapOvr>
  <p:transitio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71_Blank">
    <p:bg>
      <p:bgPr>
        <a:solidFill>
          <a:srgbClr val="474747"/>
        </a:solidFill>
        <a:effectLst/>
      </p:bgPr>
    </p:bg>
    <p:spTree>
      <p:nvGrpSpPr>
        <p:cNvPr id="1" name=""/>
        <p:cNvGrpSpPr/>
        <p:nvPr/>
      </p:nvGrpSpPr>
      <p:grpSpPr>
        <a:xfrm>
          <a:off x="0" y="0"/>
          <a:ext cx="0" cy="0"/>
          <a:chOff x="0" y="0"/>
          <a:chExt cx="0" cy="0"/>
        </a:xfrm>
      </p:grpSpPr>
      <p:grpSp>
        <p:nvGrpSpPr>
          <p:cNvPr id="10677" name="Group 31"/>
          <p:cNvGrpSpPr/>
          <p:nvPr/>
        </p:nvGrpSpPr>
        <p:grpSpPr>
          <a:xfrm>
            <a:off x="-1" y="-1"/>
            <a:ext cx="9132890" cy="6845301"/>
            <a:chOff x="0" y="0"/>
            <a:chExt cx="9132888" cy="6845300"/>
          </a:xfrm>
        </p:grpSpPr>
        <p:sp>
          <p:nvSpPr>
            <p:cNvPr id="106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72" name="Group 26"/>
            <p:cNvGrpSpPr/>
            <p:nvPr/>
          </p:nvGrpSpPr>
          <p:grpSpPr>
            <a:xfrm>
              <a:off x="390524" y="323850"/>
              <a:ext cx="8366127" cy="6172200"/>
              <a:chOff x="0" y="0"/>
              <a:chExt cx="8366125" cy="6172200"/>
            </a:xfrm>
          </p:grpSpPr>
          <p:sp>
            <p:nvSpPr>
              <p:cNvPr id="106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76" name="Group 30"/>
            <p:cNvGrpSpPr/>
            <p:nvPr/>
          </p:nvGrpSpPr>
          <p:grpSpPr>
            <a:xfrm>
              <a:off x="-1" y="-1"/>
              <a:ext cx="1978026" cy="1955801"/>
              <a:chOff x="0" y="0"/>
              <a:chExt cx="1978025" cy="1955800"/>
            </a:xfrm>
          </p:grpSpPr>
          <p:sp>
            <p:nvSpPr>
              <p:cNvPr id="106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7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8993938"/>
      </p:ext>
    </p:extLst>
  </p:cSld>
  <p:clrMapOvr>
    <a:masterClrMapping/>
  </p:clrMapOvr>
  <p:transitio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68_Content with Caption">
    <p:bg>
      <p:bgPr>
        <a:solidFill>
          <a:srgbClr val="474747"/>
        </a:solidFill>
        <a:effectLst/>
      </p:bgPr>
    </p:bg>
    <p:spTree>
      <p:nvGrpSpPr>
        <p:cNvPr id="1" name=""/>
        <p:cNvGrpSpPr/>
        <p:nvPr/>
      </p:nvGrpSpPr>
      <p:grpSpPr>
        <a:xfrm>
          <a:off x="0" y="0"/>
          <a:ext cx="0" cy="0"/>
          <a:chOff x="0" y="0"/>
          <a:chExt cx="0" cy="0"/>
        </a:xfrm>
      </p:grpSpPr>
      <p:grpSp>
        <p:nvGrpSpPr>
          <p:cNvPr id="10714" name="Group 31"/>
          <p:cNvGrpSpPr/>
          <p:nvPr/>
        </p:nvGrpSpPr>
        <p:grpSpPr>
          <a:xfrm>
            <a:off x="-1" y="-1"/>
            <a:ext cx="9132890" cy="6845301"/>
            <a:chOff x="0" y="0"/>
            <a:chExt cx="9132888" cy="6845300"/>
          </a:xfrm>
        </p:grpSpPr>
        <p:sp>
          <p:nvSpPr>
            <p:cNvPr id="1068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09" name="Group 26"/>
            <p:cNvGrpSpPr/>
            <p:nvPr/>
          </p:nvGrpSpPr>
          <p:grpSpPr>
            <a:xfrm>
              <a:off x="390524" y="323850"/>
              <a:ext cx="8366127" cy="6172200"/>
              <a:chOff x="0" y="0"/>
              <a:chExt cx="8366125" cy="6172200"/>
            </a:xfrm>
          </p:grpSpPr>
          <p:sp>
            <p:nvSpPr>
              <p:cNvPr id="1068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8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13" name="Group 30"/>
            <p:cNvGrpSpPr/>
            <p:nvPr/>
          </p:nvGrpSpPr>
          <p:grpSpPr>
            <a:xfrm>
              <a:off x="-1" y="-1"/>
              <a:ext cx="1978026" cy="1955801"/>
              <a:chOff x="0" y="0"/>
              <a:chExt cx="1978025" cy="1955800"/>
            </a:xfrm>
          </p:grpSpPr>
          <p:sp>
            <p:nvSpPr>
              <p:cNvPr id="1071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15" name="Title Text"/>
          <p:cNvSpPr txBox="1">
            <a:spLocks noGrp="1"/>
          </p:cNvSpPr>
          <p:nvPr>
            <p:ph type="title"/>
          </p:nvPr>
        </p:nvSpPr>
        <p:spPr>
          <a:xfrm>
            <a:off x="457200" y="273050"/>
            <a:ext cx="3008314" cy="1162050"/>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1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71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3711100"/>
      </p:ext>
    </p:extLst>
  </p:cSld>
  <p:clrMapOvr>
    <a:masterClrMapping/>
  </p:clrMapOvr>
  <p:transition spd="med"/>
</p:sldLayout>
</file>

<file path=ppt/slideLayouts/slideLayout927.xml><?xml version="1.0" encoding="utf-8"?>
<p:sldLayout xmlns:a="http://schemas.openxmlformats.org/drawingml/2006/main" xmlns:r="http://schemas.openxmlformats.org/officeDocument/2006/relationships" xmlns:p="http://schemas.openxmlformats.org/presentationml/2006/main" showMasterSp="0" type="tx">
  <p:cSld name="68_Picture with Caption">
    <p:bg>
      <p:bgPr>
        <a:solidFill>
          <a:srgbClr val="474747"/>
        </a:solidFill>
        <a:effectLst/>
      </p:bgPr>
    </p:bg>
    <p:spTree>
      <p:nvGrpSpPr>
        <p:cNvPr id="1" name=""/>
        <p:cNvGrpSpPr/>
        <p:nvPr/>
      </p:nvGrpSpPr>
      <p:grpSpPr>
        <a:xfrm>
          <a:off x="0" y="0"/>
          <a:ext cx="0" cy="0"/>
          <a:chOff x="0" y="0"/>
          <a:chExt cx="0" cy="0"/>
        </a:xfrm>
      </p:grpSpPr>
      <p:grpSp>
        <p:nvGrpSpPr>
          <p:cNvPr id="10754" name="Group 31"/>
          <p:cNvGrpSpPr/>
          <p:nvPr/>
        </p:nvGrpSpPr>
        <p:grpSpPr>
          <a:xfrm>
            <a:off x="-1" y="-1"/>
            <a:ext cx="9132890" cy="6845301"/>
            <a:chOff x="0" y="0"/>
            <a:chExt cx="9132888" cy="6845300"/>
          </a:xfrm>
        </p:grpSpPr>
        <p:sp>
          <p:nvSpPr>
            <p:cNvPr id="1072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49" name="Group 26"/>
            <p:cNvGrpSpPr/>
            <p:nvPr/>
          </p:nvGrpSpPr>
          <p:grpSpPr>
            <a:xfrm>
              <a:off x="390524" y="323850"/>
              <a:ext cx="8366127" cy="6172200"/>
              <a:chOff x="0" y="0"/>
              <a:chExt cx="8366125" cy="6172200"/>
            </a:xfrm>
          </p:grpSpPr>
          <p:sp>
            <p:nvSpPr>
              <p:cNvPr id="1072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2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53" name="Group 30"/>
            <p:cNvGrpSpPr/>
            <p:nvPr/>
          </p:nvGrpSpPr>
          <p:grpSpPr>
            <a:xfrm>
              <a:off x="-1" y="-1"/>
              <a:ext cx="1978026" cy="1955801"/>
              <a:chOff x="0" y="0"/>
              <a:chExt cx="1978025" cy="1955800"/>
            </a:xfrm>
          </p:grpSpPr>
          <p:sp>
            <p:nvSpPr>
              <p:cNvPr id="1075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55" name="Title Text"/>
          <p:cNvSpPr txBox="1">
            <a:spLocks noGrp="1"/>
          </p:cNvSpPr>
          <p:nvPr>
            <p:ph type="title"/>
          </p:nvPr>
        </p:nvSpPr>
        <p:spPr>
          <a:xfrm>
            <a:off x="1792288" y="4800600"/>
            <a:ext cx="5486401" cy="566738"/>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5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75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5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1160062"/>
      </p:ext>
    </p:extLst>
  </p:cSld>
  <p:clrMapOvr>
    <a:masterClrMapping/>
  </p:clrMapOvr>
  <p:transition spd="med"/>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x">
  <p:cSld name="76_Title Slide">
    <p:bg>
      <p:bgPr>
        <a:solidFill>
          <a:srgbClr val="474747"/>
        </a:solidFill>
        <a:effectLst/>
      </p:bgPr>
    </p:bg>
    <p:spTree>
      <p:nvGrpSpPr>
        <p:cNvPr id="1" name=""/>
        <p:cNvGrpSpPr/>
        <p:nvPr/>
      </p:nvGrpSpPr>
      <p:grpSpPr>
        <a:xfrm>
          <a:off x="0" y="0"/>
          <a:ext cx="0" cy="0"/>
          <a:chOff x="0" y="0"/>
          <a:chExt cx="0" cy="0"/>
        </a:xfrm>
      </p:grpSpPr>
      <p:grpSp>
        <p:nvGrpSpPr>
          <p:cNvPr id="10794" name="Group 2"/>
          <p:cNvGrpSpPr/>
          <p:nvPr/>
        </p:nvGrpSpPr>
        <p:grpSpPr>
          <a:xfrm>
            <a:off x="-1" y="-1"/>
            <a:ext cx="9132890" cy="6845301"/>
            <a:chOff x="0" y="0"/>
            <a:chExt cx="9132888" cy="6845300"/>
          </a:xfrm>
        </p:grpSpPr>
        <p:sp>
          <p:nvSpPr>
            <p:cNvPr id="1076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nvGrpSpPr>
            <p:cNvPr id="10789" name="Group 4"/>
            <p:cNvGrpSpPr/>
            <p:nvPr/>
          </p:nvGrpSpPr>
          <p:grpSpPr>
            <a:xfrm>
              <a:off x="390524" y="323850"/>
              <a:ext cx="8366127" cy="6172200"/>
              <a:chOff x="0" y="0"/>
              <a:chExt cx="8366125" cy="6172200"/>
            </a:xfrm>
          </p:grpSpPr>
          <p:sp>
            <p:nvSpPr>
              <p:cNvPr id="10766"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6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8"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9"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0"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4"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5"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7"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8"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9"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0"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1"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3"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4"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5"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7"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8"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93" name="Group 28"/>
            <p:cNvGrpSpPr/>
            <p:nvPr/>
          </p:nvGrpSpPr>
          <p:grpSpPr>
            <a:xfrm>
              <a:off x="-1" y="-1"/>
              <a:ext cx="1978026" cy="1955801"/>
              <a:chOff x="0" y="0"/>
              <a:chExt cx="1978025" cy="1955800"/>
            </a:xfrm>
          </p:grpSpPr>
          <p:sp>
            <p:nvSpPr>
              <p:cNvPr id="1079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grpSp>
      <p:sp>
        <p:nvSpPr>
          <p:cNvPr id="10795"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10796"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THE                                    </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STAGE</a:t>
            </a:r>
          </a:p>
        </p:txBody>
      </p:sp>
      <p:sp>
        <p:nvSpPr>
          <p:cNvPr id="10797"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9913092"/>
      </p:ext>
    </p:extLst>
  </p:cSld>
  <p:clrMapOvr>
    <a:masterClrMapping/>
  </p:clrMapOvr>
  <p:transition spd="med"/>
</p:sldLayout>
</file>

<file path=ppt/slideLayouts/slideLayout929.xml><?xml version="1.0" encoding="utf-8"?>
<p:sldLayout xmlns:a="http://schemas.openxmlformats.org/drawingml/2006/main" xmlns:r="http://schemas.openxmlformats.org/officeDocument/2006/relationships" xmlns:p="http://schemas.openxmlformats.org/presentationml/2006/main" showMasterSp="0" type="tx">
  <p:cSld name="7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04" name="Slide Number"/>
          <p:cNvSpPr txBox="1">
            <a:spLocks noGrp="1"/>
          </p:cNvSpPr>
          <p:nvPr>
            <p:ph type="sldNum" sz="quarter" idx="2"/>
          </p:nvPr>
        </p:nvSpPr>
        <p:spPr>
          <a:xfrm>
            <a:off x="8156356" y="6248400"/>
            <a:ext cx="301844" cy="288760"/>
          </a:xfrm>
          <a:prstGeom prst="rect">
            <a:avLst/>
          </a:prstGeom>
        </p:spPr>
        <p:txBody>
          <a:bodyPr lIns="45687" tIns="45687" rIns="45687" bIns="45687"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7832511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8680971"/>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showMasterSp="0" type="tx">
  <p:cSld name="73_Blank">
    <p:bg>
      <p:bgPr>
        <a:solidFill>
          <a:srgbClr val="E9E2B6"/>
        </a:solidFill>
        <a:effectLst/>
      </p:bgPr>
    </p:bg>
    <p:spTree>
      <p:nvGrpSpPr>
        <p:cNvPr id="1" name=""/>
        <p:cNvGrpSpPr/>
        <p:nvPr/>
      </p:nvGrpSpPr>
      <p:grpSpPr>
        <a:xfrm>
          <a:off x="0" y="0"/>
          <a:ext cx="0" cy="0"/>
          <a:chOff x="0" y="0"/>
          <a:chExt cx="0" cy="0"/>
        </a:xfrm>
      </p:grpSpPr>
      <p:pic>
        <p:nvPicPr>
          <p:cNvPr id="10811"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812"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3790836"/>
      </p:ext>
    </p:extLst>
  </p:cSld>
  <p:clrMapOvr>
    <a:masterClrMapping/>
  </p:clrMapOvr>
  <p:transition spd="med"/>
</p:sldLayout>
</file>

<file path=ppt/slideLayouts/slideLayout931.xml><?xml version="1.0" encoding="utf-8"?>
<p:sldLayout xmlns:a="http://schemas.openxmlformats.org/drawingml/2006/main" xmlns:r="http://schemas.openxmlformats.org/officeDocument/2006/relationships" xmlns:p="http://schemas.openxmlformats.org/presentationml/2006/main" showMasterSp="0" type="tx">
  <p:cSld name="8_Blank 0">
    <p:bg>
      <p:bgPr>
        <a:solidFill>
          <a:srgbClr val="E9E2B6"/>
        </a:solidFill>
        <a:effectLst/>
      </p:bgPr>
    </p:bg>
    <p:spTree>
      <p:nvGrpSpPr>
        <p:cNvPr id="1" name=""/>
        <p:cNvGrpSpPr/>
        <p:nvPr/>
      </p:nvGrpSpPr>
      <p:grpSpPr>
        <a:xfrm>
          <a:off x="0" y="0"/>
          <a:ext cx="0" cy="0"/>
          <a:chOff x="0" y="0"/>
          <a:chExt cx="0" cy="0"/>
        </a:xfrm>
      </p:grpSpPr>
      <p:sp>
        <p:nvSpPr>
          <p:cNvPr id="10819"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6374843"/>
      </p:ext>
    </p:extLst>
  </p:cSld>
  <p:clrMapOvr>
    <a:masterClrMapping/>
  </p:clrMapOvr>
  <p:transition spd="med"/>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x">
  <p:cSld name="77_Title Slide">
    <p:bg>
      <p:bgPr>
        <a:solidFill>
          <a:srgbClr val="000000"/>
        </a:solidFill>
        <a:effectLst/>
      </p:bgPr>
    </p:bg>
    <p:spTree>
      <p:nvGrpSpPr>
        <p:cNvPr id="1" name=""/>
        <p:cNvGrpSpPr/>
        <p:nvPr/>
      </p:nvGrpSpPr>
      <p:grpSpPr>
        <a:xfrm>
          <a:off x="0" y="0"/>
          <a:ext cx="0" cy="0"/>
          <a:chOff x="0" y="0"/>
          <a:chExt cx="0" cy="0"/>
        </a:xfrm>
      </p:grpSpPr>
      <p:sp>
        <p:nvSpPr>
          <p:cNvPr id="10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45497406"/>
      </p:ext>
    </p:extLst>
  </p:cSld>
  <p:clrMapOvr>
    <a:masterClrMapping/>
  </p:clrMapOvr>
  <p:transition spd="med"/>
</p:sldLayout>
</file>

<file path=ppt/slideLayouts/slideLayout933.xml><?xml version="1.0" encoding="utf-8"?>
<p:sldLayout xmlns:a="http://schemas.openxmlformats.org/drawingml/2006/main" xmlns:r="http://schemas.openxmlformats.org/officeDocument/2006/relationships" xmlns:p="http://schemas.openxmlformats.org/presentationml/2006/main" showMasterSp="0" type="tx">
  <p:cSld name="74_Title and Content">
    <p:bg>
      <p:bgPr>
        <a:solidFill>
          <a:srgbClr val="000000"/>
        </a:solidFill>
        <a:effectLst/>
      </p:bgPr>
    </p:bg>
    <p:spTree>
      <p:nvGrpSpPr>
        <p:cNvPr id="1" name=""/>
        <p:cNvGrpSpPr/>
        <p:nvPr/>
      </p:nvGrpSpPr>
      <p:grpSpPr>
        <a:xfrm>
          <a:off x="0" y="0"/>
          <a:ext cx="0" cy="0"/>
          <a:chOff x="0" y="0"/>
          <a:chExt cx="0" cy="0"/>
        </a:xfrm>
      </p:grpSpPr>
      <p:sp>
        <p:nvSpPr>
          <p:cNvPr id="10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23700267"/>
      </p:ext>
    </p:extLst>
  </p:cSld>
  <p:clrMapOvr>
    <a:masterClrMapping/>
  </p:clrMapOvr>
  <p:transition spd="med"/>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type="tx">
  <p:cSld name="68_Section Header">
    <p:bg>
      <p:bgPr>
        <a:solidFill>
          <a:srgbClr val="000000"/>
        </a:solidFill>
        <a:effectLst/>
      </p:bgPr>
    </p:bg>
    <p:spTree>
      <p:nvGrpSpPr>
        <p:cNvPr id="1" name=""/>
        <p:cNvGrpSpPr/>
        <p:nvPr/>
      </p:nvGrpSpPr>
      <p:grpSpPr>
        <a:xfrm>
          <a:off x="0" y="0"/>
          <a:ext cx="0" cy="0"/>
          <a:chOff x="0" y="0"/>
          <a:chExt cx="0" cy="0"/>
        </a:xfrm>
      </p:grpSpPr>
      <p:sp>
        <p:nvSpPr>
          <p:cNvPr id="10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61821419"/>
      </p:ext>
    </p:extLst>
  </p:cSld>
  <p:clrMapOvr>
    <a:masterClrMapping/>
  </p:clrMapOvr>
  <p:transition spd="med"/>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x">
  <p:cSld name="69_Two Content">
    <p:bg>
      <p:bgPr>
        <a:solidFill>
          <a:srgbClr val="000000"/>
        </a:solidFill>
        <a:effectLst/>
      </p:bgPr>
    </p:bg>
    <p:spTree>
      <p:nvGrpSpPr>
        <p:cNvPr id="1" name=""/>
        <p:cNvGrpSpPr/>
        <p:nvPr/>
      </p:nvGrpSpPr>
      <p:grpSpPr>
        <a:xfrm>
          <a:off x="0" y="0"/>
          <a:ext cx="0" cy="0"/>
          <a:chOff x="0" y="0"/>
          <a:chExt cx="0" cy="0"/>
        </a:xfrm>
      </p:grpSpPr>
      <p:sp>
        <p:nvSpPr>
          <p:cNvPr id="10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417390"/>
      </p:ext>
    </p:extLst>
  </p:cSld>
  <p:clrMapOvr>
    <a:masterClrMapping/>
  </p:clrMapOvr>
  <p:transition spd="med"/>
</p:sldLayout>
</file>

<file path=ppt/slideLayouts/slideLayout936.xml><?xml version="1.0" encoding="utf-8"?>
<p:sldLayout xmlns:a="http://schemas.openxmlformats.org/drawingml/2006/main" xmlns:r="http://schemas.openxmlformats.org/officeDocument/2006/relationships" xmlns:p="http://schemas.openxmlformats.org/presentationml/2006/main" showMasterSp="0" type="tx">
  <p:cSld name="69_Comparison">
    <p:bg>
      <p:bgPr>
        <a:solidFill>
          <a:srgbClr val="000000"/>
        </a:solidFill>
        <a:effectLst/>
      </p:bgPr>
    </p:bg>
    <p:spTree>
      <p:nvGrpSpPr>
        <p:cNvPr id="1" name=""/>
        <p:cNvGrpSpPr/>
        <p:nvPr/>
      </p:nvGrpSpPr>
      <p:grpSpPr>
        <a:xfrm>
          <a:off x="0" y="0"/>
          <a:ext cx="0" cy="0"/>
          <a:chOff x="0" y="0"/>
          <a:chExt cx="0" cy="0"/>
        </a:xfrm>
      </p:grpSpPr>
      <p:sp>
        <p:nvSpPr>
          <p:cNvPr id="10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80256005"/>
      </p:ext>
    </p:extLst>
  </p:cSld>
  <p:clrMapOvr>
    <a:masterClrMapping/>
  </p:clrMapOvr>
  <p:transition spd="med"/>
</p:sldLayout>
</file>

<file path=ppt/slideLayouts/slideLayout937.xml><?xml version="1.0" encoding="utf-8"?>
<p:sldLayout xmlns:a="http://schemas.openxmlformats.org/drawingml/2006/main" xmlns:r="http://schemas.openxmlformats.org/officeDocument/2006/relationships" xmlns:p="http://schemas.openxmlformats.org/presentationml/2006/main" showMasterSp="0" type="tx">
  <p:cSld name="70_Title Only">
    <p:bg>
      <p:bgPr>
        <a:solidFill>
          <a:srgbClr val="000000"/>
        </a:solidFill>
        <a:effectLst/>
      </p:bgPr>
    </p:bg>
    <p:spTree>
      <p:nvGrpSpPr>
        <p:cNvPr id="1" name=""/>
        <p:cNvGrpSpPr/>
        <p:nvPr/>
      </p:nvGrpSpPr>
      <p:grpSpPr>
        <a:xfrm>
          <a:off x="0" y="0"/>
          <a:ext cx="0" cy="0"/>
          <a:chOff x="0" y="0"/>
          <a:chExt cx="0" cy="0"/>
        </a:xfrm>
      </p:grpSpPr>
      <p:sp>
        <p:nvSpPr>
          <p:cNvPr id="10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22515067"/>
      </p:ext>
    </p:extLst>
  </p:cSld>
  <p:clrMapOvr>
    <a:masterClrMapping/>
  </p:clrMapOvr>
  <p:transition spd="med"/>
</p:sldLayout>
</file>

<file path=ppt/slideLayouts/slideLayout938.xml><?xml version="1.0" encoding="utf-8"?>
<p:sldLayout xmlns:a="http://schemas.openxmlformats.org/drawingml/2006/main" xmlns:r="http://schemas.openxmlformats.org/officeDocument/2006/relationships" xmlns:p="http://schemas.openxmlformats.org/presentationml/2006/main" showMasterSp="0" type="tx">
  <p:cSld name="74_Blank">
    <p:bg>
      <p:bgPr>
        <a:solidFill>
          <a:srgbClr val="000000"/>
        </a:solidFill>
        <a:effectLst/>
      </p:bgPr>
    </p:bg>
    <p:spTree>
      <p:nvGrpSpPr>
        <p:cNvPr id="1" name=""/>
        <p:cNvGrpSpPr/>
        <p:nvPr/>
      </p:nvGrpSpPr>
      <p:grpSpPr>
        <a:xfrm>
          <a:off x="0" y="0"/>
          <a:ext cx="0" cy="0"/>
          <a:chOff x="0" y="0"/>
          <a:chExt cx="0" cy="0"/>
        </a:xfrm>
      </p:grpSpPr>
      <p:sp>
        <p:nvSpPr>
          <p:cNvPr id="10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59956917"/>
      </p:ext>
    </p:extLst>
  </p:cSld>
  <p:clrMapOvr>
    <a:masterClrMapping/>
  </p:clrMapOvr>
  <p:transition spd="med"/>
</p:sldLayout>
</file>

<file path=ppt/slideLayouts/slideLayout939.xml><?xml version="1.0" encoding="utf-8"?>
<p:sldLayout xmlns:a="http://schemas.openxmlformats.org/drawingml/2006/main" xmlns:r="http://schemas.openxmlformats.org/officeDocument/2006/relationships" xmlns:p="http://schemas.openxmlformats.org/presentationml/2006/main" showMasterSp="0" type="tx">
  <p:cSld name="69_Content with Caption">
    <p:bg>
      <p:bgPr>
        <a:solidFill>
          <a:srgbClr val="000000"/>
        </a:solidFill>
        <a:effectLst/>
      </p:bgPr>
    </p:bg>
    <p:spTree>
      <p:nvGrpSpPr>
        <p:cNvPr id="1" name=""/>
        <p:cNvGrpSpPr/>
        <p:nvPr/>
      </p:nvGrpSpPr>
      <p:grpSpPr>
        <a:xfrm>
          <a:off x="0" y="0"/>
          <a:ext cx="0" cy="0"/>
          <a:chOff x="0" y="0"/>
          <a:chExt cx="0" cy="0"/>
        </a:xfrm>
      </p:grpSpPr>
      <p:sp>
        <p:nvSpPr>
          <p:cNvPr id="10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185720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75310476"/>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showMasterSp="0" type="tx">
  <p:cSld name="69_Picture with Caption">
    <p:bg>
      <p:bgPr>
        <a:solidFill>
          <a:srgbClr val="000000"/>
        </a:solidFill>
        <a:effectLst/>
      </p:bgPr>
    </p:bg>
    <p:spTree>
      <p:nvGrpSpPr>
        <p:cNvPr id="1" name=""/>
        <p:cNvGrpSpPr/>
        <p:nvPr/>
      </p:nvGrpSpPr>
      <p:grpSpPr>
        <a:xfrm>
          <a:off x="0" y="0"/>
          <a:ext cx="0" cy="0"/>
          <a:chOff x="0" y="0"/>
          <a:chExt cx="0" cy="0"/>
        </a:xfrm>
      </p:grpSpPr>
      <p:sp>
        <p:nvSpPr>
          <p:cNvPr id="10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58046540"/>
      </p:ext>
    </p:extLst>
  </p:cSld>
  <p:clrMapOvr>
    <a:masterClrMapping/>
  </p:clrMapOvr>
  <p:transition spd="med"/>
</p:sldLayout>
</file>

<file path=ppt/slideLayouts/slideLayout941.xml><?xml version="1.0" encoding="utf-8"?>
<p:sldLayout xmlns:a="http://schemas.openxmlformats.org/drawingml/2006/main" xmlns:r="http://schemas.openxmlformats.org/officeDocument/2006/relationships" xmlns:p="http://schemas.openxmlformats.org/presentationml/2006/main" showMasterSp="0" type="tx">
  <p:cSld name="1_Content">
    <p:bg>
      <p:bgPr>
        <a:solidFill>
          <a:srgbClr val="000000"/>
        </a:solidFill>
        <a:effectLst/>
      </p:bgPr>
    </p:bg>
    <p:spTree>
      <p:nvGrpSpPr>
        <p:cNvPr id="1" name=""/>
        <p:cNvGrpSpPr/>
        <p:nvPr/>
      </p:nvGrpSpPr>
      <p:grpSpPr>
        <a:xfrm>
          <a:off x="0" y="0"/>
          <a:ext cx="0" cy="0"/>
          <a:chOff x="0" y="0"/>
          <a:chExt cx="0" cy="0"/>
        </a:xfrm>
      </p:grpSpPr>
      <p:sp>
        <p:nvSpPr>
          <p:cNvPr id="10907"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74417175"/>
      </p:ext>
    </p:extLst>
  </p:cSld>
  <p:clrMapOvr>
    <a:masterClrMapping/>
  </p:clrMapOvr>
  <p:transition spd="med"/>
</p:sldLayout>
</file>

<file path=ppt/slideLayouts/slideLayout942.xml><?xml version="1.0" encoding="utf-8"?>
<p:sldLayout xmlns:a="http://schemas.openxmlformats.org/drawingml/2006/main" xmlns:r="http://schemas.openxmlformats.org/officeDocument/2006/relationships" xmlns:p="http://schemas.openxmlformats.org/presentationml/2006/main" showMasterSp="0" type="tx">
  <p:cSld name="78_Title Slide">
    <p:bg>
      <p:bgPr>
        <a:solidFill>
          <a:srgbClr val="FBE7C3"/>
        </a:solidFill>
        <a:effectLst/>
      </p:bgPr>
    </p:bg>
    <p:spTree>
      <p:nvGrpSpPr>
        <p:cNvPr id="1" name=""/>
        <p:cNvGrpSpPr/>
        <p:nvPr/>
      </p:nvGrpSpPr>
      <p:grpSpPr>
        <a:xfrm>
          <a:off x="0" y="0"/>
          <a:ext cx="0" cy="0"/>
          <a:chOff x="0" y="0"/>
          <a:chExt cx="0" cy="0"/>
        </a:xfrm>
      </p:grpSpPr>
      <p:sp>
        <p:nvSpPr>
          <p:cNvPr id="1091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1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1424913"/>
      </p:ext>
    </p:extLst>
  </p:cSld>
  <p:clrMapOvr>
    <a:masterClrMapping/>
  </p:clrMapOvr>
  <p:transition spd="med"/>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x">
  <p:cSld name="75_Title and Content">
    <p:bg>
      <p:bgPr>
        <a:solidFill>
          <a:srgbClr val="FBE7C3"/>
        </a:solidFill>
        <a:effectLst/>
      </p:bgPr>
    </p:bg>
    <p:spTree>
      <p:nvGrpSpPr>
        <p:cNvPr id="1" name=""/>
        <p:cNvGrpSpPr/>
        <p:nvPr/>
      </p:nvGrpSpPr>
      <p:grpSpPr>
        <a:xfrm>
          <a:off x="0" y="0"/>
          <a:ext cx="0" cy="0"/>
          <a:chOff x="0" y="0"/>
          <a:chExt cx="0" cy="0"/>
        </a:xfrm>
      </p:grpSpPr>
      <p:sp>
        <p:nvSpPr>
          <p:cNvPr id="1092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90186531"/>
      </p:ext>
    </p:extLst>
  </p:cSld>
  <p:clrMapOvr>
    <a:masterClrMapping/>
  </p:clrMapOvr>
  <p:transition spd="med"/>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type="tx">
  <p:cSld name="69_Section Header">
    <p:bg>
      <p:bgPr>
        <a:solidFill>
          <a:srgbClr val="FBE7C3"/>
        </a:solidFill>
        <a:effectLst/>
      </p:bgPr>
    </p:bg>
    <p:spTree>
      <p:nvGrpSpPr>
        <p:cNvPr id="1" name=""/>
        <p:cNvGrpSpPr/>
        <p:nvPr/>
      </p:nvGrpSpPr>
      <p:grpSpPr>
        <a:xfrm>
          <a:off x="0" y="0"/>
          <a:ext cx="0" cy="0"/>
          <a:chOff x="0" y="0"/>
          <a:chExt cx="0" cy="0"/>
        </a:xfrm>
      </p:grpSpPr>
      <p:sp>
        <p:nvSpPr>
          <p:cNvPr id="1093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9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3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51532883"/>
      </p:ext>
    </p:extLst>
  </p:cSld>
  <p:clrMapOvr>
    <a:masterClrMapping/>
  </p:clrMapOvr>
  <p:transition spd="med"/>
</p:sldLayout>
</file>

<file path=ppt/slideLayouts/slideLayout945.xml><?xml version="1.0" encoding="utf-8"?>
<p:sldLayout xmlns:a="http://schemas.openxmlformats.org/drawingml/2006/main" xmlns:r="http://schemas.openxmlformats.org/officeDocument/2006/relationships" xmlns:p="http://schemas.openxmlformats.org/presentationml/2006/main" showMasterSp="0" type="tx">
  <p:cSld name="70_Two Content">
    <p:bg>
      <p:bgPr>
        <a:solidFill>
          <a:srgbClr val="FBE7C3"/>
        </a:solidFill>
        <a:effectLst/>
      </p:bgPr>
    </p:bg>
    <p:spTree>
      <p:nvGrpSpPr>
        <p:cNvPr id="1" name=""/>
        <p:cNvGrpSpPr/>
        <p:nvPr/>
      </p:nvGrpSpPr>
      <p:grpSpPr>
        <a:xfrm>
          <a:off x="0" y="0"/>
          <a:ext cx="0" cy="0"/>
          <a:chOff x="0" y="0"/>
          <a:chExt cx="0" cy="0"/>
        </a:xfrm>
      </p:grpSpPr>
      <p:sp>
        <p:nvSpPr>
          <p:cNvPr id="1094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4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52112952"/>
      </p:ext>
    </p:extLst>
  </p:cSld>
  <p:clrMapOvr>
    <a:masterClrMapping/>
  </p:clrMapOvr>
  <p:transition spd="med"/>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x">
  <p:cSld name="70_Comparison">
    <p:bg>
      <p:bgPr>
        <a:solidFill>
          <a:srgbClr val="FBE7C3"/>
        </a:solidFill>
        <a:effectLst/>
      </p:bgPr>
    </p:bg>
    <p:spTree>
      <p:nvGrpSpPr>
        <p:cNvPr id="1" name=""/>
        <p:cNvGrpSpPr/>
        <p:nvPr/>
      </p:nvGrpSpPr>
      <p:grpSpPr>
        <a:xfrm>
          <a:off x="0" y="0"/>
          <a:ext cx="0" cy="0"/>
          <a:chOff x="0" y="0"/>
          <a:chExt cx="0" cy="0"/>
        </a:xfrm>
      </p:grpSpPr>
      <p:sp>
        <p:nvSpPr>
          <p:cNvPr id="1095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9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8148744"/>
      </p:ext>
    </p:extLst>
  </p:cSld>
  <p:clrMapOvr>
    <a:masterClrMapping/>
  </p:clrMapOvr>
  <p:transition spd="med"/>
</p:sldLayout>
</file>

<file path=ppt/slideLayouts/slideLayout947.xml><?xml version="1.0" encoding="utf-8"?>
<p:sldLayout xmlns:a="http://schemas.openxmlformats.org/drawingml/2006/main" xmlns:r="http://schemas.openxmlformats.org/officeDocument/2006/relationships" xmlns:p="http://schemas.openxmlformats.org/presentationml/2006/main" showMasterSp="0" type="tx">
  <p:cSld name="71_Title Only">
    <p:bg>
      <p:bgPr>
        <a:solidFill>
          <a:srgbClr val="FBE7C3"/>
        </a:solidFill>
        <a:effectLst/>
      </p:bgPr>
    </p:bg>
    <p:spTree>
      <p:nvGrpSpPr>
        <p:cNvPr id="1" name=""/>
        <p:cNvGrpSpPr/>
        <p:nvPr/>
      </p:nvGrpSpPr>
      <p:grpSpPr>
        <a:xfrm>
          <a:off x="0" y="0"/>
          <a:ext cx="0" cy="0"/>
          <a:chOff x="0" y="0"/>
          <a:chExt cx="0" cy="0"/>
        </a:xfrm>
      </p:grpSpPr>
      <p:sp>
        <p:nvSpPr>
          <p:cNvPr id="1096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88019236"/>
      </p:ext>
    </p:extLst>
  </p:cSld>
  <p:clrMapOvr>
    <a:masterClrMapping/>
  </p:clrMapOvr>
  <p:transition spd="med"/>
</p:sldLayout>
</file>

<file path=ppt/slideLayouts/slideLayout948.xml><?xml version="1.0" encoding="utf-8"?>
<p:sldLayout xmlns:a="http://schemas.openxmlformats.org/drawingml/2006/main" xmlns:r="http://schemas.openxmlformats.org/officeDocument/2006/relationships" xmlns:p="http://schemas.openxmlformats.org/presentationml/2006/main" showMasterSp="0" type="tx">
  <p:cSld name="75_Blank">
    <p:bg>
      <p:bgPr>
        <a:solidFill>
          <a:srgbClr val="FBE7C3"/>
        </a:solidFill>
        <a:effectLst/>
      </p:bgPr>
    </p:bg>
    <p:spTree>
      <p:nvGrpSpPr>
        <p:cNvPr id="1" name=""/>
        <p:cNvGrpSpPr/>
        <p:nvPr/>
      </p:nvGrpSpPr>
      <p:grpSpPr>
        <a:xfrm>
          <a:off x="0" y="0"/>
          <a:ext cx="0" cy="0"/>
          <a:chOff x="0" y="0"/>
          <a:chExt cx="0" cy="0"/>
        </a:xfrm>
      </p:grpSpPr>
      <p:sp>
        <p:nvSpPr>
          <p:cNvPr id="109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05671254"/>
      </p:ext>
    </p:extLst>
  </p:cSld>
  <p:clrMapOvr>
    <a:masterClrMapping/>
  </p:clrMapOvr>
  <p:transition spd="med"/>
</p:sldLayout>
</file>

<file path=ppt/slideLayouts/slideLayout949.xml><?xml version="1.0" encoding="utf-8"?>
<p:sldLayout xmlns:a="http://schemas.openxmlformats.org/drawingml/2006/main" xmlns:r="http://schemas.openxmlformats.org/officeDocument/2006/relationships" xmlns:p="http://schemas.openxmlformats.org/presentationml/2006/main" showMasterSp="0" type="tx">
  <p:cSld name="70_Content with Caption">
    <p:bg>
      <p:bgPr>
        <a:solidFill>
          <a:srgbClr val="FBE7C3"/>
        </a:solidFill>
        <a:effectLst/>
      </p:bgPr>
    </p:bg>
    <p:spTree>
      <p:nvGrpSpPr>
        <p:cNvPr id="1" name=""/>
        <p:cNvGrpSpPr/>
        <p:nvPr/>
      </p:nvGrpSpPr>
      <p:grpSpPr>
        <a:xfrm>
          <a:off x="0" y="0"/>
          <a:ext cx="0" cy="0"/>
          <a:chOff x="0" y="0"/>
          <a:chExt cx="0" cy="0"/>
        </a:xfrm>
      </p:grpSpPr>
      <p:sp>
        <p:nvSpPr>
          <p:cNvPr id="1097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7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9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1021290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8614372"/>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showMasterSp="0" type="tx">
  <p:cSld name="70_Picture with Caption">
    <p:bg>
      <p:bgPr>
        <a:solidFill>
          <a:srgbClr val="FBE7C3"/>
        </a:solidFill>
        <a:effectLst/>
      </p:bgPr>
    </p:bg>
    <p:spTree>
      <p:nvGrpSpPr>
        <p:cNvPr id="1" name=""/>
        <p:cNvGrpSpPr/>
        <p:nvPr/>
      </p:nvGrpSpPr>
      <p:grpSpPr>
        <a:xfrm>
          <a:off x="0" y="0"/>
          <a:ext cx="0" cy="0"/>
          <a:chOff x="0" y="0"/>
          <a:chExt cx="0" cy="0"/>
        </a:xfrm>
      </p:grpSpPr>
      <p:sp>
        <p:nvSpPr>
          <p:cNvPr id="1098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9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3012172"/>
      </p:ext>
    </p:extLst>
  </p:cSld>
  <p:clrMapOvr>
    <a:masterClrMapping/>
  </p:clrMapOvr>
  <p:transition spd="med"/>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x">
  <p:cSld name="79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996" name="Title Text"/>
          <p:cNvSpPr txBox="1">
            <a:spLocks noGrp="1"/>
          </p:cNvSpPr>
          <p:nvPr>
            <p:ph type="title"/>
          </p:nvPr>
        </p:nvSpPr>
        <p:spPr>
          <a:xfrm>
            <a:off x="2895600" y="1143000"/>
            <a:ext cx="5562600" cy="2286000"/>
          </a:xfrm>
          <a:prstGeom prst="rect">
            <a:avLst/>
          </a:prstGeom>
          <a:effectLst>
            <a:outerShdw blurRad="63500" rotWithShape="0">
              <a:schemeClr val="accent3">
                <a:lumOff val="44000"/>
                <a:alpha val="75000"/>
              </a:schemeClr>
            </a:outerShdw>
          </a:effectLst>
        </p:spPr>
        <p:txBody>
          <a:bodyPr anchor="ctr"/>
          <a:lstStyle>
            <a:lvl1pPr algn="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0997" name="Body Level One…"/>
          <p:cNvSpPr txBox="1">
            <a:spLocks noGrp="1"/>
          </p:cNvSpPr>
          <p:nvPr>
            <p:ph type="body" sz="quarter" idx="1"/>
          </p:nvPr>
        </p:nvSpPr>
        <p:spPr>
          <a:xfrm>
            <a:off x="2133600" y="3886200"/>
            <a:ext cx="4267200" cy="2057400"/>
          </a:xfrm>
          <a:prstGeom prst="rect">
            <a:avLst/>
          </a:prstGeom>
        </p:spPr>
        <p:txBody>
          <a:bodyPr>
            <a:normAutofit/>
          </a:bodyPr>
          <a:lstStyle>
            <a:lvl1pPr marL="0" indent="0">
              <a:buSzTx/>
              <a:buNone/>
              <a:defRPr i="1">
                <a:latin typeface="Arial"/>
                <a:ea typeface="Arial"/>
                <a:cs typeface="Arial"/>
                <a:sym typeface="Arial"/>
              </a:defRPr>
            </a:lvl1pPr>
            <a:lvl2pPr>
              <a:buChar char="▪"/>
              <a:defRPr i="1">
                <a:latin typeface="Arial"/>
                <a:ea typeface="Arial"/>
                <a:cs typeface="Arial"/>
                <a:sym typeface="Arial"/>
              </a:defRPr>
            </a:lvl2pPr>
            <a:lvl3pPr>
              <a:buChar char="▪"/>
              <a:defRPr i="1">
                <a:latin typeface="Arial"/>
                <a:ea typeface="Arial"/>
                <a:cs typeface="Arial"/>
                <a:sym typeface="Arial"/>
              </a:defRPr>
            </a:lvl3pPr>
            <a:lvl4pPr>
              <a:buChar char="▪"/>
              <a:defRPr i="1">
                <a:latin typeface="Arial"/>
                <a:ea typeface="Arial"/>
                <a:cs typeface="Arial"/>
                <a:sym typeface="Arial"/>
              </a:defRPr>
            </a:lvl4pPr>
            <a:lvl5pPr>
              <a:buChar char="▪"/>
              <a:defRPr i="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98" name="Slide Number"/>
          <p:cNvSpPr txBox="1">
            <a:spLocks noGrp="1"/>
          </p:cNvSpPr>
          <p:nvPr>
            <p:ph type="sldNum" sz="quarter" idx="2"/>
          </p:nvPr>
        </p:nvSpPr>
        <p:spPr>
          <a:xfrm>
            <a:off x="75271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881176521"/>
      </p:ext>
    </p:extLst>
  </p:cSld>
  <p:clrMapOvr>
    <a:masterClrMapping/>
  </p:clrMapOvr>
  <p:transition spd="med"/>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type="tx">
  <p:cSld name="76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05"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06" name="Body Level One…"/>
          <p:cNvSpPr txBox="1">
            <a:spLocks noGrp="1"/>
          </p:cNvSpPr>
          <p:nvPr>
            <p:ph type="body" idx="1"/>
          </p:nvPr>
        </p:nvSpPr>
        <p:spPr>
          <a:xfrm>
            <a:off x="1295400" y="1981200"/>
            <a:ext cx="7162800" cy="4114800"/>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07"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824893289"/>
      </p:ext>
    </p:extLst>
  </p:cSld>
  <p:clrMapOvr>
    <a:masterClrMapping/>
  </p:clrMapOvr>
  <p:transition spd="med"/>
</p:sldLayout>
</file>

<file path=ppt/slideLayouts/slideLayout953.xml><?xml version="1.0" encoding="utf-8"?>
<p:sldLayout xmlns:a="http://schemas.openxmlformats.org/drawingml/2006/main" xmlns:r="http://schemas.openxmlformats.org/officeDocument/2006/relationships" xmlns:p="http://schemas.openxmlformats.org/presentationml/2006/main" showMasterSp="0" type="tx">
  <p:cSld name="70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14" name="Title Text"/>
          <p:cNvSpPr txBox="1">
            <a:spLocks noGrp="1"/>
          </p:cNvSpPr>
          <p:nvPr>
            <p:ph type="title"/>
          </p:nvPr>
        </p:nvSpPr>
        <p:spPr>
          <a:xfrm>
            <a:off x="722312" y="4406900"/>
            <a:ext cx="7772401" cy="1362075"/>
          </a:xfrm>
          <a:prstGeom prst="rect">
            <a:avLst/>
          </a:prstGeom>
          <a:effectLst>
            <a:outerShdw blurRad="63500" rotWithShape="0">
              <a:schemeClr val="accent3">
                <a:lumOff val="44000"/>
                <a:alpha val="74998"/>
              </a:schemeClr>
            </a:outerShdw>
          </a:effectLst>
        </p:spPr>
        <p:txBody>
          <a:bodyPr anchor="t"/>
          <a:lstStyle>
            <a:lvl1pPr>
              <a:defRPr sz="4000" cap="all">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15"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16"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627242679"/>
      </p:ext>
    </p:extLst>
  </p:cSld>
  <p:clrMapOvr>
    <a:masterClrMapping/>
  </p:clrMapOvr>
  <p:transition spd="med"/>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x">
  <p:cSld name="7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23"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24" name="Body Level One…"/>
          <p:cNvSpPr txBox="1">
            <a:spLocks noGrp="1"/>
          </p:cNvSpPr>
          <p:nvPr>
            <p:ph type="body" sz="half" idx="1"/>
          </p:nvPr>
        </p:nvSpPr>
        <p:spPr>
          <a:xfrm>
            <a:off x="1295400" y="1981200"/>
            <a:ext cx="35052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buChar char="▪"/>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2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672065968"/>
      </p:ext>
    </p:extLst>
  </p:cSld>
  <p:clrMapOvr>
    <a:masterClrMapping/>
  </p:clrMapOvr>
  <p:transition spd="med"/>
</p:sldLayout>
</file>

<file path=ppt/slideLayouts/slideLayout955.xml><?xml version="1.0" encoding="utf-8"?>
<p:sldLayout xmlns:a="http://schemas.openxmlformats.org/drawingml/2006/main" xmlns:r="http://schemas.openxmlformats.org/officeDocument/2006/relationships" xmlns:p="http://schemas.openxmlformats.org/presentationml/2006/main" showMasterSp="0" type="tx">
  <p:cSld name="7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32" name="Title Text"/>
          <p:cNvSpPr txBox="1">
            <a:spLocks noGrp="1"/>
          </p:cNvSpPr>
          <p:nvPr>
            <p:ph type="title"/>
          </p:nvPr>
        </p:nvSpPr>
        <p:spPr>
          <a:xfrm>
            <a:off x="457200" y="274638"/>
            <a:ext cx="8229600" cy="1143001"/>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33"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34"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03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637736862"/>
      </p:ext>
    </p:extLst>
  </p:cSld>
  <p:clrMapOvr>
    <a:masterClrMapping/>
  </p:clrMapOvr>
  <p:transition spd="med"/>
</p:sldLayout>
</file>

<file path=ppt/slideLayouts/slideLayout956.xml><?xml version="1.0" encoding="utf-8"?>
<p:sldLayout xmlns:a="http://schemas.openxmlformats.org/drawingml/2006/main" xmlns:r="http://schemas.openxmlformats.org/officeDocument/2006/relationships" xmlns:p="http://schemas.openxmlformats.org/presentationml/2006/main" showMasterSp="0" type="tx">
  <p:cSld name="72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42"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43"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907633841"/>
      </p:ext>
    </p:extLst>
  </p:cSld>
  <p:clrMapOvr>
    <a:masterClrMapping/>
  </p:clrMapOvr>
  <p:transition spd="med"/>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x">
  <p:cSld name="7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285211785"/>
      </p:ext>
    </p:extLst>
  </p:cSld>
  <p:clrMapOvr>
    <a:masterClrMapping/>
  </p:clrMapOvr>
  <p:transition spd="med"/>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type="tx">
  <p:cSld name="7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7" name="Title Text"/>
          <p:cNvSpPr txBox="1">
            <a:spLocks noGrp="1"/>
          </p:cNvSpPr>
          <p:nvPr>
            <p:ph type="title"/>
          </p:nvPr>
        </p:nvSpPr>
        <p:spPr>
          <a:xfrm>
            <a:off x="457200" y="273050"/>
            <a:ext cx="3008314" cy="1162050"/>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58"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59"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Arial"/>
                <a:ea typeface="Arial"/>
                <a:cs typeface="Arial"/>
                <a:sym typeface="Arial"/>
              </a:defRPr>
            </a:pPr>
            <a:endParaRPr/>
          </a:p>
        </p:txBody>
      </p:sp>
      <p:sp>
        <p:nvSpPr>
          <p:cNvPr id="1106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743226084"/>
      </p:ext>
    </p:extLst>
  </p:cSld>
  <p:clrMapOvr>
    <a:masterClrMapping/>
  </p:clrMapOvr>
  <p:transition spd="med"/>
</p:sldLayout>
</file>

<file path=ppt/slideLayouts/slideLayout959.xml><?xml version="1.0" encoding="utf-8"?>
<p:sldLayout xmlns:a="http://schemas.openxmlformats.org/drawingml/2006/main" xmlns:r="http://schemas.openxmlformats.org/officeDocument/2006/relationships" xmlns:p="http://schemas.openxmlformats.org/presentationml/2006/main" showMasterSp="0" type="tx">
  <p:cSld name="7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67" name="Title Text"/>
          <p:cNvSpPr txBox="1">
            <a:spLocks noGrp="1"/>
          </p:cNvSpPr>
          <p:nvPr>
            <p:ph type="title"/>
          </p:nvPr>
        </p:nvSpPr>
        <p:spPr>
          <a:xfrm>
            <a:off x="1792288" y="4800600"/>
            <a:ext cx="5486401" cy="566738"/>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68"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11069"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7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23734268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879662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showMasterSp="0" type="tx">
  <p:cSld name="80_Title Slide">
    <p:bg>
      <p:bgPr>
        <a:solidFill>
          <a:srgbClr val="000000"/>
        </a:solidFill>
        <a:effectLst/>
      </p:bgPr>
    </p:bg>
    <p:spTree>
      <p:nvGrpSpPr>
        <p:cNvPr id="1" name=""/>
        <p:cNvGrpSpPr/>
        <p:nvPr/>
      </p:nvGrpSpPr>
      <p:grpSpPr>
        <a:xfrm>
          <a:off x="0" y="0"/>
          <a:ext cx="0" cy="0"/>
          <a:chOff x="0" y="0"/>
          <a:chExt cx="0" cy="0"/>
        </a:xfrm>
      </p:grpSpPr>
      <p:sp>
        <p:nvSpPr>
          <p:cNvPr id="1107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7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9560419"/>
      </p:ext>
    </p:extLst>
  </p:cSld>
  <p:clrMapOvr>
    <a:masterClrMapping/>
  </p:clrMapOvr>
  <p:transition spd="med"/>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type="tx">
  <p:cSld name="77_Title and Content">
    <p:bg>
      <p:bgPr>
        <a:solidFill>
          <a:srgbClr val="000000"/>
        </a:solidFill>
        <a:effectLst/>
      </p:bgPr>
    </p:bg>
    <p:spTree>
      <p:nvGrpSpPr>
        <p:cNvPr id="1" name=""/>
        <p:cNvGrpSpPr/>
        <p:nvPr/>
      </p:nvGrpSpPr>
      <p:grpSpPr>
        <a:xfrm>
          <a:off x="0" y="0"/>
          <a:ext cx="0" cy="0"/>
          <a:chOff x="0" y="0"/>
          <a:chExt cx="0" cy="0"/>
        </a:xfrm>
      </p:grpSpPr>
      <p:sp>
        <p:nvSpPr>
          <p:cNvPr id="110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087"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08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7889238"/>
      </p:ext>
    </p:extLst>
  </p:cSld>
  <p:clrMapOvr>
    <a:masterClrMapping/>
  </p:clrMapOvr>
  <p:transition spd="med"/>
</p:sldLayout>
</file>

<file path=ppt/slideLayouts/slideLayout962.xml><?xml version="1.0" encoding="utf-8"?>
<p:sldLayout xmlns:a="http://schemas.openxmlformats.org/drawingml/2006/main" xmlns:r="http://schemas.openxmlformats.org/officeDocument/2006/relationships" xmlns:p="http://schemas.openxmlformats.org/presentationml/2006/main" showMasterSp="0" type="tx">
  <p:cSld name="71_Section Header">
    <p:bg>
      <p:bgPr>
        <a:solidFill>
          <a:srgbClr val="000000"/>
        </a:solidFill>
        <a:effectLst/>
      </p:bgPr>
    </p:bg>
    <p:spTree>
      <p:nvGrpSpPr>
        <p:cNvPr id="1" name=""/>
        <p:cNvGrpSpPr/>
        <p:nvPr/>
      </p:nvGrpSpPr>
      <p:grpSpPr>
        <a:xfrm>
          <a:off x="0" y="0"/>
          <a:ext cx="0" cy="0"/>
          <a:chOff x="0" y="0"/>
          <a:chExt cx="0" cy="0"/>
        </a:xfrm>
      </p:grpSpPr>
      <p:sp>
        <p:nvSpPr>
          <p:cNvPr id="110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1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0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5839113"/>
      </p:ext>
    </p:extLst>
  </p:cSld>
  <p:clrMapOvr>
    <a:masterClrMapping/>
  </p:clrMapOvr>
  <p:transition spd="med"/>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type="tx">
  <p:cSld name="72_Two Content">
    <p:bg>
      <p:bgPr>
        <a:solidFill>
          <a:srgbClr val="000000"/>
        </a:solidFill>
        <a:effectLst/>
      </p:bgPr>
    </p:bg>
    <p:spTree>
      <p:nvGrpSpPr>
        <p:cNvPr id="1" name=""/>
        <p:cNvGrpSpPr/>
        <p:nvPr/>
      </p:nvGrpSpPr>
      <p:grpSpPr>
        <a:xfrm>
          <a:off x="0" y="0"/>
          <a:ext cx="0" cy="0"/>
          <a:chOff x="0" y="0"/>
          <a:chExt cx="0" cy="0"/>
        </a:xfrm>
      </p:grpSpPr>
      <p:sp>
        <p:nvSpPr>
          <p:cNvPr id="111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0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1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605780"/>
      </p:ext>
    </p:extLst>
  </p:cSld>
  <p:clrMapOvr>
    <a:masterClrMapping/>
  </p:clrMapOvr>
  <p:transition spd="med"/>
</p:sldLayout>
</file>

<file path=ppt/slideLayouts/slideLayout964.xml><?xml version="1.0" encoding="utf-8"?>
<p:sldLayout xmlns:a="http://schemas.openxmlformats.org/drawingml/2006/main" xmlns:r="http://schemas.openxmlformats.org/officeDocument/2006/relationships" xmlns:p="http://schemas.openxmlformats.org/presentationml/2006/main" showMasterSp="0" type="tx">
  <p:cSld name="72_Comparison">
    <p:bg>
      <p:bgPr>
        <a:solidFill>
          <a:srgbClr val="000000"/>
        </a:solidFill>
        <a:effectLst/>
      </p:bgPr>
    </p:bg>
    <p:spTree>
      <p:nvGrpSpPr>
        <p:cNvPr id="1" name=""/>
        <p:cNvGrpSpPr/>
        <p:nvPr/>
      </p:nvGrpSpPr>
      <p:grpSpPr>
        <a:xfrm>
          <a:off x="0" y="0"/>
          <a:ext cx="0" cy="0"/>
          <a:chOff x="0" y="0"/>
          <a:chExt cx="0" cy="0"/>
        </a:xfrm>
      </p:grpSpPr>
      <p:sp>
        <p:nvSpPr>
          <p:cNvPr id="111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1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111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7849083"/>
      </p:ext>
    </p:extLst>
  </p:cSld>
  <p:clrMapOvr>
    <a:masterClrMapping/>
  </p:clrMapOvr>
  <p:transition spd="med"/>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x">
  <p:cSld name="73_Title Only">
    <p:bg>
      <p:bgPr>
        <a:solidFill>
          <a:srgbClr val="000000"/>
        </a:solidFill>
        <a:effectLst/>
      </p:bgPr>
    </p:bg>
    <p:spTree>
      <p:nvGrpSpPr>
        <p:cNvPr id="1" name=""/>
        <p:cNvGrpSpPr/>
        <p:nvPr/>
      </p:nvGrpSpPr>
      <p:grpSpPr>
        <a:xfrm>
          <a:off x="0" y="0"/>
          <a:ext cx="0" cy="0"/>
          <a:chOff x="0" y="0"/>
          <a:chExt cx="0" cy="0"/>
        </a:xfrm>
      </p:grpSpPr>
      <p:sp>
        <p:nvSpPr>
          <p:cNvPr id="111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2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4590243"/>
      </p:ext>
    </p:extLst>
  </p:cSld>
  <p:clrMapOvr>
    <a:masterClrMapping/>
  </p:clrMapOvr>
  <p:transition spd="med"/>
</p:sldLayout>
</file>

<file path=ppt/slideLayouts/slideLayout966.xml><?xml version="1.0" encoding="utf-8"?>
<p:sldLayout xmlns:a="http://schemas.openxmlformats.org/drawingml/2006/main" xmlns:r="http://schemas.openxmlformats.org/officeDocument/2006/relationships" xmlns:p="http://schemas.openxmlformats.org/presentationml/2006/main" showMasterSp="0" type="tx">
  <p:cSld name="77_Blank">
    <p:bg>
      <p:bgPr>
        <a:solidFill>
          <a:srgbClr val="000000"/>
        </a:solidFill>
        <a:effectLst/>
      </p:bgPr>
    </p:bg>
    <p:spTree>
      <p:nvGrpSpPr>
        <p:cNvPr id="1" name=""/>
        <p:cNvGrpSpPr/>
        <p:nvPr/>
      </p:nvGrpSpPr>
      <p:grpSpPr>
        <a:xfrm>
          <a:off x="0" y="0"/>
          <a:ext cx="0" cy="0"/>
          <a:chOff x="0" y="0"/>
          <a:chExt cx="0" cy="0"/>
        </a:xfrm>
      </p:grpSpPr>
      <p:sp>
        <p:nvSpPr>
          <p:cNvPr id="11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14215554"/>
      </p:ext>
    </p:extLst>
  </p:cSld>
  <p:clrMapOvr>
    <a:masterClrMapping/>
  </p:clrMapOvr>
  <p:transition spd="med"/>
</p:sldLayout>
</file>

<file path=ppt/slideLayouts/slideLayout967.xml><?xml version="1.0" encoding="utf-8"?>
<p:sldLayout xmlns:a="http://schemas.openxmlformats.org/drawingml/2006/main" xmlns:r="http://schemas.openxmlformats.org/officeDocument/2006/relationships" xmlns:p="http://schemas.openxmlformats.org/presentationml/2006/main" showMasterSp="0" type="tx">
  <p:cSld name="72_Content with Caption">
    <p:bg>
      <p:bgPr>
        <a:solidFill>
          <a:srgbClr val="000000"/>
        </a:solidFill>
        <a:effectLst/>
      </p:bgPr>
    </p:bg>
    <p:spTree>
      <p:nvGrpSpPr>
        <p:cNvPr id="1" name=""/>
        <p:cNvGrpSpPr/>
        <p:nvPr/>
      </p:nvGrpSpPr>
      <p:grpSpPr>
        <a:xfrm>
          <a:off x="0" y="0"/>
          <a:ext cx="0" cy="0"/>
          <a:chOff x="0" y="0"/>
          <a:chExt cx="0" cy="0"/>
        </a:xfrm>
      </p:grpSpPr>
      <p:sp>
        <p:nvSpPr>
          <p:cNvPr id="111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1139"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94442632"/>
      </p:ext>
    </p:extLst>
  </p:cSld>
  <p:clrMapOvr>
    <a:masterClrMapping/>
  </p:clrMapOvr>
  <p:transition spd="med"/>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x">
  <p:cSld name="72_Picture with Caption">
    <p:bg>
      <p:bgPr>
        <a:solidFill>
          <a:srgbClr val="000000"/>
        </a:solidFill>
        <a:effectLst/>
      </p:bgPr>
    </p:bg>
    <p:spTree>
      <p:nvGrpSpPr>
        <p:cNvPr id="1" name=""/>
        <p:cNvGrpSpPr/>
        <p:nvPr/>
      </p:nvGrpSpPr>
      <p:grpSpPr>
        <a:xfrm>
          <a:off x="0" y="0"/>
          <a:ext cx="0" cy="0"/>
          <a:chOff x="0" y="0"/>
          <a:chExt cx="0" cy="0"/>
        </a:xfrm>
      </p:grpSpPr>
      <p:sp>
        <p:nvSpPr>
          <p:cNvPr id="111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1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518542"/>
      </p:ext>
    </p:extLst>
  </p:cSld>
  <p:clrMapOvr>
    <a:masterClrMapping/>
  </p:clrMapOvr>
  <p:transition spd="med"/>
</p:sldLayout>
</file>

<file path=ppt/slideLayouts/slideLayout9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936863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880380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6943276"/>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6755942"/>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1553257"/>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8053621"/>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7309422"/>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6876425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4150917"/>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4044435"/>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7906942"/>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85640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26794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72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4.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7.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17" Type="http://schemas.openxmlformats.org/officeDocument/2006/relationships/image" Target="../media/image11.png"/><Relationship Id="rId2" Type="http://schemas.openxmlformats.org/officeDocument/2006/relationships/slideLayout" Target="../slideLayouts/slideLayout172.xml"/><Relationship Id="rId16" Type="http://schemas.openxmlformats.org/officeDocument/2006/relationships/image" Target="../media/image10.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9.pn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theme" Target="../theme/theme18.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117" Type="http://schemas.openxmlformats.org/officeDocument/2006/relationships/slideLayout" Target="../slideLayouts/slideLayout389.xml"/><Relationship Id="rId671" Type="http://schemas.openxmlformats.org/officeDocument/2006/relationships/slideLayout" Target="../slideLayouts/slideLayout943.xml"/><Relationship Id="rId21" Type="http://schemas.openxmlformats.org/officeDocument/2006/relationships/slideLayout" Target="../slideLayouts/slideLayout293.xml"/><Relationship Id="rId324" Type="http://schemas.openxmlformats.org/officeDocument/2006/relationships/slideLayout" Target="../slideLayouts/slideLayout596.xml"/><Relationship Id="rId531" Type="http://schemas.openxmlformats.org/officeDocument/2006/relationships/slideLayout" Target="../slideLayouts/slideLayout803.xml"/><Relationship Id="rId629" Type="http://schemas.openxmlformats.org/officeDocument/2006/relationships/slideLayout" Target="../slideLayouts/slideLayout901.xml"/><Relationship Id="rId170" Type="http://schemas.openxmlformats.org/officeDocument/2006/relationships/slideLayout" Target="../slideLayouts/slideLayout442.xml"/><Relationship Id="rId268" Type="http://schemas.openxmlformats.org/officeDocument/2006/relationships/slideLayout" Target="../slideLayouts/slideLayout540.xml"/><Relationship Id="rId475" Type="http://schemas.openxmlformats.org/officeDocument/2006/relationships/slideLayout" Target="../slideLayouts/slideLayout747.xml"/><Relationship Id="rId682" Type="http://schemas.openxmlformats.org/officeDocument/2006/relationships/slideLayout" Target="../slideLayouts/slideLayout954.xml"/><Relationship Id="rId32" Type="http://schemas.openxmlformats.org/officeDocument/2006/relationships/slideLayout" Target="../slideLayouts/slideLayout304.xml"/><Relationship Id="rId128" Type="http://schemas.openxmlformats.org/officeDocument/2006/relationships/slideLayout" Target="../slideLayouts/slideLayout400.xml"/><Relationship Id="rId335" Type="http://schemas.openxmlformats.org/officeDocument/2006/relationships/slideLayout" Target="../slideLayouts/slideLayout607.xml"/><Relationship Id="rId542" Type="http://schemas.openxmlformats.org/officeDocument/2006/relationships/slideLayout" Target="../slideLayouts/slideLayout814.xml"/><Relationship Id="rId181" Type="http://schemas.openxmlformats.org/officeDocument/2006/relationships/slideLayout" Target="../slideLayouts/slideLayout453.xml"/><Relationship Id="rId402" Type="http://schemas.openxmlformats.org/officeDocument/2006/relationships/slideLayout" Target="../slideLayouts/slideLayout674.xml"/><Relationship Id="rId279" Type="http://schemas.openxmlformats.org/officeDocument/2006/relationships/slideLayout" Target="../slideLayouts/slideLayout551.xml"/><Relationship Id="rId486" Type="http://schemas.openxmlformats.org/officeDocument/2006/relationships/slideLayout" Target="../slideLayouts/slideLayout758.xml"/><Relationship Id="rId693" Type="http://schemas.openxmlformats.org/officeDocument/2006/relationships/slideLayout" Target="../slideLayouts/slideLayout965.xml"/><Relationship Id="rId43" Type="http://schemas.openxmlformats.org/officeDocument/2006/relationships/slideLayout" Target="../slideLayouts/slideLayout315.xml"/><Relationship Id="rId139" Type="http://schemas.openxmlformats.org/officeDocument/2006/relationships/slideLayout" Target="../slideLayouts/slideLayout411.xml"/><Relationship Id="rId346" Type="http://schemas.openxmlformats.org/officeDocument/2006/relationships/slideLayout" Target="../slideLayouts/slideLayout618.xml"/><Relationship Id="rId553" Type="http://schemas.openxmlformats.org/officeDocument/2006/relationships/slideLayout" Target="../slideLayouts/slideLayout825.xml"/><Relationship Id="rId192" Type="http://schemas.openxmlformats.org/officeDocument/2006/relationships/slideLayout" Target="../slideLayouts/slideLayout464.xml"/><Relationship Id="rId206" Type="http://schemas.openxmlformats.org/officeDocument/2006/relationships/slideLayout" Target="../slideLayouts/slideLayout478.xml"/><Relationship Id="rId413" Type="http://schemas.openxmlformats.org/officeDocument/2006/relationships/slideLayout" Target="../slideLayouts/slideLayout685.xml"/><Relationship Id="rId497" Type="http://schemas.openxmlformats.org/officeDocument/2006/relationships/slideLayout" Target="../slideLayouts/slideLayout769.xml"/><Relationship Id="rId620" Type="http://schemas.openxmlformats.org/officeDocument/2006/relationships/slideLayout" Target="../slideLayouts/slideLayout892.xml"/><Relationship Id="rId357" Type="http://schemas.openxmlformats.org/officeDocument/2006/relationships/slideLayout" Target="../slideLayouts/slideLayout629.xml"/><Relationship Id="rId54" Type="http://schemas.openxmlformats.org/officeDocument/2006/relationships/slideLayout" Target="../slideLayouts/slideLayout326.xml"/><Relationship Id="rId217" Type="http://schemas.openxmlformats.org/officeDocument/2006/relationships/slideLayout" Target="../slideLayouts/slideLayout489.xml"/><Relationship Id="rId564" Type="http://schemas.openxmlformats.org/officeDocument/2006/relationships/slideLayout" Target="../slideLayouts/slideLayout836.xml"/><Relationship Id="rId424" Type="http://schemas.openxmlformats.org/officeDocument/2006/relationships/slideLayout" Target="../slideLayouts/slideLayout696.xml"/><Relationship Id="rId631" Type="http://schemas.openxmlformats.org/officeDocument/2006/relationships/slideLayout" Target="../slideLayouts/slideLayout903.xml"/><Relationship Id="rId270" Type="http://schemas.openxmlformats.org/officeDocument/2006/relationships/slideLayout" Target="../slideLayouts/slideLayout542.xml"/><Relationship Id="rId65" Type="http://schemas.openxmlformats.org/officeDocument/2006/relationships/slideLayout" Target="../slideLayouts/slideLayout337.xml"/><Relationship Id="rId130" Type="http://schemas.openxmlformats.org/officeDocument/2006/relationships/slideLayout" Target="../slideLayouts/slideLayout402.xml"/><Relationship Id="rId368" Type="http://schemas.openxmlformats.org/officeDocument/2006/relationships/slideLayout" Target="../slideLayouts/slideLayout640.xml"/><Relationship Id="rId575" Type="http://schemas.openxmlformats.org/officeDocument/2006/relationships/slideLayout" Target="../slideLayouts/slideLayout847.xml"/><Relationship Id="rId228" Type="http://schemas.openxmlformats.org/officeDocument/2006/relationships/slideLayout" Target="../slideLayouts/slideLayout500.xml"/><Relationship Id="rId435" Type="http://schemas.openxmlformats.org/officeDocument/2006/relationships/slideLayout" Target="../slideLayouts/slideLayout707.xml"/><Relationship Id="rId642" Type="http://schemas.openxmlformats.org/officeDocument/2006/relationships/slideLayout" Target="../slideLayouts/slideLayout914.xml"/><Relationship Id="rId281" Type="http://schemas.openxmlformats.org/officeDocument/2006/relationships/slideLayout" Target="../slideLayouts/slideLayout553.xml"/><Relationship Id="rId502" Type="http://schemas.openxmlformats.org/officeDocument/2006/relationships/slideLayout" Target="../slideLayouts/slideLayout774.xml"/><Relationship Id="rId76" Type="http://schemas.openxmlformats.org/officeDocument/2006/relationships/slideLayout" Target="../slideLayouts/slideLayout348.xml"/><Relationship Id="rId141" Type="http://schemas.openxmlformats.org/officeDocument/2006/relationships/slideLayout" Target="../slideLayouts/slideLayout413.xml"/><Relationship Id="rId379" Type="http://schemas.openxmlformats.org/officeDocument/2006/relationships/slideLayout" Target="../slideLayouts/slideLayout651.xml"/><Relationship Id="rId586" Type="http://schemas.openxmlformats.org/officeDocument/2006/relationships/slideLayout" Target="../slideLayouts/slideLayout858.xml"/><Relationship Id="rId7" Type="http://schemas.openxmlformats.org/officeDocument/2006/relationships/slideLayout" Target="../slideLayouts/slideLayout279.xml"/><Relationship Id="rId239" Type="http://schemas.openxmlformats.org/officeDocument/2006/relationships/slideLayout" Target="../slideLayouts/slideLayout511.xml"/><Relationship Id="rId446" Type="http://schemas.openxmlformats.org/officeDocument/2006/relationships/slideLayout" Target="../slideLayouts/slideLayout718.xml"/><Relationship Id="rId653" Type="http://schemas.openxmlformats.org/officeDocument/2006/relationships/slideLayout" Target="../slideLayouts/slideLayout925.xml"/><Relationship Id="rId292" Type="http://schemas.openxmlformats.org/officeDocument/2006/relationships/slideLayout" Target="../slideLayouts/slideLayout564.xml"/><Relationship Id="rId306" Type="http://schemas.openxmlformats.org/officeDocument/2006/relationships/slideLayout" Target="../slideLayouts/slideLayout578.xml"/><Relationship Id="rId87" Type="http://schemas.openxmlformats.org/officeDocument/2006/relationships/slideLayout" Target="../slideLayouts/slideLayout359.xml"/><Relationship Id="rId513" Type="http://schemas.openxmlformats.org/officeDocument/2006/relationships/slideLayout" Target="../slideLayouts/slideLayout785.xml"/><Relationship Id="rId597" Type="http://schemas.openxmlformats.org/officeDocument/2006/relationships/slideLayout" Target="../slideLayouts/slideLayout869.xml"/><Relationship Id="rId152" Type="http://schemas.openxmlformats.org/officeDocument/2006/relationships/slideLayout" Target="../slideLayouts/slideLayout424.xml"/><Relationship Id="rId457" Type="http://schemas.openxmlformats.org/officeDocument/2006/relationships/slideLayout" Target="../slideLayouts/slideLayout729.xml"/><Relationship Id="rId664" Type="http://schemas.openxmlformats.org/officeDocument/2006/relationships/slideLayout" Target="../slideLayouts/slideLayout936.xml"/><Relationship Id="rId14" Type="http://schemas.openxmlformats.org/officeDocument/2006/relationships/slideLayout" Target="../slideLayouts/slideLayout286.xml"/><Relationship Id="rId317" Type="http://schemas.openxmlformats.org/officeDocument/2006/relationships/slideLayout" Target="../slideLayouts/slideLayout589.xml"/><Relationship Id="rId524" Type="http://schemas.openxmlformats.org/officeDocument/2006/relationships/slideLayout" Target="../slideLayouts/slideLayout796.xml"/><Relationship Id="rId98" Type="http://schemas.openxmlformats.org/officeDocument/2006/relationships/slideLayout" Target="../slideLayouts/slideLayout370.xml"/><Relationship Id="rId163" Type="http://schemas.openxmlformats.org/officeDocument/2006/relationships/slideLayout" Target="../slideLayouts/slideLayout435.xml"/><Relationship Id="rId370" Type="http://schemas.openxmlformats.org/officeDocument/2006/relationships/slideLayout" Target="../slideLayouts/slideLayout642.xml"/><Relationship Id="rId230" Type="http://schemas.openxmlformats.org/officeDocument/2006/relationships/slideLayout" Target="../slideLayouts/slideLayout502.xml"/><Relationship Id="rId468" Type="http://schemas.openxmlformats.org/officeDocument/2006/relationships/slideLayout" Target="../slideLayouts/slideLayout740.xml"/><Relationship Id="rId675" Type="http://schemas.openxmlformats.org/officeDocument/2006/relationships/slideLayout" Target="../slideLayouts/slideLayout947.xml"/><Relationship Id="rId25" Type="http://schemas.openxmlformats.org/officeDocument/2006/relationships/slideLayout" Target="../slideLayouts/slideLayout297.xml"/><Relationship Id="rId328" Type="http://schemas.openxmlformats.org/officeDocument/2006/relationships/slideLayout" Target="../slideLayouts/slideLayout600.xml"/><Relationship Id="rId535" Type="http://schemas.openxmlformats.org/officeDocument/2006/relationships/slideLayout" Target="../slideLayouts/slideLayout807.xml"/><Relationship Id="rId174" Type="http://schemas.openxmlformats.org/officeDocument/2006/relationships/slideLayout" Target="../slideLayouts/slideLayout446.xml"/><Relationship Id="rId381" Type="http://schemas.openxmlformats.org/officeDocument/2006/relationships/slideLayout" Target="../slideLayouts/slideLayout653.xml"/><Relationship Id="rId602" Type="http://schemas.openxmlformats.org/officeDocument/2006/relationships/slideLayout" Target="../slideLayouts/slideLayout874.xml"/><Relationship Id="rId241" Type="http://schemas.openxmlformats.org/officeDocument/2006/relationships/slideLayout" Target="../slideLayouts/slideLayout513.xml"/><Relationship Id="rId479" Type="http://schemas.openxmlformats.org/officeDocument/2006/relationships/slideLayout" Target="../slideLayouts/slideLayout751.xml"/><Relationship Id="rId686" Type="http://schemas.openxmlformats.org/officeDocument/2006/relationships/slideLayout" Target="../slideLayouts/slideLayout958.xml"/><Relationship Id="rId36" Type="http://schemas.openxmlformats.org/officeDocument/2006/relationships/slideLayout" Target="../slideLayouts/slideLayout308.xml"/><Relationship Id="rId339" Type="http://schemas.openxmlformats.org/officeDocument/2006/relationships/slideLayout" Target="../slideLayouts/slideLayout611.xml"/><Relationship Id="rId546" Type="http://schemas.openxmlformats.org/officeDocument/2006/relationships/slideLayout" Target="../slideLayouts/slideLayout818.xml"/><Relationship Id="rId101" Type="http://schemas.openxmlformats.org/officeDocument/2006/relationships/slideLayout" Target="../slideLayouts/slideLayout373.xml"/><Relationship Id="rId185" Type="http://schemas.openxmlformats.org/officeDocument/2006/relationships/slideLayout" Target="../slideLayouts/slideLayout457.xml"/><Relationship Id="rId406" Type="http://schemas.openxmlformats.org/officeDocument/2006/relationships/slideLayout" Target="../slideLayouts/slideLayout678.xml"/><Relationship Id="rId392" Type="http://schemas.openxmlformats.org/officeDocument/2006/relationships/slideLayout" Target="../slideLayouts/slideLayout664.xml"/><Relationship Id="rId613" Type="http://schemas.openxmlformats.org/officeDocument/2006/relationships/slideLayout" Target="../slideLayouts/slideLayout885.xml"/><Relationship Id="rId697" Type="http://schemas.openxmlformats.org/officeDocument/2006/relationships/theme" Target="../theme/theme26.xml"/><Relationship Id="rId252" Type="http://schemas.openxmlformats.org/officeDocument/2006/relationships/slideLayout" Target="../slideLayouts/slideLayout524.xml"/><Relationship Id="rId47" Type="http://schemas.openxmlformats.org/officeDocument/2006/relationships/slideLayout" Target="../slideLayouts/slideLayout319.xml"/><Relationship Id="rId112" Type="http://schemas.openxmlformats.org/officeDocument/2006/relationships/slideLayout" Target="../slideLayouts/slideLayout384.xml"/><Relationship Id="rId557" Type="http://schemas.openxmlformats.org/officeDocument/2006/relationships/slideLayout" Target="../slideLayouts/slideLayout829.xml"/><Relationship Id="rId196" Type="http://schemas.openxmlformats.org/officeDocument/2006/relationships/slideLayout" Target="../slideLayouts/slideLayout468.xml"/><Relationship Id="rId417" Type="http://schemas.openxmlformats.org/officeDocument/2006/relationships/slideLayout" Target="../slideLayouts/slideLayout689.xml"/><Relationship Id="rId624" Type="http://schemas.openxmlformats.org/officeDocument/2006/relationships/slideLayout" Target="../slideLayouts/slideLayout896.xml"/><Relationship Id="rId263" Type="http://schemas.openxmlformats.org/officeDocument/2006/relationships/slideLayout" Target="../slideLayouts/slideLayout535.xml"/><Relationship Id="rId470" Type="http://schemas.openxmlformats.org/officeDocument/2006/relationships/slideLayout" Target="../slideLayouts/slideLayout742.xml"/><Relationship Id="rId58" Type="http://schemas.openxmlformats.org/officeDocument/2006/relationships/slideLayout" Target="../slideLayouts/slideLayout330.xml"/><Relationship Id="rId123" Type="http://schemas.openxmlformats.org/officeDocument/2006/relationships/slideLayout" Target="../slideLayouts/slideLayout395.xml"/><Relationship Id="rId330" Type="http://schemas.openxmlformats.org/officeDocument/2006/relationships/slideLayout" Target="../slideLayouts/slideLayout602.xml"/><Relationship Id="rId568" Type="http://schemas.openxmlformats.org/officeDocument/2006/relationships/slideLayout" Target="../slideLayouts/slideLayout840.xml"/><Relationship Id="rId428" Type="http://schemas.openxmlformats.org/officeDocument/2006/relationships/slideLayout" Target="../slideLayouts/slideLayout700.xml"/><Relationship Id="rId635" Type="http://schemas.openxmlformats.org/officeDocument/2006/relationships/slideLayout" Target="../slideLayouts/slideLayout907.xml"/><Relationship Id="rId274" Type="http://schemas.openxmlformats.org/officeDocument/2006/relationships/slideLayout" Target="../slideLayouts/slideLayout546.xml"/><Relationship Id="rId481" Type="http://schemas.openxmlformats.org/officeDocument/2006/relationships/slideLayout" Target="../slideLayouts/slideLayout753.xml"/><Relationship Id="rId702" Type="http://schemas.openxmlformats.org/officeDocument/2006/relationships/image" Target="../media/image11.png"/><Relationship Id="rId69" Type="http://schemas.openxmlformats.org/officeDocument/2006/relationships/slideLayout" Target="../slideLayouts/slideLayout341.xml"/><Relationship Id="rId134" Type="http://schemas.openxmlformats.org/officeDocument/2006/relationships/slideLayout" Target="../slideLayouts/slideLayout406.xml"/><Relationship Id="rId579" Type="http://schemas.openxmlformats.org/officeDocument/2006/relationships/slideLayout" Target="../slideLayouts/slideLayout851.xml"/><Relationship Id="rId341" Type="http://schemas.openxmlformats.org/officeDocument/2006/relationships/slideLayout" Target="../slideLayouts/slideLayout613.xml"/><Relationship Id="rId439" Type="http://schemas.openxmlformats.org/officeDocument/2006/relationships/slideLayout" Target="../slideLayouts/slideLayout711.xml"/><Relationship Id="rId646" Type="http://schemas.openxmlformats.org/officeDocument/2006/relationships/slideLayout" Target="../slideLayouts/slideLayout918.xml"/><Relationship Id="rId201" Type="http://schemas.openxmlformats.org/officeDocument/2006/relationships/slideLayout" Target="../slideLayouts/slideLayout473.xml"/><Relationship Id="rId285" Type="http://schemas.openxmlformats.org/officeDocument/2006/relationships/slideLayout" Target="../slideLayouts/slideLayout557.xml"/><Relationship Id="rId506" Type="http://schemas.openxmlformats.org/officeDocument/2006/relationships/slideLayout" Target="../slideLayouts/slideLayout778.xml"/><Relationship Id="rId492" Type="http://schemas.openxmlformats.org/officeDocument/2006/relationships/slideLayout" Target="../slideLayouts/slideLayout764.xml"/><Relationship Id="rId145" Type="http://schemas.openxmlformats.org/officeDocument/2006/relationships/slideLayout" Target="../slideLayouts/slideLayout417.xml"/><Relationship Id="rId352" Type="http://schemas.openxmlformats.org/officeDocument/2006/relationships/slideLayout" Target="../slideLayouts/slideLayout624.xml"/><Relationship Id="rId212" Type="http://schemas.openxmlformats.org/officeDocument/2006/relationships/slideLayout" Target="../slideLayouts/slideLayout484.xml"/><Relationship Id="rId657" Type="http://schemas.openxmlformats.org/officeDocument/2006/relationships/slideLayout" Target="../slideLayouts/slideLayout929.xml"/><Relationship Id="rId296" Type="http://schemas.openxmlformats.org/officeDocument/2006/relationships/slideLayout" Target="../slideLayouts/slideLayout568.xml"/><Relationship Id="rId517" Type="http://schemas.openxmlformats.org/officeDocument/2006/relationships/slideLayout" Target="../slideLayouts/slideLayout789.xml"/><Relationship Id="rId60" Type="http://schemas.openxmlformats.org/officeDocument/2006/relationships/slideLayout" Target="../slideLayouts/slideLayout332.xml"/><Relationship Id="rId156" Type="http://schemas.openxmlformats.org/officeDocument/2006/relationships/slideLayout" Target="../slideLayouts/slideLayout428.xml"/><Relationship Id="rId363" Type="http://schemas.openxmlformats.org/officeDocument/2006/relationships/slideLayout" Target="../slideLayouts/slideLayout635.xml"/><Relationship Id="rId570" Type="http://schemas.openxmlformats.org/officeDocument/2006/relationships/slideLayout" Target="../slideLayouts/slideLayout842.xml"/><Relationship Id="rId223" Type="http://schemas.openxmlformats.org/officeDocument/2006/relationships/slideLayout" Target="../slideLayouts/slideLayout495.xml"/><Relationship Id="rId430" Type="http://schemas.openxmlformats.org/officeDocument/2006/relationships/slideLayout" Target="../slideLayouts/slideLayout702.xml"/><Relationship Id="rId668" Type="http://schemas.openxmlformats.org/officeDocument/2006/relationships/slideLayout" Target="../slideLayouts/slideLayout940.xml"/><Relationship Id="rId18" Type="http://schemas.openxmlformats.org/officeDocument/2006/relationships/slideLayout" Target="../slideLayouts/slideLayout290.xml"/><Relationship Id="rId265" Type="http://schemas.openxmlformats.org/officeDocument/2006/relationships/slideLayout" Target="../slideLayouts/slideLayout537.xml"/><Relationship Id="rId472" Type="http://schemas.openxmlformats.org/officeDocument/2006/relationships/slideLayout" Target="../slideLayouts/slideLayout744.xml"/><Relationship Id="rId528" Type="http://schemas.openxmlformats.org/officeDocument/2006/relationships/slideLayout" Target="../slideLayouts/slideLayout800.xml"/><Relationship Id="rId125" Type="http://schemas.openxmlformats.org/officeDocument/2006/relationships/slideLayout" Target="../slideLayouts/slideLayout397.xml"/><Relationship Id="rId167" Type="http://schemas.openxmlformats.org/officeDocument/2006/relationships/slideLayout" Target="../slideLayouts/slideLayout439.xml"/><Relationship Id="rId332" Type="http://schemas.openxmlformats.org/officeDocument/2006/relationships/slideLayout" Target="../slideLayouts/slideLayout604.xml"/><Relationship Id="rId374" Type="http://schemas.openxmlformats.org/officeDocument/2006/relationships/slideLayout" Target="../slideLayouts/slideLayout646.xml"/><Relationship Id="rId581" Type="http://schemas.openxmlformats.org/officeDocument/2006/relationships/slideLayout" Target="../slideLayouts/slideLayout853.xml"/><Relationship Id="rId71" Type="http://schemas.openxmlformats.org/officeDocument/2006/relationships/slideLayout" Target="../slideLayouts/slideLayout343.xml"/><Relationship Id="rId234" Type="http://schemas.openxmlformats.org/officeDocument/2006/relationships/slideLayout" Target="../slideLayouts/slideLayout506.xml"/><Relationship Id="rId637" Type="http://schemas.openxmlformats.org/officeDocument/2006/relationships/slideLayout" Target="../slideLayouts/slideLayout909.xml"/><Relationship Id="rId679" Type="http://schemas.openxmlformats.org/officeDocument/2006/relationships/slideLayout" Target="../slideLayouts/slideLayout951.xml"/><Relationship Id="rId2" Type="http://schemas.openxmlformats.org/officeDocument/2006/relationships/slideLayout" Target="../slideLayouts/slideLayout274.xml"/><Relationship Id="rId29" Type="http://schemas.openxmlformats.org/officeDocument/2006/relationships/slideLayout" Target="../slideLayouts/slideLayout301.xml"/><Relationship Id="rId276" Type="http://schemas.openxmlformats.org/officeDocument/2006/relationships/slideLayout" Target="../slideLayouts/slideLayout548.xml"/><Relationship Id="rId441" Type="http://schemas.openxmlformats.org/officeDocument/2006/relationships/slideLayout" Target="../slideLayouts/slideLayout713.xml"/><Relationship Id="rId483" Type="http://schemas.openxmlformats.org/officeDocument/2006/relationships/slideLayout" Target="../slideLayouts/slideLayout755.xml"/><Relationship Id="rId539" Type="http://schemas.openxmlformats.org/officeDocument/2006/relationships/slideLayout" Target="../slideLayouts/slideLayout811.xml"/><Relationship Id="rId690" Type="http://schemas.openxmlformats.org/officeDocument/2006/relationships/slideLayout" Target="../slideLayouts/slideLayout962.xml"/><Relationship Id="rId40" Type="http://schemas.openxmlformats.org/officeDocument/2006/relationships/slideLayout" Target="../slideLayouts/slideLayout312.xml"/><Relationship Id="rId136" Type="http://schemas.openxmlformats.org/officeDocument/2006/relationships/slideLayout" Target="../slideLayouts/slideLayout408.xml"/><Relationship Id="rId178" Type="http://schemas.openxmlformats.org/officeDocument/2006/relationships/slideLayout" Target="../slideLayouts/slideLayout450.xml"/><Relationship Id="rId301" Type="http://schemas.openxmlformats.org/officeDocument/2006/relationships/slideLayout" Target="../slideLayouts/slideLayout573.xml"/><Relationship Id="rId343" Type="http://schemas.openxmlformats.org/officeDocument/2006/relationships/slideLayout" Target="../slideLayouts/slideLayout615.xml"/><Relationship Id="rId550" Type="http://schemas.openxmlformats.org/officeDocument/2006/relationships/slideLayout" Target="../slideLayouts/slideLayout822.xml"/><Relationship Id="rId82" Type="http://schemas.openxmlformats.org/officeDocument/2006/relationships/slideLayout" Target="../slideLayouts/slideLayout354.xml"/><Relationship Id="rId203" Type="http://schemas.openxmlformats.org/officeDocument/2006/relationships/slideLayout" Target="../slideLayouts/slideLayout475.xml"/><Relationship Id="rId385" Type="http://schemas.openxmlformats.org/officeDocument/2006/relationships/slideLayout" Target="../slideLayouts/slideLayout657.xml"/><Relationship Id="rId592" Type="http://schemas.openxmlformats.org/officeDocument/2006/relationships/slideLayout" Target="../slideLayouts/slideLayout864.xml"/><Relationship Id="rId606" Type="http://schemas.openxmlformats.org/officeDocument/2006/relationships/slideLayout" Target="../slideLayouts/slideLayout878.xml"/><Relationship Id="rId648" Type="http://schemas.openxmlformats.org/officeDocument/2006/relationships/slideLayout" Target="../slideLayouts/slideLayout920.xml"/><Relationship Id="rId245" Type="http://schemas.openxmlformats.org/officeDocument/2006/relationships/slideLayout" Target="../slideLayouts/slideLayout517.xml"/><Relationship Id="rId287" Type="http://schemas.openxmlformats.org/officeDocument/2006/relationships/slideLayout" Target="../slideLayouts/slideLayout559.xml"/><Relationship Id="rId410" Type="http://schemas.openxmlformats.org/officeDocument/2006/relationships/slideLayout" Target="../slideLayouts/slideLayout682.xml"/><Relationship Id="rId452" Type="http://schemas.openxmlformats.org/officeDocument/2006/relationships/slideLayout" Target="../slideLayouts/slideLayout724.xml"/><Relationship Id="rId494" Type="http://schemas.openxmlformats.org/officeDocument/2006/relationships/slideLayout" Target="../slideLayouts/slideLayout766.xml"/><Relationship Id="rId508" Type="http://schemas.openxmlformats.org/officeDocument/2006/relationships/slideLayout" Target="../slideLayouts/slideLayout780.xml"/><Relationship Id="rId105" Type="http://schemas.openxmlformats.org/officeDocument/2006/relationships/slideLayout" Target="../slideLayouts/slideLayout377.xml"/><Relationship Id="rId147" Type="http://schemas.openxmlformats.org/officeDocument/2006/relationships/slideLayout" Target="../slideLayouts/slideLayout419.xml"/><Relationship Id="rId312" Type="http://schemas.openxmlformats.org/officeDocument/2006/relationships/slideLayout" Target="../slideLayouts/slideLayout584.xml"/><Relationship Id="rId354" Type="http://schemas.openxmlformats.org/officeDocument/2006/relationships/slideLayout" Target="../slideLayouts/slideLayout626.xml"/><Relationship Id="rId51" Type="http://schemas.openxmlformats.org/officeDocument/2006/relationships/slideLayout" Target="../slideLayouts/slideLayout323.xml"/><Relationship Id="rId93" Type="http://schemas.openxmlformats.org/officeDocument/2006/relationships/slideLayout" Target="../slideLayouts/slideLayout365.xml"/><Relationship Id="rId189" Type="http://schemas.openxmlformats.org/officeDocument/2006/relationships/slideLayout" Target="../slideLayouts/slideLayout461.xml"/><Relationship Id="rId396" Type="http://schemas.openxmlformats.org/officeDocument/2006/relationships/slideLayout" Target="../slideLayouts/slideLayout668.xml"/><Relationship Id="rId561" Type="http://schemas.openxmlformats.org/officeDocument/2006/relationships/slideLayout" Target="../slideLayouts/slideLayout833.xml"/><Relationship Id="rId617" Type="http://schemas.openxmlformats.org/officeDocument/2006/relationships/slideLayout" Target="../slideLayouts/slideLayout889.xml"/><Relationship Id="rId659" Type="http://schemas.openxmlformats.org/officeDocument/2006/relationships/slideLayout" Target="../slideLayouts/slideLayout931.xml"/><Relationship Id="rId214" Type="http://schemas.openxmlformats.org/officeDocument/2006/relationships/slideLayout" Target="../slideLayouts/slideLayout486.xml"/><Relationship Id="rId256" Type="http://schemas.openxmlformats.org/officeDocument/2006/relationships/slideLayout" Target="../slideLayouts/slideLayout528.xml"/><Relationship Id="rId298" Type="http://schemas.openxmlformats.org/officeDocument/2006/relationships/slideLayout" Target="../slideLayouts/slideLayout570.xml"/><Relationship Id="rId421" Type="http://schemas.openxmlformats.org/officeDocument/2006/relationships/slideLayout" Target="../slideLayouts/slideLayout693.xml"/><Relationship Id="rId463" Type="http://schemas.openxmlformats.org/officeDocument/2006/relationships/slideLayout" Target="../slideLayouts/slideLayout735.xml"/><Relationship Id="rId519" Type="http://schemas.openxmlformats.org/officeDocument/2006/relationships/slideLayout" Target="../slideLayouts/slideLayout791.xml"/><Relationship Id="rId670" Type="http://schemas.openxmlformats.org/officeDocument/2006/relationships/slideLayout" Target="../slideLayouts/slideLayout942.xml"/><Relationship Id="rId116" Type="http://schemas.openxmlformats.org/officeDocument/2006/relationships/slideLayout" Target="../slideLayouts/slideLayout388.xml"/><Relationship Id="rId158" Type="http://schemas.openxmlformats.org/officeDocument/2006/relationships/slideLayout" Target="../slideLayouts/slideLayout430.xml"/><Relationship Id="rId323" Type="http://schemas.openxmlformats.org/officeDocument/2006/relationships/slideLayout" Target="../slideLayouts/slideLayout595.xml"/><Relationship Id="rId530" Type="http://schemas.openxmlformats.org/officeDocument/2006/relationships/slideLayout" Target="../slideLayouts/slideLayout802.xml"/><Relationship Id="rId20" Type="http://schemas.openxmlformats.org/officeDocument/2006/relationships/slideLayout" Target="../slideLayouts/slideLayout292.xml"/><Relationship Id="rId62" Type="http://schemas.openxmlformats.org/officeDocument/2006/relationships/slideLayout" Target="../slideLayouts/slideLayout334.xml"/><Relationship Id="rId365" Type="http://schemas.openxmlformats.org/officeDocument/2006/relationships/slideLayout" Target="../slideLayouts/slideLayout637.xml"/><Relationship Id="rId572" Type="http://schemas.openxmlformats.org/officeDocument/2006/relationships/slideLayout" Target="../slideLayouts/slideLayout844.xml"/><Relationship Id="rId628" Type="http://schemas.openxmlformats.org/officeDocument/2006/relationships/slideLayout" Target="../slideLayouts/slideLayout900.xml"/><Relationship Id="rId225" Type="http://schemas.openxmlformats.org/officeDocument/2006/relationships/slideLayout" Target="../slideLayouts/slideLayout497.xml"/><Relationship Id="rId267" Type="http://schemas.openxmlformats.org/officeDocument/2006/relationships/slideLayout" Target="../slideLayouts/slideLayout539.xml"/><Relationship Id="rId432" Type="http://schemas.openxmlformats.org/officeDocument/2006/relationships/slideLayout" Target="../slideLayouts/slideLayout704.xml"/><Relationship Id="rId474" Type="http://schemas.openxmlformats.org/officeDocument/2006/relationships/slideLayout" Target="../slideLayouts/slideLayout746.xml"/><Relationship Id="rId127" Type="http://schemas.openxmlformats.org/officeDocument/2006/relationships/slideLayout" Target="../slideLayouts/slideLayout399.xml"/><Relationship Id="rId681" Type="http://schemas.openxmlformats.org/officeDocument/2006/relationships/slideLayout" Target="../slideLayouts/slideLayout953.xml"/><Relationship Id="rId31" Type="http://schemas.openxmlformats.org/officeDocument/2006/relationships/slideLayout" Target="../slideLayouts/slideLayout303.xml"/><Relationship Id="rId73" Type="http://schemas.openxmlformats.org/officeDocument/2006/relationships/slideLayout" Target="../slideLayouts/slideLayout345.xml"/><Relationship Id="rId169" Type="http://schemas.openxmlformats.org/officeDocument/2006/relationships/slideLayout" Target="../slideLayouts/slideLayout441.xml"/><Relationship Id="rId334" Type="http://schemas.openxmlformats.org/officeDocument/2006/relationships/slideLayout" Target="../slideLayouts/slideLayout606.xml"/><Relationship Id="rId376" Type="http://schemas.openxmlformats.org/officeDocument/2006/relationships/slideLayout" Target="../slideLayouts/slideLayout648.xml"/><Relationship Id="rId541" Type="http://schemas.openxmlformats.org/officeDocument/2006/relationships/slideLayout" Target="../slideLayouts/slideLayout813.xml"/><Relationship Id="rId583" Type="http://schemas.openxmlformats.org/officeDocument/2006/relationships/slideLayout" Target="../slideLayouts/slideLayout855.xml"/><Relationship Id="rId639" Type="http://schemas.openxmlformats.org/officeDocument/2006/relationships/slideLayout" Target="../slideLayouts/slideLayout911.xml"/><Relationship Id="rId4" Type="http://schemas.openxmlformats.org/officeDocument/2006/relationships/slideLayout" Target="../slideLayouts/slideLayout276.xml"/><Relationship Id="rId180" Type="http://schemas.openxmlformats.org/officeDocument/2006/relationships/slideLayout" Target="../slideLayouts/slideLayout452.xml"/><Relationship Id="rId236" Type="http://schemas.openxmlformats.org/officeDocument/2006/relationships/slideLayout" Target="../slideLayouts/slideLayout508.xml"/><Relationship Id="rId278" Type="http://schemas.openxmlformats.org/officeDocument/2006/relationships/slideLayout" Target="../slideLayouts/slideLayout550.xml"/><Relationship Id="rId401" Type="http://schemas.openxmlformats.org/officeDocument/2006/relationships/slideLayout" Target="../slideLayouts/slideLayout673.xml"/><Relationship Id="rId443" Type="http://schemas.openxmlformats.org/officeDocument/2006/relationships/slideLayout" Target="../slideLayouts/slideLayout715.xml"/><Relationship Id="rId650" Type="http://schemas.openxmlformats.org/officeDocument/2006/relationships/slideLayout" Target="../slideLayouts/slideLayout922.xml"/><Relationship Id="rId303" Type="http://schemas.openxmlformats.org/officeDocument/2006/relationships/slideLayout" Target="../slideLayouts/slideLayout575.xml"/><Relationship Id="rId485" Type="http://schemas.openxmlformats.org/officeDocument/2006/relationships/slideLayout" Target="../slideLayouts/slideLayout757.xml"/><Relationship Id="rId692" Type="http://schemas.openxmlformats.org/officeDocument/2006/relationships/slideLayout" Target="../slideLayouts/slideLayout964.xml"/><Relationship Id="rId42" Type="http://schemas.openxmlformats.org/officeDocument/2006/relationships/slideLayout" Target="../slideLayouts/slideLayout314.xml"/><Relationship Id="rId84" Type="http://schemas.openxmlformats.org/officeDocument/2006/relationships/slideLayout" Target="../slideLayouts/slideLayout356.xml"/><Relationship Id="rId138" Type="http://schemas.openxmlformats.org/officeDocument/2006/relationships/slideLayout" Target="../slideLayouts/slideLayout410.xml"/><Relationship Id="rId345" Type="http://schemas.openxmlformats.org/officeDocument/2006/relationships/slideLayout" Target="../slideLayouts/slideLayout617.xml"/><Relationship Id="rId387" Type="http://schemas.openxmlformats.org/officeDocument/2006/relationships/slideLayout" Target="../slideLayouts/slideLayout659.xml"/><Relationship Id="rId510" Type="http://schemas.openxmlformats.org/officeDocument/2006/relationships/slideLayout" Target="../slideLayouts/slideLayout782.xml"/><Relationship Id="rId552" Type="http://schemas.openxmlformats.org/officeDocument/2006/relationships/slideLayout" Target="../slideLayouts/slideLayout824.xml"/><Relationship Id="rId594" Type="http://schemas.openxmlformats.org/officeDocument/2006/relationships/slideLayout" Target="../slideLayouts/slideLayout866.xml"/><Relationship Id="rId608" Type="http://schemas.openxmlformats.org/officeDocument/2006/relationships/slideLayout" Target="../slideLayouts/slideLayout880.xml"/><Relationship Id="rId191" Type="http://schemas.openxmlformats.org/officeDocument/2006/relationships/slideLayout" Target="../slideLayouts/slideLayout463.xml"/><Relationship Id="rId205" Type="http://schemas.openxmlformats.org/officeDocument/2006/relationships/slideLayout" Target="../slideLayouts/slideLayout477.xml"/><Relationship Id="rId247" Type="http://schemas.openxmlformats.org/officeDocument/2006/relationships/slideLayout" Target="../slideLayouts/slideLayout519.xml"/><Relationship Id="rId412" Type="http://schemas.openxmlformats.org/officeDocument/2006/relationships/slideLayout" Target="../slideLayouts/slideLayout684.xml"/><Relationship Id="rId107" Type="http://schemas.openxmlformats.org/officeDocument/2006/relationships/slideLayout" Target="../slideLayouts/slideLayout379.xml"/><Relationship Id="rId289" Type="http://schemas.openxmlformats.org/officeDocument/2006/relationships/slideLayout" Target="../slideLayouts/slideLayout561.xml"/><Relationship Id="rId454" Type="http://schemas.openxmlformats.org/officeDocument/2006/relationships/slideLayout" Target="../slideLayouts/slideLayout726.xml"/><Relationship Id="rId496" Type="http://schemas.openxmlformats.org/officeDocument/2006/relationships/slideLayout" Target="../slideLayouts/slideLayout768.xml"/><Relationship Id="rId661" Type="http://schemas.openxmlformats.org/officeDocument/2006/relationships/slideLayout" Target="../slideLayouts/slideLayout933.xml"/><Relationship Id="rId11" Type="http://schemas.openxmlformats.org/officeDocument/2006/relationships/slideLayout" Target="../slideLayouts/slideLayout283.xml"/><Relationship Id="rId53" Type="http://schemas.openxmlformats.org/officeDocument/2006/relationships/slideLayout" Target="../slideLayouts/slideLayout325.xml"/><Relationship Id="rId149" Type="http://schemas.openxmlformats.org/officeDocument/2006/relationships/slideLayout" Target="../slideLayouts/slideLayout421.xml"/><Relationship Id="rId314" Type="http://schemas.openxmlformats.org/officeDocument/2006/relationships/slideLayout" Target="../slideLayouts/slideLayout586.xml"/><Relationship Id="rId356" Type="http://schemas.openxmlformats.org/officeDocument/2006/relationships/slideLayout" Target="../slideLayouts/slideLayout628.xml"/><Relationship Id="rId398" Type="http://schemas.openxmlformats.org/officeDocument/2006/relationships/slideLayout" Target="../slideLayouts/slideLayout670.xml"/><Relationship Id="rId521" Type="http://schemas.openxmlformats.org/officeDocument/2006/relationships/slideLayout" Target="../slideLayouts/slideLayout793.xml"/><Relationship Id="rId563" Type="http://schemas.openxmlformats.org/officeDocument/2006/relationships/slideLayout" Target="../slideLayouts/slideLayout835.xml"/><Relationship Id="rId619" Type="http://schemas.openxmlformats.org/officeDocument/2006/relationships/slideLayout" Target="../slideLayouts/slideLayout891.xml"/><Relationship Id="rId95" Type="http://schemas.openxmlformats.org/officeDocument/2006/relationships/slideLayout" Target="../slideLayouts/slideLayout367.xml"/><Relationship Id="rId160" Type="http://schemas.openxmlformats.org/officeDocument/2006/relationships/slideLayout" Target="../slideLayouts/slideLayout432.xml"/><Relationship Id="rId216" Type="http://schemas.openxmlformats.org/officeDocument/2006/relationships/slideLayout" Target="../slideLayouts/slideLayout488.xml"/><Relationship Id="rId423" Type="http://schemas.openxmlformats.org/officeDocument/2006/relationships/slideLayout" Target="../slideLayouts/slideLayout695.xml"/><Relationship Id="rId258" Type="http://schemas.openxmlformats.org/officeDocument/2006/relationships/slideLayout" Target="../slideLayouts/slideLayout530.xml"/><Relationship Id="rId465" Type="http://schemas.openxmlformats.org/officeDocument/2006/relationships/slideLayout" Target="../slideLayouts/slideLayout737.xml"/><Relationship Id="rId630" Type="http://schemas.openxmlformats.org/officeDocument/2006/relationships/slideLayout" Target="../slideLayouts/slideLayout902.xml"/><Relationship Id="rId672" Type="http://schemas.openxmlformats.org/officeDocument/2006/relationships/slideLayout" Target="../slideLayouts/slideLayout944.xml"/><Relationship Id="rId22" Type="http://schemas.openxmlformats.org/officeDocument/2006/relationships/slideLayout" Target="../slideLayouts/slideLayout294.xml"/><Relationship Id="rId64" Type="http://schemas.openxmlformats.org/officeDocument/2006/relationships/slideLayout" Target="../slideLayouts/slideLayout336.xml"/><Relationship Id="rId118" Type="http://schemas.openxmlformats.org/officeDocument/2006/relationships/slideLayout" Target="../slideLayouts/slideLayout390.xml"/><Relationship Id="rId325" Type="http://schemas.openxmlformats.org/officeDocument/2006/relationships/slideLayout" Target="../slideLayouts/slideLayout597.xml"/><Relationship Id="rId367" Type="http://schemas.openxmlformats.org/officeDocument/2006/relationships/slideLayout" Target="../slideLayouts/slideLayout639.xml"/><Relationship Id="rId532" Type="http://schemas.openxmlformats.org/officeDocument/2006/relationships/slideLayout" Target="../slideLayouts/slideLayout804.xml"/><Relationship Id="rId574" Type="http://schemas.openxmlformats.org/officeDocument/2006/relationships/slideLayout" Target="../slideLayouts/slideLayout846.xml"/><Relationship Id="rId171" Type="http://schemas.openxmlformats.org/officeDocument/2006/relationships/slideLayout" Target="../slideLayouts/slideLayout443.xml"/><Relationship Id="rId227" Type="http://schemas.openxmlformats.org/officeDocument/2006/relationships/slideLayout" Target="../slideLayouts/slideLayout499.xml"/><Relationship Id="rId269" Type="http://schemas.openxmlformats.org/officeDocument/2006/relationships/slideLayout" Target="../slideLayouts/slideLayout541.xml"/><Relationship Id="rId434" Type="http://schemas.openxmlformats.org/officeDocument/2006/relationships/slideLayout" Target="../slideLayouts/slideLayout706.xml"/><Relationship Id="rId476" Type="http://schemas.openxmlformats.org/officeDocument/2006/relationships/slideLayout" Target="../slideLayouts/slideLayout748.xml"/><Relationship Id="rId641" Type="http://schemas.openxmlformats.org/officeDocument/2006/relationships/slideLayout" Target="../slideLayouts/slideLayout913.xml"/><Relationship Id="rId683" Type="http://schemas.openxmlformats.org/officeDocument/2006/relationships/slideLayout" Target="../slideLayouts/slideLayout955.xml"/><Relationship Id="rId33" Type="http://schemas.openxmlformats.org/officeDocument/2006/relationships/slideLayout" Target="../slideLayouts/slideLayout305.xml"/><Relationship Id="rId129" Type="http://schemas.openxmlformats.org/officeDocument/2006/relationships/slideLayout" Target="../slideLayouts/slideLayout401.xml"/><Relationship Id="rId280" Type="http://schemas.openxmlformats.org/officeDocument/2006/relationships/slideLayout" Target="../slideLayouts/slideLayout552.xml"/><Relationship Id="rId336" Type="http://schemas.openxmlformats.org/officeDocument/2006/relationships/slideLayout" Target="../slideLayouts/slideLayout608.xml"/><Relationship Id="rId501" Type="http://schemas.openxmlformats.org/officeDocument/2006/relationships/slideLayout" Target="../slideLayouts/slideLayout773.xml"/><Relationship Id="rId543" Type="http://schemas.openxmlformats.org/officeDocument/2006/relationships/slideLayout" Target="../slideLayouts/slideLayout815.xml"/><Relationship Id="rId75" Type="http://schemas.openxmlformats.org/officeDocument/2006/relationships/slideLayout" Target="../slideLayouts/slideLayout347.xml"/><Relationship Id="rId140" Type="http://schemas.openxmlformats.org/officeDocument/2006/relationships/slideLayout" Target="../slideLayouts/slideLayout412.xml"/><Relationship Id="rId182" Type="http://schemas.openxmlformats.org/officeDocument/2006/relationships/slideLayout" Target="../slideLayouts/slideLayout454.xml"/><Relationship Id="rId378" Type="http://schemas.openxmlformats.org/officeDocument/2006/relationships/slideLayout" Target="../slideLayouts/slideLayout650.xml"/><Relationship Id="rId403" Type="http://schemas.openxmlformats.org/officeDocument/2006/relationships/slideLayout" Target="../slideLayouts/slideLayout675.xml"/><Relationship Id="rId585" Type="http://schemas.openxmlformats.org/officeDocument/2006/relationships/slideLayout" Target="../slideLayouts/slideLayout857.xml"/><Relationship Id="rId6" Type="http://schemas.openxmlformats.org/officeDocument/2006/relationships/slideLayout" Target="../slideLayouts/slideLayout278.xml"/><Relationship Id="rId238" Type="http://schemas.openxmlformats.org/officeDocument/2006/relationships/slideLayout" Target="../slideLayouts/slideLayout510.xml"/><Relationship Id="rId445" Type="http://schemas.openxmlformats.org/officeDocument/2006/relationships/slideLayout" Target="../slideLayouts/slideLayout717.xml"/><Relationship Id="rId487" Type="http://schemas.openxmlformats.org/officeDocument/2006/relationships/slideLayout" Target="../slideLayouts/slideLayout759.xml"/><Relationship Id="rId610" Type="http://schemas.openxmlformats.org/officeDocument/2006/relationships/slideLayout" Target="../slideLayouts/slideLayout882.xml"/><Relationship Id="rId652" Type="http://schemas.openxmlformats.org/officeDocument/2006/relationships/slideLayout" Target="../slideLayouts/slideLayout924.xml"/><Relationship Id="rId694" Type="http://schemas.openxmlformats.org/officeDocument/2006/relationships/slideLayout" Target="../slideLayouts/slideLayout966.xml"/><Relationship Id="rId291" Type="http://schemas.openxmlformats.org/officeDocument/2006/relationships/slideLayout" Target="../slideLayouts/slideLayout563.xml"/><Relationship Id="rId305" Type="http://schemas.openxmlformats.org/officeDocument/2006/relationships/slideLayout" Target="../slideLayouts/slideLayout577.xml"/><Relationship Id="rId347" Type="http://schemas.openxmlformats.org/officeDocument/2006/relationships/slideLayout" Target="../slideLayouts/slideLayout619.xml"/><Relationship Id="rId512" Type="http://schemas.openxmlformats.org/officeDocument/2006/relationships/slideLayout" Target="../slideLayouts/slideLayout784.xml"/><Relationship Id="rId44" Type="http://schemas.openxmlformats.org/officeDocument/2006/relationships/slideLayout" Target="../slideLayouts/slideLayout316.xml"/><Relationship Id="rId86" Type="http://schemas.openxmlformats.org/officeDocument/2006/relationships/slideLayout" Target="../slideLayouts/slideLayout358.xml"/><Relationship Id="rId151" Type="http://schemas.openxmlformats.org/officeDocument/2006/relationships/slideLayout" Target="../slideLayouts/slideLayout423.xml"/><Relationship Id="rId389" Type="http://schemas.openxmlformats.org/officeDocument/2006/relationships/slideLayout" Target="../slideLayouts/slideLayout661.xml"/><Relationship Id="rId554" Type="http://schemas.openxmlformats.org/officeDocument/2006/relationships/slideLayout" Target="../slideLayouts/slideLayout826.xml"/><Relationship Id="rId596" Type="http://schemas.openxmlformats.org/officeDocument/2006/relationships/slideLayout" Target="../slideLayouts/slideLayout868.xml"/><Relationship Id="rId193" Type="http://schemas.openxmlformats.org/officeDocument/2006/relationships/slideLayout" Target="../slideLayouts/slideLayout465.xml"/><Relationship Id="rId207" Type="http://schemas.openxmlformats.org/officeDocument/2006/relationships/slideLayout" Target="../slideLayouts/slideLayout479.xml"/><Relationship Id="rId249" Type="http://schemas.openxmlformats.org/officeDocument/2006/relationships/slideLayout" Target="../slideLayouts/slideLayout521.xml"/><Relationship Id="rId414" Type="http://schemas.openxmlformats.org/officeDocument/2006/relationships/slideLayout" Target="../slideLayouts/slideLayout686.xml"/><Relationship Id="rId456" Type="http://schemas.openxmlformats.org/officeDocument/2006/relationships/slideLayout" Target="../slideLayouts/slideLayout728.xml"/><Relationship Id="rId498" Type="http://schemas.openxmlformats.org/officeDocument/2006/relationships/slideLayout" Target="../slideLayouts/slideLayout770.xml"/><Relationship Id="rId621" Type="http://schemas.openxmlformats.org/officeDocument/2006/relationships/slideLayout" Target="../slideLayouts/slideLayout893.xml"/><Relationship Id="rId663" Type="http://schemas.openxmlformats.org/officeDocument/2006/relationships/slideLayout" Target="../slideLayouts/slideLayout935.xml"/><Relationship Id="rId13" Type="http://schemas.openxmlformats.org/officeDocument/2006/relationships/slideLayout" Target="../slideLayouts/slideLayout285.xml"/><Relationship Id="rId109" Type="http://schemas.openxmlformats.org/officeDocument/2006/relationships/slideLayout" Target="../slideLayouts/slideLayout381.xml"/><Relationship Id="rId260" Type="http://schemas.openxmlformats.org/officeDocument/2006/relationships/slideLayout" Target="../slideLayouts/slideLayout532.xml"/><Relationship Id="rId316" Type="http://schemas.openxmlformats.org/officeDocument/2006/relationships/slideLayout" Target="../slideLayouts/slideLayout588.xml"/><Relationship Id="rId523" Type="http://schemas.openxmlformats.org/officeDocument/2006/relationships/slideLayout" Target="../slideLayouts/slideLayout795.xml"/><Relationship Id="rId55" Type="http://schemas.openxmlformats.org/officeDocument/2006/relationships/slideLayout" Target="../slideLayouts/slideLayout327.xml"/><Relationship Id="rId97" Type="http://schemas.openxmlformats.org/officeDocument/2006/relationships/slideLayout" Target="../slideLayouts/slideLayout369.xml"/><Relationship Id="rId120" Type="http://schemas.openxmlformats.org/officeDocument/2006/relationships/slideLayout" Target="../slideLayouts/slideLayout392.xml"/><Relationship Id="rId358" Type="http://schemas.openxmlformats.org/officeDocument/2006/relationships/slideLayout" Target="../slideLayouts/slideLayout630.xml"/><Relationship Id="rId565" Type="http://schemas.openxmlformats.org/officeDocument/2006/relationships/slideLayout" Target="../slideLayouts/slideLayout837.xml"/><Relationship Id="rId162" Type="http://schemas.openxmlformats.org/officeDocument/2006/relationships/slideLayout" Target="../slideLayouts/slideLayout434.xml"/><Relationship Id="rId218" Type="http://schemas.openxmlformats.org/officeDocument/2006/relationships/slideLayout" Target="../slideLayouts/slideLayout490.xml"/><Relationship Id="rId425" Type="http://schemas.openxmlformats.org/officeDocument/2006/relationships/slideLayout" Target="../slideLayouts/slideLayout697.xml"/><Relationship Id="rId467" Type="http://schemas.openxmlformats.org/officeDocument/2006/relationships/slideLayout" Target="../slideLayouts/slideLayout739.xml"/><Relationship Id="rId632" Type="http://schemas.openxmlformats.org/officeDocument/2006/relationships/slideLayout" Target="../slideLayouts/slideLayout904.xml"/><Relationship Id="rId271" Type="http://schemas.openxmlformats.org/officeDocument/2006/relationships/slideLayout" Target="../slideLayouts/slideLayout543.xml"/><Relationship Id="rId674" Type="http://schemas.openxmlformats.org/officeDocument/2006/relationships/slideLayout" Target="../slideLayouts/slideLayout946.xml"/><Relationship Id="rId24" Type="http://schemas.openxmlformats.org/officeDocument/2006/relationships/slideLayout" Target="../slideLayouts/slideLayout296.xml"/><Relationship Id="rId66" Type="http://schemas.openxmlformats.org/officeDocument/2006/relationships/slideLayout" Target="../slideLayouts/slideLayout338.xml"/><Relationship Id="rId131" Type="http://schemas.openxmlformats.org/officeDocument/2006/relationships/slideLayout" Target="../slideLayouts/slideLayout403.xml"/><Relationship Id="rId327" Type="http://schemas.openxmlformats.org/officeDocument/2006/relationships/slideLayout" Target="../slideLayouts/slideLayout599.xml"/><Relationship Id="rId369" Type="http://schemas.openxmlformats.org/officeDocument/2006/relationships/slideLayout" Target="../slideLayouts/slideLayout641.xml"/><Relationship Id="rId534" Type="http://schemas.openxmlformats.org/officeDocument/2006/relationships/slideLayout" Target="../slideLayouts/slideLayout806.xml"/><Relationship Id="rId576" Type="http://schemas.openxmlformats.org/officeDocument/2006/relationships/slideLayout" Target="../slideLayouts/slideLayout848.xml"/><Relationship Id="rId173" Type="http://schemas.openxmlformats.org/officeDocument/2006/relationships/slideLayout" Target="../slideLayouts/slideLayout445.xml"/><Relationship Id="rId229" Type="http://schemas.openxmlformats.org/officeDocument/2006/relationships/slideLayout" Target="../slideLayouts/slideLayout501.xml"/><Relationship Id="rId380" Type="http://schemas.openxmlformats.org/officeDocument/2006/relationships/slideLayout" Target="../slideLayouts/slideLayout652.xml"/><Relationship Id="rId436" Type="http://schemas.openxmlformats.org/officeDocument/2006/relationships/slideLayout" Target="../slideLayouts/slideLayout708.xml"/><Relationship Id="rId601" Type="http://schemas.openxmlformats.org/officeDocument/2006/relationships/slideLayout" Target="../slideLayouts/slideLayout873.xml"/><Relationship Id="rId643" Type="http://schemas.openxmlformats.org/officeDocument/2006/relationships/slideLayout" Target="../slideLayouts/slideLayout915.xml"/><Relationship Id="rId240" Type="http://schemas.openxmlformats.org/officeDocument/2006/relationships/slideLayout" Target="../slideLayouts/slideLayout512.xml"/><Relationship Id="rId478" Type="http://schemas.openxmlformats.org/officeDocument/2006/relationships/slideLayout" Target="../slideLayouts/slideLayout750.xml"/><Relationship Id="rId685" Type="http://schemas.openxmlformats.org/officeDocument/2006/relationships/slideLayout" Target="../slideLayouts/slideLayout957.xml"/><Relationship Id="rId35" Type="http://schemas.openxmlformats.org/officeDocument/2006/relationships/slideLayout" Target="../slideLayouts/slideLayout307.xml"/><Relationship Id="rId77" Type="http://schemas.openxmlformats.org/officeDocument/2006/relationships/slideLayout" Target="../slideLayouts/slideLayout349.xml"/><Relationship Id="rId100" Type="http://schemas.openxmlformats.org/officeDocument/2006/relationships/slideLayout" Target="../slideLayouts/slideLayout372.xml"/><Relationship Id="rId282" Type="http://schemas.openxmlformats.org/officeDocument/2006/relationships/slideLayout" Target="../slideLayouts/slideLayout554.xml"/><Relationship Id="rId338" Type="http://schemas.openxmlformats.org/officeDocument/2006/relationships/slideLayout" Target="../slideLayouts/slideLayout610.xml"/><Relationship Id="rId503" Type="http://schemas.openxmlformats.org/officeDocument/2006/relationships/slideLayout" Target="../slideLayouts/slideLayout775.xml"/><Relationship Id="rId545" Type="http://schemas.openxmlformats.org/officeDocument/2006/relationships/slideLayout" Target="../slideLayouts/slideLayout817.xml"/><Relationship Id="rId587" Type="http://schemas.openxmlformats.org/officeDocument/2006/relationships/slideLayout" Target="../slideLayouts/slideLayout859.xml"/><Relationship Id="rId8" Type="http://schemas.openxmlformats.org/officeDocument/2006/relationships/slideLayout" Target="../slideLayouts/slideLayout280.xml"/><Relationship Id="rId142" Type="http://schemas.openxmlformats.org/officeDocument/2006/relationships/slideLayout" Target="../slideLayouts/slideLayout414.xml"/><Relationship Id="rId184" Type="http://schemas.openxmlformats.org/officeDocument/2006/relationships/slideLayout" Target="../slideLayouts/slideLayout456.xml"/><Relationship Id="rId391" Type="http://schemas.openxmlformats.org/officeDocument/2006/relationships/slideLayout" Target="../slideLayouts/slideLayout663.xml"/><Relationship Id="rId405" Type="http://schemas.openxmlformats.org/officeDocument/2006/relationships/slideLayout" Target="../slideLayouts/slideLayout677.xml"/><Relationship Id="rId447" Type="http://schemas.openxmlformats.org/officeDocument/2006/relationships/slideLayout" Target="../slideLayouts/slideLayout719.xml"/><Relationship Id="rId612" Type="http://schemas.openxmlformats.org/officeDocument/2006/relationships/slideLayout" Target="../slideLayouts/slideLayout884.xml"/><Relationship Id="rId251" Type="http://schemas.openxmlformats.org/officeDocument/2006/relationships/slideLayout" Target="../slideLayouts/slideLayout523.xml"/><Relationship Id="rId489" Type="http://schemas.openxmlformats.org/officeDocument/2006/relationships/slideLayout" Target="../slideLayouts/slideLayout761.xml"/><Relationship Id="rId654" Type="http://schemas.openxmlformats.org/officeDocument/2006/relationships/slideLayout" Target="../slideLayouts/slideLayout926.xml"/><Relationship Id="rId696" Type="http://schemas.openxmlformats.org/officeDocument/2006/relationships/slideLayout" Target="../slideLayouts/slideLayout968.xml"/><Relationship Id="rId46" Type="http://schemas.openxmlformats.org/officeDocument/2006/relationships/slideLayout" Target="../slideLayouts/slideLayout318.xml"/><Relationship Id="rId293" Type="http://schemas.openxmlformats.org/officeDocument/2006/relationships/slideLayout" Target="../slideLayouts/slideLayout565.xml"/><Relationship Id="rId307" Type="http://schemas.openxmlformats.org/officeDocument/2006/relationships/slideLayout" Target="../slideLayouts/slideLayout579.xml"/><Relationship Id="rId349" Type="http://schemas.openxmlformats.org/officeDocument/2006/relationships/slideLayout" Target="../slideLayouts/slideLayout621.xml"/><Relationship Id="rId514" Type="http://schemas.openxmlformats.org/officeDocument/2006/relationships/slideLayout" Target="../slideLayouts/slideLayout786.xml"/><Relationship Id="rId556" Type="http://schemas.openxmlformats.org/officeDocument/2006/relationships/slideLayout" Target="../slideLayouts/slideLayout828.xml"/><Relationship Id="rId88" Type="http://schemas.openxmlformats.org/officeDocument/2006/relationships/slideLayout" Target="../slideLayouts/slideLayout360.xml"/><Relationship Id="rId111" Type="http://schemas.openxmlformats.org/officeDocument/2006/relationships/slideLayout" Target="../slideLayouts/slideLayout383.xml"/><Relationship Id="rId153" Type="http://schemas.openxmlformats.org/officeDocument/2006/relationships/slideLayout" Target="../slideLayouts/slideLayout425.xml"/><Relationship Id="rId195" Type="http://schemas.openxmlformats.org/officeDocument/2006/relationships/slideLayout" Target="../slideLayouts/slideLayout467.xml"/><Relationship Id="rId209" Type="http://schemas.openxmlformats.org/officeDocument/2006/relationships/slideLayout" Target="../slideLayouts/slideLayout481.xml"/><Relationship Id="rId360" Type="http://schemas.openxmlformats.org/officeDocument/2006/relationships/slideLayout" Target="../slideLayouts/slideLayout632.xml"/><Relationship Id="rId416" Type="http://schemas.openxmlformats.org/officeDocument/2006/relationships/slideLayout" Target="../slideLayouts/slideLayout688.xml"/><Relationship Id="rId598" Type="http://schemas.openxmlformats.org/officeDocument/2006/relationships/slideLayout" Target="../slideLayouts/slideLayout870.xml"/><Relationship Id="rId220" Type="http://schemas.openxmlformats.org/officeDocument/2006/relationships/slideLayout" Target="../slideLayouts/slideLayout492.xml"/><Relationship Id="rId458" Type="http://schemas.openxmlformats.org/officeDocument/2006/relationships/slideLayout" Target="../slideLayouts/slideLayout730.xml"/><Relationship Id="rId623" Type="http://schemas.openxmlformats.org/officeDocument/2006/relationships/slideLayout" Target="../slideLayouts/slideLayout895.xml"/><Relationship Id="rId665" Type="http://schemas.openxmlformats.org/officeDocument/2006/relationships/slideLayout" Target="../slideLayouts/slideLayout937.xml"/><Relationship Id="rId15" Type="http://schemas.openxmlformats.org/officeDocument/2006/relationships/slideLayout" Target="../slideLayouts/slideLayout287.xml"/><Relationship Id="rId57" Type="http://schemas.openxmlformats.org/officeDocument/2006/relationships/slideLayout" Target="../slideLayouts/slideLayout329.xml"/><Relationship Id="rId262" Type="http://schemas.openxmlformats.org/officeDocument/2006/relationships/slideLayout" Target="../slideLayouts/slideLayout534.xml"/><Relationship Id="rId318" Type="http://schemas.openxmlformats.org/officeDocument/2006/relationships/slideLayout" Target="../slideLayouts/slideLayout590.xml"/><Relationship Id="rId525" Type="http://schemas.openxmlformats.org/officeDocument/2006/relationships/slideLayout" Target="../slideLayouts/slideLayout797.xml"/><Relationship Id="rId567" Type="http://schemas.openxmlformats.org/officeDocument/2006/relationships/slideLayout" Target="../slideLayouts/slideLayout839.xml"/><Relationship Id="rId99" Type="http://schemas.openxmlformats.org/officeDocument/2006/relationships/slideLayout" Target="../slideLayouts/slideLayout371.xml"/><Relationship Id="rId122" Type="http://schemas.openxmlformats.org/officeDocument/2006/relationships/slideLayout" Target="../slideLayouts/slideLayout394.xml"/><Relationship Id="rId164" Type="http://schemas.openxmlformats.org/officeDocument/2006/relationships/slideLayout" Target="../slideLayouts/slideLayout436.xml"/><Relationship Id="rId371" Type="http://schemas.openxmlformats.org/officeDocument/2006/relationships/slideLayout" Target="../slideLayouts/slideLayout643.xml"/><Relationship Id="rId427" Type="http://schemas.openxmlformats.org/officeDocument/2006/relationships/slideLayout" Target="../slideLayouts/slideLayout699.xml"/><Relationship Id="rId469" Type="http://schemas.openxmlformats.org/officeDocument/2006/relationships/slideLayout" Target="../slideLayouts/slideLayout741.xml"/><Relationship Id="rId634" Type="http://schemas.openxmlformats.org/officeDocument/2006/relationships/slideLayout" Target="../slideLayouts/slideLayout906.xml"/><Relationship Id="rId676" Type="http://schemas.openxmlformats.org/officeDocument/2006/relationships/slideLayout" Target="../slideLayouts/slideLayout948.xml"/><Relationship Id="rId26" Type="http://schemas.openxmlformats.org/officeDocument/2006/relationships/slideLayout" Target="../slideLayouts/slideLayout298.xml"/><Relationship Id="rId231" Type="http://schemas.openxmlformats.org/officeDocument/2006/relationships/slideLayout" Target="../slideLayouts/slideLayout503.xml"/><Relationship Id="rId273" Type="http://schemas.openxmlformats.org/officeDocument/2006/relationships/slideLayout" Target="../slideLayouts/slideLayout545.xml"/><Relationship Id="rId329" Type="http://schemas.openxmlformats.org/officeDocument/2006/relationships/slideLayout" Target="../slideLayouts/slideLayout601.xml"/><Relationship Id="rId480" Type="http://schemas.openxmlformats.org/officeDocument/2006/relationships/slideLayout" Target="../slideLayouts/slideLayout752.xml"/><Relationship Id="rId536" Type="http://schemas.openxmlformats.org/officeDocument/2006/relationships/slideLayout" Target="../slideLayouts/slideLayout808.xml"/><Relationship Id="rId701" Type="http://schemas.openxmlformats.org/officeDocument/2006/relationships/image" Target="../media/image10.png"/><Relationship Id="rId68" Type="http://schemas.openxmlformats.org/officeDocument/2006/relationships/slideLayout" Target="../slideLayouts/slideLayout340.xml"/><Relationship Id="rId133" Type="http://schemas.openxmlformats.org/officeDocument/2006/relationships/slideLayout" Target="../slideLayouts/slideLayout405.xml"/><Relationship Id="rId175" Type="http://schemas.openxmlformats.org/officeDocument/2006/relationships/slideLayout" Target="../slideLayouts/slideLayout447.xml"/><Relationship Id="rId340" Type="http://schemas.openxmlformats.org/officeDocument/2006/relationships/slideLayout" Target="../slideLayouts/slideLayout612.xml"/><Relationship Id="rId578" Type="http://schemas.openxmlformats.org/officeDocument/2006/relationships/slideLayout" Target="../slideLayouts/slideLayout850.xml"/><Relationship Id="rId200" Type="http://schemas.openxmlformats.org/officeDocument/2006/relationships/slideLayout" Target="../slideLayouts/slideLayout472.xml"/><Relationship Id="rId382" Type="http://schemas.openxmlformats.org/officeDocument/2006/relationships/slideLayout" Target="../slideLayouts/slideLayout654.xml"/><Relationship Id="rId438" Type="http://schemas.openxmlformats.org/officeDocument/2006/relationships/slideLayout" Target="../slideLayouts/slideLayout710.xml"/><Relationship Id="rId603" Type="http://schemas.openxmlformats.org/officeDocument/2006/relationships/slideLayout" Target="../slideLayouts/slideLayout875.xml"/><Relationship Id="rId645" Type="http://schemas.openxmlformats.org/officeDocument/2006/relationships/slideLayout" Target="../slideLayouts/slideLayout917.xml"/><Relationship Id="rId687" Type="http://schemas.openxmlformats.org/officeDocument/2006/relationships/slideLayout" Target="../slideLayouts/slideLayout959.xml"/><Relationship Id="rId242" Type="http://schemas.openxmlformats.org/officeDocument/2006/relationships/slideLayout" Target="../slideLayouts/slideLayout514.xml"/><Relationship Id="rId284" Type="http://schemas.openxmlformats.org/officeDocument/2006/relationships/slideLayout" Target="../slideLayouts/slideLayout556.xml"/><Relationship Id="rId491" Type="http://schemas.openxmlformats.org/officeDocument/2006/relationships/slideLayout" Target="../slideLayouts/slideLayout763.xml"/><Relationship Id="rId505" Type="http://schemas.openxmlformats.org/officeDocument/2006/relationships/slideLayout" Target="../slideLayouts/slideLayout777.xml"/><Relationship Id="rId37" Type="http://schemas.openxmlformats.org/officeDocument/2006/relationships/slideLayout" Target="../slideLayouts/slideLayout309.xml"/><Relationship Id="rId79" Type="http://schemas.openxmlformats.org/officeDocument/2006/relationships/slideLayout" Target="../slideLayouts/slideLayout351.xml"/><Relationship Id="rId102" Type="http://schemas.openxmlformats.org/officeDocument/2006/relationships/slideLayout" Target="../slideLayouts/slideLayout374.xml"/><Relationship Id="rId144" Type="http://schemas.openxmlformats.org/officeDocument/2006/relationships/slideLayout" Target="../slideLayouts/slideLayout416.xml"/><Relationship Id="rId547" Type="http://schemas.openxmlformats.org/officeDocument/2006/relationships/slideLayout" Target="../slideLayouts/slideLayout819.xml"/><Relationship Id="rId589" Type="http://schemas.openxmlformats.org/officeDocument/2006/relationships/slideLayout" Target="../slideLayouts/slideLayout861.xml"/><Relationship Id="rId90" Type="http://schemas.openxmlformats.org/officeDocument/2006/relationships/slideLayout" Target="../slideLayouts/slideLayout362.xml"/><Relationship Id="rId186" Type="http://schemas.openxmlformats.org/officeDocument/2006/relationships/slideLayout" Target="../slideLayouts/slideLayout458.xml"/><Relationship Id="rId351" Type="http://schemas.openxmlformats.org/officeDocument/2006/relationships/slideLayout" Target="../slideLayouts/slideLayout623.xml"/><Relationship Id="rId393" Type="http://schemas.openxmlformats.org/officeDocument/2006/relationships/slideLayout" Target="../slideLayouts/slideLayout665.xml"/><Relationship Id="rId407" Type="http://schemas.openxmlformats.org/officeDocument/2006/relationships/slideLayout" Target="../slideLayouts/slideLayout679.xml"/><Relationship Id="rId449" Type="http://schemas.openxmlformats.org/officeDocument/2006/relationships/slideLayout" Target="../slideLayouts/slideLayout721.xml"/><Relationship Id="rId614" Type="http://schemas.openxmlformats.org/officeDocument/2006/relationships/slideLayout" Target="../slideLayouts/slideLayout886.xml"/><Relationship Id="rId656" Type="http://schemas.openxmlformats.org/officeDocument/2006/relationships/slideLayout" Target="../slideLayouts/slideLayout928.xml"/><Relationship Id="rId211" Type="http://schemas.openxmlformats.org/officeDocument/2006/relationships/slideLayout" Target="../slideLayouts/slideLayout483.xml"/><Relationship Id="rId253" Type="http://schemas.openxmlformats.org/officeDocument/2006/relationships/slideLayout" Target="../slideLayouts/slideLayout525.xml"/><Relationship Id="rId295" Type="http://schemas.openxmlformats.org/officeDocument/2006/relationships/slideLayout" Target="../slideLayouts/slideLayout567.xml"/><Relationship Id="rId309" Type="http://schemas.openxmlformats.org/officeDocument/2006/relationships/slideLayout" Target="../slideLayouts/slideLayout581.xml"/><Relationship Id="rId460" Type="http://schemas.openxmlformats.org/officeDocument/2006/relationships/slideLayout" Target="../slideLayouts/slideLayout732.xml"/><Relationship Id="rId516" Type="http://schemas.openxmlformats.org/officeDocument/2006/relationships/slideLayout" Target="../slideLayouts/slideLayout788.xml"/><Relationship Id="rId698" Type="http://schemas.openxmlformats.org/officeDocument/2006/relationships/image" Target="../media/image7.jpeg"/><Relationship Id="rId48" Type="http://schemas.openxmlformats.org/officeDocument/2006/relationships/slideLayout" Target="../slideLayouts/slideLayout320.xml"/><Relationship Id="rId113" Type="http://schemas.openxmlformats.org/officeDocument/2006/relationships/slideLayout" Target="../slideLayouts/slideLayout385.xml"/><Relationship Id="rId320" Type="http://schemas.openxmlformats.org/officeDocument/2006/relationships/slideLayout" Target="../slideLayouts/slideLayout592.xml"/><Relationship Id="rId558" Type="http://schemas.openxmlformats.org/officeDocument/2006/relationships/slideLayout" Target="../slideLayouts/slideLayout830.xml"/><Relationship Id="rId155" Type="http://schemas.openxmlformats.org/officeDocument/2006/relationships/slideLayout" Target="../slideLayouts/slideLayout427.xml"/><Relationship Id="rId197" Type="http://schemas.openxmlformats.org/officeDocument/2006/relationships/slideLayout" Target="../slideLayouts/slideLayout469.xml"/><Relationship Id="rId362" Type="http://schemas.openxmlformats.org/officeDocument/2006/relationships/slideLayout" Target="../slideLayouts/slideLayout634.xml"/><Relationship Id="rId418" Type="http://schemas.openxmlformats.org/officeDocument/2006/relationships/slideLayout" Target="../slideLayouts/slideLayout690.xml"/><Relationship Id="rId625" Type="http://schemas.openxmlformats.org/officeDocument/2006/relationships/slideLayout" Target="../slideLayouts/slideLayout897.xml"/><Relationship Id="rId222" Type="http://schemas.openxmlformats.org/officeDocument/2006/relationships/slideLayout" Target="../slideLayouts/slideLayout494.xml"/><Relationship Id="rId264" Type="http://schemas.openxmlformats.org/officeDocument/2006/relationships/slideLayout" Target="../slideLayouts/slideLayout536.xml"/><Relationship Id="rId471" Type="http://schemas.openxmlformats.org/officeDocument/2006/relationships/slideLayout" Target="../slideLayouts/slideLayout743.xml"/><Relationship Id="rId667" Type="http://schemas.openxmlformats.org/officeDocument/2006/relationships/slideLayout" Target="../slideLayouts/slideLayout939.xml"/><Relationship Id="rId17" Type="http://schemas.openxmlformats.org/officeDocument/2006/relationships/slideLayout" Target="../slideLayouts/slideLayout289.xml"/><Relationship Id="rId59" Type="http://schemas.openxmlformats.org/officeDocument/2006/relationships/slideLayout" Target="../slideLayouts/slideLayout331.xml"/><Relationship Id="rId124" Type="http://schemas.openxmlformats.org/officeDocument/2006/relationships/slideLayout" Target="../slideLayouts/slideLayout396.xml"/><Relationship Id="rId527" Type="http://schemas.openxmlformats.org/officeDocument/2006/relationships/slideLayout" Target="../slideLayouts/slideLayout799.xml"/><Relationship Id="rId569" Type="http://schemas.openxmlformats.org/officeDocument/2006/relationships/slideLayout" Target="../slideLayouts/slideLayout841.xml"/><Relationship Id="rId70" Type="http://schemas.openxmlformats.org/officeDocument/2006/relationships/slideLayout" Target="../slideLayouts/slideLayout342.xml"/><Relationship Id="rId166" Type="http://schemas.openxmlformats.org/officeDocument/2006/relationships/slideLayout" Target="../slideLayouts/slideLayout438.xml"/><Relationship Id="rId331" Type="http://schemas.openxmlformats.org/officeDocument/2006/relationships/slideLayout" Target="../slideLayouts/slideLayout603.xml"/><Relationship Id="rId373" Type="http://schemas.openxmlformats.org/officeDocument/2006/relationships/slideLayout" Target="../slideLayouts/slideLayout645.xml"/><Relationship Id="rId429" Type="http://schemas.openxmlformats.org/officeDocument/2006/relationships/slideLayout" Target="../slideLayouts/slideLayout701.xml"/><Relationship Id="rId580" Type="http://schemas.openxmlformats.org/officeDocument/2006/relationships/slideLayout" Target="../slideLayouts/slideLayout852.xml"/><Relationship Id="rId636" Type="http://schemas.openxmlformats.org/officeDocument/2006/relationships/slideLayout" Target="../slideLayouts/slideLayout908.xml"/><Relationship Id="rId1" Type="http://schemas.openxmlformats.org/officeDocument/2006/relationships/slideLayout" Target="../slideLayouts/slideLayout273.xml"/><Relationship Id="rId233" Type="http://schemas.openxmlformats.org/officeDocument/2006/relationships/slideLayout" Target="../slideLayouts/slideLayout505.xml"/><Relationship Id="rId440" Type="http://schemas.openxmlformats.org/officeDocument/2006/relationships/slideLayout" Target="../slideLayouts/slideLayout712.xml"/><Relationship Id="rId678" Type="http://schemas.openxmlformats.org/officeDocument/2006/relationships/slideLayout" Target="../slideLayouts/slideLayout950.xml"/><Relationship Id="rId28" Type="http://schemas.openxmlformats.org/officeDocument/2006/relationships/slideLayout" Target="../slideLayouts/slideLayout300.xml"/><Relationship Id="rId275" Type="http://schemas.openxmlformats.org/officeDocument/2006/relationships/slideLayout" Target="../slideLayouts/slideLayout547.xml"/><Relationship Id="rId300" Type="http://schemas.openxmlformats.org/officeDocument/2006/relationships/slideLayout" Target="../slideLayouts/slideLayout572.xml"/><Relationship Id="rId482" Type="http://schemas.openxmlformats.org/officeDocument/2006/relationships/slideLayout" Target="../slideLayouts/slideLayout754.xml"/><Relationship Id="rId538" Type="http://schemas.openxmlformats.org/officeDocument/2006/relationships/slideLayout" Target="../slideLayouts/slideLayout810.xml"/><Relationship Id="rId81" Type="http://schemas.openxmlformats.org/officeDocument/2006/relationships/slideLayout" Target="../slideLayouts/slideLayout353.xml"/><Relationship Id="rId135" Type="http://schemas.openxmlformats.org/officeDocument/2006/relationships/slideLayout" Target="../slideLayouts/slideLayout407.xml"/><Relationship Id="rId177" Type="http://schemas.openxmlformats.org/officeDocument/2006/relationships/slideLayout" Target="../slideLayouts/slideLayout449.xml"/><Relationship Id="rId342" Type="http://schemas.openxmlformats.org/officeDocument/2006/relationships/slideLayout" Target="../slideLayouts/slideLayout614.xml"/><Relationship Id="rId384" Type="http://schemas.openxmlformats.org/officeDocument/2006/relationships/slideLayout" Target="../slideLayouts/slideLayout656.xml"/><Relationship Id="rId591" Type="http://schemas.openxmlformats.org/officeDocument/2006/relationships/slideLayout" Target="../slideLayouts/slideLayout863.xml"/><Relationship Id="rId605" Type="http://schemas.openxmlformats.org/officeDocument/2006/relationships/slideLayout" Target="../slideLayouts/slideLayout877.xml"/><Relationship Id="rId202" Type="http://schemas.openxmlformats.org/officeDocument/2006/relationships/slideLayout" Target="../slideLayouts/slideLayout474.xml"/><Relationship Id="rId244" Type="http://schemas.openxmlformats.org/officeDocument/2006/relationships/slideLayout" Target="../slideLayouts/slideLayout516.xml"/><Relationship Id="rId647" Type="http://schemas.openxmlformats.org/officeDocument/2006/relationships/slideLayout" Target="../slideLayouts/slideLayout919.xml"/><Relationship Id="rId689" Type="http://schemas.openxmlformats.org/officeDocument/2006/relationships/slideLayout" Target="../slideLayouts/slideLayout961.xml"/><Relationship Id="rId39" Type="http://schemas.openxmlformats.org/officeDocument/2006/relationships/slideLayout" Target="../slideLayouts/slideLayout311.xml"/><Relationship Id="rId286" Type="http://schemas.openxmlformats.org/officeDocument/2006/relationships/slideLayout" Target="../slideLayouts/slideLayout558.xml"/><Relationship Id="rId451" Type="http://schemas.openxmlformats.org/officeDocument/2006/relationships/slideLayout" Target="../slideLayouts/slideLayout723.xml"/><Relationship Id="rId493" Type="http://schemas.openxmlformats.org/officeDocument/2006/relationships/slideLayout" Target="../slideLayouts/slideLayout765.xml"/><Relationship Id="rId507" Type="http://schemas.openxmlformats.org/officeDocument/2006/relationships/slideLayout" Target="../slideLayouts/slideLayout779.xml"/><Relationship Id="rId549" Type="http://schemas.openxmlformats.org/officeDocument/2006/relationships/slideLayout" Target="../slideLayouts/slideLayout821.xml"/><Relationship Id="rId50" Type="http://schemas.openxmlformats.org/officeDocument/2006/relationships/slideLayout" Target="../slideLayouts/slideLayout322.xml"/><Relationship Id="rId104" Type="http://schemas.openxmlformats.org/officeDocument/2006/relationships/slideLayout" Target="../slideLayouts/slideLayout376.xml"/><Relationship Id="rId146" Type="http://schemas.openxmlformats.org/officeDocument/2006/relationships/slideLayout" Target="../slideLayouts/slideLayout418.xml"/><Relationship Id="rId188" Type="http://schemas.openxmlformats.org/officeDocument/2006/relationships/slideLayout" Target="../slideLayouts/slideLayout460.xml"/><Relationship Id="rId311" Type="http://schemas.openxmlformats.org/officeDocument/2006/relationships/slideLayout" Target="../slideLayouts/slideLayout583.xml"/><Relationship Id="rId353" Type="http://schemas.openxmlformats.org/officeDocument/2006/relationships/slideLayout" Target="../slideLayouts/slideLayout625.xml"/><Relationship Id="rId395" Type="http://schemas.openxmlformats.org/officeDocument/2006/relationships/slideLayout" Target="../slideLayouts/slideLayout667.xml"/><Relationship Id="rId409" Type="http://schemas.openxmlformats.org/officeDocument/2006/relationships/slideLayout" Target="../slideLayouts/slideLayout681.xml"/><Relationship Id="rId560" Type="http://schemas.openxmlformats.org/officeDocument/2006/relationships/slideLayout" Target="../slideLayouts/slideLayout832.xml"/><Relationship Id="rId92" Type="http://schemas.openxmlformats.org/officeDocument/2006/relationships/slideLayout" Target="../slideLayouts/slideLayout364.xml"/><Relationship Id="rId213" Type="http://schemas.openxmlformats.org/officeDocument/2006/relationships/slideLayout" Target="../slideLayouts/slideLayout485.xml"/><Relationship Id="rId420" Type="http://schemas.openxmlformats.org/officeDocument/2006/relationships/slideLayout" Target="../slideLayouts/slideLayout692.xml"/><Relationship Id="rId616" Type="http://schemas.openxmlformats.org/officeDocument/2006/relationships/slideLayout" Target="../slideLayouts/slideLayout888.xml"/><Relationship Id="rId658" Type="http://schemas.openxmlformats.org/officeDocument/2006/relationships/slideLayout" Target="../slideLayouts/slideLayout930.xml"/><Relationship Id="rId255" Type="http://schemas.openxmlformats.org/officeDocument/2006/relationships/slideLayout" Target="../slideLayouts/slideLayout527.xml"/><Relationship Id="rId297" Type="http://schemas.openxmlformats.org/officeDocument/2006/relationships/slideLayout" Target="../slideLayouts/slideLayout569.xml"/><Relationship Id="rId462" Type="http://schemas.openxmlformats.org/officeDocument/2006/relationships/slideLayout" Target="../slideLayouts/slideLayout734.xml"/><Relationship Id="rId518" Type="http://schemas.openxmlformats.org/officeDocument/2006/relationships/slideLayout" Target="../slideLayouts/slideLayout790.xml"/><Relationship Id="rId115" Type="http://schemas.openxmlformats.org/officeDocument/2006/relationships/slideLayout" Target="../slideLayouts/slideLayout387.xml"/><Relationship Id="rId157" Type="http://schemas.openxmlformats.org/officeDocument/2006/relationships/slideLayout" Target="../slideLayouts/slideLayout429.xml"/><Relationship Id="rId322" Type="http://schemas.openxmlformats.org/officeDocument/2006/relationships/slideLayout" Target="../slideLayouts/slideLayout594.xml"/><Relationship Id="rId364" Type="http://schemas.openxmlformats.org/officeDocument/2006/relationships/slideLayout" Target="../slideLayouts/slideLayout636.xml"/><Relationship Id="rId61" Type="http://schemas.openxmlformats.org/officeDocument/2006/relationships/slideLayout" Target="../slideLayouts/slideLayout333.xml"/><Relationship Id="rId199" Type="http://schemas.openxmlformats.org/officeDocument/2006/relationships/slideLayout" Target="../slideLayouts/slideLayout471.xml"/><Relationship Id="rId571" Type="http://schemas.openxmlformats.org/officeDocument/2006/relationships/slideLayout" Target="../slideLayouts/slideLayout843.xml"/><Relationship Id="rId627" Type="http://schemas.openxmlformats.org/officeDocument/2006/relationships/slideLayout" Target="../slideLayouts/slideLayout899.xml"/><Relationship Id="rId669" Type="http://schemas.openxmlformats.org/officeDocument/2006/relationships/slideLayout" Target="../slideLayouts/slideLayout941.xml"/><Relationship Id="rId19" Type="http://schemas.openxmlformats.org/officeDocument/2006/relationships/slideLayout" Target="../slideLayouts/slideLayout291.xml"/><Relationship Id="rId224" Type="http://schemas.openxmlformats.org/officeDocument/2006/relationships/slideLayout" Target="../slideLayouts/slideLayout496.xml"/><Relationship Id="rId266" Type="http://schemas.openxmlformats.org/officeDocument/2006/relationships/slideLayout" Target="../slideLayouts/slideLayout538.xml"/><Relationship Id="rId431" Type="http://schemas.openxmlformats.org/officeDocument/2006/relationships/slideLayout" Target="../slideLayouts/slideLayout703.xml"/><Relationship Id="rId473" Type="http://schemas.openxmlformats.org/officeDocument/2006/relationships/slideLayout" Target="../slideLayouts/slideLayout745.xml"/><Relationship Id="rId529" Type="http://schemas.openxmlformats.org/officeDocument/2006/relationships/slideLayout" Target="../slideLayouts/slideLayout801.xml"/><Relationship Id="rId680" Type="http://schemas.openxmlformats.org/officeDocument/2006/relationships/slideLayout" Target="../slideLayouts/slideLayout952.xml"/><Relationship Id="rId30" Type="http://schemas.openxmlformats.org/officeDocument/2006/relationships/slideLayout" Target="../slideLayouts/slideLayout302.xml"/><Relationship Id="rId126" Type="http://schemas.openxmlformats.org/officeDocument/2006/relationships/slideLayout" Target="../slideLayouts/slideLayout398.xml"/><Relationship Id="rId168" Type="http://schemas.openxmlformats.org/officeDocument/2006/relationships/slideLayout" Target="../slideLayouts/slideLayout440.xml"/><Relationship Id="rId333" Type="http://schemas.openxmlformats.org/officeDocument/2006/relationships/slideLayout" Target="../slideLayouts/slideLayout605.xml"/><Relationship Id="rId540" Type="http://schemas.openxmlformats.org/officeDocument/2006/relationships/slideLayout" Target="../slideLayouts/slideLayout812.xml"/><Relationship Id="rId72" Type="http://schemas.openxmlformats.org/officeDocument/2006/relationships/slideLayout" Target="../slideLayouts/slideLayout344.xml"/><Relationship Id="rId375" Type="http://schemas.openxmlformats.org/officeDocument/2006/relationships/slideLayout" Target="../slideLayouts/slideLayout647.xml"/><Relationship Id="rId582" Type="http://schemas.openxmlformats.org/officeDocument/2006/relationships/slideLayout" Target="../slideLayouts/slideLayout854.xml"/><Relationship Id="rId638" Type="http://schemas.openxmlformats.org/officeDocument/2006/relationships/slideLayout" Target="../slideLayouts/slideLayout910.xml"/><Relationship Id="rId3" Type="http://schemas.openxmlformats.org/officeDocument/2006/relationships/slideLayout" Target="../slideLayouts/slideLayout275.xml"/><Relationship Id="rId235" Type="http://schemas.openxmlformats.org/officeDocument/2006/relationships/slideLayout" Target="../slideLayouts/slideLayout507.xml"/><Relationship Id="rId277" Type="http://schemas.openxmlformats.org/officeDocument/2006/relationships/slideLayout" Target="../slideLayouts/slideLayout549.xml"/><Relationship Id="rId400" Type="http://schemas.openxmlformats.org/officeDocument/2006/relationships/slideLayout" Target="../slideLayouts/slideLayout672.xml"/><Relationship Id="rId442" Type="http://schemas.openxmlformats.org/officeDocument/2006/relationships/slideLayout" Target="../slideLayouts/slideLayout714.xml"/><Relationship Id="rId484" Type="http://schemas.openxmlformats.org/officeDocument/2006/relationships/slideLayout" Target="../slideLayouts/slideLayout756.xml"/><Relationship Id="rId137" Type="http://schemas.openxmlformats.org/officeDocument/2006/relationships/slideLayout" Target="../slideLayouts/slideLayout409.xml"/><Relationship Id="rId302" Type="http://schemas.openxmlformats.org/officeDocument/2006/relationships/slideLayout" Target="../slideLayouts/slideLayout574.xml"/><Relationship Id="rId344" Type="http://schemas.openxmlformats.org/officeDocument/2006/relationships/slideLayout" Target="../slideLayouts/slideLayout616.xml"/><Relationship Id="rId691" Type="http://schemas.openxmlformats.org/officeDocument/2006/relationships/slideLayout" Target="../slideLayouts/slideLayout963.xml"/><Relationship Id="rId41" Type="http://schemas.openxmlformats.org/officeDocument/2006/relationships/slideLayout" Target="../slideLayouts/slideLayout313.xml"/><Relationship Id="rId83" Type="http://schemas.openxmlformats.org/officeDocument/2006/relationships/slideLayout" Target="../slideLayouts/slideLayout355.xml"/><Relationship Id="rId179" Type="http://schemas.openxmlformats.org/officeDocument/2006/relationships/slideLayout" Target="../slideLayouts/slideLayout451.xml"/><Relationship Id="rId386" Type="http://schemas.openxmlformats.org/officeDocument/2006/relationships/slideLayout" Target="../slideLayouts/slideLayout658.xml"/><Relationship Id="rId551" Type="http://schemas.openxmlformats.org/officeDocument/2006/relationships/slideLayout" Target="../slideLayouts/slideLayout823.xml"/><Relationship Id="rId593" Type="http://schemas.openxmlformats.org/officeDocument/2006/relationships/slideLayout" Target="../slideLayouts/slideLayout865.xml"/><Relationship Id="rId607" Type="http://schemas.openxmlformats.org/officeDocument/2006/relationships/slideLayout" Target="../slideLayouts/slideLayout879.xml"/><Relationship Id="rId649" Type="http://schemas.openxmlformats.org/officeDocument/2006/relationships/slideLayout" Target="../slideLayouts/slideLayout921.xml"/><Relationship Id="rId190" Type="http://schemas.openxmlformats.org/officeDocument/2006/relationships/slideLayout" Target="../slideLayouts/slideLayout462.xml"/><Relationship Id="rId204" Type="http://schemas.openxmlformats.org/officeDocument/2006/relationships/slideLayout" Target="../slideLayouts/slideLayout476.xml"/><Relationship Id="rId246" Type="http://schemas.openxmlformats.org/officeDocument/2006/relationships/slideLayout" Target="../slideLayouts/slideLayout518.xml"/><Relationship Id="rId288" Type="http://schemas.openxmlformats.org/officeDocument/2006/relationships/slideLayout" Target="../slideLayouts/slideLayout560.xml"/><Relationship Id="rId411" Type="http://schemas.openxmlformats.org/officeDocument/2006/relationships/slideLayout" Target="../slideLayouts/slideLayout683.xml"/><Relationship Id="rId453" Type="http://schemas.openxmlformats.org/officeDocument/2006/relationships/slideLayout" Target="../slideLayouts/slideLayout725.xml"/><Relationship Id="rId509" Type="http://schemas.openxmlformats.org/officeDocument/2006/relationships/slideLayout" Target="../slideLayouts/slideLayout781.xml"/><Relationship Id="rId660" Type="http://schemas.openxmlformats.org/officeDocument/2006/relationships/slideLayout" Target="../slideLayouts/slideLayout932.xml"/><Relationship Id="rId106" Type="http://schemas.openxmlformats.org/officeDocument/2006/relationships/slideLayout" Target="../slideLayouts/slideLayout378.xml"/><Relationship Id="rId313" Type="http://schemas.openxmlformats.org/officeDocument/2006/relationships/slideLayout" Target="../slideLayouts/slideLayout585.xml"/><Relationship Id="rId495" Type="http://schemas.openxmlformats.org/officeDocument/2006/relationships/slideLayout" Target="../slideLayouts/slideLayout767.xml"/><Relationship Id="rId10" Type="http://schemas.openxmlformats.org/officeDocument/2006/relationships/slideLayout" Target="../slideLayouts/slideLayout282.xml"/><Relationship Id="rId52" Type="http://schemas.openxmlformats.org/officeDocument/2006/relationships/slideLayout" Target="../slideLayouts/slideLayout324.xml"/><Relationship Id="rId94" Type="http://schemas.openxmlformats.org/officeDocument/2006/relationships/slideLayout" Target="../slideLayouts/slideLayout366.xml"/><Relationship Id="rId148" Type="http://schemas.openxmlformats.org/officeDocument/2006/relationships/slideLayout" Target="../slideLayouts/slideLayout420.xml"/><Relationship Id="rId355" Type="http://schemas.openxmlformats.org/officeDocument/2006/relationships/slideLayout" Target="../slideLayouts/slideLayout627.xml"/><Relationship Id="rId397" Type="http://schemas.openxmlformats.org/officeDocument/2006/relationships/slideLayout" Target="../slideLayouts/slideLayout669.xml"/><Relationship Id="rId520" Type="http://schemas.openxmlformats.org/officeDocument/2006/relationships/slideLayout" Target="../slideLayouts/slideLayout792.xml"/><Relationship Id="rId562" Type="http://schemas.openxmlformats.org/officeDocument/2006/relationships/slideLayout" Target="../slideLayouts/slideLayout834.xml"/><Relationship Id="rId618" Type="http://schemas.openxmlformats.org/officeDocument/2006/relationships/slideLayout" Target="../slideLayouts/slideLayout890.xml"/><Relationship Id="rId215" Type="http://schemas.openxmlformats.org/officeDocument/2006/relationships/slideLayout" Target="../slideLayouts/slideLayout487.xml"/><Relationship Id="rId257" Type="http://schemas.openxmlformats.org/officeDocument/2006/relationships/slideLayout" Target="../slideLayouts/slideLayout529.xml"/><Relationship Id="rId422" Type="http://schemas.openxmlformats.org/officeDocument/2006/relationships/slideLayout" Target="../slideLayouts/slideLayout694.xml"/><Relationship Id="rId464" Type="http://schemas.openxmlformats.org/officeDocument/2006/relationships/slideLayout" Target="../slideLayouts/slideLayout736.xml"/><Relationship Id="rId299" Type="http://schemas.openxmlformats.org/officeDocument/2006/relationships/slideLayout" Target="../slideLayouts/slideLayout571.xml"/><Relationship Id="rId63" Type="http://schemas.openxmlformats.org/officeDocument/2006/relationships/slideLayout" Target="../slideLayouts/slideLayout335.xml"/><Relationship Id="rId159" Type="http://schemas.openxmlformats.org/officeDocument/2006/relationships/slideLayout" Target="../slideLayouts/slideLayout431.xml"/><Relationship Id="rId366" Type="http://schemas.openxmlformats.org/officeDocument/2006/relationships/slideLayout" Target="../slideLayouts/slideLayout638.xml"/><Relationship Id="rId573" Type="http://schemas.openxmlformats.org/officeDocument/2006/relationships/slideLayout" Target="../slideLayouts/slideLayout845.xml"/><Relationship Id="rId226" Type="http://schemas.openxmlformats.org/officeDocument/2006/relationships/slideLayout" Target="../slideLayouts/slideLayout498.xml"/><Relationship Id="rId433" Type="http://schemas.openxmlformats.org/officeDocument/2006/relationships/slideLayout" Target="../slideLayouts/slideLayout705.xml"/><Relationship Id="rId640" Type="http://schemas.openxmlformats.org/officeDocument/2006/relationships/slideLayout" Target="../slideLayouts/slideLayout912.xml"/><Relationship Id="rId74" Type="http://schemas.openxmlformats.org/officeDocument/2006/relationships/slideLayout" Target="../slideLayouts/slideLayout346.xml"/><Relationship Id="rId377" Type="http://schemas.openxmlformats.org/officeDocument/2006/relationships/slideLayout" Target="../slideLayouts/slideLayout649.xml"/><Relationship Id="rId500" Type="http://schemas.openxmlformats.org/officeDocument/2006/relationships/slideLayout" Target="../slideLayouts/slideLayout772.xml"/><Relationship Id="rId584" Type="http://schemas.openxmlformats.org/officeDocument/2006/relationships/slideLayout" Target="../slideLayouts/slideLayout856.xml"/><Relationship Id="rId5" Type="http://schemas.openxmlformats.org/officeDocument/2006/relationships/slideLayout" Target="../slideLayouts/slideLayout277.xml"/><Relationship Id="rId237" Type="http://schemas.openxmlformats.org/officeDocument/2006/relationships/slideLayout" Target="../slideLayouts/slideLayout509.xml"/><Relationship Id="rId444" Type="http://schemas.openxmlformats.org/officeDocument/2006/relationships/slideLayout" Target="../slideLayouts/slideLayout716.xml"/><Relationship Id="rId651" Type="http://schemas.openxmlformats.org/officeDocument/2006/relationships/slideLayout" Target="../slideLayouts/slideLayout923.xml"/><Relationship Id="rId290" Type="http://schemas.openxmlformats.org/officeDocument/2006/relationships/slideLayout" Target="../slideLayouts/slideLayout562.xml"/><Relationship Id="rId304" Type="http://schemas.openxmlformats.org/officeDocument/2006/relationships/slideLayout" Target="../slideLayouts/slideLayout576.xml"/><Relationship Id="rId388" Type="http://schemas.openxmlformats.org/officeDocument/2006/relationships/slideLayout" Target="../slideLayouts/slideLayout660.xml"/><Relationship Id="rId511" Type="http://schemas.openxmlformats.org/officeDocument/2006/relationships/slideLayout" Target="../slideLayouts/slideLayout783.xml"/><Relationship Id="rId609" Type="http://schemas.openxmlformats.org/officeDocument/2006/relationships/slideLayout" Target="../slideLayouts/slideLayout881.xml"/><Relationship Id="rId85" Type="http://schemas.openxmlformats.org/officeDocument/2006/relationships/slideLayout" Target="../slideLayouts/slideLayout357.xml"/><Relationship Id="rId150" Type="http://schemas.openxmlformats.org/officeDocument/2006/relationships/slideLayout" Target="../slideLayouts/slideLayout422.xml"/><Relationship Id="rId595" Type="http://schemas.openxmlformats.org/officeDocument/2006/relationships/slideLayout" Target="../slideLayouts/slideLayout867.xml"/><Relationship Id="rId248" Type="http://schemas.openxmlformats.org/officeDocument/2006/relationships/slideLayout" Target="../slideLayouts/slideLayout520.xml"/><Relationship Id="rId455" Type="http://schemas.openxmlformats.org/officeDocument/2006/relationships/slideLayout" Target="../slideLayouts/slideLayout727.xml"/><Relationship Id="rId662" Type="http://schemas.openxmlformats.org/officeDocument/2006/relationships/slideLayout" Target="../slideLayouts/slideLayout934.xml"/><Relationship Id="rId12" Type="http://schemas.openxmlformats.org/officeDocument/2006/relationships/slideLayout" Target="../slideLayouts/slideLayout284.xml"/><Relationship Id="rId108" Type="http://schemas.openxmlformats.org/officeDocument/2006/relationships/slideLayout" Target="../slideLayouts/slideLayout380.xml"/><Relationship Id="rId315" Type="http://schemas.openxmlformats.org/officeDocument/2006/relationships/slideLayout" Target="../slideLayouts/slideLayout587.xml"/><Relationship Id="rId522" Type="http://schemas.openxmlformats.org/officeDocument/2006/relationships/slideLayout" Target="../slideLayouts/slideLayout794.xml"/><Relationship Id="rId96" Type="http://schemas.openxmlformats.org/officeDocument/2006/relationships/slideLayout" Target="../slideLayouts/slideLayout368.xml"/><Relationship Id="rId161" Type="http://schemas.openxmlformats.org/officeDocument/2006/relationships/slideLayout" Target="../slideLayouts/slideLayout433.xml"/><Relationship Id="rId399" Type="http://schemas.openxmlformats.org/officeDocument/2006/relationships/slideLayout" Target="../slideLayouts/slideLayout671.xml"/><Relationship Id="rId259" Type="http://schemas.openxmlformats.org/officeDocument/2006/relationships/slideLayout" Target="../slideLayouts/slideLayout531.xml"/><Relationship Id="rId466" Type="http://schemas.openxmlformats.org/officeDocument/2006/relationships/slideLayout" Target="../slideLayouts/slideLayout738.xml"/><Relationship Id="rId673" Type="http://schemas.openxmlformats.org/officeDocument/2006/relationships/slideLayout" Target="../slideLayouts/slideLayout945.xml"/><Relationship Id="rId23" Type="http://schemas.openxmlformats.org/officeDocument/2006/relationships/slideLayout" Target="../slideLayouts/slideLayout295.xml"/><Relationship Id="rId119" Type="http://schemas.openxmlformats.org/officeDocument/2006/relationships/slideLayout" Target="../slideLayouts/slideLayout391.xml"/><Relationship Id="rId326" Type="http://schemas.openxmlformats.org/officeDocument/2006/relationships/slideLayout" Target="../slideLayouts/slideLayout598.xml"/><Relationship Id="rId533" Type="http://schemas.openxmlformats.org/officeDocument/2006/relationships/slideLayout" Target="../slideLayouts/slideLayout805.xml"/><Relationship Id="rId172" Type="http://schemas.openxmlformats.org/officeDocument/2006/relationships/slideLayout" Target="../slideLayouts/slideLayout444.xml"/><Relationship Id="rId477" Type="http://schemas.openxmlformats.org/officeDocument/2006/relationships/slideLayout" Target="../slideLayouts/slideLayout749.xml"/><Relationship Id="rId600" Type="http://schemas.openxmlformats.org/officeDocument/2006/relationships/slideLayout" Target="../slideLayouts/slideLayout872.xml"/><Relationship Id="rId684" Type="http://schemas.openxmlformats.org/officeDocument/2006/relationships/slideLayout" Target="../slideLayouts/slideLayout956.xml"/><Relationship Id="rId337" Type="http://schemas.openxmlformats.org/officeDocument/2006/relationships/slideLayout" Target="../slideLayouts/slideLayout609.xml"/><Relationship Id="rId34" Type="http://schemas.openxmlformats.org/officeDocument/2006/relationships/slideLayout" Target="../slideLayouts/slideLayout306.xml"/><Relationship Id="rId544" Type="http://schemas.openxmlformats.org/officeDocument/2006/relationships/slideLayout" Target="../slideLayouts/slideLayout816.xml"/><Relationship Id="rId183" Type="http://schemas.openxmlformats.org/officeDocument/2006/relationships/slideLayout" Target="../slideLayouts/slideLayout455.xml"/><Relationship Id="rId390" Type="http://schemas.openxmlformats.org/officeDocument/2006/relationships/slideLayout" Target="../slideLayouts/slideLayout662.xml"/><Relationship Id="rId404" Type="http://schemas.openxmlformats.org/officeDocument/2006/relationships/slideLayout" Target="../slideLayouts/slideLayout676.xml"/><Relationship Id="rId611" Type="http://schemas.openxmlformats.org/officeDocument/2006/relationships/slideLayout" Target="../slideLayouts/slideLayout883.xml"/><Relationship Id="rId250" Type="http://schemas.openxmlformats.org/officeDocument/2006/relationships/slideLayout" Target="../slideLayouts/slideLayout522.xml"/><Relationship Id="rId488" Type="http://schemas.openxmlformats.org/officeDocument/2006/relationships/slideLayout" Target="../slideLayouts/slideLayout760.xml"/><Relationship Id="rId695" Type="http://schemas.openxmlformats.org/officeDocument/2006/relationships/slideLayout" Target="../slideLayouts/slideLayout967.xml"/><Relationship Id="rId45" Type="http://schemas.openxmlformats.org/officeDocument/2006/relationships/slideLayout" Target="../slideLayouts/slideLayout317.xml"/><Relationship Id="rId110" Type="http://schemas.openxmlformats.org/officeDocument/2006/relationships/slideLayout" Target="../slideLayouts/slideLayout382.xml"/><Relationship Id="rId348" Type="http://schemas.openxmlformats.org/officeDocument/2006/relationships/slideLayout" Target="../slideLayouts/slideLayout620.xml"/><Relationship Id="rId555" Type="http://schemas.openxmlformats.org/officeDocument/2006/relationships/slideLayout" Target="../slideLayouts/slideLayout827.xml"/><Relationship Id="rId194" Type="http://schemas.openxmlformats.org/officeDocument/2006/relationships/slideLayout" Target="../slideLayouts/slideLayout466.xml"/><Relationship Id="rId208" Type="http://schemas.openxmlformats.org/officeDocument/2006/relationships/slideLayout" Target="../slideLayouts/slideLayout480.xml"/><Relationship Id="rId415" Type="http://schemas.openxmlformats.org/officeDocument/2006/relationships/slideLayout" Target="../slideLayouts/slideLayout687.xml"/><Relationship Id="rId622" Type="http://schemas.openxmlformats.org/officeDocument/2006/relationships/slideLayout" Target="../slideLayouts/slideLayout894.xml"/><Relationship Id="rId261" Type="http://schemas.openxmlformats.org/officeDocument/2006/relationships/slideLayout" Target="../slideLayouts/slideLayout533.xml"/><Relationship Id="rId499" Type="http://schemas.openxmlformats.org/officeDocument/2006/relationships/slideLayout" Target="../slideLayouts/slideLayout771.xml"/><Relationship Id="rId56" Type="http://schemas.openxmlformats.org/officeDocument/2006/relationships/slideLayout" Target="../slideLayouts/slideLayout328.xml"/><Relationship Id="rId359" Type="http://schemas.openxmlformats.org/officeDocument/2006/relationships/slideLayout" Target="../slideLayouts/slideLayout631.xml"/><Relationship Id="rId566" Type="http://schemas.openxmlformats.org/officeDocument/2006/relationships/slideLayout" Target="../slideLayouts/slideLayout838.xml"/><Relationship Id="rId121" Type="http://schemas.openxmlformats.org/officeDocument/2006/relationships/slideLayout" Target="../slideLayouts/slideLayout393.xml"/><Relationship Id="rId219" Type="http://schemas.openxmlformats.org/officeDocument/2006/relationships/slideLayout" Target="../slideLayouts/slideLayout491.xml"/><Relationship Id="rId426" Type="http://schemas.openxmlformats.org/officeDocument/2006/relationships/slideLayout" Target="../slideLayouts/slideLayout698.xml"/><Relationship Id="rId633" Type="http://schemas.openxmlformats.org/officeDocument/2006/relationships/slideLayout" Target="../slideLayouts/slideLayout905.xml"/><Relationship Id="rId67" Type="http://schemas.openxmlformats.org/officeDocument/2006/relationships/slideLayout" Target="../slideLayouts/slideLayout339.xml"/><Relationship Id="rId272" Type="http://schemas.openxmlformats.org/officeDocument/2006/relationships/slideLayout" Target="../slideLayouts/slideLayout544.xml"/><Relationship Id="rId577" Type="http://schemas.openxmlformats.org/officeDocument/2006/relationships/slideLayout" Target="../slideLayouts/slideLayout849.xml"/><Relationship Id="rId700" Type="http://schemas.openxmlformats.org/officeDocument/2006/relationships/image" Target="../media/image9.png"/><Relationship Id="rId132" Type="http://schemas.openxmlformats.org/officeDocument/2006/relationships/slideLayout" Target="../slideLayouts/slideLayout404.xml"/><Relationship Id="rId437" Type="http://schemas.openxmlformats.org/officeDocument/2006/relationships/slideLayout" Target="../slideLayouts/slideLayout709.xml"/><Relationship Id="rId644" Type="http://schemas.openxmlformats.org/officeDocument/2006/relationships/slideLayout" Target="../slideLayouts/slideLayout916.xml"/><Relationship Id="rId283" Type="http://schemas.openxmlformats.org/officeDocument/2006/relationships/slideLayout" Target="../slideLayouts/slideLayout555.xml"/><Relationship Id="rId490" Type="http://schemas.openxmlformats.org/officeDocument/2006/relationships/slideLayout" Target="../slideLayouts/slideLayout762.xml"/><Relationship Id="rId504" Type="http://schemas.openxmlformats.org/officeDocument/2006/relationships/slideLayout" Target="../slideLayouts/slideLayout776.xml"/><Relationship Id="rId78" Type="http://schemas.openxmlformats.org/officeDocument/2006/relationships/slideLayout" Target="../slideLayouts/slideLayout350.xml"/><Relationship Id="rId143" Type="http://schemas.openxmlformats.org/officeDocument/2006/relationships/slideLayout" Target="../slideLayouts/slideLayout415.xml"/><Relationship Id="rId350" Type="http://schemas.openxmlformats.org/officeDocument/2006/relationships/slideLayout" Target="../slideLayouts/slideLayout622.xml"/><Relationship Id="rId588" Type="http://schemas.openxmlformats.org/officeDocument/2006/relationships/slideLayout" Target="../slideLayouts/slideLayout860.xml"/><Relationship Id="rId9" Type="http://schemas.openxmlformats.org/officeDocument/2006/relationships/slideLayout" Target="../slideLayouts/slideLayout281.xml"/><Relationship Id="rId210" Type="http://schemas.openxmlformats.org/officeDocument/2006/relationships/slideLayout" Target="../slideLayouts/slideLayout482.xml"/><Relationship Id="rId448" Type="http://schemas.openxmlformats.org/officeDocument/2006/relationships/slideLayout" Target="../slideLayouts/slideLayout720.xml"/><Relationship Id="rId655" Type="http://schemas.openxmlformats.org/officeDocument/2006/relationships/slideLayout" Target="../slideLayouts/slideLayout927.xml"/><Relationship Id="rId294" Type="http://schemas.openxmlformats.org/officeDocument/2006/relationships/slideLayout" Target="../slideLayouts/slideLayout566.xml"/><Relationship Id="rId308" Type="http://schemas.openxmlformats.org/officeDocument/2006/relationships/slideLayout" Target="../slideLayouts/slideLayout580.xml"/><Relationship Id="rId515" Type="http://schemas.openxmlformats.org/officeDocument/2006/relationships/slideLayout" Target="../slideLayouts/slideLayout787.xml"/><Relationship Id="rId89" Type="http://schemas.openxmlformats.org/officeDocument/2006/relationships/slideLayout" Target="../slideLayouts/slideLayout361.xml"/><Relationship Id="rId154" Type="http://schemas.openxmlformats.org/officeDocument/2006/relationships/slideLayout" Target="../slideLayouts/slideLayout426.xml"/><Relationship Id="rId361" Type="http://schemas.openxmlformats.org/officeDocument/2006/relationships/slideLayout" Target="../slideLayouts/slideLayout633.xml"/><Relationship Id="rId599" Type="http://schemas.openxmlformats.org/officeDocument/2006/relationships/slideLayout" Target="../slideLayouts/slideLayout871.xml"/><Relationship Id="rId459" Type="http://schemas.openxmlformats.org/officeDocument/2006/relationships/slideLayout" Target="../slideLayouts/slideLayout731.xml"/><Relationship Id="rId666" Type="http://schemas.openxmlformats.org/officeDocument/2006/relationships/slideLayout" Target="../slideLayouts/slideLayout938.xml"/><Relationship Id="rId16" Type="http://schemas.openxmlformats.org/officeDocument/2006/relationships/slideLayout" Target="../slideLayouts/slideLayout288.xml"/><Relationship Id="rId221" Type="http://schemas.openxmlformats.org/officeDocument/2006/relationships/slideLayout" Target="../slideLayouts/slideLayout493.xml"/><Relationship Id="rId319" Type="http://schemas.openxmlformats.org/officeDocument/2006/relationships/slideLayout" Target="../slideLayouts/slideLayout591.xml"/><Relationship Id="rId526" Type="http://schemas.openxmlformats.org/officeDocument/2006/relationships/slideLayout" Target="../slideLayouts/slideLayout798.xml"/><Relationship Id="rId165" Type="http://schemas.openxmlformats.org/officeDocument/2006/relationships/slideLayout" Target="../slideLayouts/slideLayout437.xml"/><Relationship Id="rId372" Type="http://schemas.openxmlformats.org/officeDocument/2006/relationships/slideLayout" Target="../slideLayouts/slideLayout644.xml"/><Relationship Id="rId677" Type="http://schemas.openxmlformats.org/officeDocument/2006/relationships/slideLayout" Target="../slideLayouts/slideLayout949.xml"/><Relationship Id="rId232" Type="http://schemas.openxmlformats.org/officeDocument/2006/relationships/slideLayout" Target="../slideLayouts/slideLayout504.xml"/><Relationship Id="rId27" Type="http://schemas.openxmlformats.org/officeDocument/2006/relationships/slideLayout" Target="../slideLayouts/slideLayout299.xml"/><Relationship Id="rId537" Type="http://schemas.openxmlformats.org/officeDocument/2006/relationships/slideLayout" Target="../slideLayouts/slideLayout809.xml"/><Relationship Id="rId80" Type="http://schemas.openxmlformats.org/officeDocument/2006/relationships/slideLayout" Target="../slideLayouts/slideLayout352.xml"/><Relationship Id="rId176" Type="http://schemas.openxmlformats.org/officeDocument/2006/relationships/slideLayout" Target="../slideLayouts/slideLayout448.xml"/><Relationship Id="rId383" Type="http://schemas.openxmlformats.org/officeDocument/2006/relationships/slideLayout" Target="../slideLayouts/slideLayout655.xml"/><Relationship Id="rId590" Type="http://schemas.openxmlformats.org/officeDocument/2006/relationships/slideLayout" Target="../slideLayouts/slideLayout862.xml"/><Relationship Id="rId604" Type="http://schemas.openxmlformats.org/officeDocument/2006/relationships/slideLayout" Target="../slideLayouts/slideLayout876.xml"/><Relationship Id="rId243" Type="http://schemas.openxmlformats.org/officeDocument/2006/relationships/slideLayout" Target="../slideLayouts/slideLayout515.xml"/><Relationship Id="rId450" Type="http://schemas.openxmlformats.org/officeDocument/2006/relationships/slideLayout" Target="../slideLayouts/slideLayout722.xml"/><Relationship Id="rId688" Type="http://schemas.openxmlformats.org/officeDocument/2006/relationships/slideLayout" Target="../slideLayouts/slideLayout960.xml"/><Relationship Id="rId38" Type="http://schemas.openxmlformats.org/officeDocument/2006/relationships/slideLayout" Target="../slideLayouts/slideLayout310.xml"/><Relationship Id="rId103" Type="http://schemas.openxmlformats.org/officeDocument/2006/relationships/slideLayout" Target="../slideLayouts/slideLayout375.xml"/><Relationship Id="rId310" Type="http://schemas.openxmlformats.org/officeDocument/2006/relationships/slideLayout" Target="../slideLayouts/slideLayout582.xml"/><Relationship Id="rId548" Type="http://schemas.openxmlformats.org/officeDocument/2006/relationships/slideLayout" Target="../slideLayouts/slideLayout820.xml"/><Relationship Id="rId91" Type="http://schemas.openxmlformats.org/officeDocument/2006/relationships/slideLayout" Target="../slideLayouts/slideLayout363.xml"/><Relationship Id="rId187" Type="http://schemas.openxmlformats.org/officeDocument/2006/relationships/slideLayout" Target="../slideLayouts/slideLayout459.xml"/><Relationship Id="rId394" Type="http://schemas.openxmlformats.org/officeDocument/2006/relationships/slideLayout" Target="../slideLayouts/slideLayout666.xml"/><Relationship Id="rId408" Type="http://schemas.openxmlformats.org/officeDocument/2006/relationships/slideLayout" Target="../slideLayouts/slideLayout680.xml"/><Relationship Id="rId615" Type="http://schemas.openxmlformats.org/officeDocument/2006/relationships/slideLayout" Target="../slideLayouts/slideLayout887.xml"/><Relationship Id="rId254" Type="http://schemas.openxmlformats.org/officeDocument/2006/relationships/slideLayout" Target="../slideLayouts/slideLayout526.xml"/><Relationship Id="rId699" Type="http://schemas.openxmlformats.org/officeDocument/2006/relationships/image" Target="../media/image8.png"/><Relationship Id="rId49" Type="http://schemas.openxmlformats.org/officeDocument/2006/relationships/slideLayout" Target="../slideLayouts/slideLayout321.xml"/><Relationship Id="rId114" Type="http://schemas.openxmlformats.org/officeDocument/2006/relationships/slideLayout" Target="../slideLayouts/slideLayout386.xml"/><Relationship Id="rId461" Type="http://schemas.openxmlformats.org/officeDocument/2006/relationships/slideLayout" Target="../slideLayouts/slideLayout733.xml"/><Relationship Id="rId559" Type="http://schemas.openxmlformats.org/officeDocument/2006/relationships/slideLayout" Target="../slideLayouts/slideLayout831.xml"/><Relationship Id="rId198" Type="http://schemas.openxmlformats.org/officeDocument/2006/relationships/slideLayout" Target="../slideLayouts/slideLayout470.xml"/><Relationship Id="rId321" Type="http://schemas.openxmlformats.org/officeDocument/2006/relationships/slideLayout" Target="../slideLayouts/slideLayout593.xml"/><Relationship Id="rId419" Type="http://schemas.openxmlformats.org/officeDocument/2006/relationships/slideLayout" Target="../slideLayouts/slideLayout691.xml"/><Relationship Id="rId626" Type="http://schemas.openxmlformats.org/officeDocument/2006/relationships/slideLayout" Target="../slideLayouts/slideLayout8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76.xml"/><Relationship Id="rId3" Type="http://schemas.openxmlformats.org/officeDocument/2006/relationships/slideLayout" Target="../slideLayouts/slideLayout971.xml"/><Relationship Id="rId7" Type="http://schemas.openxmlformats.org/officeDocument/2006/relationships/slideLayout" Target="../slideLayouts/slideLayout975.xml"/><Relationship Id="rId12" Type="http://schemas.openxmlformats.org/officeDocument/2006/relationships/theme" Target="../theme/theme27.xml"/><Relationship Id="rId2" Type="http://schemas.openxmlformats.org/officeDocument/2006/relationships/slideLayout" Target="../slideLayouts/slideLayout970.xml"/><Relationship Id="rId1" Type="http://schemas.openxmlformats.org/officeDocument/2006/relationships/slideLayout" Target="../slideLayouts/slideLayout969.xml"/><Relationship Id="rId6" Type="http://schemas.openxmlformats.org/officeDocument/2006/relationships/slideLayout" Target="../slideLayouts/slideLayout974.xml"/><Relationship Id="rId11" Type="http://schemas.openxmlformats.org/officeDocument/2006/relationships/slideLayout" Target="../slideLayouts/slideLayout979.xml"/><Relationship Id="rId5" Type="http://schemas.openxmlformats.org/officeDocument/2006/relationships/slideLayout" Target="../slideLayouts/slideLayout973.xml"/><Relationship Id="rId10" Type="http://schemas.openxmlformats.org/officeDocument/2006/relationships/slideLayout" Target="../slideLayouts/slideLayout978.xml"/><Relationship Id="rId4" Type="http://schemas.openxmlformats.org/officeDocument/2006/relationships/slideLayout" Target="../slideLayouts/slideLayout972.xml"/><Relationship Id="rId9" Type="http://schemas.openxmlformats.org/officeDocument/2006/relationships/slideLayout" Target="../slideLayouts/slideLayout9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8674249"/>
      </p:ext>
    </p:extLst>
  </p:cSld>
  <p:clrMap bg1="dk2" tx1="lt1" bg2="dk1" tx2="lt2" accent1="accent1" accent2="accent2" accent3="accent3" accent4="accent4" accent5="accent5" accent6="accent6" hlink="hlink" folHlink="folHlink"/>
  <p:sldLayoutIdLst>
    <p:sldLayoutId id="21474838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defTabSz="914400" fontAlgn="base">
              <a:spcBef>
                <a:spcPct val="0"/>
              </a:spcBef>
              <a:spcAft>
                <a:spcPct val="0"/>
              </a:spcAft>
              <a:defRPr/>
            </a:pPr>
            <a:fld id="{BAC375AF-42FD-0A48-AD90-ABF58A8A77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47551217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763814734"/>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725171588"/>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880685827"/>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defRPr/>
            </a:pPr>
            <a:fld id="{D4D07B79-9BCE-3F41-B82E-B29CF84F38BA}" type="slidenum">
              <a:rPr lang="en-US">
                <a:solidFill>
                  <a:srgbClr val="EAEAEA"/>
                </a:solidFill>
                <a:latin typeface="Times New Roman" charset="0"/>
                <a:ea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3716462992"/>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14976183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cs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43909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eaLnBrk="0" fontAlgn="base" hangingPunct="0">
              <a:spcBef>
                <a:spcPct val="0"/>
              </a:spcBef>
              <a:spcAft>
                <a:spcPct val="0"/>
              </a:spcAft>
              <a:defRPr/>
            </a:pPr>
            <a:fld id="{977D730E-3C25-984A-A481-7283FF0A8A2A}" type="slidenum">
              <a:rPr lang="en-US">
                <a:solidFill>
                  <a:srgbClr val="FFFFFF"/>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742021"/>
      </p:ext>
    </p:extLst>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92289918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69C1A7D8-AF41-714B-817C-18A23C4E1F6E}"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5220192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extLst>
      <p:ext uri="{BB962C8B-B14F-4D97-AF65-F5344CB8AC3E}">
        <p14:creationId xmlns:p14="http://schemas.microsoft.com/office/powerpoint/2010/main" val="382242952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574935602"/>
      </p:ext>
    </p:extLst>
  </p:cSld>
  <p:clrMap bg1="dk2" tx1="lt1" bg2="dk1"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402989893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6825639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3243987007"/>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985481026"/>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rotWithShape="1">
          <a:blip r:embed="rId698"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699" cstate="print"/>
          <a:stretch>
            <a:fillRect/>
          </a:stretch>
        </p:blipFill>
        <p:spPr>
          <a:xfrm>
            <a:off x="0" y="0"/>
            <a:ext cx="685800" cy="6858000"/>
          </a:xfrm>
          <a:prstGeom prst="rect">
            <a:avLst/>
          </a:prstGeom>
          <a:ln w="12700">
            <a:miter lim="400000"/>
          </a:ln>
        </p:spPr>
      </p:pic>
      <p:pic>
        <p:nvPicPr>
          <p:cNvPr id="3" name="Picture 7" descr="Picture 7"/>
          <p:cNvPicPr>
            <a:picLocks noChangeAspect="1"/>
          </p:cNvPicPr>
          <p:nvPr/>
        </p:nvPicPr>
        <p:blipFill>
          <a:blip r:embed="rId700" cstate="print"/>
          <a:stretch>
            <a:fillRect/>
          </a:stretch>
        </p:blipFill>
        <p:spPr>
          <a:xfrm>
            <a:off x="1066800" y="1574800"/>
            <a:ext cx="7772400" cy="130175"/>
          </a:xfrm>
          <a:prstGeom prst="rect">
            <a:avLst/>
          </a:prstGeom>
          <a:ln w="12700">
            <a:miter lim="400000"/>
          </a:ln>
        </p:spPr>
      </p:pic>
      <p:sp>
        <p:nvSpPr>
          <p:cNvPr id="4" name="Title Text"/>
          <p:cNvSpPr txBox="1">
            <a:spLocks noGrp="1"/>
          </p:cNvSpPr>
          <p:nvPr>
            <p:ph type="title"/>
          </p:nvPr>
        </p:nvSpPr>
        <p:spPr>
          <a:xfrm>
            <a:off x="1066800" y="3810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buBlip>
                <a:blip r:embed="rId701"/>
              </a:buBlip>
            </a:lvl1pPr>
            <a:lvl2pPr>
              <a:buBlip>
                <a:blip r:embed="rId702"/>
              </a:buBlip>
            </a:lvl2p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811946" y="6569176"/>
            <a:ext cx="301908" cy="288825"/>
          </a:xfrm>
          <a:prstGeom prst="rect">
            <a:avLst/>
          </a:prstGeom>
          <a:ln w="12700">
            <a:miter lim="400000"/>
          </a:ln>
        </p:spPr>
        <p:txBody>
          <a:bodyPr wrap="none" lIns="45719" rIns="45719" anchor="b">
            <a:spAutoFit/>
          </a:bodyPr>
          <a:lstStyle>
            <a:lvl1pPr>
              <a:defRPr sz="1400" b="0">
                <a:solidFill>
                  <a:srgbClr val="482400"/>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962095193"/>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 id="2147484168" r:id="rId23"/>
    <p:sldLayoutId id="2147484169" r:id="rId24"/>
    <p:sldLayoutId id="2147484170" r:id="rId25"/>
    <p:sldLayoutId id="2147484171" r:id="rId26"/>
    <p:sldLayoutId id="2147484172" r:id="rId27"/>
    <p:sldLayoutId id="2147484173" r:id="rId28"/>
    <p:sldLayoutId id="2147484174" r:id="rId29"/>
    <p:sldLayoutId id="2147484175" r:id="rId30"/>
    <p:sldLayoutId id="2147484176" r:id="rId31"/>
    <p:sldLayoutId id="2147484177" r:id="rId32"/>
    <p:sldLayoutId id="2147484178" r:id="rId33"/>
    <p:sldLayoutId id="2147484179" r:id="rId34"/>
    <p:sldLayoutId id="2147484180" r:id="rId35"/>
    <p:sldLayoutId id="2147484181" r:id="rId36"/>
    <p:sldLayoutId id="2147484182" r:id="rId37"/>
    <p:sldLayoutId id="2147484183" r:id="rId38"/>
    <p:sldLayoutId id="2147484184" r:id="rId39"/>
    <p:sldLayoutId id="2147484185" r:id="rId40"/>
    <p:sldLayoutId id="2147484186" r:id="rId41"/>
    <p:sldLayoutId id="2147484187" r:id="rId42"/>
    <p:sldLayoutId id="2147484188" r:id="rId43"/>
    <p:sldLayoutId id="2147484189" r:id="rId44"/>
    <p:sldLayoutId id="2147484190" r:id="rId45"/>
    <p:sldLayoutId id="2147484191" r:id="rId46"/>
    <p:sldLayoutId id="2147484192" r:id="rId47"/>
    <p:sldLayoutId id="2147484193" r:id="rId48"/>
    <p:sldLayoutId id="2147484194" r:id="rId49"/>
    <p:sldLayoutId id="2147484195" r:id="rId50"/>
    <p:sldLayoutId id="2147484196" r:id="rId51"/>
    <p:sldLayoutId id="2147484197" r:id="rId52"/>
    <p:sldLayoutId id="2147484198" r:id="rId53"/>
    <p:sldLayoutId id="2147484199" r:id="rId54"/>
    <p:sldLayoutId id="2147484200" r:id="rId55"/>
    <p:sldLayoutId id="2147484201" r:id="rId56"/>
    <p:sldLayoutId id="2147484202" r:id="rId57"/>
    <p:sldLayoutId id="2147484203" r:id="rId58"/>
    <p:sldLayoutId id="2147484204" r:id="rId59"/>
    <p:sldLayoutId id="2147484205" r:id="rId60"/>
    <p:sldLayoutId id="2147484206" r:id="rId61"/>
    <p:sldLayoutId id="2147484207" r:id="rId62"/>
    <p:sldLayoutId id="2147484208" r:id="rId63"/>
    <p:sldLayoutId id="2147484209" r:id="rId64"/>
    <p:sldLayoutId id="2147484210" r:id="rId65"/>
    <p:sldLayoutId id="2147484211" r:id="rId66"/>
    <p:sldLayoutId id="2147484212" r:id="rId67"/>
    <p:sldLayoutId id="2147484213" r:id="rId68"/>
    <p:sldLayoutId id="2147484214" r:id="rId69"/>
    <p:sldLayoutId id="2147484215" r:id="rId70"/>
    <p:sldLayoutId id="2147484216" r:id="rId71"/>
    <p:sldLayoutId id="2147484217" r:id="rId72"/>
    <p:sldLayoutId id="2147484218" r:id="rId73"/>
    <p:sldLayoutId id="2147484219" r:id="rId74"/>
    <p:sldLayoutId id="2147484220" r:id="rId75"/>
    <p:sldLayoutId id="2147484221" r:id="rId76"/>
    <p:sldLayoutId id="2147484222" r:id="rId77"/>
    <p:sldLayoutId id="2147484223" r:id="rId78"/>
    <p:sldLayoutId id="2147484224" r:id="rId79"/>
    <p:sldLayoutId id="2147484225" r:id="rId80"/>
    <p:sldLayoutId id="2147484226" r:id="rId81"/>
    <p:sldLayoutId id="2147484227" r:id="rId82"/>
    <p:sldLayoutId id="2147484228" r:id="rId83"/>
    <p:sldLayoutId id="2147484229" r:id="rId84"/>
    <p:sldLayoutId id="2147484230" r:id="rId85"/>
    <p:sldLayoutId id="2147484231" r:id="rId86"/>
    <p:sldLayoutId id="2147484232" r:id="rId87"/>
    <p:sldLayoutId id="2147484233" r:id="rId88"/>
    <p:sldLayoutId id="2147484234" r:id="rId89"/>
    <p:sldLayoutId id="2147484235" r:id="rId90"/>
    <p:sldLayoutId id="2147484236" r:id="rId91"/>
    <p:sldLayoutId id="2147484237" r:id="rId92"/>
    <p:sldLayoutId id="2147484238" r:id="rId93"/>
    <p:sldLayoutId id="2147484239" r:id="rId94"/>
    <p:sldLayoutId id="2147484240" r:id="rId95"/>
    <p:sldLayoutId id="2147484241" r:id="rId96"/>
    <p:sldLayoutId id="2147484242" r:id="rId97"/>
    <p:sldLayoutId id="2147484243" r:id="rId98"/>
    <p:sldLayoutId id="2147484244" r:id="rId99"/>
    <p:sldLayoutId id="2147484245" r:id="rId100"/>
    <p:sldLayoutId id="2147484246" r:id="rId101"/>
    <p:sldLayoutId id="2147484247" r:id="rId102"/>
    <p:sldLayoutId id="2147484248" r:id="rId103"/>
    <p:sldLayoutId id="2147484249" r:id="rId104"/>
    <p:sldLayoutId id="2147484250" r:id="rId105"/>
    <p:sldLayoutId id="2147484251" r:id="rId106"/>
    <p:sldLayoutId id="2147484252" r:id="rId107"/>
    <p:sldLayoutId id="2147484253" r:id="rId108"/>
    <p:sldLayoutId id="2147484254" r:id="rId109"/>
    <p:sldLayoutId id="2147484255" r:id="rId110"/>
    <p:sldLayoutId id="2147484256" r:id="rId111"/>
    <p:sldLayoutId id="2147484257" r:id="rId112"/>
    <p:sldLayoutId id="2147484258" r:id="rId113"/>
    <p:sldLayoutId id="2147484259" r:id="rId114"/>
    <p:sldLayoutId id="2147484260" r:id="rId115"/>
    <p:sldLayoutId id="2147484261" r:id="rId116"/>
    <p:sldLayoutId id="2147484262" r:id="rId117"/>
    <p:sldLayoutId id="2147484263" r:id="rId118"/>
    <p:sldLayoutId id="2147484264" r:id="rId119"/>
    <p:sldLayoutId id="2147484265" r:id="rId120"/>
    <p:sldLayoutId id="2147484266" r:id="rId121"/>
    <p:sldLayoutId id="2147484267" r:id="rId122"/>
    <p:sldLayoutId id="2147484268" r:id="rId123"/>
    <p:sldLayoutId id="2147484269" r:id="rId124"/>
    <p:sldLayoutId id="2147484270" r:id="rId125"/>
    <p:sldLayoutId id="2147484271" r:id="rId126"/>
    <p:sldLayoutId id="2147484272" r:id="rId127"/>
    <p:sldLayoutId id="2147484273" r:id="rId128"/>
    <p:sldLayoutId id="2147484274" r:id="rId129"/>
    <p:sldLayoutId id="2147484275" r:id="rId130"/>
    <p:sldLayoutId id="2147484276" r:id="rId131"/>
    <p:sldLayoutId id="2147484277" r:id="rId132"/>
    <p:sldLayoutId id="2147484278" r:id="rId133"/>
    <p:sldLayoutId id="2147484279" r:id="rId134"/>
    <p:sldLayoutId id="2147484280" r:id="rId135"/>
    <p:sldLayoutId id="2147484281" r:id="rId136"/>
    <p:sldLayoutId id="2147484282" r:id="rId137"/>
    <p:sldLayoutId id="2147484283" r:id="rId138"/>
    <p:sldLayoutId id="2147484284" r:id="rId139"/>
    <p:sldLayoutId id="2147484285" r:id="rId140"/>
    <p:sldLayoutId id="2147484286" r:id="rId141"/>
    <p:sldLayoutId id="2147484287" r:id="rId142"/>
    <p:sldLayoutId id="2147484288" r:id="rId143"/>
    <p:sldLayoutId id="2147484289" r:id="rId144"/>
    <p:sldLayoutId id="2147484290" r:id="rId145"/>
    <p:sldLayoutId id="2147484291" r:id="rId146"/>
    <p:sldLayoutId id="2147484292" r:id="rId147"/>
    <p:sldLayoutId id="2147484293" r:id="rId148"/>
    <p:sldLayoutId id="2147484294" r:id="rId149"/>
    <p:sldLayoutId id="2147484295" r:id="rId150"/>
    <p:sldLayoutId id="2147484296" r:id="rId151"/>
    <p:sldLayoutId id="2147484297" r:id="rId152"/>
    <p:sldLayoutId id="2147484298" r:id="rId153"/>
    <p:sldLayoutId id="2147484299" r:id="rId154"/>
    <p:sldLayoutId id="2147484300" r:id="rId155"/>
    <p:sldLayoutId id="2147484301" r:id="rId156"/>
    <p:sldLayoutId id="2147484302" r:id="rId157"/>
    <p:sldLayoutId id="2147484303" r:id="rId158"/>
    <p:sldLayoutId id="2147484304" r:id="rId159"/>
    <p:sldLayoutId id="2147484305" r:id="rId160"/>
    <p:sldLayoutId id="2147484306" r:id="rId161"/>
    <p:sldLayoutId id="2147484307" r:id="rId162"/>
    <p:sldLayoutId id="2147484308" r:id="rId163"/>
    <p:sldLayoutId id="2147484309" r:id="rId164"/>
    <p:sldLayoutId id="2147484310" r:id="rId165"/>
    <p:sldLayoutId id="2147484311" r:id="rId166"/>
    <p:sldLayoutId id="2147484312" r:id="rId167"/>
    <p:sldLayoutId id="2147484313" r:id="rId168"/>
    <p:sldLayoutId id="2147484314" r:id="rId169"/>
    <p:sldLayoutId id="2147484315" r:id="rId170"/>
    <p:sldLayoutId id="2147484316" r:id="rId171"/>
    <p:sldLayoutId id="2147484317" r:id="rId172"/>
    <p:sldLayoutId id="2147484318" r:id="rId173"/>
    <p:sldLayoutId id="2147484319" r:id="rId174"/>
    <p:sldLayoutId id="2147484320" r:id="rId175"/>
    <p:sldLayoutId id="2147484321" r:id="rId176"/>
    <p:sldLayoutId id="2147484322" r:id="rId177"/>
    <p:sldLayoutId id="2147484323" r:id="rId178"/>
    <p:sldLayoutId id="2147484324" r:id="rId179"/>
    <p:sldLayoutId id="2147484325" r:id="rId180"/>
    <p:sldLayoutId id="2147484326" r:id="rId181"/>
    <p:sldLayoutId id="2147484327" r:id="rId182"/>
    <p:sldLayoutId id="2147484328" r:id="rId183"/>
    <p:sldLayoutId id="2147484329" r:id="rId184"/>
    <p:sldLayoutId id="2147484330" r:id="rId185"/>
    <p:sldLayoutId id="2147484331" r:id="rId186"/>
    <p:sldLayoutId id="2147484332" r:id="rId187"/>
    <p:sldLayoutId id="2147484333" r:id="rId188"/>
    <p:sldLayoutId id="2147484334" r:id="rId189"/>
    <p:sldLayoutId id="2147484335" r:id="rId190"/>
    <p:sldLayoutId id="2147484336" r:id="rId191"/>
    <p:sldLayoutId id="2147484337" r:id="rId192"/>
    <p:sldLayoutId id="2147484338" r:id="rId193"/>
    <p:sldLayoutId id="2147484339" r:id="rId194"/>
    <p:sldLayoutId id="2147484340" r:id="rId195"/>
    <p:sldLayoutId id="2147484341" r:id="rId196"/>
    <p:sldLayoutId id="2147484342" r:id="rId197"/>
    <p:sldLayoutId id="2147484343" r:id="rId198"/>
    <p:sldLayoutId id="2147484344" r:id="rId199"/>
    <p:sldLayoutId id="2147484345" r:id="rId200"/>
    <p:sldLayoutId id="2147484346" r:id="rId201"/>
    <p:sldLayoutId id="2147484347" r:id="rId202"/>
    <p:sldLayoutId id="2147484348" r:id="rId203"/>
    <p:sldLayoutId id="2147484349" r:id="rId204"/>
    <p:sldLayoutId id="2147484350" r:id="rId205"/>
    <p:sldLayoutId id="2147484351" r:id="rId206"/>
    <p:sldLayoutId id="2147484352" r:id="rId207"/>
    <p:sldLayoutId id="2147484353" r:id="rId208"/>
    <p:sldLayoutId id="2147484354" r:id="rId209"/>
    <p:sldLayoutId id="2147484355" r:id="rId210"/>
    <p:sldLayoutId id="2147484356" r:id="rId211"/>
    <p:sldLayoutId id="2147484357" r:id="rId212"/>
    <p:sldLayoutId id="2147484358" r:id="rId213"/>
    <p:sldLayoutId id="2147484359" r:id="rId214"/>
    <p:sldLayoutId id="2147484360" r:id="rId215"/>
    <p:sldLayoutId id="2147484361" r:id="rId216"/>
    <p:sldLayoutId id="2147484362" r:id="rId217"/>
    <p:sldLayoutId id="2147484363" r:id="rId218"/>
    <p:sldLayoutId id="2147484364" r:id="rId219"/>
    <p:sldLayoutId id="2147484365" r:id="rId220"/>
    <p:sldLayoutId id="2147484366" r:id="rId221"/>
    <p:sldLayoutId id="2147484367" r:id="rId222"/>
    <p:sldLayoutId id="2147484368" r:id="rId223"/>
    <p:sldLayoutId id="2147484369" r:id="rId224"/>
    <p:sldLayoutId id="2147484370" r:id="rId225"/>
    <p:sldLayoutId id="2147484371" r:id="rId226"/>
    <p:sldLayoutId id="2147484372" r:id="rId227"/>
    <p:sldLayoutId id="2147484373" r:id="rId228"/>
    <p:sldLayoutId id="2147484374" r:id="rId229"/>
    <p:sldLayoutId id="2147484375" r:id="rId230"/>
    <p:sldLayoutId id="2147484376" r:id="rId231"/>
    <p:sldLayoutId id="2147484377" r:id="rId232"/>
    <p:sldLayoutId id="2147484378" r:id="rId233"/>
    <p:sldLayoutId id="2147484379" r:id="rId234"/>
    <p:sldLayoutId id="2147484380" r:id="rId235"/>
    <p:sldLayoutId id="2147484381" r:id="rId236"/>
    <p:sldLayoutId id="2147484382" r:id="rId237"/>
    <p:sldLayoutId id="2147484383" r:id="rId238"/>
    <p:sldLayoutId id="2147484384" r:id="rId239"/>
    <p:sldLayoutId id="2147484385" r:id="rId240"/>
    <p:sldLayoutId id="2147484386" r:id="rId241"/>
    <p:sldLayoutId id="2147484387" r:id="rId242"/>
    <p:sldLayoutId id="2147484388" r:id="rId243"/>
    <p:sldLayoutId id="2147484389" r:id="rId244"/>
    <p:sldLayoutId id="2147484390" r:id="rId245"/>
    <p:sldLayoutId id="2147484391" r:id="rId246"/>
    <p:sldLayoutId id="2147484392" r:id="rId247"/>
    <p:sldLayoutId id="2147484393" r:id="rId248"/>
    <p:sldLayoutId id="2147484394" r:id="rId249"/>
    <p:sldLayoutId id="2147484395" r:id="rId250"/>
    <p:sldLayoutId id="2147484396" r:id="rId251"/>
    <p:sldLayoutId id="2147484397" r:id="rId252"/>
    <p:sldLayoutId id="2147484398" r:id="rId253"/>
    <p:sldLayoutId id="2147484399" r:id="rId254"/>
    <p:sldLayoutId id="2147484400" r:id="rId255"/>
    <p:sldLayoutId id="2147484401" r:id="rId256"/>
    <p:sldLayoutId id="2147484402" r:id="rId257"/>
    <p:sldLayoutId id="2147484403" r:id="rId258"/>
    <p:sldLayoutId id="2147484404" r:id="rId259"/>
    <p:sldLayoutId id="2147484405" r:id="rId260"/>
    <p:sldLayoutId id="2147484406" r:id="rId261"/>
    <p:sldLayoutId id="2147484407" r:id="rId262"/>
    <p:sldLayoutId id="2147484408" r:id="rId263"/>
    <p:sldLayoutId id="2147484409" r:id="rId264"/>
    <p:sldLayoutId id="2147484410" r:id="rId265"/>
    <p:sldLayoutId id="2147484411" r:id="rId266"/>
    <p:sldLayoutId id="2147484412" r:id="rId267"/>
    <p:sldLayoutId id="2147484413" r:id="rId268"/>
    <p:sldLayoutId id="2147484414" r:id="rId269"/>
    <p:sldLayoutId id="2147484415" r:id="rId270"/>
    <p:sldLayoutId id="2147484416" r:id="rId271"/>
    <p:sldLayoutId id="2147484417" r:id="rId272"/>
    <p:sldLayoutId id="2147484418" r:id="rId273"/>
    <p:sldLayoutId id="2147484419" r:id="rId274"/>
    <p:sldLayoutId id="2147484420" r:id="rId275"/>
    <p:sldLayoutId id="2147484421" r:id="rId276"/>
    <p:sldLayoutId id="2147484422" r:id="rId277"/>
    <p:sldLayoutId id="2147484423" r:id="rId278"/>
    <p:sldLayoutId id="2147484424" r:id="rId279"/>
    <p:sldLayoutId id="2147484425" r:id="rId280"/>
    <p:sldLayoutId id="2147484426" r:id="rId281"/>
    <p:sldLayoutId id="2147484427" r:id="rId282"/>
    <p:sldLayoutId id="2147484428" r:id="rId283"/>
    <p:sldLayoutId id="2147484429" r:id="rId284"/>
    <p:sldLayoutId id="2147484430" r:id="rId285"/>
    <p:sldLayoutId id="2147484431" r:id="rId286"/>
    <p:sldLayoutId id="2147484432" r:id="rId287"/>
    <p:sldLayoutId id="2147484433" r:id="rId288"/>
    <p:sldLayoutId id="2147484434" r:id="rId289"/>
    <p:sldLayoutId id="2147484435" r:id="rId290"/>
    <p:sldLayoutId id="2147484436" r:id="rId291"/>
    <p:sldLayoutId id="2147484437" r:id="rId292"/>
    <p:sldLayoutId id="2147484438" r:id="rId293"/>
    <p:sldLayoutId id="2147484439" r:id="rId294"/>
    <p:sldLayoutId id="2147484440" r:id="rId295"/>
    <p:sldLayoutId id="2147484441" r:id="rId296"/>
    <p:sldLayoutId id="2147484442" r:id="rId297"/>
    <p:sldLayoutId id="2147484443" r:id="rId298"/>
    <p:sldLayoutId id="2147484444" r:id="rId299"/>
    <p:sldLayoutId id="2147484445" r:id="rId300"/>
    <p:sldLayoutId id="2147484446" r:id="rId301"/>
    <p:sldLayoutId id="2147484447" r:id="rId302"/>
    <p:sldLayoutId id="2147484448" r:id="rId303"/>
    <p:sldLayoutId id="2147484449" r:id="rId304"/>
    <p:sldLayoutId id="2147484450" r:id="rId305"/>
    <p:sldLayoutId id="2147484451" r:id="rId306"/>
    <p:sldLayoutId id="2147484452" r:id="rId307"/>
    <p:sldLayoutId id="2147484453" r:id="rId308"/>
    <p:sldLayoutId id="2147484454" r:id="rId309"/>
    <p:sldLayoutId id="2147484455" r:id="rId310"/>
    <p:sldLayoutId id="2147484456" r:id="rId311"/>
    <p:sldLayoutId id="2147484457" r:id="rId312"/>
    <p:sldLayoutId id="2147484458" r:id="rId313"/>
    <p:sldLayoutId id="2147484459" r:id="rId314"/>
    <p:sldLayoutId id="2147484460" r:id="rId315"/>
    <p:sldLayoutId id="2147484461" r:id="rId316"/>
    <p:sldLayoutId id="2147484462" r:id="rId317"/>
    <p:sldLayoutId id="2147484463" r:id="rId318"/>
    <p:sldLayoutId id="2147484464" r:id="rId319"/>
    <p:sldLayoutId id="2147484465" r:id="rId320"/>
    <p:sldLayoutId id="2147484466" r:id="rId321"/>
    <p:sldLayoutId id="2147484467" r:id="rId322"/>
    <p:sldLayoutId id="2147484468" r:id="rId323"/>
    <p:sldLayoutId id="2147484469" r:id="rId324"/>
    <p:sldLayoutId id="2147484470" r:id="rId325"/>
    <p:sldLayoutId id="2147484471" r:id="rId326"/>
    <p:sldLayoutId id="2147484472" r:id="rId327"/>
    <p:sldLayoutId id="2147484473" r:id="rId328"/>
    <p:sldLayoutId id="2147484474" r:id="rId329"/>
    <p:sldLayoutId id="2147484475" r:id="rId330"/>
    <p:sldLayoutId id="2147484476" r:id="rId331"/>
    <p:sldLayoutId id="2147484477" r:id="rId332"/>
    <p:sldLayoutId id="2147484478" r:id="rId333"/>
    <p:sldLayoutId id="2147484479" r:id="rId334"/>
    <p:sldLayoutId id="2147484480" r:id="rId335"/>
    <p:sldLayoutId id="2147484481" r:id="rId336"/>
    <p:sldLayoutId id="2147484482" r:id="rId337"/>
    <p:sldLayoutId id="2147484483" r:id="rId338"/>
    <p:sldLayoutId id="2147484484" r:id="rId339"/>
    <p:sldLayoutId id="2147484485" r:id="rId340"/>
    <p:sldLayoutId id="2147484486" r:id="rId341"/>
    <p:sldLayoutId id="2147484487" r:id="rId342"/>
    <p:sldLayoutId id="2147484488" r:id="rId343"/>
    <p:sldLayoutId id="2147484489" r:id="rId344"/>
    <p:sldLayoutId id="2147484490" r:id="rId345"/>
    <p:sldLayoutId id="2147484491" r:id="rId346"/>
    <p:sldLayoutId id="2147484492" r:id="rId347"/>
    <p:sldLayoutId id="2147484493" r:id="rId348"/>
    <p:sldLayoutId id="2147484494" r:id="rId349"/>
    <p:sldLayoutId id="2147484495" r:id="rId350"/>
    <p:sldLayoutId id="2147484496" r:id="rId351"/>
    <p:sldLayoutId id="2147484497" r:id="rId352"/>
    <p:sldLayoutId id="2147484498" r:id="rId353"/>
    <p:sldLayoutId id="2147484499" r:id="rId354"/>
    <p:sldLayoutId id="2147484500" r:id="rId355"/>
    <p:sldLayoutId id="2147484501" r:id="rId356"/>
    <p:sldLayoutId id="2147484502" r:id="rId357"/>
    <p:sldLayoutId id="2147484503" r:id="rId358"/>
    <p:sldLayoutId id="2147484504" r:id="rId359"/>
    <p:sldLayoutId id="2147484505" r:id="rId360"/>
    <p:sldLayoutId id="2147484506" r:id="rId361"/>
    <p:sldLayoutId id="2147484507" r:id="rId362"/>
    <p:sldLayoutId id="2147484508" r:id="rId363"/>
    <p:sldLayoutId id="2147484509" r:id="rId364"/>
    <p:sldLayoutId id="2147484510" r:id="rId365"/>
    <p:sldLayoutId id="2147484511" r:id="rId366"/>
    <p:sldLayoutId id="2147484512" r:id="rId367"/>
    <p:sldLayoutId id="2147484513" r:id="rId368"/>
    <p:sldLayoutId id="2147484514" r:id="rId369"/>
    <p:sldLayoutId id="2147484515" r:id="rId370"/>
    <p:sldLayoutId id="2147484516" r:id="rId371"/>
    <p:sldLayoutId id="2147484517" r:id="rId372"/>
    <p:sldLayoutId id="2147484518" r:id="rId373"/>
    <p:sldLayoutId id="2147484519" r:id="rId374"/>
    <p:sldLayoutId id="2147484520" r:id="rId375"/>
    <p:sldLayoutId id="2147484521" r:id="rId376"/>
    <p:sldLayoutId id="2147484522" r:id="rId377"/>
    <p:sldLayoutId id="2147484523" r:id="rId378"/>
    <p:sldLayoutId id="2147484524" r:id="rId379"/>
    <p:sldLayoutId id="2147484525" r:id="rId380"/>
    <p:sldLayoutId id="2147484526" r:id="rId381"/>
    <p:sldLayoutId id="2147484527" r:id="rId382"/>
    <p:sldLayoutId id="2147484528" r:id="rId383"/>
    <p:sldLayoutId id="2147484529" r:id="rId384"/>
    <p:sldLayoutId id="2147484530" r:id="rId385"/>
    <p:sldLayoutId id="2147484531" r:id="rId386"/>
    <p:sldLayoutId id="2147484532" r:id="rId387"/>
    <p:sldLayoutId id="2147484533" r:id="rId388"/>
    <p:sldLayoutId id="2147484534" r:id="rId389"/>
    <p:sldLayoutId id="2147484535" r:id="rId390"/>
    <p:sldLayoutId id="2147484536" r:id="rId391"/>
    <p:sldLayoutId id="2147484537" r:id="rId392"/>
    <p:sldLayoutId id="2147484538" r:id="rId393"/>
    <p:sldLayoutId id="2147484539" r:id="rId394"/>
    <p:sldLayoutId id="2147484540" r:id="rId395"/>
    <p:sldLayoutId id="2147484541" r:id="rId396"/>
    <p:sldLayoutId id="2147484542" r:id="rId397"/>
    <p:sldLayoutId id="2147484543" r:id="rId398"/>
    <p:sldLayoutId id="2147484544" r:id="rId399"/>
    <p:sldLayoutId id="2147484545" r:id="rId400"/>
    <p:sldLayoutId id="2147484546" r:id="rId401"/>
    <p:sldLayoutId id="2147484547" r:id="rId402"/>
    <p:sldLayoutId id="2147484548" r:id="rId403"/>
    <p:sldLayoutId id="2147484549" r:id="rId404"/>
    <p:sldLayoutId id="2147484550" r:id="rId405"/>
    <p:sldLayoutId id="2147484551" r:id="rId406"/>
    <p:sldLayoutId id="2147484552" r:id="rId407"/>
    <p:sldLayoutId id="2147484553" r:id="rId408"/>
    <p:sldLayoutId id="2147484554" r:id="rId409"/>
    <p:sldLayoutId id="2147484555" r:id="rId410"/>
    <p:sldLayoutId id="2147484556" r:id="rId411"/>
    <p:sldLayoutId id="2147484557" r:id="rId412"/>
    <p:sldLayoutId id="2147484558" r:id="rId413"/>
    <p:sldLayoutId id="2147484559" r:id="rId414"/>
    <p:sldLayoutId id="2147484560" r:id="rId415"/>
    <p:sldLayoutId id="2147484561" r:id="rId416"/>
    <p:sldLayoutId id="2147484562" r:id="rId417"/>
    <p:sldLayoutId id="2147484563" r:id="rId418"/>
    <p:sldLayoutId id="2147484564" r:id="rId419"/>
    <p:sldLayoutId id="2147484565" r:id="rId420"/>
    <p:sldLayoutId id="2147484566" r:id="rId421"/>
    <p:sldLayoutId id="2147484567" r:id="rId422"/>
    <p:sldLayoutId id="2147484568" r:id="rId423"/>
    <p:sldLayoutId id="2147484569" r:id="rId424"/>
    <p:sldLayoutId id="2147484570" r:id="rId425"/>
    <p:sldLayoutId id="2147484571" r:id="rId426"/>
    <p:sldLayoutId id="2147484572" r:id="rId427"/>
    <p:sldLayoutId id="2147484573" r:id="rId428"/>
    <p:sldLayoutId id="2147484574" r:id="rId429"/>
    <p:sldLayoutId id="2147484575" r:id="rId430"/>
    <p:sldLayoutId id="2147484576" r:id="rId431"/>
    <p:sldLayoutId id="2147484577" r:id="rId432"/>
    <p:sldLayoutId id="2147484578" r:id="rId433"/>
    <p:sldLayoutId id="2147484579" r:id="rId434"/>
    <p:sldLayoutId id="2147484580" r:id="rId435"/>
    <p:sldLayoutId id="2147484581" r:id="rId436"/>
    <p:sldLayoutId id="2147484582" r:id="rId437"/>
    <p:sldLayoutId id="2147484583" r:id="rId438"/>
    <p:sldLayoutId id="2147484584" r:id="rId439"/>
    <p:sldLayoutId id="2147484585" r:id="rId440"/>
    <p:sldLayoutId id="2147484586" r:id="rId441"/>
    <p:sldLayoutId id="2147484587" r:id="rId442"/>
    <p:sldLayoutId id="2147484588" r:id="rId443"/>
    <p:sldLayoutId id="2147484589" r:id="rId444"/>
    <p:sldLayoutId id="2147484590" r:id="rId445"/>
    <p:sldLayoutId id="2147484591" r:id="rId446"/>
    <p:sldLayoutId id="2147484592" r:id="rId447"/>
    <p:sldLayoutId id="2147484593" r:id="rId448"/>
    <p:sldLayoutId id="2147484594" r:id="rId449"/>
    <p:sldLayoutId id="2147484595" r:id="rId450"/>
    <p:sldLayoutId id="2147484596" r:id="rId451"/>
    <p:sldLayoutId id="2147484597" r:id="rId452"/>
    <p:sldLayoutId id="2147484598" r:id="rId453"/>
    <p:sldLayoutId id="2147484599" r:id="rId454"/>
    <p:sldLayoutId id="2147484600" r:id="rId455"/>
    <p:sldLayoutId id="2147484601" r:id="rId456"/>
    <p:sldLayoutId id="2147484602" r:id="rId457"/>
    <p:sldLayoutId id="2147484603" r:id="rId458"/>
    <p:sldLayoutId id="2147484604" r:id="rId459"/>
    <p:sldLayoutId id="2147484605" r:id="rId460"/>
    <p:sldLayoutId id="2147484606" r:id="rId461"/>
    <p:sldLayoutId id="2147484607" r:id="rId462"/>
    <p:sldLayoutId id="2147484608" r:id="rId463"/>
    <p:sldLayoutId id="2147484609" r:id="rId464"/>
    <p:sldLayoutId id="2147484610" r:id="rId465"/>
    <p:sldLayoutId id="2147484611" r:id="rId466"/>
    <p:sldLayoutId id="2147484612" r:id="rId467"/>
    <p:sldLayoutId id="2147484613" r:id="rId468"/>
    <p:sldLayoutId id="2147484614" r:id="rId469"/>
    <p:sldLayoutId id="2147484615" r:id="rId470"/>
    <p:sldLayoutId id="2147484616" r:id="rId471"/>
    <p:sldLayoutId id="2147484617" r:id="rId472"/>
    <p:sldLayoutId id="2147484618" r:id="rId473"/>
    <p:sldLayoutId id="2147484619" r:id="rId474"/>
    <p:sldLayoutId id="2147484620" r:id="rId475"/>
    <p:sldLayoutId id="2147484621" r:id="rId476"/>
    <p:sldLayoutId id="2147484622" r:id="rId477"/>
    <p:sldLayoutId id="2147484623" r:id="rId478"/>
    <p:sldLayoutId id="2147484624" r:id="rId479"/>
    <p:sldLayoutId id="2147484625" r:id="rId480"/>
    <p:sldLayoutId id="2147484626" r:id="rId481"/>
    <p:sldLayoutId id="2147484627" r:id="rId482"/>
    <p:sldLayoutId id="2147484628" r:id="rId483"/>
    <p:sldLayoutId id="2147484629" r:id="rId484"/>
    <p:sldLayoutId id="2147484630" r:id="rId485"/>
    <p:sldLayoutId id="2147484631" r:id="rId486"/>
    <p:sldLayoutId id="2147484632" r:id="rId487"/>
    <p:sldLayoutId id="2147484633" r:id="rId488"/>
    <p:sldLayoutId id="2147484634" r:id="rId489"/>
    <p:sldLayoutId id="2147484635" r:id="rId490"/>
    <p:sldLayoutId id="2147484636" r:id="rId491"/>
    <p:sldLayoutId id="2147484637" r:id="rId492"/>
    <p:sldLayoutId id="2147484638" r:id="rId493"/>
    <p:sldLayoutId id="2147484639" r:id="rId494"/>
    <p:sldLayoutId id="2147484640" r:id="rId495"/>
    <p:sldLayoutId id="2147484641" r:id="rId496"/>
    <p:sldLayoutId id="2147484642" r:id="rId497"/>
    <p:sldLayoutId id="2147484643" r:id="rId498"/>
    <p:sldLayoutId id="2147484644" r:id="rId499"/>
    <p:sldLayoutId id="2147484645" r:id="rId500"/>
    <p:sldLayoutId id="2147484646" r:id="rId501"/>
    <p:sldLayoutId id="2147484647" r:id="rId502"/>
    <p:sldLayoutId id="2147484648" r:id="rId503"/>
    <p:sldLayoutId id="2147484649" r:id="rId504"/>
    <p:sldLayoutId id="2147484650" r:id="rId505"/>
    <p:sldLayoutId id="2147484651" r:id="rId506"/>
    <p:sldLayoutId id="2147484652" r:id="rId507"/>
    <p:sldLayoutId id="2147484653" r:id="rId508"/>
    <p:sldLayoutId id="2147484654" r:id="rId509"/>
    <p:sldLayoutId id="2147484655" r:id="rId510"/>
    <p:sldLayoutId id="2147484656" r:id="rId511"/>
    <p:sldLayoutId id="2147484657" r:id="rId512"/>
    <p:sldLayoutId id="2147484658" r:id="rId513"/>
    <p:sldLayoutId id="2147484659" r:id="rId514"/>
    <p:sldLayoutId id="2147484660" r:id="rId515"/>
    <p:sldLayoutId id="2147484661" r:id="rId516"/>
    <p:sldLayoutId id="2147484662" r:id="rId517"/>
    <p:sldLayoutId id="2147484663" r:id="rId518"/>
    <p:sldLayoutId id="2147484664" r:id="rId519"/>
    <p:sldLayoutId id="2147484665" r:id="rId520"/>
    <p:sldLayoutId id="2147484666" r:id="rId521"/>
    <p:sldLayoutId id="2147484667" r:id="rId522"/>
    <p:sldLayoutId id="2147484668" r:id="rId523"/>
    <p:sldLayoutId id="2147484669" r:id="rId524"/>
    <p:sldLayoutId id="2147484670" r:id="rId525"/>
    <p:sldLayoutId id="2147484671" r:id="rId526"/>
    <p:sldLayoutId id="2147484672" r:id="rId527"/>
    <p:sldLayoutId id="2147484673" r:id="rId528"/>
    <p:sldLayoutId id="2147484674" r:id="rId529"/>
    <p:sldLayoutId id="2147484675" r:id="rId530"/>
    <p:sldLayoutId id="2147484676" r:id="rId531"/>
    <p:sldLayoutId id="2147484677" r:id="rId532"/>
    <p:sldLayoutId id="2147484678" r:id="rId533"/>
    <p:sldLayoutId id="2147484679" r:id="rId534"/>
    <p:sldLayoutId id="2147484680" r:id="rId535"/>
    <p:sldLayoutId id="2147484681" r:id="rId536"/>
    <p:sldLayoutId id="2147484682" r:id="rId537"/>
    <p:sldLayoutId id="2147484683" r:id="rId538"/>
    <p:sldLayoutId id="2147484684" r:id="rId539"/>
    <p:sldLayoutId id="2147484685" r:id="rId540"/>
    <p:sldLayoutId id="2147484686" r:id="rId541"/>
    <p:sldLayoutId id="2147484687" r:id="rId542"/>
    <p:sldLayoutId id="2147484688" r:id="rId543"/>
    <p:sldLayoutId id="2147484689" r:id="rId544"/>
    <p:sldLayoutId id="2147484690" r:id="rId545"/>
    <p:sldLayoutId id="2147484691" r:id="rId546"/>
    <p:sldLayoutId id="2147484692" r:id="rId547"/>
    <p:sldLayoutId id="2147484693" r:id="rId548"/>
    <p:sldLayoutId id="2147484694" r:id="rId549"/>
    <p:sldLayoutId id="2147484695" r:id="rId550"/>
    <p:sldLayoutId id="2147484696" r:id="rId551"/>
    <p:sldLayoutId id="2147484697" r:id="rId552"/>
    <p:sldLayoutId id="2147484698" r:id="rId553"/>
    <p:sldLayoutId id="2147484699" r:id="rId554"/>
    <p:sldLayoutId id="2147484700" r:id="rId555"/>
    <p:sldLayoutId id="2147484701" r:id="rId556"/>
    <p:sldLayoutId id="2147484702" r:id="rId557"/>
    <p:sldLayoutId id="2147484703" r:id="rId558"/>
    <p:sldLayoutId id="2147484704" r:id="rId559"/>
    <p:sldLayoutId id="2147484705" r:id="rId560"/>
    <p:sldLayoutId id="2147484706" r:id="rId561"/>
    <p:sldLayoutId id="2147484707" r:id="rId562"/>
    <p:sldLayoutId id="2147484708" r:id="rId563"/>
    <p:sldLayoutId id="2147484709" r:id="rId564"/>
    <p:sldLayoutId id="2147484710" r:id="rId565"/>
    <p:sldLayoutId id="2147484711" r:id="rId566"/>
    <p:sldLayoutId id="2147484712" r:id="rId567"/>
    <p:sldLayoutId id="2147484713" r:id="rId568"/>
    <p:sldLayoutId id="2147484714" r:id="rId569"/>
    <p:sldLayoutId id="2147484715" r:id="rId570"/>
    <p:sldLayoutId id="2147484716" r:id="rId571"/>
    <p:sldLayoutId id="2147484717" r:id="rId572"/>
    <p:sldLayoutId id="2147484718" r:id="rId573"/>
    <p:sldLayoutId id="2147484719" r:id="rId574"/>
    <p:sldLayoutId id="2147484720" r:id="rId575"/>
    <p:sldLayoutId id="2147484721" r:id="rId576"/>
    <p:sldLayoutId id="2147484722" r:id="rId577"/>
    <p:sldLayoutId id="2147484723" r:id="rId578"/>
    <p:sldLayoutId id="2147484724" r:id="rId579"/>
    <p:sldLayoutId id="2147484725" r:id="rId580"/>
    <p:sldLayoutId id="2147484726" r:id="rId581"/>
    <p:sldLayoutId id="2147484727" r:id="rId582"/>
    <p:sldLayoutId id="2147484728" r:id="rId583"/>
    <p:sldLayoutId id="2147484729" r:id="rId584"/>
    <p:sldLayoutId id="2147484730" r:id="rId585"/>
    <p:sldLayoutId id="2147484731" r:id="rId586"/>
    <p:sldLayoutId id="2147484732" r:id="rId587"/>
    <p:sldLayoutId id="2147484733" r:id="rId588"/>
    <p:sldLayoutId id="2147484734" r:id="rId589"/>
    <p:sldLayoutId id="2147484735" r:id="rId590"/>
    <p:sldLayoutId id="2147484736" r:id="rId591"/>
    <p:sldLayoutId id="2147484737" r:id="rId592"/>
    <p:sldLayoutId id="2147484738" r:id="rId593"/>
    <p:sldLayoutId id="2147484739" r:id="rId594"/>
    <p:sldLayoutId id="2147484740" r:id="rId595"/>
    <p:sldLayoutId id="2147484741" r:id="rId596"/>
    <p:sldLayoutId id="2147484742" r:id="rId597"/>
    <p:sldLayoutId id="2147484743" r:id="rId598"/>
    <p:sldLayoutId id="2147484744" r:id="rId599"/>
    <p:sldLayoutId id="2147484745" r:id="rId600"/>
    <p:sldLayoutId id="2147484746" r:id="rId601"/>
    <p:sldLayoutId id="2147484747" r:id="rId602"/>
    <p:sldLayoutId id="2147484748" r:id="rId603"/>
    <p:sldLayoutId id="2147484749" r:id="rId604"/>
    <p:sldLayoutId id="2147484750" r:id="rId605"/>
    <p:sldLayoutId id="2147484751" r:id="rId606"/>
    <p:sldLayoutId id="2147484752" r:id="rId607"/>
    <p:sldLayoutId id="2147484753" r:id="rId608"/>
    <p:sldLayoutId id="2147484754" r:id="rId609"/>
    <p:sldLayoutId id="2147484755" r:id="rId610"/>
    <p:sldLayoutId id="2147484756" r:id="rId611"/>
    <p:sldLayoutId id="2147484757" r:id="rId612"/>
    <p:sldLayoutId id="2147484758" r:id="rId613"/>
    <p:sldLayoutId id="2147484759" r:id="rId614"/>
    <p:sldLayoutId id="2147484760" r:id="rId615"/>
    <p:sldLayoutId id="2147484761" r:id="rId616"/>
    <p:sldLayoutId id="2147484762" r:id="rId617"/>
    <p:sldLayoutId id="2147484763" r:id="rId618"/>
    <p:sldLayoutId id="2147484764" r:id="rId619"/>
    <p:sldLayoutId id="2147484765" r:id="rId620"/>
    <p:sldLayoutId id="2147484766" r:id="rId621"/>
    <p:sldLayoutId id="2147484767" r:id="rId622"/>
    <p:sldLayoutId id="2147484768" r:id="rId623"/>
    <p:sldLayoutId id="2147484769" r:id="rId624"/>
    <p:sldLayoutId id="2147484770" r:id="rId625"/>
    <p:sldLayoutId id="2147484771" r:id="rId626"/>
    <p:sldLayoutId id="2147484772" r:id="rId627"/>
    <p:sldLayoutId id="2147484773" r:id="rId628"/>
    <p:sldLayoutId id="2147484774" r:id="rId629"/>
    <p:sldLayoutId id="2147484775" r:id="rId630"/>
    <p:sldLayoutId id="2147484776" r:id="rId631"/>
    <p:sldLayoutId id="2147484777" r:id="rId632"/>
    <p:sldLayoutId id="2147484778" r:id="rId633"/>
    <p:sldLayoutId id="2147484779" r:id="rId634"/>
    <p:sldLayoutId id="2147484780" r:id="rId635"/>
    <p:sldLayoutId id="2147484781" r:id="rId636"/>
    <p:sldLayoutId id="2147484782" r:id="rId637"/>
    <p:sldLayoutId id="2147484783" r:id="rId638"/>
    <p:sldLayoutId id="2147484784" r:id="rId639"/>
    <p:sldLayoutId id="2147484785" r:id="rId640"/>
    <p:sldLayoutId id="2147484786" r:id="rId641"/>
    <p:sldLayoutId id="2147484787" r:id="rId642"/>
    <p:sldLayoutId id="2147484788" r:id="rId643"/>
    <p:sldLayoutId id="2147484789" r:id="rId644"/>
    <p:sldLayoutId id="2147484790" r:id="rId645"/>
    <p:sldLayoutId id="2147484791" r:id="rId646"/>
    <p:sldLayoutId id="2147484792" r:id="rId647"/>
    <p:sldLayoutId id="2147484793" r:id="rId648"/>
    <p:sldLayoutId id="2147484794" r:id="rId649"/>
    <p:sldLayoutId id="2147484795" r:id="rId650"/>
    <p:sldLayoutId id="2147484796" r:id="rId651"/>
    <p:sldLayoutId id="2147484797" r:id="rId652"/>
    <p:sldLayoutId id="2147484798" r:id="rId653"/>
    <p:sldLayoutId id="2147484799" r:id="rId654"/>
    <p:sldLayoutId id="2147484800" r:id="rId655"/>
    <p:sldLayoutId id="2147484801" r:id="rId656"/>
    <p:sldLayoutId id="2147484802" r:id="rId657"/>
    <p:sldLayoutId id="2147484803" r:id="rId658"/>
    <p:sldLayoutId id="2147484804" r:id="rId659"/>
    <p:sldLayoutId id="2147484805" r:id="rId660"/>
    <p:sldLayoutId id="2147484806" r:id="rId661"/>
    <p:sldLayoutId id="2147484807" r:id="rId662"/>
    <p:sldLayoutId id="2147484808" r:id="rId663"/>
    <p:sldLayoutId id="2147484809" r:id="rId664"/>
    <p:sldLayoutId id="2147484810" r:id="rId665"/>
    <p:sldLayoutId id="2147484811" r:id="rId666"/>
    <p:sldLayoutId id="2147484812" r:id="rId667"/>
    <p:sldLayoutId id="2147484813" r:id="rId668"/>
    <p:sldLayoutId id="2147484814" r:id="rId669"/>
    <p:sldLayoutId id="2147484815" r:id="rId670"/>
    <p:sldLayoutId id="2147484816" r:id="rId671"/>
    <p:sldLayoutId id="2147484817" r:id="rId672"/>
    <p:sldLayoutId id="2147484818" r:id="rId673"/>
    <p:sldLayoutId id="2147484819" r:id="rId674"/>
    <p:sldLayoutId id="2147484820" r:id="rId675"/>
    <p:sldLayoutId id="2147484821" r:id="rId676"/>
    <p:sldLayoutId id="2147484822" r:id="rId677"/>
    <p:sldLayoutId id="2147484823" r:id="rId678"/>
    <p:sldLayoutId id="2147484824" r:id="rId679"/>
    <p:sldLayoutId id="2147484825" r:id="rId680"/>
    <p:sldLayoutId id="2147484826" r:id="rId681"/>
    <p:sldLayoutId id="2147484827" r:id="rId682"/>
    <p:sldLayoutId id="2147484828" r:id="rId683"/>
    <p:sldLayoutId id="2147484829" r:id="rId684"/>
    <p:sldLayoutId id="2147484830" r:id="rId685"/>
    <p:sldLayoutId id="2147484831" r:id="rId686"/>
    <p:sldLayoutId id="2147484832" r:id="rId687"/>
    <p:sldLayoutId id="2147484833" r:id="rId688"/>
    <p:sldLayoutId id="2147484834" r:id="rId689"/>
    <p:sldLayoutId id="2147484835" r:id="rId690"/>
    <p:sldLayoutId id="2147484836" r:id="rId691"/>
    <p:sldLayoutId id="2147484837" r:id="rId692"/>
    <p:sldLayoutId id="2147484838" r:id="rId693"/>
    <p:sldLayoutId id="2147484839" r:id="rId694"/>
    <p:sldLayoutId id="2147484840" r:id="rId695"/>
    <p:sldLayoutId id="2147484841" r:id="rId696"/>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Blip>
          <a:blip r:embed="rId701"/>
        </a:buBlip>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Blip>
          <a:blip r:embed="rId702"/>
        </a:buBlip>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1259153913"/>
      </p:ext>
    </p:extLst>
  </p:cSld>
  <p:clrMap bg1="dk2" tx1="lt1" bg2="dk1" tx2="lt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972538"/>
      </p:ext>
    </p:extLst>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pPr>
            <a:fld id="{0233C5E4-C16C-E94B-A7B1-8B62E69B3B31}" type="slidenum">
              <a:rPr lang="en-US">
                <a:solidFill>
                  <a:srgbClr val="FFFFFF"/>
                </a:solidFill>
                <a:ea typeface="ＭＳ Ｐゴシック" charset="0"/>
                <a:cs typeface="ＭＳ Ｐゴシック" charset="0"/>
              </a:rPr>
              <a:pPr defTabSz="914400" fontAlgn="base">
                <a:spcBef>
                  <a:spcPct val="0"/>
                </a:spcBef>
                <a:spcAft>
                  <a:spcPct val="0"/>
                </a:spcAft>
              </a:pPr>
              <a:t>‹#›</a:t>
            </a:fld>
            <a:endParaRPr lang="en-US">
              <a:solidFill>
                <a:srgbClr val="FFFFFF"/>
              </a:solidFill>
              <a:ea typeface="ＭＳ Ｐゴシック" charset="0"/>
              <a:cs typeface="ＭＳ Ｐゴシック" charset="0"/>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05581547"/>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295859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FB4E8B0F-CE89-DD45-8B35-520116E0125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545879752"/>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3855566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defTabSz="914400" fontAlgn="base">
              <a:spcBef>
                <a:spcPct val="0"/>
              </a:spcBef>
              <a:spcAft>
                <a:spcPct val="0"/>
              </a:spcAft>
              <a:defRPr/>
            </a:pPr>
            <a:fld id="{FB88AF7A-5686-2448-942B-36ADCA886B7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880180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42168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3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38.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3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56.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6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79.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73.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7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79.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187.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82.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2.xml"/><Relationship Id="rId1" Type="http://schemas.openxmlformats.org/officeDocument/2006/relationships/slideLayout" Target="../slideLayouts/slideLayout18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86.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6.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6.xml"/></Relationships>
</file>

<file path=ppt/slides/_rels/slide4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4.xml"/><Relationship Id="rId1" Type="http://schemas.openxmlformats.org/officeDocument/2006/relationships/slideLayout" Target="../slideLayouts/slideLayout184.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5.xml"/><Relationship Id="rId1" Type="http://schemas.openxmlformats.org/officeDocument/2006/relationships/slideLayout" Target="../slideLayouts/slideLayout184.xml"/></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6.xml"/><Relationship Id="rId1" Type="http://schemas.openxmlformats.org/officeDocument/2006/relationships/slideLayout" Target="../slideLayouts/slideLayout184.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18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8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18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182.xml"/></Relationships>
</file>

<file path=ppt/slides/_rels/slide5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1.xml"/><Relationship Id="rId1" Type="http://schemas.openxmlformats.org/officeDocument/2006/relationships/slideLayout" Target="../slideLayouts/slideLayout18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74.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47.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19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26.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9CCB8-703A-2AE7-E6CF-AE9F777BDFB2}"/>
              </a:ext>
            </a:extLst>
          </p:cNvPr>
          <p:cNvSpPr/>
          <p:nvPr/>
        </p:nvSpPr>
        <p:spPr bwMode="auto">
          <a:xfrm>
            <a:off x="1116767" y="2455879"/>
            <a:ext cx="6910465" cy="463846"/>
          </a:xfrm>
          <a:prstGeom prst="rect">
            <a:avLst/>
          </a:prstGeom>
          <a:blipFill>
            <a:blip r:embed="rId3"/>
            <a:tile tx="0" ty="0" sx="100000" sy="100000" flip="none" algn="tl"/>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4000" b="1" i="1" dirty="0">
                <a:latin typeface="Arial" panose="020B0604020202020204" pitchFamily="34" charset="0"/>
                <a:cs typeface="Arial" panose="020B0604020202020204" pitchFamily="34" charset="0"/>
              </a:rPr>
              <a:t>علم الخلاص: برنامج الله الخلاصي</a:t>
            </a:r>
            <a:endParaRPr lang="en-US" sz="4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203"/>
            <a:ext cx="9120187" cy="2216093"/>
          </a:xfrm>
          <a:effectLst>
            <a:outerShdw blurRad="63500" dist="35921" dir="2700000" algn="ctr" rotWithShape="0">
              <a:schemeClr val="tx2">
                <a:alpha val="74998"/>
              </a:schemeClr>
            </a:outerShdw>
          </a:effectLst>
        </p:spPr>
        <p:txBody>
          <a:bodyPr/>
          <a:lstStyle/>
          <a:p>
            <a:pPr rtl="1">
              <a:defRPr/>
            </a:pPr>
            <a:r>
              <a:rPr lang="ar-SA" sz="8800" b="1" dirty="0">
                <a:effectLst>
                  <a:glow rad="127000">
                    <a:schemeClr val="tx1"/>
                  </a:glow>
                </a:effectLst>
                <a:latin typeface="Arial" panose="020B0604020202020204" pitchFamily="34" charset="0"/>
                <a:ea typeface="ＭＳ Ｐゴシック" charset="0"/>
                <a:cs typeface="Arial" panose="020B0604020202020204" pitchFamily="34" charset="0"/>
              </a:rPr>
              <a:t>الضمان</a:t>
            </a:r>
            <a:r>
              <a:rPr lang="en-US" sz="8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8800" b="1" dirty="0">
                <a:effectLst>
                  <a:glow rad="127000">
                    <a:schemeClr val="tx1"/>
                  </a:glow>
                </a:effectLst>
                <a:latin typeface="Arial" panose="020B0604020202020204" pitchFamily="34" charset="0"/>
                <a:ea typeface="ＭＳ Ｐゴシック" charset="0"/>
                <a:cs typeface="Arial" panose="020B0604020202020204" pitchFamily="34" charset="0"/>
              </a:rPr>
              <a:t>الأبدي</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63A7D2C-1020-244C-9B94-08DB1C1A3D7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
        <p:nvSpPr>
          <p:cNvPr id="4" name="Rectangle 2">
            <a:extLst>
              <a:ext uri="{FF2B5EF4-FFF2-40B4-BE49-F238E27FC236}">
                <a16:creationId xmlns:a16="http://schemas.microsoft.com/office/drawing/2014/main" id="{DDF69EE0-4A70-1F86-460E-0CDF9CDEF03A}"/>
              </a:ext>
            </a:extLst>
          </p:cNvPr>
          <p:cNvSpPr txBox="1">
            <a:spLocks noChangeArrowheads="1"/>
          </p:cNvSpPr>
          <p:nvPr/>
        </p:nvSpPr>
        <p:spPr bwMode="auto">
          <a:xfrm>
            <a:off x="-44971" y="2532560"/>
            <a:ext cx="9120187" cy="22160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8800" b="1" i="1" kern="0" dirty="0">
                <a:effectLst>
                  <a:glow rad="127000">
                    <a:schemeClr val="tx1"/>
                  </a:glow>
                </a:effectLst>
                <a:latin typeface="Arial" panose="020B0604020202020204" pitchFamily="34" charset="0"/>
                <a:ea typeface="ＭＳ Ｐゴシック" charset="0"/>
                <a:cs typeface="Arial" panose="020B0604020202020204" pitchFamily="34" charset="0"/>
              </a:rPr>
              <a:t>الخلاص</a:t>
            </a:r>
            <a:endParaRPr lang="en-US" sz="6600" b="1" i="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الإختيار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23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latin typeface="Arial" charset="0"/>
                <a:ea typeface="ＭＳ Ｐゴシック" charset="0"/>
              </a:rPr>
              <a:t>دائم ؟</a:t>
            </a:r>
            <a:endParaRPr lang="en-US" dirty="0">
              <a:effectLst>
                <a:outerShdw blurRad="38100" dist="38100" dir="2700000" algn="tl">
                  <a:srgbClr val="000000"/>
                </a:outerShdw>
              </a:effectLst>
              <a:latin typeface="Arial" charset="0"/>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4000" b="1" dirty="0">
                <a:solidFill>
                  <a:srgbClr val="FFFFFF"/>
                </a:solidFill>
                <a:effectLst>
                  <a:outerShdw blurRad="38100" dist="38100" dir="2700000" algn="tl">
                    <a:srgbClr val="000000"/>
                  </a:outerShdw>
                </a:effectLst>
                <a:latin typeface="Arial" charset="0"/>
                <a:cs typeface="Arial" charset="0"/>
              </a:rPr>
              <a:t>كل ما يعطيني الآب فإلي يقبل</a:t>
            </a:r>
          </a:p>
          <a:p>
            <a:pPr algn="ctr" defTabSz="914400" fontAlgn="base">
              <a:spcBef>
                <a:spcPct val="0"/>
              </a:spcBef>
              <a:spcAft>
                <a:spcPct val="0"/>
              </a:spcAft>
              <a:defRPr/>
            </a:pPr>
            <a:r>
              <a:rPr lang="ar-JO" sz="4000" b="1" dirty="0">
                <a:solidFill>
                  <a:srgbClr val="FFFFFF"/>
                </a:solidFill>
                <a:effectLst>
                  <a:outerShdw blurRad="38100" dist="38100" dir="2700000" algn="tl">
                    <a:srgbClr val="000000"/>
                  </a:outerShdw>
                </a:effectLst>
                <a:latin typeface="Arial" charset="0"/>
                <a:cs typeface="Arial" charset="0"/>
              </a:rPr>
              <a:t>ومن يقبل إلي لا أخرجه خارجاً</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a:t>
            </a:r>
            <a:r>
              <a:rPr lang="ar-JO" sz="4000" b="1" dirty="0">
                <a:solidFill>
                  <a:srgbClr val="FFFFFF"/>
                </a:solidFill>
                <a:effectLst>
                  <a:outerShdw blurRad="38100" dist="38100" dir="2700000" algn="tl">
                    <a:srgbClr val="000000"/>
                  </a:outerShdw>
                </a:effectLst>
                <a:latin typeface="Arial" charset="0"/>
                <a:cs typeface="Arial" charset="0"/>
              </a:rPr>
              <a:t>يوحنا 6: 37</a:t>
            </a:r>
            <a:r>
              <a:rPr lang="en-US" sz="4000" b="1" dirty="0">
                <a:solidFill>
                  <a:srgbClr val="FFFFFF"/>
                </a:solidFill>
                <a:effectLst>
                  <a:outerShdw blurRad="38100" dist="38100" dir="2700000" algn="tl">
                    <a:srgbClr val="000000"/>
                  </a:outerShdw>
                </a:effectLst>
                <a:latin typeface="Arial" charset="0"/>
                <a:cs typeface="Arial"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403097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عمل المسيح الإبن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4004853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rtl="1"/>
            <a:r>
              <a:rPr lang="ar-SA" sz="3200" b="1" dirty="0"/>
              <a:t>يوحنا ١٠ : ٢٧-٢٩</a:t>
            </a:r>
            <a:br>
              <a:rPr lang="ar-SA" sz="3200" b="1" dirty="0"/>
            </a:br>
            <a:r>
              <a:rPr lang="ar-SA" sz="3200" b="1" dirty="0"/>
              <a:t>٢٧ خِرَافِي تَسْمَعُ صَوْتِي وَأَنَا أَعْرِفُهَا فَتَتْبَعُنِي. ٢٨ وَأَنَا أُعْطِيهَا حَيَاةً أَبَدِيَّةً وَلَنْ تَهْلِكَ إِلَى الأَبَدِ وَلاَ يَخْطَفُهَا أَحَدٌ مِنْ يَدِي. ٢٩ أَبِي الَّذِي أَعْطَانِي إِيَّاهَا هُوَ أَعْظَمُ مِنَ الْكُلِّ وَلاَ يَقْدِرُ أَحَدٌ أَنْ يَخْطَفَ مِنْ يَدِ أَبِي. </a:t>
            </a: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98840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156002"/>
            <a:ext cx="7772400" cy="830997"/>
          </a:xfrm>
          <a:noFill/>
          <a:ln>
            <a:noFill/>
          </a:ln>
        </p:spPr>
        <p:txBody>
          <a:bodyPr>
            <a:spAutoFit/>
          </a:bodyPr>
          <a:lstStyle/>
          <a:p>
            <a:pPr eaLnBrk="1" hangingPunct="1"/>
            <a:r>
              <a:rPr lang="ar-SA" sz="4800" kern="1200" dirty="0">
                <a:solidFill>
                  <a:srgbClr val="000000"/>
                </a:solidFill>
                <a:latin typeface="Helvetica" charset="0"/>
                <a:ea typeface="ＭＳ Ｐゴシック" charset="0"/>
              </a:rPr>
              <a:t>صدق أو لا تصدق!</a:t>
            </a:r>
            <a:endParaRPr lang="en-US" sz="4800" kern="1200" dirty="0">
              <a:solidFill>
                <a:srgbClr val="000000"/>
              </a:solidFill>
              <a:latin typeface="Helvetica" charset="0"/>
              <a:ea typeface="ＭＳ Ｐゴシック" charset="0"/>
            </a:endParaRP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1419827"/>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3600" b="1" dirty="0">
                <a:solidFill>
                  <a:srgbClr val="000000"/>
                </a:solidFill>
                <a:latin typeface="Helvetica" charset="0"/>
                <a:cs typeface="Helvetica" charset="0"/>
              </a:rPr>
              <a:t>كيف نعرف </a:t>
            </a:r>
          </a:p>
          <a:p>
            <a:pPr algn="ctr" defTabSz="914400" eaLnBrk="1" fontAlgn="base" hangingPunct="1">
              <a:spcBef>
                <a:spcPct val="0"/>
              </a:spcBef>
              <a:spcAft>
                <a:spcPct val="0"/>
              </a:spcAft>
            </a:pPr>
            <a:r>
              <a:rPr lang="ar-JO" sz="3600" b="1" dirty="0">
                <a:solidFill>
                  <a:srgbClr val="000000"/>
                </a:solidFill>
                <a:latin typeface="Helvetica" charset="0"/>
                <a:cs typeface="Helvetica" charset="0"/>
              </a:rPr>
              <a:t>أن يسوع </a:t>
            </a:r>
          </a:p>
          <a:p>
            <a:pPr algn="ctr" defTabSz="914400" eaLnBrk="1" fontAlgn="base" hangingPunct="1">
              <a:spcBef>
                <a:spcPct val="0"/>
              </a:spcBef>
              <a:spcAft>
                <a:spcPct val="0"/>
              </a:spcAft>
            </a:pPr>
            <a:r>
              <a:rPr lang="ar-JO" sz="3600" b="1" dirty="0">
                <a:solidFill>
                  <a:srgbClr val="000000"/>
                </a:solidFill>
                <a:latin typeface="Helvetica" charset="0"/>
                <a:cs typeface="Helvetica" charset="0"/>
              </a:rPr>
              <a:t>قد أعطانا </a:t>
            </a:r>
          </a:p>
          <a:p>
            <a:pPr algn="ctr" defTabSz="914400" eaLnBrk="1" fontAlgn="base" hangingPunct="1">
              <a:spcBef>
                <a:spcPct val="0"/>
              </a:spcBef>
              <a:spcAft>
                <a:spcPct val="0"/>
              </a:spcAft>
            </a:pPr>
            <a:r>
              <a:rPr lang="ar-JO" sz="3600" b="1" dirty="0">
                <a:solidFill>
                  <a:srgbClr val="000000"/>
                </a:solidFill>
                <a:latin typeface="Helvetica" charset="0"/>
                <a:cs typeface="Helvetica" charset="0"/>
              </a:rPr>
              <a:t>حياة أبدية؟</a:t>
            </a:r>
            <a:endParaRPr lang="en-US" sz="3600" b="1" dirty="0">
              <a:solidFill>
                <a:srgbClr val="000000"/>
              </a:solidFill>
              <a:latin typeface="Helvetica" charset="0"/>
              <a:cs typeface="Helvetica" charset="0"/>
            </a:endParaRPr>
          </a:p>
        </p:txBody>
      </p:sp>
      <p:sp>
        <p:nvSpPr>
          <p:cNvPr id="6" name="Rectangle 3"/>
          <p:cNvSpPr txBox="1">
            <a:spLocks noChangeArrowheads="1"/>
          </p:cNvSpPr>
          <p:nvPr/>
        </p:nvSpPr>
        <p:spPr bwMode="auto">
          <a:xfrm>
            <a:off x="4997669" y="5791200"/>
            <a:ext cx="3767959" cy="609600"/>
          </a:xfrm>
          <a:prstGeom prst="rect">
            <a:avLst/>
          </a:prstGeom>
          <a:solidFill>
            <a:schemeClr val="bg2"/>
          </a:solidFill>
          <a:ln w="9525">
            <a:noFill/>
            <a:miter lim="800000"/>
            <a:headEnd/>
            <a:tailEnd/>
          </a:ln>
        </p:spPr>
        <p:txBody>
          <a:bodyPr/>
          <a:lstStyle/>
          <a:p>
            <a:pPr algn="ctr" defTabSz="914400" fontAlgn="base">
              <a:spcBef>
                <a:spcPct val="20000"/>
              </a:spcBef>
              <a:spcAft>
                <a:spcPct val="0"/>
              </a:spcAft>
              <a:defRPr/>
            </a:pPr>
            <a:r>
              <a:rPr lang="ar-JO" sz="3200" b="1" kern="0" dirty="0">
                <a:solidFill>
                  <a:srgbClr val="FFFFFF"/>
                </a:solidFill>
                <a:latin typeface="Arial" panose="020B0604020202020204" pitchFamily="34" charset="0"/>
                <a:ea typeface="ＭＳ Ｐゴシック" charset="-128"/>
                <a:cs typeface="Arial" panose="020B0604020202020204" pitchFamily="34" charset="0"/>
              </a:rPr>
              <a:t>هل يمكننا أن نعرف؟</a:t>
            </a:r>
            <a:endParaRPr lang="en-US" sz="3200" b="1" kern="0"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000000"/>
                </a:solidFill>
                <a:latin typeface="Arial" charset="0"/>
              </a:rPr>
              <a:t>61</a:t>
            </a:r>
            <a:endParaRPr lang="en-US" b="1" dirty="0">
              <a:solidFill>
                <a:srgbClr val="000000"/>
              </a:solidFill>
              <a:latin typeface="Arial" charset="0"/>
            </a:endParaRP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eaLnBrk="1" hangingPunct="1">
              <a:defRPr/>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إدعاء مذهل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defRPr/>
            </a:pPr>
            <a:r>
              <a:rPr lang="ar-JO" sz="3600" b="1" dirty="0">
                <a:solidFill>
                  <a:srgbClr val="FFFFFF"/>
                </a:solidFill>
                <a:effectLst>
                  <a:outerShdw blurRad="38100" dist="38100" dir="2700000" algn="tl">
                    <a:srgbClr val="000000"/>
                  </a:outerShdw>
                </a:effectLst>
                <a:latin typeface="Helvetica" charset="0"/>
                <a:cs typeface="Helvetica" charset="0"/>
              </a:rPr>
              <a:t>الحق الحق أقول لكم إن من يسمع كلامي </a:t>
            </a:r>
          </a:p>
          <a:p>
            <a:pPr algn="r" defTabSz="914400" eaLnBrk="1" fontAlgn="base" hangingPunct="1">
              <a:spcBef>
                <a:spcPct val="0"/>
              </a:spcBef>
              <a:spcAft>
                <a:spcPct val="0"/>
              </a:spcAft>
              <a:defRPr/>
            </a:pPr>
            <a:r>
              <a:rPr lang="ar-JO" sz="3600" b="1" dirty="0">
                <a:solidFill>
                  <a:srgbClr val="FFFFFF"/>
                </a:solidFill>
                <a:effectLst>
                  <a:outerShdw blurRad="38100" dist="38100" dir="2700000" algn="tl">
                    <a:srgbClr val="000000"/>
                  </a:outerShdw>
                </a:effectLst>
                <a:latin typeface="Helvetica" charset="0"/>
                <a:cs typeface="Helvetica" charset="0"/>
              </a:rPr>
              <a:t>ويؤمن بالذي أرسلني </a:t>
            </a:r>
            <a:r>
              <a:rPr lang="ar-JO" sz="3600" b="1" dirty="0">
                <a:solidFill>
                  <a:srgbClr val="FFFF00"/>
                </a:solidFill>
                <a:effectLst>
                  <a:outerShdw blurRad="38100" dist="38100" dir="2700000" algn="tl">
                    <a:srgbClr val="000000"/>
                  </a:outerShdw>
                </a:effectLst>
                <a:latin typeface="Helvetica" charset="0"/>
                <a:cs typeface="Helvetica" charset="0"/>
              </a:rPr>
              <a:t>فله حياة أبدية </a:t>
            </a:r>
          </a:p>
          <a:p>
            <a:pPr algn="r" defTabSz="914400" eaLnBrk="1" fontAlgn="base" hangingPunct="1">
              <a:spcBef>
                <a:spcPct val="0"/>
              </a:spcBef>
              <a:spcAft>
                <a:spcPct val="0"/>
              </a:spcAft>
              <a:defRPr/>
            </a:pPr>
            <a:r>
              <a:rPr lang="ar-JO" sz="3600" b="1" dirty="0">
                <a:solidFill>
                  <a:srgbClr val="FFFFFF"/>
                </a:solidFill>
                <a:effectLst>
                  <a:outerShdw blurRad="38100" dist="38100" dir="2700000" algn="tl">
                    <a:srgbClr val="000000"/>
                  </a:outerShdw>
                </a:effectLst>
                <a:latin typeface="Helvetica" charset="0"/>
                <a:cs typeface="Helvetica" charset="0"/>
              </a:rPr>
              <a:t>ولا يأتي إلى دينونة بل قد انتقل من الموت إلى الحياة</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defTabSz="914400" eaLnBrk="1" fontAlgn="base" hangingPunct="1">
              <a:spcBef>
                <a:spcPct val="0"/>
              </a:spcBef>
              <a:spcAft>
                <a:spcPct val="0"/>
              </a:spcAft>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ar-JO" sz="3600" b="1" dirty="0">
                <a:solidFill>
                  <a:srgbClr val="FFFFFF"/>
                </a:solidFill>
                <a:effectLst>
                  <a:outerShdw blurRad="38100" dist="38100" dir="2700000" algn="tl">
                    <a:srgbClr val="000000"/>
                  </a:outerShdw>
                </a:effectLst>
                <a:latin typeface="Helvetica" charset="0"/>
                <a:cs typeface="Helvetica" charset="0"/>
              </a:rPr>
              <a:t>يوحنا 5: 24</a:t>
            </a:r>
            <a:endParaRPr lang="en-US" sz="3600" b="1" dirty="0">
              <a:solidFill>
                <a:srgbClr val="FFFFFF"/>
              </a:solidFill>
              <a:effectLst>
                <a:outerShdw blurRad="38100" dist="38100" dir="2700000" algn="tl">
                  <a:srgbClr val="000000"/>
                </a:outerShdw>
              </a:effectLst>
              <a:latin typeface="Helvetica" charset="0"/>
              <a:cs typeface="Helvetica" charset="0"/>
            </a:endParaRP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latin typeface="Arial" charset="0"/>
                <a:ea typeface="ＭＳ Ｐゴシック" charset="0"/>
              </a:rPr>
              <a:t>دائم ؟</a:t>
            </a:r>
            <a:endParaRPr lang="en-US" dirty="0">
              <a:effectLst>
                <a:outerShdw blurRad="38100" dist="38100" dir="2700000" algn="tl">
                  <a:srgbClr val="000000"/>
                </a:outerShdw>
              </a:effectLst>
              <a:latin typeface="Arial" charset="0"/>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defPPr>
              <a:defRPr lang="en-US"/>
            </a:defPPr>
            <a:lvl1pPr algn="ctr" eaLnBrk="0" fontAlgn="base" hangingPunct="0">
              <a:spcBef>
                <a:spcPct val="0"/>
              </a:spcBef>
              <a:spcAft>
                <a:spcPct val="0"/>
              </a:spcAft>
              <a:defRPr sz="4000" b="1">
                <a:solidFill>
                  <a:srgbClr val="FFFFFF"/>
                </a:solidFill>
                <a:effectLst>
                  <a:glow rad="228600">
                    <a:schemeClr val="bg2">
                      <a:alpha val="77444"/>
                    </a:schemeClr>
                  </a:glow>
                  <a:outerShdw blurRad="38100" dist="38100" dir="2700000" algn="tl">
                    <a:srgbClr val="000000"/>
                  </a:outerShdw>
                </a:effectLst>
                <a:latin typeface="Arial" charset="0"/>
                <a:ea typeface="ＭＳ Ｐゴシック" charset="0"/>
                <a:cs typeface="Arial" charset="0"/>
              </a:defRPr>
            </a:lvl1pPr>
            <a:lvl2pPr marL="37931725" indent="-37474525" eaLnBrk="0" fontAlgn="base" hangingPunct="0">
              <a:spcBef>
                <a:spcPct val="0"/>
              </a:spcBef>
              <a:spcAft>
                <a:spcPct val="0"/>
              </a:spcAft>
              <a:defRPr sz="2400">
                <a:latin typeface="Times New Roman" charset="0"/>
                <a:ea typeface="ＭＳ Ｐゴシック" charset="0"/>
                <a:cs typeface="ＭＳ Ｐゴシック" charset="0"/>
              </a:defRPr>
            </a:lvl2pPr>
            <a:lvl3pPr eaLnBrk="0" fontAlgn="base" hangingPunct="0">
              <a:spcBef>
                <a:spcPct val="0"/>
              </a:spcBef>
              <a:spcAft>
                <a:spcPct val="0"/>
              </a:spcAft>
              <a:defRPr sz="2400">
                <a:latin typeface="Times New Roman" charset="0"/>
                <a:ea typeface="ＭＳ Ｐゴシック" charset="0"/>
                <a:cs typeface="ＭＳ Ｐゴシック" charset="0"/>
              </a:defRPr>
            </a:lvl3pPr>
            <a:lvl4pPr eaLnBrk="0" fontAlgn="base" hangingPunct="0">
              <a:spcBef>
                <a:spcPct val="0"/>
              </a:spcBef>
              <a:spcAft>
                <a:spcPct val="0"/>
              </a:spcAft>
              <a:defRPr sz="2400">
                <a:latin typeface="Times New Roman" charset="0"/>
                <a:ea typeface="ＭＳ Ｐゴシック" charset="0"/>
                <a:cs typeface="ＭＳ Ｐゴシック" charset="0"/>
              </a:defRPr>
            </a:lvl4pPr>
            <a:lvl5pPr eaLnBrk="0" fontAlgn="base" hangingPunct="0">
              <a:spcBef>
                <a:spcPct val="0"/>
              </a:spcBef>
              <a:spcAft>
                <a:spcPct val="0"/>
              </a:spcAft>
              <a:defRPr sz="2400">
                <a:latin typeface="Times New Roman" charset="0"/>
                <a:ea typeface="ＭＳ Ｐゴシック" charset="0"/>
                <a:cs typeface="ＭＳ Ｐゴシック" charset="0"/>
              </a:defRPr>
            </a:lvl5pPr>
            <a:lvl6pPr marL="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eaLnBrk="0" fontAlgn="base" hangingPunct="0">
              <a:spcBef>
                <a:spcPct val="0"/>
              </a:spcBef>
              <a:spcAft>
                <a:spcPct val="0"/>
              </a:spcAft>
              <a:defRPr sz="2400">
                <a:latin typeface="Times New Roman" charset="0"/>
                <a:ea typeface="ＭＳ Ｐゴシック" charset="0"/>
                <a:cs typeface="ＭＳ Ｐゴシック" charset="0"/>
              </a:defRPr>
            </a:lvl7pPr>
            <a:lvl8pPr marL="1371600" eaLnBrk="0" fontAlgn="base" hangingPunct="0">
              <a:spcBef>
                <a:spcPct val="0"/>
              </a:spcBef>
              <a:spcAft>
                <a:spcPct val="0"/>
              </a:spcAft>
              <a:defRPr sz="2400">
                <a:latin typeface="Times New Roman" charset="0"/>
                <a:ea typeface="ＭＳ Ｐゴシック" charset="0"/>
                <a:cs typeface="ＭＳ Ｐゴシック" charset="0"/>
              </a:defRPr>
            </a:lvl8pPr>
            <a:lvl9pPr marL="1828800" eaLnBrk="0" fontAlgn="base" hangingPunct="0">
              <a:spcBef>
                <a:spcPct val="0"/>
              </a:spcBef>
              <a:spcAft>
                <a:spcPct val="0"/>
              </a:spcAft>
              <a:defRPr sz="2400">
                <a:latin typeface="Times New Roman" charset="0"/>
                <a:ea typeface="ＭＳ Ｐゴシック" charset="0"/>
                <a:cs typeface="ＭＳ Ｐゴシック" charset="0"/>
              </a:defRPr>
            </a:lvl9pPr>
          </a:lstStyle>
          <a:p>
            <a:r>
              <a:rPr lang="ar-JO" dirty="0"/>
              <a:t>كل ما يعطيني الآب فإلي يقبل</a:t>
            </a:r>
          </a:p>
          <a:p>
            <a:r>
              <a:rPr lang="ar-JO" dirty="0"/>
              <a:t>ومن يقبل إلي لا أخرجه خارجاً</a:t>
            </a:r>
            <a:br>
              <a:rPr lang="ar-JO" dirty="0"/>
            </a:br>
            <a:r>
              <a:rPr lang="ar-JO" dirty="0"/>
              <a:t>(يوحنا 6: 37)</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3890538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eaLnBrk="1" hangingPunct="1">
              <a:defRPr/>
            </a:pPr>
            <a:r>
              <a:rPr lang="ar-JO" sz="4000" b="1" dirty="0">
                <a:effectLst>
                  <a:glow rad="177800">
                    <a:schemeClr val="tx1">
                      <a:alpha val="75000"/>
                    </a:schemeClr>
                  </a:glow>
                </a:effectLst>
                <a:latin typeface="Arial" panose="020B0604020202020204" pitchFamily="34" charset="0"/>
                <a:ea typeface="+mj-ea"/>
                <a:cs typeface="Arial" panose="020B0604020202020204" pitchFamily="34" charset="0"/>
              </a:rPr>
              <a:t>عمل ختم الروح</a:t>
            </a:r>
            <a:endParaRPr lang="en-US" sz="4000" b="1" dirty="0">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62</a:t>
            </a:r>
            <a:endParaRPr lang="en-US" b="1" dirty="0">
              <a:solidFill>
                <a:srgbClr val="FFFFFF"/>
              </a:solidFill>
              <a:latin typeface="Arial" charset="0"/>
            </a:endParaRPr>
          </a:p>
        </p:txBody>
      </p:sp>
    </p:spTree>
    <p:extLst>
      <p:ext uri="{BB962C8B-B14F-4D97-AF65-F5344CB8AC3E}">
        <p14:creationId xmlns:p14="http://schemas.microsoft.com/office/powerpoint/2010/main" val="3715878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13 الذي فيه أيضاَ أنتم إذ سمعتم كلمة الحق إنجيل خلاصكم الذي فيه أيضاً إذ آمنتم </a:t>
            </a:r>
            <a:r>
              <a:rPr lang="ar-JO" sz="2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ختمتم </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بروح الموعد القدوس 14 الذي هو </a:t>
            </a:r>
            <a:r>
              <a:rPr lang="ar-JO" sz="2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عربون ميراثنا</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لفداء المقتنى لمدح مجده</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(أف 1: 13-14)</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تحزنوا روح الله القدوس الذي به </a:t>
            </a:r>
            <a:r>
              <a:rPr kumimoji="0" lang="ar-JO" sz="2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effectLst>
                  <a:glow rad="127000">
                    <a:schemeClr val="tx1"/>
                  </a:glow>
                </a:effectLst>
                <a:latin typeface="Times New Roman"/>
                <a:ea typeface="ＭＳ Ｐゴシック" charset="0"/>
                <a:cs typeface="Times New Roman"/>
              </a:rPr>
              <a:t>الخلاص: كيف تعرف أنك قد أتممت متطلبات الله ؟</a:t>
            </a:r>
            <a:endParaRPr lang="en-US" sz="4000" b="1" i="1" dirty="0">
              <a:effectLst>
                <a:glow rad="127000">
                  <a:schemeClr val="tx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ساعد النفوس الحريصة على إرضاء الله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والقلقة من أنها لم تفعل ما يكفي.</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t>تأكيد</a:t>
            </a:r>
            <a:b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br>
            <a:b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t>الخلاص</a:t>
            </a:r>
            <a:endParaRPr lang="en-US" sz="9600" i="1" dirty="0">
              <a:solidFill>
                <a:srgbClr val="800000"/>
              </a:solidFill>
              <a:effectLst>
                <a:outerShdw blurRad="38100" dist="38100" dir="2700000" algn="tl">
                  <a:srgbClr val="DDDDDD"/>
                </a:outerShdw>
              </a:effectLst>
              <a:latin typeface="Apple Chancery" charset="0"/>
              <a:ea typeface="Osaka" charset="0"/>
              <a:cs typeface="Apple Chancery"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رومية ١٠ : ٩-١٠</a:t>
            </a: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 لأَنَّكَ إِنِ اعْتَرَفْتَ بِفَمِكَ بِالرَّبِّ يَسُوعَ وَآمَنْتَ بِقَلْبِكَ أَنَّ اللهَ أَقَامَهُ مِنَ الأَمْوَاتِ خَلَصْتَ. ١٠ لأَنَّ الْقَلْبَ يُؤْمَنُ بِهِ لِلْبِرِّ وَالْفَمَ يُعْتَرَفُ بِهِ لِلْخَلاَصِ.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ar-JO" sz="6000" b="1" dirty="0">
                <a:solidFill>
                  <a:schemeClr val="tx1"/>
                </a:solidFill>
                <a:latin typeface="Arial" panose="020B0604020202020204" pitchFamily="34" charset="0"/>
                <a:cs typeface="Arial" panose="020B0604020202020204" pitchFamily="34" charset="0"/>
              </a:rPr>
              <a:t>طبيعة</a:t>
            </a:r>
            <a:br>
              <a:rPr lang="ar-JO" sz="6000" b="1" dirty="0">
                <a:solidFill>
                  <a:schemeClr val="tx1"/>
                </a:solidFill>
                <a:latin typeface="Arial" panose="020B0604020202020204" pitchFamily="34" charset="0"/>
                <a:cs typeface="Arial" panose="020B0604020202020204" pitchFamily="34" charset="0"/>
              </a:rPr>
            </a:br>
            <a:r>
              <a:rPr lang="ar-JO" sz="6000" b="1" dirty="0">
                <a:solidFill>
                  <a:schemeClr val="tx1"/>
                </a:solidFill>
                <a:latin typeface="Arial" panose="020B0604020202020204" pitchFamily="34" charset="0"/>
                <a:cs typeface="Arial" panose="020B0604020202020204" pitchFamily="34" charset="0"/>
              </a:rPr>
              <a:t>الخلاص</a:t>
            </a:r>
            <a:endParaRPr lang="en-US" sz="6000" b="1"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000" b="1" i="1" kern="0" dirty="0">
                <a:solidFill>
                  <a:srgbClr val="000000"/>
                </a:solidFill>
                <a:latin typeface="Arial" panose="020B0604020202020204" pitchFamily="34" charset="0"/>
                <a:ea typeface="ＭＳ Ｐゴシック" charset="0"/>
                <a:cs typeface="Arial" panose="020B0604020202020204" pitchFamily="34" charset="0"/>
              </a:rPr>
              <a:t>حريتنا من الخطية</a:t>
            </a:r>
          </a:p>
          <a:p>
            <a:pPr algn="ctr" defTabSz="914400" fontAlgn="base">
              <a:spcBef>
                <a:spcPct val="0"/>
              </a:spcBef>
              <a:spcAft>
                <a:spcPct val="0"/>
              </a:spcAft>
              <a:defRPr/>
            </a:pPr>
            <a:r>
              <a:rPr lang="ar-JO" sz="4000" b="1" i="1" kern="0" dirty="0">
                <a:solidFill>
                  <a:srgbClr val="000000"/>
                </a:solidFill>
                <a:latin typeface="Arial" panose="020B0604020202020204" pitchFamily="34" charset="0"/>
                <a:ea typeface="ＭＳ Ｐゴシック" charset="0"/>
                <a:cs typeface="Arial" panose="020B0604020202020204" pitchFamily="34" charset="0"/>
              </a:rPr>
              <a:t>تثبت ضماننا</a:t>
            </a:r>
            <a:endParaRPr lang="en-US" sz="4000" b="1" i="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30084"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62ب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41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pPr algn="r"/>
            <a:r>
              <a:rPr lang="ar-JO" sz="4000" b="1" i="1" dirty="0">
                <a:solidFill>
                  <a:srgbClr val="FFFF00"/>
                </a:solidFill>
              </a:rPr>
              <a:t>كيف </a:t>
            </a:r>
            <a:r>
              <a:rPr lang="ar-JO" sz="4000" b="1" i="1" dirty="0"/>
              <a:t>يخلصنا الله ؟</a:t>
            </a:r>
            <a:endParaRPr lang="en-US" sz="4000" b="1" dirty="0"/>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8 لأنكم بالنعمة مخلصون بالإيمان وذلك ليس منكم هو عطية الله 9 ليس من أعمال كيلا يفتخر أحد (أف 2: 8-9)</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بنعمته – ليس بأعمالنا</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640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latin typeface="Arial" panose="020B0604020202020204" pitchFamily="34" charset="0"/>
                <a:cs typeface="Arial" panose="020B0604020202020204" pitchFamily="34" charset="0"/>
              </a:rPr>
              <a:t>التأكيد في 1 يوحنا 5: 11-13</a:t>
            </a:r>
            <a:endParaRPr lang="en-US" sz="3200" dirty="0">
              <a:solidFill>
                <a:srgbClr val="FFFFFF"/>
              </a:solidFill>
              <a:latin typeface="Arial" panose="020B0604020202020204" pitchFamily="34" charset="0"/>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71139"/>
              <a:gd name="adj2" fmla="val 104817"/>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 ؟</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43610"/>
              <a:gd name="adj2" fmla="val 228668"/>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 ؟</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p:cNvSpPr>
            <a:spLocks noChangeArrowheads="1"/>
          </p:cNvSpPr>
          <p:nvPr/>
        </p:nvSpPr>
        <p:spPr bwMode="auto">
          <a:xfrm>
            <a:off x="3514008" y="858079"/>
            <a:ext cx="2376487" cy="1295400"/>
          </a:xfrm>
          <a:prstGeom prst="wedgeEllipseCallout">
            <a:avLst>
              <a:gd name="adj1" fmla="val 51534"/>
              <a:gd name="adj2" fmla="val 186859"/>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هل يجب أن نشك ؟</a:t>
            </a:r>
            <a:endParaRPr kumimoji="0" 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297D9D0-7E06-3916-E9D0-08799A229A74}"/>
              </a:ext>
            </a:extLst>
          </p:cNvPr>
          <p:cNvSpPr txBox="1"/>
          <p:nvPr/>
        </p:nvSpPr>
        <p:spPr>
          <a:xfrm>
            <a:off x="2680138" y="7283669"/>
            <a:ext cx="184731" cy="646331"/>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18276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وقوف المؤمن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أمام الله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يثبت الضمان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32132"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62ت</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224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10: 12</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3" name="Title 2"/>
          <p:cNvSpPr>
            <a:spLocks noGrp="1"/>
          </p:cNvSpPr>
          <p:nvPr>
            <p:ph type="title" idx="4294967295"/>
          </p:nvPr>
        </p:nvSpPr>
        <p:spPr>
          <a:xfrm>
            <a:off x="4191000" y="323949"/>
            <a:ext cx="4724400" cy="5053603"/>
          </a:xfrm>
        </p:spPr>
        <p:txBody>
          <a:bodyPr/>
          <a:lstStyle/>
          <a:p>
            <a:pPr rtl="0" eaLnBrk="1" fontAlgn="base" latinLnBrk="0" hangingPunct="1"/>
            <a:r>
              <a:rPr lang="ar-JO" sz="3600" b="1" i="1" kern="1200" dirty="0">
                <a:solidFill>
                  <a:srgbClr val="FFFFFF"/>
                </a:solidFill>
                <a:effectLst>
                  <a:glow rad="228600">
                    <a:srgbClr val="000000"/>
                  </a:glow>
                </a:effectLst>
                <a:latin typeface="Arial"/>
                <a:ea typeface="+mn-ea"/>
                <a:cs typeface="Arial"/>
              </a:rPr>
              <a:t>وأما هذا فبعدما قدم عن الخطايا ذبيحة واحدة </a:t>
            </a:r>
            <a:br>
              <a:rPr lang="ar-JO" sz="3600" b="1" i="1" kern="1200" dirty="0">
                <a:solidFill>
                  <a:srgbClr val="FFFFFF"/>
                </a:solidFill>
                <a:effectLst>
                  <a:glow rad="228600">
                    <a:srgbClr val="000000"/>
                  </a:glow>
                </a:effectLst>
                <a:latin typeface="Arial"/>
                <a:ea typeface="+mn-ea"/>
                <a:cs typeface="Arial"/>
              </a:rPr>
            </a:br>
            <a:r>
              <a:rPr lang="ar-JO" sz="3600" b="1" i="1" kern="1200" dirty="0">
                <a:solidFill>
                  <a:srgbClr val="FFFFFF"/>
                </a:solidFill>
                <a:effectLst>
                  <a:glow rad="228600">
                    <a:srgbClr val="000000"/>
                  </a:glow>
                </a:effectLst>
                <a:latin typeface="Arial"/>
                <a:ea typeface="+mn-ea"/>
                <a:cs typeface="Arial"/>
              </a:rPr>
              <a:t>جلس إلى الأبد عن يمين الله</a:t>
            </a:r>
            <a:endParaRPr lang="en-US" dirty="0">
              <a:effectLst/>
            </a:endParaRPr>
          </a:p>
        </p:txBody>
      </p:sp>
      <p:sp>
        <p:nvSpPr>
          <p:cNvPr id="5"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charset="0"/>
              </a:rPr>
              <a:t>62 ت 1</a:t>
            </a:r>
            <a:endParaRPr lang="en-US" b="1" dirty="0">
              <a:solidFill>
                <a:srgbClr val="FFFFFF"/>
              </a:solidFill>
              <a:latin typeface="Arial" charset="0"/>
            </a:endParaRPr>
          </a:p>
        </p:txBody>
      </p:sp>
    </p:spTree>
    <p:extLst>
      <p:ext uri="{BB962C8B-B14F-4D97-AF65-F5344CB8AC3E}">
        <p14:creationId xmlns:p14="http://schemas.microsoft.com/office/powerpoint/2010/main" val="1416024423"/>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38254" y="89959"/>
            <a:ext cx="4905745" cy="665910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238255"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منتظراً بعد ذلك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حتى توضع أعداؤه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موطئاً لقدميه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بقربان واحد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قد أكمل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إلى الأبد المقدسين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hr-HR"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13-14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charset="0"/>
              </a:rPr>
              <a:t>62 ت 1</a:t>
            </a:r>
            <a:endParaRPr lang="en-US" b="1" dirty="0">
              <a:solidFill>
                <a:srgbClr val="FFFFFF"/>
              </a:solidFill>
              <a:latin typeface="Arial" charset="0"/>
            </a:endParaRPr>
          </a:p>
        </p:txBody>
      </p:sp>
    </p:spTree>
    <p:extLst>
      <p:ext uri="{BB962C8B-B14F-4D97-AF65-F5344CB8AC3E}">
        <p14:creationId xmlns:p14="http://schemas.microsoft.com/office/powerpoint/2010/main" val="39785847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b="1" u="sng" dirty="0">
                <a:solidFill>
                  <a:schemeClr val="tx1"/>
                </a:solidFill>
                <a:effectLst>
                  <a:outerShdw blurRad="38100" dist="38100" dir="2700000" algn="tl">
                    <a:srgbClr val="000000"/>
                  </a:outerShdw>
                </a:effectLst>
                <a:latin typeface="Arial" charset="0"/>
                <a:ea typeface="ＭＳ Ｐゴシック" charset="-128"/>
              </a:rPr>
              <a:t>الضمان في رومية 8</a:t>
            </a:r>
            <a:endParaRPr lang="en-US" sz="5400" dirty="0">
              <a:effectLst>
                <a:outerShdw blurRad="38100" dist="38100" dir="2700000" algn="tl">
                  <a:srgbClr val="000000"/>
                </a:outerShdw>
              </a:effectLst>
              <a:latin typeface="Arial" charset="0"/>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defTabSz="914400" eaLnBrk="1" fontAlgn="base" hangingPunct="1">
              <a:spcBef>
                <a:spcPct val="0"/>
              </a:spcBef>
              <a:spcAft>
                <a:spcPct val="0"/>
              </a:spcAft>
            </a:pPr>
            <a:endParaRPr lang="en-US">
              <a:solidFill>
                <a:srgbClr val="FFFFFF"/>
              </a:solidFill>
              <a:latin typeface="Arial" charset="0"/>
              <a:cs typeface="Arial" charset="0"/>
            </a:endParaRPr>
          </a:p>
          <a:p>
            <a:pPr defTabSz="914400" eaLnBrk="1" fontAlgn="base" hangingPunct="1">
              <a:spcBef>
                <a:spcPct val="0"/>
              </a:spcBef>
              <a:spcAft>
                <a:spcPct val="0"/>
              </a:spcAft>
            </a:pPr>
            <a:endParaRPr lang="en-US">
              <a:solidFill>
                <a:srgbClr val="FFFFFF"/>
              </a:solidFill>
              <a:latin typeface="Arial" charset="0"/>
              <a:cs typeface="Arial" charset="0"/>
            </a:endParaRPr>
          </a:p>
          <a:p>
            <a:pPr defTabSz="914400" eaLnBrk="1" fontAlgn="base" hangingPunct="1">
              <a:spcBef>
                <a:spcPct val="0"/>
              </a:spcBef>
              <a:spcAft>
                <a:spcPct val="0"/>
              </a:spcAft>
            </a:pPr>
            <a:endParaRPr lang="en-US">
              <a:solidFill>
                <a:srgbClr val="FFFFFF"/>
              </a:solidFill>
              <a:latin typeface="Arial" charset="0"/>
              <a:cs typeface="Arial" charset="0"/>
            </a:endParaRPr>
          </a:p>
        </p:txBody>
      </p:sp>
      <p:sp>
        <p:nvSpPr>
          <p:cNvPr id="384005" name="Text Box 5"/>
          <p:cNvSpPr txBox="1">
            <a:spLocks noChangeArrowheads="1"/>
          </p:cNvSpPr>
          <p:nvPr/>
        </p:nvSpPr>
        <p:spPr bwMode="auto">
          <a:xfrm>
            <a:off x="250825" y="1535113"/>
            <a:ext cx="8763000" cy="4154984"/>
          </a:xfrm>
          <a:prstGeom prst="rect">
            <a:avLst/>
          </a:prstGeom>
          <a:noFill/>
          <a:ln w="9525">
            <a:noFill/>
            <a:miter lim="800000"/>
            <a:headEnd/>
            <a:tailEnd/>
          </a:ln>
          <a:effectLst/>
        </p:spPr>
        <p:txBody>
          <a:bodyPr>
            <a:spAutoFit/>
          </a:bodyPr>
          <a:lstStyle/>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لسنا تحت دينونة – لن يذهب مسيحي مؤمن إلى الجحيم (8: 1)</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نحن أحرار من ناموس الخطية والموت (8: 2)</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نحن نمتلك روح المسيح (8: 9)</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الروح سيعطينا أجساداً ممجدة (8: 11)</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نحن متبنين إلى عائلة الله (8: 14، 16، 17، 21، 23)</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سوف نحصل على فداء أجسادنا (8: 23)</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لدينا رجاء سوف يتحقق (8: 24-25)</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سوف نشابه صورة المسيح (8: 29)</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سيتم تمجيد كل المعينين سابقاً (8: 30)</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لا يستطيع أي شيء أن يفصلنا عن محبة الله (8: 35-39)</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a:p>
            <a:pPr marL="280988" indent="-280988" algn="r" defTabSz="914400" rtl="1" fontAlgn="base">
              <a:spcBef>
                <a:spcPct val="0"/>
              </a:spcBef>
              <a:spcAft>
                <a:spcPct val="0"/>
              </a:spcAft>
              <a:buFontTx/>
              <a:buChar char="•"/>
              <a:defRPr/>
            </a:pPr>
            <a:r>
              <a:rPr lang="ar-JO"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نحن أعظم من منتصرين على الخطية (8: 37)</a:t>
            </a:r>
            <a:endPar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charset="0"/>
                <a:ea typeface="Arial" charset="0"/>
                <a:cs typeface="Arial" charset="0"/>
              </a:rPr>
              <a:t>62 ت 3</a:t>
            </a:r>
            <a:endParaRPr lang="en-US" sz="2400" b="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يمكنك أن تكون متأكداً ؟</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i="1" dirty="0">
                <a:effectLst>
                  <a:glow rad="127000">
                    <a:schemeClr val="tx1"/>
                  </a:glow>
                </a:effectLst>
                <a:latin typeface="Arial" panose="020B0604020202020204" pitchFamily="34" charset="0"/>
                <a:ea typeface="ＭＳ Ｐゴシック" charset="0"/>
                <a:cs typeface="Arial" panose="020B0604020202020204" pitchFamily="34" charset="0"/>
              </a:rPr>
              <a:t>متأكداً بالفعل ؟</a:t>
            </a:r>
            <a:endParaRPr lang="en-US"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5" name="Picture 1"/>
          <p:cNvSpPr>
            <a:spLocks noChangeAspect="1"/>
          </p:cNvSpPr>
          <p:nvPr/>
        </p:nvSpPr>
        <p:spPr bwMode="auto">
          <a:xfrm>
            <a:off x="8713361" y="434338"/>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9337788" y="1970130"/>
            <a:ext cx="7679058" cy="4563383"/>
          </a:xfrm>
          <a:prstGeom prst="rect">
            <a:avLst/>
          </a:prstGeom>
        </p:spPr>
      </p:pic>
      <p:sp>
        <p:nvSpPr>
          <p:cNvPr id="7" name="Rectangle 6"/>
          <p:cNvSpPr/>
          <p:nvPr/>
        </p:nvSpPr>
        <p:spPr>
          <a:xfrm rot="19445361">
            <a:off x="10511445" y="3815812"/>
            <a:ext cx="1427933" cy="830997"/>
          </a:xfrm>
          <a:prstGeom prst="rect">
            <a:avLst/>
          </a:prstGeom>
          <a:solidFill>
            <a:schemeClr val="accent3"/>
          </a:solidFill>
        </p:spPr>
        <p:txBody>
          <a:bodyPr wrap="square">
            <a:spAutoFit/>
          </a:bodyPr>
          <a:lstStyle/>
          <a:p>
            <a:r>
              <a:rPr lang="zh-SG" altLang="en-US" sz="4800" dirty="0">
                <a:latin typeface="MS PGothic" panose="020B0600070205080204" pitchFamily="34" charset="-128"/>
                <a:ea typeface="MS PGothic" panose="020B0600070205080204" pitchFamily="34" charset="-128"/>
              </a:rPr>
              <a:t>拯救</a:t>
            </a:r>
            <a:endParaRPr lang="en-SG" sz="4800" dirty="0">
              <a:latin typeface="MS PGothic" panose="020B0600070205080204" pitchFamily="34" charset="-128"/>
              <a:ea typeface="MS PGothic" panose="020B0600070205080204" pitchFamily="34" charset="-128"/>
            </a:endParaRPr>
          </a:p>
        </p:txBody>
      </p:sp>
      <p:sp>
        <p:nvSpPr>
          <p:cNvPr id="8" name="TextBox 7"/>
          <p:cNvSpPr txBox="1"/>
          <p:nvPr/>
        </p:nvSpPr>
        <p:spPr>
          <a:xfrm rot="1178391">
            <a:off x="9444608" y="2701294"/>
            <a:ext cx="2002111" cy="923330"/>
          </a:xfrm>
          <a:prstGeom prst="rect">
            <a:avLst/>
          </a:prstGeom>
          <a:solidFill>
            <a:schemeClr val="accent3"/>
          </a:solidFill>
        </p:spPr>
        <p:txBody>
          <a:bodyPr wrap="square" rtlCol="0">
            <a:spAutoFit/>
          </a:bodyPr>
          <a:lstStyle/>
          <a:p>
            <a:pPr algn="ctr"/>
            <a:r>
              <a:rPr lang="zh-CN" altLang="en-US" sz="5400" dirty="0">
                <a:latin typeface="MS PGothic" panose="020B0600070205080204" pitchFamily="34" charset="-128"/>
                <a:ea typeface="MS PGothic" panose="020B0600070205080204" pitchFamily="34" charset="-128"/>
              </a:rPr>
              <a:t>迷失</a:t>
            </a:r>
            <a:endParaRPr lang="en-SG" sz="5400" dirty="0">
              <a:latin typeface="MS PGothic" panose="020B0600070205080204" pitchFamily="34" charset="-128"/>
              <a:ea typeface="MS PGothic" panose="020B0600070205080204" pitchFamily="34" charset="-128"/>
            </a:endParaRPr>
          </a:p>
        </p:txBody>
      </p:sp>
      <p:sp>
        <p:nvSpPr>
          <p:cNvPr id="9" name="Rectangle 8"/>
          <p:cNvSpPr/>
          <p:nvPr/>
        </p:nvSpPr>
        <p:spPr>
          <a:xfrm rot="20541984">
            <a:off x="14642491" y="2454366"/>
            <a:ext cx="1742801" cy="707886"/>
          </a:xfrm>
          <a:prstGeom prst="rect">
            <a:avLst/>
          </a:prstGeom>
          <a:solidFill>
            <a:schemeClr val="accent3"/>
          </a:solidFill>
        </p:spPr>
        <p:txBody>
          <a:bodyPr wrap="square">
            <a:spAutoFit/>
          </a:bodyPr>
          <a:lstStyle/>
          <a:p>
            <a:pPr algn="ctr"/>
            <a:r>
              <a:rPr lang="zh-SG" altLang="en-US" sz="4000" dirty="0">
                <a:latin typeface="MS PGothic" panose="020B0600070205080204" pitchFamily="34" charset="-128"/>
                <a:ea typeface="MS PGothic" panose="020B0600070205080204" pitchFamily="34" charset="-128"/>
              </a:rPr>
              <a:t>拯救</a:t>
            </a:r>
            <a:endParaRPr lang="en-SG" sz="4000" dirty="0">
              <a:latin typeface="MS PGothic" panose="020B0600070205080204" pitchFamily="34" charset="-128"/>
              <a:ea typeface="MS PGothic" panose="020B0600070205080204" pitchFamily="34" charset="-128"/>
            </a:endParaRPr>
          </a:p>
        </p:txBody>
      </p:sp>
      <p:sp>
        <p:nvSpPr>
          <p:cNvPr id="10" name="TextBox 9"/>
          <p:cNvSpPr txBox="1"/>
          <p:nvPr/>
        </p:nvSpPr>
        <p:spPr>
          <a:xfrm rot="20134052">
            <a:off x="13706606" y="2203806"/>
            <a:ext cx="1395660" cy="646331"/>
          </a:xfrm>
          <a:prstGeom prst="rect">
            <a:avLst/>
          </a:prstGeom>
          <a:solidFill>
            <a:schemeClr val="accent3"/>
          </a:solidFill>
        </p:spPr>
        <p:txBody>
          <a:bodyPr wrap="square" rtlCol="0">
            <a:spAutoFit/>
          </a:bodyPr>
          <a:lstStyle/>
          <a:p>
            <a:pPr algn="ctr"/>
            <a:r>
              <a:rPr lang="zh-CN" altLang="en-US" sz="3600" dirty="0">
                <a:latin typeface="MS PGothic" panose="020B0600070205080204" pitchFamily="34" charset="-128"/>
                <a:ea typeface="MS PGothic" panose="020B0600070205080204" pitchFamily="34" charset="-128"/>
              </a:rPr>
              <a:t>迷失</a:t>
            </a:r>
            <a:endParaRPr lang="en-SG" sz="3600" dirty="0">
              <a:latin typeface="MS PGothic" panose="020B0600070205080204" pitchFamily="34" charset="-128"/>
              <a:ea typeface="MS PGothic" panose="020B0600070205080204" pitchFamily="34" charset="-128"/>
            </a:endParaRPr>
          </a:p>
        </p:txBody>
      </p:sp>
      <p:sp>
        <p:nvSpPr>
          <p:cNvPr id="11" name="TextBox 10"/>
          <p:cNvSpPr txBox="1"/>
          <p:nvPr/>
        </p:nvSpPr>
        <p:spPr>
          <a:xfrm>
            <a:off x="11598148" y="3469438"/>
            <a:ext cx="365760" cy="369332"/>
          </a:xfrm>
          <a:prstGeom prst="rect">
            <a:avLst/>
          </a:prstGeom>
          <a:solidFill>
            <a:schemeClr val="accent3"/>
          </a:solidFill>
        </p:spPr>
        <p:txBody>
          <a:bodyPr wrap="square" rtlCol="0">
            <a:spAutoFit/>
          </a:bodyPr>
          <a:lstStyle/>
          <a:p>
            <a:endParaRPr lang="en-SG" dirty="0"/>
          </a:p>
        </p:txBody>
      </p:sp>
      <p:sp>
        <p:nvSpPr>
          <p:cNvPr id="12" name="TextBox 11"/>
          <p:cNvSpPr txBox="1"/>
          <p:nvPr/>
        </p:nvSpPr>
        <p:spPr>
          <a:xfrm>
            <a:off x="13645179" y="2207024"/>
            <a:ext cx="365760" cy="369332"/>
          </a:xfrm>
          <a:prstGeom prst="rect">
            <a:avLst/>
          </a:prstGeom>
          <a:solidFill>
            <a:schemeClr val="accent3"/>
          </a:solidFill>
        </p:spPr>
        <p:txBody>
          <a:bodyPr wrap="square" rtlCol="0">
            <a:spAutoFit/>
          </a:bodyPr>
          <a:lstStyle/>
          <a:p>
            <a:endParaRPr lang="en-SG" dirty="0"/>
          </a:p>
        </p:txBody>
      </p:sp>
      <p:sp>
        <p:nvSpPr>
          <p:cNvPr id="13" name="TextBox 12"/>
          <p:cNvSpPr txBox="1"/>
          <p:nvPr/>
        </p:nvSpPr>
        <p:spPr>
          <a:xfrm>
            <a:off x="9347676" y="5375666"/>
            <a:ext cx="1891610" cy="769441"/>
          </a:xfrm>
          <a:prstGeom prst="rect">
            <a:avLst/>
          </a:prstGeom>
          <a:solidFill>
            <a:schemeClr val="accent3"/>
          </a:solidFill>
        </p:spPr>
        <p:txBody>
          <a:bodyPr wrap="square" rtlCol="0">
            <a:spAutoFit/>
          </a:bodyPr>
          <a:lstStyle/>
          <a:p>
            <a:pPr algn="ctr"/>
            <a:r>
              <a:rPr lang="zh-CN" altLang="en-US" sz="4400" dirty="0">
                <a:latin typeface="MS PGothic" panose="020B0600070205080204" pitchFamily="34" charset="-128"/>
                <a:ea typeface="MS PGothic" panose="020B0600070205080204" pitchFamily="34" charset="-128"/>
              </a:rPr>
              <a:t>迷失</a:t>
            </a:r>
            <a:endParaRPr lang="en-SG" sz="4400" dirty="0">
              <a:latin typeface="MS PGothic" panose="020B0600070205080204" pitchFamily="34" charset="-128"/>
              <a:ea typeface="MS PGothic" panose="020B0600070205080204" pitchFamily="34" charset="-128"/>
            </a:endParaRPr>
          </a:p>
        </p:txBody>
      </p:sp>
      <p:sp>
        <p:nvSpPr>
          <p:cNvPr id="14" name="Rectangle 13"/>
          <p:cNvSpPr/>
          <p:nvPr/>
        </p:nvSpPr>
        <p:spPr>
          <a:xfrm rot="520765">
            <a:off x="10017137" y="4789907"/>
            <a:ext cx="1219614" cy="707886"/>
          </a:xfrm>
          <a:prstGeom prst="rect">
            <a:avLst/>
          </a:prstGeom>
          <a:solidFill>
            <a:schemeClr val="accent3"/>
          </a:solidFill>
        </p:spPr>
        <p:txBody>
          <a:bodyPr wrap="square">
            <a:spAutoFit/>
          </a:bodyPr>
          <a:lstStyle/>
          <a:p>
            <a:r>
              <a:rPr lang="zh-SG" altLang="en-US" sz="4000" dirty="0">
                <a:latin typeface="MS PGothic" panose="020B0600070205080204" pitchFamily="34" charset="-128"/>
                <a:ea typeface="MS PGothic" panose="020B0600070205080204" pitchFamily="34" charset="-128"/>
              </a:rPr>
              <a:t>拯救</a:t>
            </a:r>
            <a:endParaRPr lang="en-SG" sz="4000" dirty="0">
              <a:latin typeface="MS PGothic" panose="020B0600070205080204" pitchFamily="34" charset="-128"/>
              <a:ea typeface="MS PGothic" panose="020B0600070205080204" pitchFamily="34" charset="-128"/>
            </a:endParaRPr>
          </a:p>
        </p:txBody>
      </p:sp>
      <p:sp>
        <p:nvSpPr>
          <p:cNvPr id="15" name="TextBox 14"/>
          <p:cNvSpPr txBox="1"/>
          <p:nvPr/>
        </p:nvSpPr>
        <p:spPr>
          <a:xfrm>
            <a:off x="11131441" y="4774518"/>
            <a:ext cx="161246" cy="238099"/>
          </a:xfrm>
          <a:prstGeom prst="rect">
            <a:avLst/>
          </a:prstGeom>
          <a:solidFill>
            <a:schemeClr val="accent3"/>
          </a:solidFill>
        </p:spPr>
        <p:txBody>
          <a:bodyPr wrap="square" rtlCol="0">
            <a:spAutoFit/>
          </a:bodyPr>
          <a:lstStyle/>
          <a:p>
            <a:endParaRPr lang="en-SG" dirty="0"/>
          </a:p>
        </p:txBody>
      </p:sp>
      <p:sp>
        <p:nvSpPr>
          <p:cNvPr id="16" name="TextBox 15"/>
          <p:cNvSpPr txBox="1"/>
          <p:nvPr/>
        </p:nvSpPr>
        <p:spPr>
          <a:xfrm>
            <a:off x="9465201" y="4550375"/>
            <a:ext cx="597071" cy="630755"/>
          </a:xfrm>
          <a:prstGeom prst="rect">
            <a:avLst/>
          </a:prstGeom>
          <a:solidFill>
            <a:schemeClr val="accent3"/>
          </a:solidFill>
        </p:spPr>
        <p:txBody>
          <a:bodyPr wrap="square" rtlCol="0">
            <a:spAutoFit/>
          </a:bodyPr>
          <a:lstStyle/>
          <a:p>
            <a:endParaRPr lang="en-SG" dirty="0"/>
          </a:p>
        </p:txBody>
      </p:sp>
      <p:sp>
        <p:nvSpPr>
          <p:cNvPr id="17" name="TextBox 16"/>
          <p:cNvSpPr txBox="1"/>
          <p:nvPr/>
        </p:nvSpPr>
        <p:spPr>
          <a:xfrm>
            <a:off x="9465201" y="2312397"/>
            <a:ext cx="365760" cy="369332"/>
          </a:xfrm>
          <a:prstGeom prst="rect">
            <a:avLst/>
          </a:prstGeom>
          <a:solidFill>
            <a:schemeClr val="accent3"/>
          </a:solidFill>
        </p:spPr>
        <p:txBody>
          <a:bodyPr wrap="square" rtlCol="0">
            <a:spAutoFit/>
          </a:bodyPr>
          <a:lstStyle/>
          <a:p>
            <a:endParaRPr lang="en-SG" dirty="0"/>
          </a:p>
        </p:txBody>
      </p:sp>
      <p:sp>
        <p:nvSpPr>
          <p:cNvPr id="18" name="TextBox 17"/>
          <p:cNvSpPr txBox="1"/>
          <p:nvPr/>
        </p:nvSpPr>
        <p:spPr>
          <a:xfrm rot="1411591">
            <a:off x="13839914" y="3706731"/>
            <a:ext cx="1238115" cy="584775"/>
          </a:xfrm>
          <a:prstGeom prst="rect">
            <a:avLst/>
          </a:prstGeom>
          <a:solidFill>
            <a:schemeClr val="accent3"/>
          </a:solidFill>
        </p:spPr>
        <p:txBody>
          <a:bodyPr wrap="square" rtlCol="0">
            <a:spAutoFit/>
          </a:bodyPr>
          <a:lstStyle/>
          <a:p>
            <a:pPr algn="ctr"/>
            <a:r>
              <a:rPr lang="zh-CN" altLang="en-US" sz="3200" dirty="0">
                <a:latin typeface="MS PGothic" panose="020B0600070205080204" pitchFamily="34" charset="-128"/>
                <a:ea typeface="MS PGothic" panose="020B0600070205080204" pitchFamily="34" charset="-128"/>
              </a:rPr>
              <a:t>迷失</a:t>
            </a:r>
            <a:endParaRPr lang="en-SG" sz="3200" dirty="0">
              <a:latin typeface="MS PGothic" panose="020B0600070205080204" pitchFamily="34" charset="-128"/>
              <a:ea typeface="MS PGothic" panose="020B0600070205080204" pitchFamily="34" charset="-128"/>
            </a:endParaRPr>
          </a:p>
        </p:txBody>
      </p:sp>
      <p:sp>
        <p:nvSpPr>
          <p:cNvPr id="19" name="TextBox 18"/>
          <p:cNvSpPr txBox="1"/>
          <p:nvPr/>
        </p:nvSpPr>
        <p:spPr>
          <a:xfrm rot="20134052">
            <a:off x="15246076" y="3861613"/>
            <a:ext cx="1660191" cy="707886"/>
          </a:xfrm>
          <a:prstGeom prst="rect">
            <a:avLst/>
          </a:prstGeom>
          <a:solidFill>
            <a:schemeClr val="accent3"/>
          </a:solidFill>
        </p:spPr>
        <p:txBody>
          <a:bodyPr wrap="square" rtlCol="0">
            <a:spAutoFit/>
          </a:bodyPr>
          <a:lstStyle/>
          <a:p>
            <a:pPr algn="ctr"/>
            <a:r>
              <a:rPr lang="zh-CN" altLang="en-US" sz="4000" dirty="0">
                <a:latin typeface="MS PGothic" panose="020B0600070205080204" pitchFamily="34" charset="-128"/>
                <a:ea typeface="MS PGothic" panose="020B0600070205080204" pitchFamily="34" charset="-128"/>
              </a:rPr>
              <a:t>迷失</a:t>
            </a:r>
            <a:endParaRPr lang="en-SG" sz="4000" dirty="0">
              <a:latin typeface="MS PGothic" panose="020B0600070205080204" pitchFamily="34" charset="-128"/>
              <a:ea typeface="MS PGothic" panose="020B0600070205080204" pitchFamily="34" charset="-128"/>
            </a:endParaRPr>
          </a:p>
        </p:txBody>
      </p:sp>
      <p:sp>
        <p:nvSpPr>
          <p:cNvPr id="20" name="TextBox 19"/>
          <p:cNvSpPr txBox="1"/>
          <p:nvPr/>
        </p:nvSpPr>
        <p:spPr>
          <a:xfrm>
            <a:off x="15134844" y="3934228"/>
            <a:ext cx="365760" cy="369332"/>
          </a:xfrm>
          <a:prstGeom prst="rect">
            <a:avLst/>
          </a:prstGeom>
          <a:solidFill>
            <a:schemeClr val="accent3"/>
          </a:solidFill>
        </p:spPr>
        <p:txBody>
          <a:bodyPr wrap="square" rtlCol="0">
            <a:spAutoFit/>
          </a:bodyPr>
          <a:lstStyle/>
          <a:p>
            <a:endParaRPr lang="en-SG" dirty="0"/>
          </a:p>
        </p:txBody>
      </p:sp>
      <p:sp>
        <p:nvSpPr>
          <p:cNvPr id="21" name="TextBox 20"/>
          <p:cNvSpPr txBox="1"/>
          <p:nvPr/>
        </p:nvSpPr>
        <p:spPr>
          <a:xfrm>
            <a:off x="16517878" y="3409594"/>
            <a:ext cx="365760" cy="369332"/>
          </a:xfrm>
          <a:prstGeom prst="rect">
            <a:avLst/>
          </a:prstGeom>
          <a:solidFill>
            <a:schemeClr val="accent3"/>
          </a:solidFill>
        </p:spPr>
        <p:txBody>
          <a:bodyPr wrap="square" rtlCol="0">
            <a:spAutoFit/>
          </a:bodyPr>
          <a:lstStyle/>
          <a:p>
            <a:endParaRPr lang="en-SG" dirty="0"/>
          </a:p>
        </p:txBody>
      </p:sp>
      <p:sp>
        <p:nvSpPr>
          <p:cNvPr id="22" name="Rectangle 21"/>
          <p:cNvSpPr/>
          <p:nvPr/>
        </p:nvSpPr>
        <p:spPr>
          <a:xfrm rot="2059328">
            <a:off x="14355300" y="4955368"/>
            <a:ext cx="2188650" cy="769441"/>
          </a:xfrm>
          <a:prstGeom prst="rect">
            <a:avLst/>
          </a:prstGeom>
          <a:solidFill>
            <a:schemeClr val="accent3"/>
          </a:solidFill>
        </p:spPr>
        <p:txBody>
          <a:bodyPr wrap="square">
            <a:spAutoFit/>
          </a:bodyPr>
          <a:lstStyle/>
          <a:p>
            <a:pPr algn="ctr"/>
            <a:r>
              <a:rPr lang="zh-SG" altLang="en-US" sz="4400" dirty="0">
                <a:latin typeface="MS PGothic" panose="020B0600070205080204" pitchFamily="34" charset="-128"/>
                <a:ea typeface="MS PGothic" panose="020B0600070205080204" pitchFamily="34" charset="-128"/>
              </a:rPr>
              <a:t>拯救</a:t>
            </a:r>
            <a:endParaRPr lang="en-SG" sz="4400" dirty="0">
              <a:latin typeface="MS PGothic" panose="020B0600070205080204" pitchFamily="34" charset="-128"/>
              <a:ea typeface="MS PGothic" panose="020B0600070205080204" pitchFamily="34" charset="-128"/>
            </a:endParaRPr>
          </a:p>
        </p:txBody>
      </p:sp>
      <p:sp>
        <p:nvSpPr>
          <p:cNvPr id="23" name="TextBox 22"/>
          <p:cNvSpPr txBox="1"/>
          <p:nvPr/>
        </p:nvSpPr>
        <p:spPr>
          <a:xfrm>
            <a:off x="14338427" y="4431412"/>
            <a:ext cx="482884" cy="456990"/>
          </a:xfrm>
          <a:prstGeom prst="rect">
            <a:avLst/>
          </a:prstGeom>
          <a:solidFill>
            <a:schemeClr val="accent3"/>
          </a:solidFill>
        </p:spPr>
        <p:txBody>
          <a:bodyPr wrap="square" rtlCol="0">
            <a:spAutoFit/>
          </a:bodyPr>
          <a:lstStyle/>
          <a:p>
            <a:endParaRPr lang="en-SG" dirty="0"/>
          </a:p>
        </p:txBody>
      </p:sp>
      <p:sp>
        <p:nvSpPr>
          <p:cNvPr id="24" name="TextBox 23"/>
          <p:cNvSpPr txBox="1"/>
          <p:nvPr/>
        </p:nvSpPr>
        <p:spPr>
          <a:xfrm>
            <a:off x="14299911" y="4632134"/>
            <a:ext cx="365760" cy="369332"/>
          </a:xfrm>
          <a:prstGeom prst="rect">
            <a:avLst/>
          </a:prstGeom>
          <a:solidFill>
            <a:schemeClr val="accent3"/>
          </a:solidFill>
        </p:spPr>
        <p:txBody>
          <a:bodyPr wrap="square" rtlCol="0">
            <a:spAutoFit/>
          </a:bodyPr>
          <a:lstStyle/>
          <a:p>
            <a:endParaRPr lang="en-SG" dirty="0"/>
          </a:p>
        </p:txBody>
      </p:sp>
      <p:sp>
        <p:nvSpPr>
          <p:cNvPr id="25" name="TextBox 24"/>
          <p:cNvSpPr txBox="1"/>
          <p:nvPr/>
        </p:nvSpPr>
        <p:spPr>
          <a:xfrm>
            <a:off x="14650342" y="5410493"/>
            <a:ext cx="365760" cy="369332"/>
          </a:xfrm>
          <a:prstGeom prst="rect">
            <a:avLst/>
          </a:prstGeom>
          <a:solidFill>
            <a:schemeClr val="accent3"/>
          </a:solidFill>
        </p:spPr>
        <p:txBody>
          <a:bodyPr wrap="square" rtlCol="0">
            <a:spAutoFit/>
          </a:bodyPr>
          <a:lstStyle/>
          <a:p>
            <a:endParaRPr lang="en-SG" dirty="0"/>
          </a:p>
        </p:txBody>
      </p:sp>
      <p:sp>
        <p:nvSpPr>
          <p:cNvPr id="26" name="TextBox 25"/>
          <p:cNvSpPr txBox="1"/>
          <p:nvPr/>
        </p:nvSpPr>
        <p:spPr>
          <a:xfrm>
            <a:off x="14821311" y="5512058"/>
            <a:ext cx="365760" cy="369332"/>
          </a:xfrm>
          <a:prstGeom prst="rect">
            <a:avLst/>
          </a:prstGeom>
          <a:solidFill>
            <a:schemeClr val="accent3"/>
          </a:solidFill>
        </p:spPr>
        <p:txBody>
          <a:bodyPr wrap="square" rtlCol="0">
            <a:spAutoFit/>
          </a:bodyPr>
          <a:lstStyle/>
          <a:p>
            <a:endParaRPr lang="en-SG" dirty="0"/>
          </a:p>
        </p:txBody>
      </p:sp>
      <p:sp>
        <p:nvSpPr>
          <p:cNvPr id="27" name="TextBox 26"/>
          <p:cNvSpPr txBox="1"/>
          <p:nvPr/>
        </p:nvSpPr>
        <p:spPr>
          <a:xfrm>
            <a:off x="14679351" y="5553535"/>
            <a:ext cx="365760" cy="369332"/>
          </a:xfrm>
          <a:prstGeom prst="rect">
            <a:avLst/>
          </a:prstGeom>
          <a:solidFill>
            <a:schemeClr val="accent3"/>
          </a:solidFill>
        </p:spPr>
        <p:txBody>
          <a:bodyPr wrap="square" rtlCol="0">
            <a:spAutoFit/>
          </a:bodyPr>
          <a:lstStyle/>
          <a:p>
            <a:endParaRPr lang="en-SG" dirty="0"/>
          </a:p>
        </p:txBody>
      </p:sp>
      <p:sp>
        <p:nvSpPr>
          <p:cNvPr id="28" name="TextBox 27"/>
          <p:cNvSpPr txBox="1"/>
          <p:nvPr/>
        </p:nvSpPr>
        <p:spPr>
          <a:xfrm>
            <a:off x="14547805" y="5298985"/>
            <a:ext cx="365760" cy="369332"/>
          </a:xfrm>
          <a:prstGeom prst="rect">
            <a:avLst/>
          </a:prstGeom>
          <a:solidFill>
            <a:schemeClr val="accent3"/>
          </a:solidFill>
        </p:spPr>
        <p:txBody>
          <a:bodyPr wrap="square" rtlCol="0">
            <a:spAutoFit/>
          </a:bodyPr>
          <a:lstStyle/>
          <a:p>
            <a:endParaRPr lang="en-SG" dirty="0"/>
          </a:p>
        </p:txBody>
      </p:sp>
      <p:sp>
        <p:nvSpPr>
          <p:cNvPr id="29" name="TextBox 28"/>
          <p:cNvSpPr txBox="1"/>
          <p:nvPr/>
        </p:nvSpPr>
        <p:spPr>
          <a:xfrm>
            <a:off x="14599074" y="5410493"/>
            <a:ext cx="365760" cy="369332"/>
          </a:xfrm>
          <a:prstGeom prst="rect">
            <a:avLst/>
          </a:prstGeom>
          <a:solidFill>
            <a:schemeClr val="accent3"/>
          </a:solidFill>
        </p:spPr>
        <p:txBody>
          <a:bodyPr wrap="square" rtlCol="0">
            <a:spAutoFit/>
          </a:bodyPr>
          <a:lstStyle/>
          <a:p>
            <a:endParaRPr lang="en-SG" dirty="0"/>
          </a:p>
        </p:txBody>
      </p:sp>
    </p:spTree>
    <p:extLst>
      <p:ext uri="{BB962C8B-B14F-4D97-AF65-F5344CB8AC3E}">
        <p14:creationId xmlns:p14="http://schemas.microsoft.com/office/powerpoint/2010/main" val="29603587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b="1" dirty="0">
                <a:solidFill>
                  <a:srgbClr val="800000"/>
                </a:solidFill>
                <a:effectLst/>
                <a:latin typeface="Arial" panose="020B0604020202020204" pitchFamily="34" charset="0"/>
                <a:cs typeface="Arial" panose="020B0604020202020204" pitchFamily="34" charset="0"/>
              </a:rPr>
              <a:t>رومية ٨ : ٣٨-٣٩</a:t>
            </a:r>
            <a:br>
              <a:rPr lang="ar-SA" b="1" dirty="0">
                <a:solidFill>
                  <a:srgbClr val="800000"/>
                </a:solidFill>
                <a:effectLst/>
                <a:latin typeface="Arial" panose="020B0604020202020204" pitchFamily="34" charset="0"/>
                <a:cs typeface="Arial" panose="020B0604020202020204" pitchFamily="34" charset="0"/>
              </a:rPr>
            </a:br>
            <a:br>
              <a:rPr lang="en-US" b="1" dirty="0">
                <a:solidFill>
                  <a:srgbClr val="800000"/>
                </a:solidFill>
                <a:effectLst/>
                <a:latin typeface="Arial" panose="020B0604020202020204" pitchFamily="34" charset="0"/>
                <a:cs typeface="Arial" panose="020B0604020202020204" pitchFamily="34" charset="0"/>
              </a:rPr>
            </a:br>
            <a:r>
              <a:rPr lang="ar-SA" b="1" dirty="0">
                <a:solidFill>
                  <a:srgbClr val="800000"/>
                </a:solidFill>
                <a:effectLst/>
                <a:latin typeface="Arial" panose="020B0604020202020204" pitchFamily="34" charset="0"/>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الدعم </a:t>
            </a:r>
            <a:r>
              <a:rPr lang="ar-JO"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الكتابي</a:t>
            </a: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للضمان الأبدي</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63</a:t>
            </a:r>
            <a:endParaRPr lang="en-US" b="1" dirty="0">
              <a:solidFill>
                <a:srgbClr val="FFFFFF"/>
              </a:solidFill>
              <a:latin typeface="Arial" charset="0"/>
            </a:endParaRPr>
          </a:p>
        </p:txBody>
      </p:sp>
    </p:spTree>
    <p:extLst>
      <p:ext uri="{BB962C8B-B14F-4D97-AF65-F5344CB8AC3E}">
        <p14:creationId xmlns:p14="http://schemas.microsoft.com/office/powerpoint/2010/main" val="31322330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96" name="Table 70"/>
          <p:cNvGraphicFramePr/>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a:solidFill>
                            <a:schemeClr val="accent3">
                              <a:lumOff val="44000"/>
                            </a:schemeClr>
                          </a:solidFill>
                          <a:latin typeface="Arial"/>
                          <a:ea typeface="Arial"/>
                          <a:cs typeface="Arial"/>
                        </a:rPr>
                        <a:t>الزمن</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حالتي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التحرر من الخطية</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الوقت</a:t>
                      </a: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a:solidFill>
                            <a:schemeClr val="accent3">
                              <a:lumOff val="44000"/>
                            </a:schemeClr>
                          </a:solidFill>
                          <a:latin typeface="Arial"/>
                          <a:ea typeface="Arial"/>
                          <a:cs typeface="Arial"/>
                        </a:rPr>
                        <a:t>عقيدة ال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a:solidFill>
                            <a:schemeClr val="accent3">
                              <a:lumOff val="44000"/>
                            </a:schemeClr>
                          </a:solidFill>
                          <a:latin typeface="Arial"/>
                          <a:ea typeface="Arial"/>
                          <a:cs typeface="Arial"/>
                        </a:rPr>
                        <a:t>الماضي</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لقد </a:t>
                      </a:r>
                      <a:r>
                        <a:rPr lang="ar-JO" b="1" dirty="0">
                          <a:solidFill>
                            <a:schemeClr val="accent3">
                              <a:lumOff val="44000"/>
                            </a:schemeClr>
                          </a:solidFill>
                          <a:latin typeface="Arial"/>
                          <a:ea typeface="Arial"/>
                          <a:cs typeface="Arial"/>
                        </a:rPr>
                        <a:t>خلصت</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rtl="0">
                        <a:defRPr sz="1800"/>
                      </a:pPr>
                      <a:r>
                        <a:rPr lang="ar-JO" b="1" dirty="0">
                          <a:solidFill>
                            <a:schemeClr val="accent3">
                              <a:lumOff val="44000"/>
                            </a:schemeClr>
                          </a:solidFill>
                          <a:latin typeface="Arial"/>
                          <a:ea typeface="Arial"/>
                          <a:cs typeface="Arial"/>
                        </a:rPr>
                        <a:t>العقوبة من خلال موته</a:t>
                      </a:r>
                    </a:p>
                    <a:p>
                      <a:pPr algn="ctr" defTabSz="457200" rtl="0">
                        <a:defRPr sz="1800"/>
                      </a:pPr>
                      <a:r>
                        <a:rPr lang="ar-JO" b="1" dirty="0">
                          <a:solidFill>
                            <a:schemeClr val="accent3">
                              <a:lumOff val="44000"/>
                            </a:schemeClr>
                          </a:solidFill>
                          <a:latin typeface="Arial"/>
                          <a:ea typeface="Arial"/>
                          <a:cs typeface="Arial"/>
                        </a:rPr>
                        <a:t>(3: 21-24)</a:t>
                      </a:r>
                    </a:p>
                    <a:p>
                      <a:pPr algn="ctr" defTabSz="457200" rtl="0">
                        <a:defRPr sz="1800"/>
                      </a:pPr>
                      <a:r>
                        <a:rPr lang="ar-JO" b="1" dirty="0">
                          <a:solidFill>
                            <a:schemeClr val="accent3">
                              <a:lumOff val="44000"/>
                            </a:schemeClr>
                          </a:solidFill>
                          <a:latin typeface="Arial"/>
                          <a:ea typeface="Arial"/>
                          <a:cs typeface="Arial"/>
                        </a:rPr>
                        <a:t>الحكم من خلال موتي</a:t>
                      </a:r>
                    </a:p>
                    <a:p>
                      <a:pPr algn="ctr" defTabSz="457200" rtl="0">
                        <a:defRPr sz="1800"/>
                      </a:pPr>
                      <a:r>
                        <a:rPr lang="ar-JO" b="1" dirty="0">
                          <a:solidFill>
                            <a:schemeClr val="accent3">
                              <a:lumOff val="44000"/>
                            </a:schemeClr>
                          </a:solidFill>
                          <a:latin typeface="Arial"/>
                          <a:ea typeface="Arial"/>
                          <a:cs typeface="Arial"/>
                        </a:rPr>
                        <a:t>(6: 3-7)</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عندما </a:t>
                      </a:r>
                      <a:r>
                        <a:rPr b="1" dirty="0" err="1">
                          <a:solidFill>
                            <a:schemeClr val="accent3">
                              <a:lumOff val="44000"/>
                            </a:schemeClr>
                          </a:solidFill>
                          <a:latin typeface="Arial"/>
                          <a:ea typeface="Arial"/>
                          <a:cs typeface="Arial"/>
                        </a:rPr>
                        <a:t>قبلت</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المسيح</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التبرير</a:t>
                      </a:r>
                      <a:endParaRPr lang="en-US" b="1" dirty="0">
                        <a:solidFill>
                          <a:schemeClr val="accent3">
                            <a:lumOff val="44000"/>
                          </a:schemeClr>
                        </a:solidFill>
                        <a:latin typeface="Arial"/>
                        <a:ea typeface="Arial"/>
                        <a:cs typeface="Arial"/>
                      </a:endParaRPr>
                    </a:p>
                    <a:p>
                      <a:pPr algn="ctr" defTabSz="457200">
                        <a:defRPr sz="1800"/>
                      </a:pPr>
                      <a:r>
                        <a:rPr lang="ar-JO" b="1" dirty="0">
                          <a:solidFill>
                            <a:schemeClr val="accent3">
                              <a:lumOff val="44000"/>
                            </a:schemeClr>
                          </a:solidFill>
                          <a:latin typeface="Arial"/>
                          <a:ea typeface="Arial"/>
                          <a:cs typeface="Arial"/>
                        </a:rPr>
                        <a:t>التقديس المقامي)</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a:solidFill>
                            <a:schemeClr val="accent3">
                              <a:lumOff val="44000"/>
                            </a:schemeClr>
                          </a:solidFill>
                          <a:latin typeface="Arial"/>
                          <a:ea typeface="Arial"/>
                          <a:cs typeface="Arial"/>
                        </a:rPr>
                        <a:t>الحاضر</a:t>
                      </a:r>
                    </a:p>
                  </a:txBody>
                  <a:tcPr marL="45720" marR="45720" anchor="ctr" horzOverflow="overflow">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أنا </a:t>
                      </a:r>
                      <a:r>
                        <a:rPr lang="ar-JO" b="1" dirty="0">
                          <a:solidFill>
                            <a:schemeClr val="accent3">
                              <a:lumOff val="44000"/>
                            </a:schemeClr>
                          </a:solidFill>
                          <a:latin typeface="Arial"/>
                          <a:ea typeface="Arial"/>
                          <a:cs typeface="Arial"/>
                        </a:rPr>
                        <a:t>مخلّص</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tc>
                  <a:txBody>
                    <a:bodyPr/>
                    <a:lstStyle/>
                    <a:p>
                      <a:pPr algn="ctr" defTabSz="457200">
                        <a:defRPr sz="1800"/>
                      </a:pPr>
                      <a:r>
                        <a:rPr lang="ar-JO" b="1" dirty="0">
                          <a:solidFill>
                            <a:schemeClr val="accent3">
                              <a:lumOff val="44000"/>
                            </a:schemeClr>
                          </a:solidFill>
                          <a:latin typeface="Arial"/>
                          <a:ea typeface="Arial"/>
                          <a:cs typeface="Arial"/>
                        </a:rPr>
                        <a:t>ال</a:t>
                      </a:r>
                      <a:r>
                        <a:rPr b="1" dirty="0">
                          <a:solidFill>
                            <a:schemeClr val="accent3">
                              <a:lumOff val="44000"/>
                            </a:schemeClr>
                          </a:solidFill>
                          <a:latin typeface="Arial"/>
                          <a:ea typeface="Arial"/>
                          <a:cs typeface="Arial"/>
                        </a:rPr>
                        <a:t>قوة </a:t>
                      </a:r>
                      <a:r>
                        <a:rPr lang="ar-JO" b="1" dirty="0">
                          <a:solidFill>
                            <a:schemeClr val="accent3">
                              <a:lumOff val="44000"/>
                            </a:schemeClr>
                          </a:solidFill>
                          <a:latin typeface="Arial"/>
                          <a:ea typeface="Arial"/>
                          <a:cs typeface="Arial"/>
                        </a:rPr>
                        <a:t>من خلال </a:t>
                      </a:r>
                      <a:r>
                        <a:rPr b="1" dirty="0">
                          <a:solidFill>
                            <a:schemeClr val="accent3">
                              <a:lumOff val="44000"/>
                            </a:schemeClr>
                          </a:solidFill>
                          <a:latin typeface="Arial"/>
                          <a:ea typeface="Arial"/>
                          <a:cs typeface="Arial"/>
                        </a:rPr>
                        <a:t>سكنى الروح </a:t>
                      </a:r>
                      <a:r>
                        <a:rPr b="1" dirty="0" err="1">
                          <a:solidFill>
                            <a:schemeClr val="accent3">
                              <a:lumOff val="44000"/>
                            </a:schemeClr>
                          </a:solidFill>
                          <a:latin typeface="Arial"/>
                          <a:ea typeface="Arial"/>
                          <a:cs typeface="Arial"/>
                        </a:rPr>
                        <a:t>الق</a:t>
                      </a:r>
                      <a:r>
                        <a:rPr lang="ar-JO" b="1" dirty="0">
                          <a:solidFill>
                            <a:schemeClr val="accent3">
                              <a:lumOff val="44000"/>
                            </a:schemeClr>
                          </a:solidFill>
                          <a:latin typeface="Arial"/>
                          <a:ea typeface="Arial"/>
                          <a:cs typeface="Arial"/>
                        </a:rPr>
                        <a:t>دس</a:t>
                      </a:r>
                      <a:endParaRPr lang="en-US" b="1" dirty="0">
                        <a:solidFill>
                          <a:schemeClr val="accent3">
                            <a:lumOff val="44000"/>
                          </a:schemeClr>
                        </a:solidFill>
                        <a:latin typeface="Arial"/>
                        <a:ea typeface="Arial"/>
                        <a:cs typeface="Arial"/>
                      </a:endParaRPr>
                    </a:p>
                    <a:p>
                      <a:pPr algn="ctr" defTabSz="457200">
                        <a:defRPr sz="1800"/>
                      </a:pPr>
                      <a:r>
                        <a:rPr lang="ar-JO" b="1" dirty="0">
                          <a:solidFill>
                            <a:schemeClr val="accent3">
                              <a:lumOff val="44000"/>
                            </a:schemeClr>
                          </a:solidFill>
                          <a:latin typeface="Arial"/>
                          <a:ea typeface="Arial"/>
                          <a:cs typeface="Arial"/>
                        </a:rPr>
                        <a:t>(8: 2-14)</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dirty="0" err="1"/>
                        <a:t>بينما</a:t>
                      </a:r>
                      <a:r>
                        <a:rPr dirty="0"/>
                        <a:t> </a:t>
                      </a:r>
                      <a:r>
                        <a:rPr lang="ar-JO" dirty="0"/>
                        <a:t>أ</a:t>
                      </a:r>
                      <a:r>
                        <a:rPr dirty="0" err="1"/>
                        <a:t>عيش</a:t>
                      </a:r>
                      <a:r>
                        <a:rPr dirty="0"/>
                        <a:t> </a:t>
                      </a:r>
                      <a:r>
                        <a:rPr dirty="0" err="1"/>
                        <a:t>بالروح</a:t>
                      </a:r>
                      <a:r>
                        <a:rPr dirty="0"/>
                        <a:t> </a:t>
                      </a:r>
                    </a:p>
                  </a:txBody>
                  <a:tcPr marL="45720" marR="45720" anchor="ctr" horzOverflow="overflow">
                    <a:solidFill>
                      <a:srgbClr val="000090"/>
                    </a:solidFill>
                  </a:tcPr>
                </a:tc>
                <a:tc>
                  <a:txBody>
                    <a:bodyPr/>
                    <a:lstStyle/>
                    <a:p>
                      <a:pPr algn="ctr" defTabSz="457200">
                        <a:defRPr sz="1800"/>
                      </a:pPr>
                      <a:r>
                        <a:rPr lang="ar-JO" b="1" dirty="0">
                          <a:solidFill>
                            <a:schemeClr val="accent3">
                              <a:lumOff val="44000"/>
                            </a:schemeClr>
                          </a:solidFill>
                          <a:latin typeface="Arial"/>
                          <a:ea typeface="Arial"/>
                          <a:cs typeface="Arial"/>
                        </a:rPr>
                        <a:t>ال</a:t>
                      </a:r>
                      <a:r>
                        <a:rPr b="1" dirty="0" err="1">
                          <a:solidFill>
                            <a:schemeClr val="accent3">
                              <a:lumOff val="44000"/>
                            </a:schemeClr>
                          </a:solidFill>
                          <a:latin typeface="Arial"/>
                          <a:ea typeface="Arial"/>
                          <a:cs typeface="Arial"/>
                        </a:rPr>
                        <a:t>تقديس</a:t>
                      </a:r>
                      <a:r>
                        <a:rPr lang="en-US" b="1" dirty="0">
                          <a:solidFill>
                            <a:schemeClr val="accent3">
                              <a:lumOff val="44000"/>
                            </a:schemeClr>
                          </a:solidFill>
                          <a:latin typeface="Arial"/>
                          <a:ea typeface="Arial"/>
                          <a:cs typeface="Arial"/>
                        </a:rPr>
                        <a:t> </a:t>
                      </a:r>
                      <a:r>
                        <a:rPr lang="ar-JO" b="1" dirty="0">
                          <a:solidFill>
                            <a:schemeClr val="accent3">
                              <a:lumOff val="44000"/>
                            </a:schemeClr>
                          </a:solidFill>
                          <a:latin typeface="Arial"/>
                          <a:ea typeface="Arial"/>
                          <a:cs typeface="Arial"/>
                        </a:rPr>
                        <a:t>التدريجي)</a:t>
                      </a:r>
                      <a:r>
                        <a:rPr b="1" dirty="0">
                          <a:solidFill>
                            <a:schemeClr val="accent3">
                              <a:lumOff val="44000"/>
                            </a:schemeClr>
                          </a:solidFill>
                          <a:latin typeface="Arial"/>
                          <a:ea typeface="Arial"/>
                          <a:cs typeface="Arial"/>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a:solidFill>
                            <a:schemeClr val="accent3">
                              <a:lumOff val="44000"/>
                            </a:schemeClr>
                          </a:solidFill>
                          <a:latin typeface="Arial"/>
                          <a:ea typeface="Arial"/>
                          <a:cs typeface="Arial"/>
                        </a:rPr>
                        <a:t>المستقبل</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 
سأخلص</a:t>
                      </a:r>
                    </a:p>
                  </a:txBody>
                  <a:tcPr marL="45720" marR="45720" anchor="ctr" horzOverflow="overflow">
                    <a:solidFill>
                      <a:srgbClr val="000090"/>
                    </a:solidFill>
                  </a:tcPr>
                </a:tc>
                <a:tc>
                  <a:txBody>
                    <a:bodyPr/>
                    <a:lstStyle/>
                    <a:p>
                      <a:pPr algn="ctr" defTabSz="457200">
                        <a:defRPr sz="1800"/>
                      </a:pPr>
                      <a:r>
                        <a:rPr lang="ar-JO" b="1" dirty="0">
                          <a:solidFill>
                            <a:schemeClr val="accent3">
                              <a:lumOff val="44000"/>
                            </a:schemeClr>
                          </a:solidFill>
                          <a:latin typeface="Arial"/>
                          <a:ea typeface="Arial"/>
                          <a:cs typeface="Arial"/>
                        </a:rPr>
                        <a:t>الحضور من خلال فداء الأجساد</a:t>
                      </a:r>
                      <a:r>
                        <a:rPr b="1" dirty="0">
                          <a:solidFill>
                            <a:schemeClr val="accent3">
                              <a:lumOff val="44000"/>
                            </a:schemeClr>
                          </a:solidFill>
                          <a:latin typeface="Arial"/>
                          <a:ea typeface="Arial"/>
                          <a:cs typeface="Arial"/>
                        </a:rPr>
                        <a:t>
(</a:t>
                      </a:r>
                      <a:r>
                        <a:rPr lang="ar-JO" b="1" dirty="0">
                          <a:solidFill>
                            <a:schemeClr val="accent3">
                              <a:lumOff val="44000"/>
                            </a:schemeClr>
                          </a:solidFill>
                          <a:latin typeface="Arial"/>
                          <a:ea typeface="Arial"/>
                          <a:cs typeface="Arial"/>
                        </a:rPr>
                        <a:t>8: 22-25</a:t>
                      </a:r>
                      <a:r>
                        <a:rPr b="1" dirty="0">
                          <a:solidFill>
                            <a:schemeClr val="accent3">
                              <a:lumOff val="44000"/>
                            </a:schemeClr>
                          </a:solidFill>
                          <a:latin typeface="Arial"/>
                          <a:ea typeface="Arial"/>
                          <a:cs typeface="Arial"/>
                        </a:rPr>
                        <a:t>)</a:t>
                      </a:r>
                    </a:p>
                  </a:txBody>
                  <a:tcPr marL="45720" marR="45720" anchor="ctr" horzOverflow="overflow">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عندما </a:t>
                      </a:r>
                      <a:r>
                        <a:rPr lang="ar-JO" b="1" dirty="0">
                          <a:solidFill>
                            <a:schemeClr val="accent3">
                              <a:lumOff val="44000"/>
                            </a:schemeClr>
                          </a:solidFill>
                          <a:latin typeface="Arial"/>
                          <a:ea typeface="Arial"/>
                          <a:cs typeface="Arial"/>
                        </a:rPr>
                        <a:t>أ</a:t>
                      </a:r>
                      <a:r>
                        <a:rPr b="1" dirty="0" err="1">
                          <a:solidFill>
                            <a:schemeClr val="accent3">
                              <a:lumOff val="44000"/>
                            </a:schemeClr>
                          </a:solidFill>
                          <a:latin typeface="Arial"/>
                          <a:ea typeface="Arial"/>
                          <a:cs typeface="Arial"/>
                        </a:rPr>
                        <a:t>حصل</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على</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الجسد</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الممجد</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التمجيد</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التقديس</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النهائي</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a:latin typeface="Arial" panose="020B0604020202020204" pitchFamily="34" charset="0"/>
                <a:cs typeface="Arial" panose="020B0604020202020204" pitchFamily="34" charset="0"/>
              </a:rPr>
              <a:t>أزمنة الخلاص الثلاث </a:t>
            </a:r>
          </a:p>
        </p:txBody>
      </p:sp>
      <p:pic>
        <p:nvPicPr>
          <p:cNvPr id="11498" name="Picture 67" descr="Picture 67"/>
          <p:cNvPicPr>
            <a:picLocks noChangeAspect="1"/>
          </p:cNvPicPr>
          <p:nvPr/>
        </p:nvPicPr>
        <p:blipFill>
          <a:blip r:embed="rId3"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4"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11623" y="6443488"/>
            <a:ext cx="62872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مقتبس من كاي آرثر، 1 بطرس: الداخل والخارج (الخدمات المبدأية، 1990)، 13</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ar-JO" cap="none" dirty="0">
                <a:latin typeface="Arial" panose="020B0604020202020204" pitchFamily="34" charset="0"/>
                <a:ea typeface="ＭＳ Ｐゴシック" charset="-128"/>
                <a:cs typeface="Arial" panose="020B0604020202020204" pitchFamily="34" charset="0"/>
              </a:rPr>
              <a:t>النعمة هي:</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ar-JO" sz="4000" b="1" dirty="0">
                <a:solidFill>
                  <a:srgbClr val="FFFFCC"/>
                </a:solidFill>
                <a:effectLst>
                  <a:outerShdw blurRad="38100" dist="38100" dir="2700000" algn="tl">
                    <a:srgbClr val="000000"/>
                  </a:outerShdw>
                </a:effectLst>
                <a:latin typeface="Arial MT" charset="0"/>
                <a:ea typeface="Arial MT" charset="0"/>
                <a:cs typeface="Arial MT" charset="0"/>
              </a:rPr>
              <a:t>رومية 3: 2</a:t>
            </a:r>
            <a:r>
              <a:rPr lang="ar-JO" sz="4000" b="1" dirty="0">
                <a:solidFill>
                  <a:srgbClr val="FFFFCC"/>
                </a:solidFill>
                <a:effectLst>
                  <a:outerShdw blurRad="38100" dist="38100" dir="2700000" algn="tl">
                    <a:srgbClr val="000000"/>
                  </a:outerShdw>
                </a:effectLst>
                <a:latin typeface="Arial" charset="0"/>
                <a:ea typeface="Arial MT" charset="0"/>
                <a:cs typeface="Arial" charset="0"/>
              </a:rPr>
              <a:t>4</a:t>
            </a:r>
            <a:endParaRPr lang="ar-JO" sz="4000" b="1" dirty="0">
              <a:solidFill>
                <a:srgbClr val="FFFFCC"/>
              </a:solidFill>
              <a:effectLst>
                <a:outerShdw blurRad="38100" dist="38100" dir="2700000" algn="tl">
                  <a:srgbClr val="000000"/>
                </a:outerShdw>
              </a:effectLst>
              <a:latin typeface="Arial MT" charset="0"/>
              <a:ea typeface="Arial MT" charset="0"/>
              <a:cs typeface="Arial MT" charset="0"/>
            </a:endParaRP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789169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t="49800" b="12292"/>
          <a:stretch/>
        </p:blipFill>
        <p:spPr>
          <a:xfrm>
            <a:off x="0" y="4320987"/>
            <a:ext cx="9137306" cy="2599765"/>
          </a:xfrm>
          <a:prstGeom prst="rect">
            <a:avLst/>
          </a:prstGeom>
        </p:spPr>
      </p:pic>
      <p:sp>
        <p:nvSpPr>
          <p:cNvPr id="900098" name="Rectangle 2"/>
          <p:cNvSpPr>
            <a:spLocks noGrp="1" noChangeArrowheads="1"/>
          </p:cNvSpPr>
          <p:nvPr>
            <p:ph type="ctrTitle"/>
          </p:nvPr>
        </p:nvSpPr>
        <p:spPr>
          <a:xfrm>
            <a:off x="0" y="5512"/>
            <a:ext cx="9137306" cy="1042306"/>
          </a:xfrm>
          <a:solidFill>
            <a:schemeClr val="tx1"/>
          </a:solidFill>
          <a:effectLst/>
        </p:spPr>
        <p:txBody>
          <a:bodyPr/>
          <a:lstStyle/>
          <a:p>
            <a:pPr>
              <a:defRPr/>
            </a:pPr>
            <a:r>
              <a:rPr lang="ar-JO" sz="4800" b="1" dirty="0">
                <a:effectLst/>
                <a:latin typeface="Arial" panose="020B0604020202020204" pitchFamily="34" charset="0"/>
                <a:ea typeface="ＭＳ Ｐゴシック" charset="0"/>
                <a:cs typeface="Arial" panose="020B0604020202020204" pitchFamily="34" charset="0"/>
              </a:rPr>
              <a:t>أسئلة نقاشية</a:t>
            </a:r>
            <a:endParaRPr lang="en-US" sz="4800" b="1" dirty="0">
              <a:effectLst/>
              <a:latin typeface="Arial" charset="0"/>
              <a:ea typeface="ＭＳ Ｐゴシック" charset="0"/>
              <a:cs typeface="ＭＳ Ｐゴシック" charset="0"/>
            </a:endParaRPr>
          </a:p>
        </p:txBody>
      </p:sp>
      <p:sp>
        <p:nvSpPr>
          <p:cNvPr id="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64</a:t>
            </a:r>
          </a:p>
        </p:txBody>
      </p:sp>
      <p:sp>
        <p:nvSpPr>
          <p:cNvPr id="2" name="Rectangle 2">
            <a:extLst>
              <a:ext uri="{FF2B5EF4-FFF2-40B4-BE49-F238E27FC236}">
                <a16:creationId xmlns:a16="http://schemas.microsoft.com/office/drawing/2014/main" id="{09E65DD3-E576-134A-A694-9C1091A0C663}"/>
              </a:ext>
            </a:extLst>
          </p:cNvPr>
          <p:cNvSpPr txBox="1">
            <a:spLocks noChangeArrowheads="1"/>
          </p:cNvSpPr>
          <p:nvPr/>
        </p:nvSpPr>
        <p:spPr bwMode="auto">
          <a:xfrm>
            <a:off x="242047" y="1341251"/>
            <a:ext cx="8538882" cy="540086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r"/>
            <a:r>
              <a:rPr lang="ar-JO" sz="2800" b="1" dirty="0">
                <a:solidFill>
                  <a:schemeClr val="tx1"/>
                </a:solidFill>
                <a:latin typeface="Arial" panose="020B0604020202020204" pitchFamily="34" charset="0"/>
                <a:cs typeface="Arial" panose="020B0604020202020204" pitchFamily="34" charset="0"/>
              </a:rPr>
              <a:t>1. برأيك لماذا يجد معظم الناس صعوبة في قبول عقيدة الضمان الأبدي للمؤمن ؟</a:t>
            </a:r>
            <a:endParaRPr lang="en-US" sz="2800" b="1" dirty="0">
              <a:solidFill>
                <a:schemeClr val="tx1"/>
              </a:solidFill>
              <a:latin typeface="Arial" panose="020B0604020202020204" pitchFamily="34" charset="0"/>
              <a:cs typeface="Arial" panose="020B0604020202020204" pitchFamily="34" charset="0"/>
            </a:endParaRPr>
          </a:p>
          <a:p>
            <a:pPr marL="520700" lvl="3" indent="-520700" algn="l">
              <a:buFont typeface="+mj-lt"/>
              <a:buAutoNum type="arabicPeriod"/>
            </a:pPr>
            <a:endParaRPr lang="en-SG" sz="2800" b="1" dirty="0">
              <a:solidFill>
                <a:schemeClr val="tx1"/>
              </a:solidFill>
              <a:latin typeface="Arial" panose="020B0604020202020204" pitchFamily="34" charset="0"/>
              <a:cs typeface="Arial" panose="020B0604020202020204" pitchFamily="34" charset="0"/>
            </a:endParaRPr>
          </a:p>
          <a:p>
            <a:pPr marL="0" lvl="3" algn="r"/>
            <a:r>
              <a:rPr lang="ar-JO" sz="2800" b="1" dirty="0">
                <a:solidFill>
                  <a:schemeClr val="tx1"/>
                </a:solidFill>
                <a:latin typeface="Arial" panose="020B0604020202020204" pitchFamily="34" charset="0"/>
                <a:cs typeface="Arial" panose="020B0604020202020204" pitchFamily="34" charset="0"/>
              </a:rPr>
              <a:t>2. إذا جاء المسيح ليطلب ويخلص ما قد هلك، ومع ذلك يمكننا أن نصبح بطريقة ما غير مخلصين - وبالتالي نتراجع عما جاء المسيح ليفعله - أليس من الحكمة أن يأخذنا الله إلى السماء في اللحظة التي نخلص فيها من أجل ضمان أننا نجعل ذلك؟ أليس من المخاطرة بلا داع إجبارنا على البقاء هنا؟ (ستانلي، 10) هل توافق على ذلك؟</a:t>
            </a:r>
            <a:endParaRPr lang="en-SG"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25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2FAC7-B7FE-14E5-CF5D-11FC29A2009D}"/>
              </a:ext>
            </a:extLst>
          </p:cNvPr>
          <p:cNvPicPr>
            <a:picLocks noChangeAspect="1"/>
          </p:cNvPicPr>
          <p:nvPr/>
        </p:nvPicPr>
        <p:blipFill rotWithShape="1">
          <a:blip r:embed="rId4">
            <a:lum bright="70000" contrast="-70000"/>
          </a:blip>
          <a:srcRect t="49800" b="12292"/>
          <a:stretch/>
        </p:blipFill>
        <p:spPr>
          <a:xfrm>
            <a:off x="0" y="4320987"/>
            <a:ext cx="9137306" cy="2599765"/>
          </a:xfrm>
          <a:prstGeom prst="rect">
            <a:avLst/>
          </a:prstGeom>
        </p:spPr>
      </p:pic>
      <p:sp>
        <p:nvSpPr>
          <p:cNvPr id="900098" name="Rectangle 2"/>
          <p:cNvSpPr>
            <a:spLocks noGrp="1" noChangeArrowheads="1"/>
          </p:cNvSpPr>
          <p:nvPr>
            <p:ph type="ctrTitle"/>
          </p:nvPr>
        </p:nvSpPr>
        <p:spPr>
          <a:xfrm>
            <a:off x="0" y="23441"/>
            <a:ext cx="9137306" cy="1042306"/>
          </a:xfrm>
          <a:solidFill>
            <a:schemeClr val="tx1"/>
          </a:solidFill>
          <a:ln>
            <a:noFill/>
          </a:ln>
          <a:effectLst/>
        </p:spPr>
        <p:txBody>
          <a:bodyPr vert="horz" wrap="square" lIns="91440" tIns="45720" rIns="91440" bIns="45720" numCol="1" anchor="ctr" anchorCtr="0" compatLnSpc="1">
            <a:prstTxWarp prst="textNoShape">
              <a:avLst/>
            </a:prstTxWarp>
          </a:bodyPr>
          <a:lstStyle/>
          <a:p>
            <a:r>
              <a:rPr lang="ar-JO" sz="4800" b="1" dirty="0">
                <a:effectLst/>
                <a:latin typeface="Arial" panose="020B0604020202020204" pitchFamily="34" charset="0"/>
                <a:ea typeface="ＭＳ Ｐゴシック" charset="0"/>
                <a:cs typeface="Arial" panose="020B0604020202020204" pitchFamily="34" charset="0"/>
              </a:rPr>
              <a:t>أسئلة نقاشية</a:t>
            </a:r>
            <a:endParaRPr lang="en-US" sz="4800" b="1" dirty="0">
              <a:latin typeface="Arial" charset="0"/>
              <a:ea typeface="ＭＳ Ｐゴシック" charset="0"/>
            </a:endParaRPr>
          </a:p>
        </p:txBody>
      </p:sp>
      <p:sp>
        <p:nvSpPr>
          <p:cNvPr id="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64</a:t>
            </a:r>
          </a:p>
        </p:txBody>
      </p:sp>
      <p:sp>
        <p:nvSpPr>
          <p:cNvPr id="4" name="Rectangle 2">
            <a:extLst>
              <a:ext uri="{FF2B5EF4-FFF2-40B4-BE49-F238E27FC236}">
                <a16:creationId xmlns:a16="http://schemas.microsoft.com/office/drawing/2014/main" id="{C75918C6-C44D-C3FE-6BEA-5C8687CE9B00}"/>
              </a:ext>
            </a:extLst>
          </p:cNvPr>
          <p:cNvSpPr txBox="1">
            <a:spLocks noChangeArrowheads="1"/>
          </p:cNvSpPr>
          <p:nvPr/>
        </p:nvSpPr>
        <p:spPr bwMode="auto">
          <a:xfrm>
            <a:off x="228598" y="1341251"/>
            <a:ext cx="8673354" cy="540086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r"/>
            <a:r>
              <a:rPr lang="ar-JO" sz="2800" b="1" dirty="0">
                <a:solidFill>
                  <a:schemeClr val="tx1"/>
                </a:solidFill>
                <a:latin typeface="Arial" panose="020B0604020202020204" pitchFamily="34" charset="0"/>
                <a:cs typeface="Arial" panose="020B0604020202020204" pitchFamily="34" charset="0"/>
              </a:rPr>
              <a:t>3. إذا كان خلاصنا يعتمد على ثبات إيماننا، فبأي معيار يجب أن نحكم على ثباتنا؟ هل يمكن أن يكون لدينا أي شك على الإطلاق؟ إلى متى يمكننا أن نشك؟ إلى أي درجة يمكننا أن نشك؟ هل هناك حصة إلهية لا نجرؤ على تجاوزها؟ (ستانلي، 95) متفق عليه؟</a:t>
            </a:r>
            <a:endParaRPr lang="en-US" sz="2800" b="1" dirty="0">
              <a:solidFill>
                <a:schemeClr val="tx1"/>
              </a:solidFill>
              <a:latin typeface="Arial" panose="020B0604020202020204" pitchFamily="34" charset="0"/>
              <a:cs typeface="Arial" panose="020B0604020202020204" pitchFamily="34" charset="0"/>
            </a:endParaRPr>
          </a:p>
          <a:p>
            <a:pPr marL="520700" lvl="3" indent="-520700" algn="l">
              <a:buFont typeface="+mj-lt"/>
              <a:buAutoNum type="arabicPeriod" startAt="3"/>
            </a:pPr>
            <a:endParaRPr lang="en-SG" sz="2800" dirty="0">
              <a:solidFill>
                <a:schemeClr val="tx1"/>
              </a:solidFill>
              <a:latin typeface="Arial" panose="020B0604020202020204" pitchFamily="34" charset="0"/>
              <a:cs typeface="Arial" panose="020B0604020202020204" pitchFamily="34" charset="0"/>
            </a:endParaRPr>
          </a:p>
          <a:p>
            <a:pPr marL="0" lvl="3" algn="r"/>
            <a:r>
              <a:rPr lang="ar-JO" sz="2800" b="1" dirty="0">
                <a:solidFill>
                  <a:schemeClr val="tx1"/>
                </a:solidFill>
                <a:latin typeface="Arial" panose="020B0604020202020204" pitchFamily="34" charset="0"/>
                <a:cs typeface="Arial" panose="020B0604020202020204" pitchFamily="34" charset="0"/>
              </a:rPr>
              <a:t>4. هل تعتقد أن الإيمان بوجهة نظر "متى يخلص مرة يخلص دائمًا" يجعل المسيحيين يهملون خلاصهم؟ لم ولم لا؟</a:t>
            </a:r>
            <a:endParaRPr lang="en-SG"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94537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269735" y="76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dirty="0">
                <a:solidFill>
                  <a:srgbClr val="000000"/>
                </a:solidFill>
              </a:rPr>
              <a:t>65</a:t>
            </a:r>
            <a:endParaRPr lang="en-US" dirty="0">
              <a:solidFill>
                <a:srgbClr val="000000"/>
              </a:solidFill>
            </a:endParaRP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1. سيتم المحافظة على خلاصهم لحين رجوع الرب                               (1 كو 1: 8-9)</a:t>
            </a:r>
            <a:endParaRPr lang="en-US" altLang="zh-CN" sz="2800" b="0" dirty="0">
              <a:solidFill>
                <a:srgbClr val="FFFFFF"/>
              </a:solidFill>
              <a:latin typeface="Arial" panose="020B0604020202020204" pitchFamily="34" charset="0"/>
              <a:ea typeface="SimSun" charset="0"/>
              <a:cs typeface="Arial" panose="020B0604020202020204" pitchFamily="34" charset="0"/>
            </a:endParaRPr>
          </a:p>
        </p:txBody>
      </p:sp>
      <p:sp>
        <p:nvSpPr>
          <p:cNvPr id="273412" name="Text Box 1211"/>
          <p:cNvSpPr txBox="1">
            <a:spLocks noChangeArrowheads="1"/>
          </p:cNvSpPr>
          <p:nvPr/>
        </p:nvSpPr>
        <p:spPr bwMode="auto">
          <a:xfrm>
            <a:off x="228600" y="544939"/>
            <a:ext cx="8686800"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i="1" dirty="0">
                <a:solidFill>
                  <a:srgbClr val="FFFFFF"/>
                </a:solidFill>
                <a:ea typeface="SimSun" charset="0"/>
                <a:cs typeface="SimSun" charset="0"/>
              </a:rPr>
              <a:t>من المثير للدهشة أن بولس أكد لأهل كورنثوس مرارًا وتكرارًا</a:t>
            </a:r>
          </a:p>
          <a:p>
            <a:pPr algn="ctr" defTabSz="914400" eaLnBrk="1" fontAlgn="base" hangingPunct="1">
              <a:spcBef>
                <a:spcPct val="0"/>
              </a:spcBef>
              <a:spcAft>
                <a:spcPct val="0"/>
              </a:spcAft>
            </a:pPr>
            <a:r>
              <a:rPr lang="ar-JO" altLang="zh-CN" i="1" dirty="0">
                <a:solidFill>
                  <a:srgbClr val="FFFFFF"/>
                </a:solidFill>
                <a:ea typeface="SimSun" charset="0"/>
                <a:cs typeface="SimSun" charset="0"/>
              </a:rPr>
              <a:t> أن لهم ضمانًا أبديًا:</a:t>
            </a:r>
            <a:endParaRPr lang="en-US" altLang="zh-CN" i="1" dirty="0">
              <a:solidFill>
                <a:srgbClr val="FFFFFF"/>
              </a:solidFill>
              <a:ea typeface="SimSun" charset="0"/>
              <a:cs typeface="SimSun" charset="0"/>
            </a:endParaRPr>
          </a:p>
        </p:txBody>
      </p:sp>
      <p:sp>
        <p:nvSpPr>
          <p:cNvPr id="41148" name="Text Box 1212"/>
          <p:cNvSpPr txBox="1">
            <a:spLocks noChangeArrowheads="1"/>
          </p:cNvSpPr>
          <p:nvPr/>
        </p:nvSpPr>
        <p:spPr bwMode="auto">
          <a:xfrm>
            <a:off x="0" y="2307380"/>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2. على الرغم من دخول المؤمنين الجسديين إلى السماء بسبب إيمانهم الخلاصي لكن بدون مكافآت</a:t>
            </a:r>
            <a:endParaRPr lang="en-US" altLang="zh-CN" sz="2800" b="0" dirty="0">
              <a:solidFill>
                <a:srgbClr val="FFFFFF"/>
              </a:solidFill>
              <a:latin typeface="Arial" panose="020B0604020202020204" pitchFamily="34" charset="0"/>
              <a:ea typeface="SimSun" charset="0"/>
              <a:cs typeface="Arial" panose="020B0604020202020204" pitchFamily="34" charset="0"/>
            </a:endParaRPr>
          </a:p>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(1 كو 3: 12-15، 2 كو 5: 10)</a:t>
            </a:r>
            <a:r>
              <a:rPr lang="en-US" altLang="zh-CN" sz="2800" b="0" dirty="0">
                <a:solidFill>
                  <a:srgbClr val="FFFFFF"/>
                </a:solidFill>
                <a:latin typeface="Arial" panose="020B0604020202020204" pitchFamily="34" charset="0"/>
                <a:ea typeface="SimSun" charset="0"/>
                <a:cs typeface="Arial" panose="020B0604020202020204" pitchFamily="34" charset="0"/>
              </a:rPr>
              <a:t> </a:t>
            </a:r>
          </a:p>
        </p:txBody>
      </p:sp>
      <p:sp>
        <p:nvSpPr>
          <p:cNvPr id="273417" name="Rectangle 1216"/>
          <p:cNvSpPr>
            <a:spLocks noGrp="1" noChangeArrowheads="1"/>
          </p:cNvSpPr>
          <p:nvPr>
            <p:ph type="title" idx="4294967295"/>
          </p:nvPr>
        </p:nvSpPr>
        <p:spPr>
          <a:xfrm>
            <a:off x="914400" y="0"/>
            <a:ext cx="6858000" cy="519113"/>
          </a:xfrm>
          <a:solidFill>
            <a:srgbClr val="000000"/>
          </a:solidFill>
        </p:spPr>
        <p:txBody>
          <a:bodyPr anchor="t">
            <a:spAutoFit/>
          </a:bodyPr>
          <a:lstStyle/>
          <a:p>
            <a:pPr algn="ctr" eaLnBrk="1" hangingPunct="1"/>
            <a:r>
              <a:rPr lang="ar-JO" sz="2800" b="1" dirty="0">
                <a:solidFill>
                  <a:srgbClr val="FFFFFF"/>
                </a:solidFill>
                <a:latin typeface="Arial" charset="0"/>
                <a:ea typeface="SimSun" charset="0"/>
                <a:cs typeface="SimSun" charset="0"/>
              </a:rPr>
              <a:t>الضمان الأبدي في كورنثوس</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75398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55" name="Picture 3" descr="Picture 3"/>
          <p:cNvPicPr>
            <a:picLocks noChangeAspect="1"/>
          </p:cNvPicPr>
          <p:nvPr/>
        </p:nvPicPr>
        <p:blipFill>
          <a:blip r:embed="rId3" cstate="print"/>
          <a:stretch>
            <a:fillRect/>
          </a:stretch>
        </p:blipFill>
        <p:spPr>
          <a:xfrm>
            <a:off x="-6247" y="-25400"/>
            <a:ext cx="8260080" cy="6883400"/>
          </a:xfrm>
          <a:prstGeom prst="rect">
            <a:avLst/>
          </a:prstGeom>
          <a:ln w="12700">
            <a:miter lim="400000"/>
          </a:ln>
        </p:spPr>
      </p:pic>
      <p:sp>
        <p:nvSpPr>
          <p:cNvPr id="2" name="Rectangle 4">
            <a:extLst>
              <a:ext uri="{FF2B5EF4-FFF2-40B4-BE49-F238E27FC236}">
                <a16:creationId xmlns:a16="http://schemas.microsoft.com/office/drawing/2014/main" id="{D2A25C6A-1DD9-22AF-464D-EFE113080EC1}"/>
              </a:ext>
            </a:extLst>
          </p:cNvPr>
          <p:cNvSpPr txBox="1">
            <a:spLocks/>
          </p:cNvSpPr>
          <p:nvPr/>
        </p:nvSpPr>
        <p:spPr>
          <a:xfrm>
            <a:off x="5246557" y="163643"/>
            <a:ext cx="3627620" cy="2988039"/>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4000" b="1" i="1">
                <a:solidFill>
                  <a:srgbClr val="000000"/>
                </a:solidFill>
                <a:latin typeface="Arial"/>
                <a:ea typeface="Arial"/>
                <a:cs typeface="Arial"/>
                <a:sym typeface="Arial"/>
              </a:defRPr>
            </a:pPr>
            <a: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وستمتحن</a:t>
            </a:r>
            <a:r>
              <a:rPr kumimoji="0" lang="ar-SA" sz="4000" b="1" i="1" u="none" strike="noStrike" kern="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sym typeface="ＭＳ Ｐゴシック"/>
              </a:rPr>
              <a:t> النار </a:t>
            </a:r>
            <a:r>
              <a:rPr kumimoji="0" lang="ar-JO" sz="4000" b="1" i="1" u="none" strike="noStrike" kern="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عمل كل واحد </a:t>
            </a:r>
            <a:endParaRPr kumimoji="0" lang="ar-JO" sz="4000" b="1" i="1"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sz="4000" b="1" i="1">
                <a:solidFill>
                  <a:srgbClr val="000000"/>
                </a:solidFill>
                <a:latin typeface="Arial"/>
                <a:ea typeface="Arial"/>
                <a:cs typeface="Arial"/>
                <a:sym typeface="Arial"/>
              </a:defRPr>
            </a:pPr>
            <a: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ما هو </a:t>
            </a:r>
            <a:b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br>
            <a: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(1 </a:t>
            </a:r>
            <a: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كو </a:t>
            </a:r>
            <a:r>
              <a:rPr kumimoji="0" lang="ar-SA" sz="4000" b="1" i="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3: 13)</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8" name="Rectangle 2"/>
          <p:cNvSpPr txBox="1">
            <a:spLocks noGrp="1"/>
          </p:cNvSpPr>
          <p:nvPr>
            <p:ph type="title"/>
          </p:nvPr>
        </p:nvSpPr>
        <p:spPr>
          <a:xfrm>
            <a:off x="0" y="0"/>
            <a:ext cx="9144000" cy="838200"/>
          </a:xfrm>
          <a:prstGeom prst="rect">
            <a:avLst/>
          </a:prstGeom>
        </p:spPr>
        <p:txBody>
          <a:bodyPr/>
          <a:lstStyle/>
          <a:p>
            <a:pPr algn="ctr" rtl="1">
              <a:defRPr sz="3600" b="1"/>
            </a:pPr>
            <a:r>
              <a:rPr b="0" dirty="0" err="1">
                <a:latin typeface="Arial" panose="020B0604020202020204" pitchFamily="34" charset="0"/>
                <a:ea typeface="ＭＳ Ｐゴシック"/>
                <a:cs typeface="Arial" panose="020B0604020202020204" pitchFamily="34" charset="0"/>
                <a:sym typeface="ＭＳ Ｐゴシック"/>
              </a:rPr>
              <a:t>مواد</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بناء</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دائمة</a:t>
            </a:r>
            <a:r>
              <a:rPr b="0" dirty="0">
                <a:latin typeface="Arial" panose="020B0604020202020204" pitchFamily="34" charset="0"/>
                <a:ea typeface="ＭＳ Ｐゴシック"/>
                <a:cs typeface="Arial" panose="020B0604020202020204" pitchFamily="34" charset="0"/>
                <a:sym typeface="ＭＳ Ｐゴシック"/>
              </a:rPr>
              <a:t> </a:t>
            </a:r>
            <a:r>
              <a:rPr lang="ar-JO" b="0" dirty="0">
                <a:latin typeface="Arial" panose="020B0604020202020204" pitchFamily="34" charset="0"/>
                <a:ea typeface="ＭＳ Ｐゴシック"/>
                <a:cs typeface="Arial" panose="020B0604020202020204" pitchFamily="34" charset="0"/>
                <a:sym typeface="ＭＳ Ｐゴシック"/>
              </a:rPr>
              <a:t>(3: 12أ)</a:t>
            </a:r>
            <a:endParaRPr dirty="0">
              <a:latin typeface="Arial" panose="020B0604020202020204" pitchFamily="34" charset="0"/>
              <a:cs typeface="Arial" panose="020B0604020202020204" pitchFamily="34" charset="0"/>
            </a:endParaRPr>
          </a:p>
        </p:txBody>
      </p:sp>
      <p:sp>
        <p:nvSpPr>
          <p:cNvPr id="12259" name="Rectangle 3"/>
          <p:cNvSpPr txBox="1">
            <a:spLocks noGrp="1"/>
          </p:cNvSpPr>
          <p:nvPr>
            <p:ph type="body" sz="quarter" idx="1"/>
          </p:nvPr>
        </p:nvSpPr>
        <p:spPr>
          <a:xfrm>
            <a:off x="0" y="5791200"/>
            <a:ext cx="9144000" cy="609600"/>
          </a:xfrm>
          <a:prstGeom prst="rect">
            <a:avLst/>
          </a:prstGeom>
          <a:solidFill>
            <a:srgbClr val="3333CC"/>
          </a:solidFill>
        </p:spPr>
        <p:txBody>
          <a:bodyPr/>
          <a:lstStyle/>
          <a:p>
            <a:pPr algn="ctr" rtl="1">
              <a:defRPr b="1">
                <a:solidFill>
                  <a:schemeClr val="accent3">
                    <a:lumOff val="44000"/>
                  </a:schemeClr>
                </a:solidFill>
              </a:defRPr>
            </a:pPr>
            <a:r>
              <a:rPr b="1" dirty="0" err="1">
                <a:latin typeface="Arial" panose="020B0604020202020204" pitchFamily="34" charset="0"/>
                <a:ea typeface="ＭＳ Ｐゴシック"/>
                <a:cs typeface="Arial" panose="020B0604020202020204" pitchFamily="34" charset="0"/>
                <a:sym typeface="ＭＳ Ｐゴシック"/>
              </a:rPr>
              <a:t>الأساس</a:t>
            </a:r>
            <a:r>
              <a:rPr b="1" dirty="0">
                <a:latin typeface="Arial" panose="020B0604020202020204" pitchFamily="34" charset="0"/>
                <a:ea typeface="ＭＳ Ｐゴシック"/>
                <a:cs typeface="Arial" panose="020B0604020202020204" pitchFamily="34" charset="0"/>
                <a:sym typeface="ＭＳ Ｐゴシック"/>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ea typeface="ＭＳ Ｐゴシック"/>
                <a:cs typeface="Arial" panose="020B0604020202020204" pitchFamily="34" charset="0"/>
                <a:sym typeface="ＭＳ Ｐゴシック"/>
              </a:rPr>
              <a:t>الرب</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يسوع</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المسيح</a:t>
            </a:r>
            <a:r>
              <a:rPr b="1" dirty="0">
                <a:latin typeface="Arial" panose="020B0604020202020204" pitchFamily="34" charset="0"/>
                <a:ea typeface="ＭＳ Ｐゴシック"/>
                <a:cs typeface="Arial" panose="020B0604020202020204" pitchFamily="34" charset="0"/>
                <a:sym typeface="ＭＳ Ｐゴシック"/>
              </a:rPr>
              <a:t> </a:t>
            </a:r>
            <a:r>
              <a:rPr lang="ar-JO" b="1" dirty="0">
                <a:latin typeface="Arial" panose="020B0604020202020204" pitchFamily="34" charset="0"/>
                <a:cs typeface="Arial" panose="020B0604020202020204" pitchFamily="34" charset="0"/>
              </a:rPr>
              <a:t>(1 كو 3: 11)</a:t>
            </a:r>
            <a:endParaRPr b="1" dirty="0">
              <a:latin typeface="Arial" panose="020B0604020202020204" pitchFamily="34" charset="0"/>
              <a:cs typeface="Arial" panose="020B0604020202020204" pitchFamily="34" charset="0"/>
            </a:endParaRPr>
          </a:p>
        </p:txBody>
      </p:sp>
      <p:grpSp>
        <p:nvGrpSpPr>
          <p:cNvPr id="12262" name="Rectangle 6"/>
          <p:cNvGrpSpPr/>
          <p:nvPr/>
        </p:nvGrpSpPr>
        <p:grpSpPr>
          <a:xfrm>
            <a:off x="2057399" y="1905000"/>
            <a:ext cx="609602" cy="3352800"/>
            <a:chOff x="0" y="0"/>
            <a:chExt cx="609600" cy="3352800"/>
          </a:xfrm>
        </p:grpSpPr>
        <p:sp>
          <p:nvSpPr>
            <p:cNvPr id="12260" name="Rectangle"/>
            <p:cNvSpPr/>
            <p:nvPr/>
          </p:nvSpPr>
          <p:spPr>
            <a:xfrm rot="16200000">
              <a:off x="-1371600" y="1371600"/>
              <a:ext cx="3352800" cy="609600"/>
            </a:xfrm>
            <a:prstGeom prst="rect">
              <a:avLst/>
            </a:prstGeom>
            <a:solidFill>
              <a:srgbClr val="F5D053"/>
            </a:solidFill>
            <a:ln w="9525" cap="flat">
              <a:solidFill>
                <a:srgbClr val="000000"/>
              </a:solidFill>
              <a:prstDash val="solid"/>
              <a:round/>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3200">
                  <a:latin typeface="Tahoma"/>
                  <a:ea typeface="Tahoma"/>
                  <a:cs typeface="Tahoma"/>
                  <a:sym typeface="Tahoma"/>
                </a:defRPr>
              </a:pPr>
              <a:endParaRPr kumimoji="0" sz="3200" b="1"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endParaRPr>
            </a:p>
          </p:txBody>
        </p:sp>
        <p:sp>
          <p:nvSpPr>
            <p:cNvPr id="12261" name="ذهب"/>
            <p:cNvSpPr txBox="1"/>
            <p:nvPr/>
          </p:nvSpPr>
          <p:spPr>
            <a:xfrm rot="16200000">
              <a:off x="-1323594" y="1378838"/>
              <a:ext cx="3251836" cy="5951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700"/>
                </a:spcBef>
                <a:defRPr sz="3200" b="0">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700"/>
                </a:spcBef>
                <a:spcAft>
                  <a:spcPts val="0"/>
                </a:spcAft>
                <a:buClrTx/>
                <a:buSzTx/>
                <a:buFontTx/>
                <a:buNone/>
                <a:tabLst/>
                <a:defRPr b="1">
                  <a:latin typeface="Tahoma"/>
                  <a:ea typeface="Tahoma"/>
                  <a:cs typeface="Tahoma"/>
                  <a:sym typeface="Tahoma"/>
                </a:defRPr>
              </a:pPr>
              <a:r>
                <a:rPr kumimoji="0"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ＭＳ Ｐゴシック"/>
                </a:rPr>
                <a:t>ذهب</a:t>
              </a:r>
            </a:p>
          </p:txBody>
        </p:sp>
      </p:grpSp>
      <p:grpSp>
        <p:nvGrpSpPr>
          <p:cNvPr id="12265" name="Rectangle 7"/>
          <p:cNvGrpSpPr/>
          <p:nvPr/>
        </p:nvGrpSpPr>
        <p:grpSpPr>
          <a:xfrm>
            <a:off x="6019799" y="1905000"/>
            <a:ext cx="609602" cy="3352800"/>
            <a:chOff x="0" y="0"/>
            <a:chExt cx="609600" cy="3352800"/>
          </a:xfrm>
        </p:grpSpPr>
        <p:sp>
          <p:nvSpPr>
            <p:cNvPr id="12263" name="Rectangle"/>
            <p:cNvSpPr/>
            <p:nvPr/>
          </p:nvSpPr>
          <p:spPr>
            <a:xfrm rot="16200000">
              <a:off x="-1371600" y="1371600"/>
              <a:ext cx="3352800" cy="609600"/>
            </a:xfrm>
            <a:prstGeom prst="rect">
              <a:avLst/>
            </a:prstGeom>
            <a:blipFill rotWithShape="1">
              <a:blip r:embed="rId3" cstate="print"/>
              <a:srcRect/>
              <a:stretch>
                <a:fillRect/>
              </a:stretch>
            </a:blipFill>
            <a:ln w="9525" cap="flat">
              <a:solidFill>
                <a:srgbClr val="000000"/>
              </a:solidFill>
              <a:prstDash val="solid"/>
              <a:round/>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3200">
                  <a:latin typeface="Tahoma"/>
                  <a:ea typeface="Tahoma"/>
                  <a:cs typeface="Tahoma"/>
                  <a:sym typeface="Tahoma"/>
                </a:defRPr>
              </a:pPr>
              <a:endParaRPr kumimoji="0" sz="3200" b="1"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endParaRPr>
            </a:p>
          </p:txBody>
        </p:sp>
        <p:sp>
          <p:nvSpPr>
            <p:cNvPr id="12264" name="حجارة كريمة"/>
            <p:cNvSpPr txBox="1"/>
            <p:nvPr/>
          </p:nvSpPr>
          <p:spPr>
            <a:xfrm rot="16200000">
              <a:off x="-1313625" y="1384014"/>
              <a:ext cx="3251836" cy="584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700"/>
                </a:spcBef>
                <a:defRPr sz="3200" b="0">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700"/>
                </a:spcBef>
                <a:spcAft>
                  <a:spcPts val="0"/>
                </a:spcAft>
                <a:buClrTx/>
                <a:buSzTx/>
                <a:buFontTx/>
                <a:buNone/>
                <a:tabLst/>
                <a:defRPr b="1">
                  <a:latin typeface="Tahoma"/>
                  <a:ea typeface="Tahoma"/>
                  <a:cs typeface="Tahoma"/>
                  <a:sym typeface="Tahoma"/>
                </a:defRPr>
              </a:pPr>
              <a:r>
                <a:rPr kumimoji="0"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ＭＳ Ｐゴシック"/>
                </a:rPr>
                <a:t>حجارة كريمة</a:t>
              </a:r>
            </a:p>
          </p:txBody>
        </p:sp>
      </p:grpSp>
      <p:grpSp>
        <p:nvGrpSpPr>
          <p:cNvPr id="12268" name="Rectangle 8"/>
          <p:cNvGrpSpPr/>
          <p:nvPr/>
        </p:nvGrpSpPr>
        <p:grpSpPr>
          <a:xfrm>
            <a:off x="3886199" y="1295400"/>
            <a:ext cx="609602" cy="3962400"/>
            <a:chOff x="0" y="0"/>
            <a:chExt cx="609600" cy="3962400"/>
          </a:xfrm>
        </p:grpSpPr>
        <p:sp>
          <p:nvSpPr>
            <p:cNvPr id="12266" name="Rectangle"/>
            <p:cNvSpPr/>
            <p:nvPr/>
          </p:nvSpPr>
          <p:spPr>
            <a:xfrm rot="16200000">
              <a:off x="-1676400" y="1676400"/>
              <a:ext cx="3962400" cy="609600"/>
            </a:xfrm>
            <a:prstGeom prst="rect">
              <a:avLst/>
            </a:prstGeom>
            <a:solidFill>
              <a:srgbClr val="A6A6A6"/>
            </a:solidFill>
            <a:ln w="9525" cap="flat">
              <a:solidFill>
                <a:srgbClr val="000000"/>
              </a:solidFill>
              <a:prstDash val="solid"/>
              <a:round/>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3200">
                  <a:latin typeface="Tahoma"/>
                  <a:ea typeface="Tahoma"/>
                  <a:cs typeface="Tahoma"/>
                  <a:sym typeface="Tahoma"/>
                </a:defRPr>
              </a:pPr>
              <a:endParaRPr kumimoji="0" sz="3200" b="1"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endParaRPr>
            </a:p>
          </p:txBody>
        </p:sp>
        <p:sp>
          <p:nvSpPr>
            <p:cNvPr id="12267" name="فضة"/>
            <p:cNvSpPr txBox="1"/>
            <p:nvPr/>
          </p:nvSpPr>
          <p:spPr>
            <a:xfrm rot="16200000">
              <a:off x="-1628393" y="1683638"/>
              <a:ext cx="3861435" cy="5951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700"/>
                </a:spcBef>
                <a:defRPr sz="3200" b="0">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700"/>
                </a:spcBef>
                <a:spcAft>
                  <a:spcPts val="0"/>
                </a:spcAft>
                <a:buClrTx/>
                <a:buSzTx/>
                <a:buFontTx/>
                <a:buNone/>
                <a:tabLst/>
                <a:defRPr b="1">
                  <a:latin typeface="Tahoma"/>
                  <a:ea typeface="Tahoma"/>
                  <a:cs typeface="Tahoma"/>
                  <a:sym typeface="Tahoma"/>
                </a:defRPr>
              </a:pPr>
              <a:r>
                <a:rPr kumimoji="0"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ＭＳ Ｐゴシック"/>
                </a:rPr>
                <a:t>فضة</a:t>
              </a:r>
            </a:p>
          </p:txBody>
        </p:sp>
      </p:grpSp>
      <p:grpSp>
        <p:nvGrpSpPr>
          <p:cNvPr id="12271" name="Group 9"/>
          <p:cNvGrpSpPr/>
          <p:nvPr/>
        </p:nvGrpSpPr>
        <p:grpSpPr>
          <a:xfrm>
            <a:off x="1160521" y="796563"/>
            <a:ext cx="6134934" cy="1912074"/>
            <a:chOff x="0" y="0"/>
            <a:chExt cx="6134933" cy="1912072"/>
          </a:xfrm>
        </p:grpSpPr>
        <p:sp>
          <p:nvSpPr>
            <p:cNvPr id="12269" name="Rectangle 10"/>
            <p:cNvSpPr/>
            <p:nvPr/>
          </p:nvSpPr>
          <p:spPr>
            <a:xfrm rot="20189824">
              <a:off x="-17522" y="651236"/>
              <a:ext cx="3352801" cy="609601"/>
            </a:xfrm>
            <a:prstGeom prst="rect">
              <a:avLst/>
            </a:prstGeom>
            <a:blipFill rotWithShape="1">
              <a:blip r:embed="rId4" cstate="print"/>
              <a:srcRect/>
              <a:tile tx="0" ty="0" sx="100000" sy="100000" flip="none" algn="tl"/>
            </a:blip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2800">
                  <a:solidFill>
                    <a:srgbClr val="8F8F8F">
                      <a:lumOff val="44000"/>
                    </a:srgbClr>
                  </a:solidFill>
                  <a:latin typeface="Tahoma"/>
                  <a:ea typeface="Tahoma"/>
                  <a:cs typeface="Tahoma"/>
                  <a:sym typeface="Tahoma"/>
                </a:defRPr>
              </a:pPr>
              <a:endPar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sp>
          <p:nvSpPr>
            <p:cNvPr id="12270" name="Rectangle 11"/>
            <p:cNvSpPr/>
            <p:nvPr/>
          </p:nvSpPr>
          <p:spPr>
            <a:xfrm rot="1429592">
              <a:off x="2801878" y="651236"/>
              <a:ext cx="3352801" cy="609601"/>
            </a:xfrm>
            <a:prstGeom prst="rect">
              <a:avLst/>
            </a:prstGeom>
            <a:blipFill rotWithShape="1">
              <a:blip r:embed="rId4" cstate="print"/>
              <a:srcRect/>
              <a:tile tx="0" ty="0" sx="100000" sy="100000" flip="none" algn="tl"/>
            </a:blip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2800">
                  <a:solidFill>
                    <a:srgbClr val="8F8F8F">
                      <a:lumOff val="44000"/>
                    </a:srgbClr>
                  </a:solidFill>
                  <a:latin typeface="Tahoma"/>
                  <a:ea typeface="Tahoma"/>
                  <a:cs typeface="Tahoma"/>
                  <a:sym typeface="Tahoma"/>
                </a:defRPr>
              </a:pPr>
              <a:endPar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grpSp>
      <p:sp>
        <p:nvSpPr>
          <p:cNvPr id="12272" name="Text Box 13"/>
          <p:cNvSpPr txBox="1"/>
          <p:nvPr/>
        </p:nvSpPr>
        <p:spPr>
          <a:xfrm>
            <a:off x="1417319" y="6553200"/>
            <a:ext cx="4896531"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1400" b="0">
                <a:latin typeface="Tahoma"/>
                <a:ea typeface="Tahoma"/>
                <a:cs typeface="Tahoma"/>
                <a:sym typeface="Tahoma"/>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مقتبسة من تشارلز سويندول </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دليل دراسة المواهب الروحية</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آي إف إل، </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1983)</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7</a:t>
            </a:r>
          </a:p>
        </p:txBody>
      </p:sp>
      <p:grpSp>
        <p:nvGrpSpPr>
          <p:cNvPr id="12275" name="Rectangle 5"/>
          <p:cNvGrpSpPr/>
          <p:nvPr/>
        </p:nvGrpSpPr>
        <p:grpSpPr>
          <a:xfrm>
            <a:off x="457200" y="5181599"/>
            <a:ext cx="8229600" cy="609601"/>
            <a:chOff x="0" y="0"/>
            <a:chExt cx="8229600" cy="609600"/>
          </a:xfrm>
        </p:grpSpPr>
        <p:sp>
          <p:nvSpPr>
            <p:cNvPr id="12273" name="Rectangle"/>
            <p:cNvSpPr/>
            <p:nvPr/>
          </p:nvSpPr>
          <p:spPr>
            <a:xfrm>
              <a:off x="0" y="0"/>
              <a:ext cx="8229600" cy="609600"/>
            </a:xfrm>
            <a:prstGeom prst="rect">
              <a:avLst/>
            </a:prstGeom>
            <a:solidFill>
              <a:srgbClr val="000000"/>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2800">
                  <a:solidFill>
                    <a:srgbClr val="8F8F8F">
                      <a:lumOff val="44000"/>
                    </a:srgbClr>
                  </a:solidFill>
                  <a:latin typeface="Tahoma"/>
                  <a:ea typeface="Tahoma"/>
                  <a:cs typeface="Tahoma"/>
                  <a:sym typeface="Tahoma"/>
                </a:defRPr>
              </a:pPr>
              <a:endPar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sp>
          <p:nvSpPr>
            <p:cNvPr id="12274" name="الأساس : الرسل و الأنبياء (أف 2: 20)"/>
            <p:cNvSpPr txBox="1"/>
            <p:nvPr/>
          </p:nvSpPr>
          <p:spPr>
            <a:xfrm>
              <a:off x="45719" y="0"/>
              <a:ext cx="8138161"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1" eaLnBrk="1" fontAlgn="auto" latinLnBrk="0" hangingPunct="0">
                <a:lnSpc>
                  <a:spcPct val="100000"/>
                </a:lnSpc>
                <a:spcBef>
                  <a:spcPts val="600"/>
                </a:spcBef>
                <a:spcAft>
                  <a:spcPts val="0"/>
                </a:spcAft>
                <a:buClrTx/>
                <a:buSzTx/>
                <a:buFontTx/>
                <a:buNone/>
                <a:tabLst/>
                <a:defRPr sz="2800">
                  <a:solidFill>
                    <a:srgbClr val="8F8F8F">
                      <a:lumOff val="44000"/>
                    </a:srgbClr>
                  </a:solidFill>
                  <a:latin typeface="Tahoma"/>
                  <a:ea typeface="Tahoma"/>
                  <a:cs typeface="Tahoma"/>
                  <a:sym typeface="Tahoma"/>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الأساس</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الرسل</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والأنبياء</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(أف 2: 20)</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12275"/>
                                        </p:tgtEl>
                                        <p:attrNameLst>
                                          <p:attrName>style.visibility</p:attrName>
                                        </p:attrNameLst>
                                      </p:cBhvr>
                                      <p:to>
                                        <p:strVal val="visible"/>
                                      </p:to>
                                    </p:set>
                                    <p:anim calcmode="lin" valueType="num">
                                      <p:cBhvr>
                                        <p:cTn id="7" dur="1000" fill="hold"/>
                                        <p:tgtEl>
                                          <p:spTgt spid="12275"/>
                                        </p:tgtEl>
                                        <p:attrNameLst>
                                          <p:attrName>ppt_w</p:attrName>
                                        </p:attrNameLst>
                                      </p:cBhvr>
                                      <p:tavLst>
                                        <p:tav tm="0">
                                          <p:val>
                                            <p:fltVal val="0"/>
                                          </p:val>
                                        </p:tav>
                                        <p:tav tm="100000">
                                          <p:val>
                                            <p:strVal val="#ppt_w"/>
                                          </p:val>
                                        </p:tav>
                                      </p:tavLst>
                                    </p:anim>
                                    <p:anim calcmode="lin" valueType="num">
                                      <p:cBhvr>
                                        <p:cTn id="8" dur="1000" fill="hold"/>
                                        <p:tgtEl>
                                          <p:spTgt spid="12275"/>
                                        </p:tgtEl>
                                        <p:attrNameLst>
                                          <p:attrName>ppt_h</p:attrName>
                                        </p:attrNameLst>
                                      </p:cBhvr>
                                      <p:tavLst>
                                        <p:tav tm="0">
                                          <p:val>
                                            <p:fltVal val="0"/>
                                          </p:val>
                                        </p:tav>
                                        <p:tav tm="100000">
                                          <p:val>
                                            <p:strVal val="#ppt_h"/>
                                          </p:val>
                                        </p:tav>
                                      </p:tavLst>
                                    </p:anim>
                                    <p:anim calcmode="lin" valueType="num">
                                      <p:cBhvr>
                                        <p:cTn id="9" dur="1000" fill="hold"/>
                                        <p:tgtEl>
                                          <p:spTgt spid="12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9" fill="hold" grpId="0" nodeType="clickEffect">
                                  <p:stCondLst>
                                    <p:cond delay="0"/>
                                  </p:stCondLst>
                                  <p:iterate>
                                    <p:tmAbs val="0"/>
                                  </p:iterate>
                                  <p:childTnLst>
                                    <p:set>
                                      <p:cBhvr>
                                        <p:cTn id="14" fill="hold"/>
                                        <p:tgtEl>
                                          <p:spTgt spid="12262"/>
                                        </p:tgtEl>
                                        <p:attrNameLst>
                                          <p:attrName>style.visibility</p:attrName>
                                        </p:attrNameLst>
                                      </p:cBhvr>
                                      <p:to>
                                        <p:strVal val="visible"/>
                                      </p:to>
                                    </p:set>
                                    <p:anim calcmode="lin" valueType="num">
                                      <p:cBhvr>
                                        <p:cTn id="15" dur="1000" fill="hold"/>
                                        <p:tgtEl>
                                          <p:spTgt spid="12262"/>
                                        </p:tgtEl>
                                        <p:attrNameLst>
                                          <p:attrName>ppt_w</p:attrName>
                                        </p:attrNameLst>
                                      </p:cBhvr>
                                      <p:tavLst>
                                        <p:tav tm="0">
                                          <p:val>
                                            <p:fltVal val="0"/>
                                          </p:val>
                                        </p:tav>
                                        <p:tav tm="100000">
                                          <p:val>
                                            <p:strVal val="#ppt_w"/>
                                          </p:val>
                                        </p:tav>
                                      </p:tavLst>
                                    </p:anim>
                                    <p:anim calcmode="lin" valueType="num">
                                      <p:cBhvr>
                                        <p:cTn id="16" dur="1000" fill="hold"/>
                                        <p:tgtEl>
                                          <p:spTgt spid="12262"/>
                                        </p:tgtEl>
                                        <p:attrNameLst>
                                          <p:attrName>ppt_h</p:attrName>
                                        </p:attrNameLst>
                                      </p:cBhvr>
                                      <p:tavLst>
                                        <p:tav tm="0">
                                          <p:val>
                                            <p:fltVal val="0"/>
                                          </p:val>
                                        </p:tav>
                                        <p:tav tm="100000">
                                          <p:val>
                                            <p:strVal val="#ppt_h"/>
                                          </p:val>
                                        </p:tav>
                                      </p:tavLst>
                                    </p:anim>
                                    <p:anim calcmode="lin" valueType="num">
                                      <p:cBhvr>
                                        <p:cTn id="17" dur="1000" fill="hold"/>
                                        <p:tgtEl>
                                          <p:spTgt spid="1226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9" fill="hold" grpId="0" nodeType="clickEffect">
                                  <p:stCondLst>
                                    <p:cond delay="0"/>
                                  </p:stCondLst>
                                  <p:iterate>
                                    <p:tmAbs val="0"/>
                                  </p:iterate>
                                  <p:childTnLst>
                                    <p:set>
                                      <p:cBhvr>
                                        <p:cTn id="22" fill="hold"/>
                                        <p:tgtEl>
                                          <p:spTgt spid="12268"/>
                                        </p:tgtEl>
                                        <p:attrNameLst>
                                          <p:attrName>style.visibility</p:attrName>
                                        </p:attrNameLst>
                                      </p:cBhvr>
                                      <p:to>
                                        <p:strVal val="visible"/>
                                      </p:to>
                                    </p:set>
                                    <p:anim calcmode="lin" valueType="num">
                                      <p:cBhvr>
                                        <p:cTn id="23" dur="1000" fill="hold"/>
                                        <p:tgtEl>
                                          <p:spTgt spid="12268"/>
                                        </p:tgtEl>
                                        <p:attrNameLst>
                                          <p:attrName>ppt_w</p:attrName>
                                        </p:attrNameLst>
                                      </p:cBhvr>
                                      <p:tavLst>
                                        <p:tav tm="0">
                                          <p:val>
                                            <p:fltVal val="0"/>
                                          </p:val>
                                        </p:tav>
                                        <p:tav tm="100000">
                                          <p:val>
                                            <p:strVal val="#ppt_w"/>
                                          </p:val>
                                        </p:tav>
                                      </p:tavLst>
                                    </p:anim>
                                    <p:anim calcmode="lin" valueType="num">
                                      <p:cBhvr>
                                        <p:cTn id="24" dur="1000" fill="hold"/>
                                        <p:tgtEl>
                                          <p:spTgt spid="12268"/>
                                        </p:tgtEl>
                                        <p:attrNameLst>
                                          <p:attrName>ppt_h</p:attrName>
                                        </p:attrNameLst>
                                      </p:cBhvr>
                                      <p:tavLst>
                                        <p:tav tm="0">
                                          <p:val>
                                            <p:fltVal val="0"/>
                                          </p:val>
                                        </p:tav>
                                        <p:tav tm="100000">
                                          <p:val>
                                            <p:strVal val="#ppt_h"/>
                                          </p:val>
                                        </p:tav>
                                      </p:tavLst>
                                    </p:anim>
                                    <p:anim calcmode="lin" valueType="num">
                                      <p:cBhvr>
                                        <p:cTn id="25" dur="1000" fill="hold"/>
                                        <p:tgtEl>
                                          <p:spTgt spid="1226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9" fill="hold" grpId="0" nodeType="clickEffect">
                                  <p:stCondLst>
                                    <p:cond delay="0"/>
                                  </p:stCondLst>
                                  <p:iterate>
                                    <p:tmAbs val="0"/>
                                  </p:iterate>
                                  <p:childTnLst>
                                    <p:set>
                                      <p:cBhvr>
                                        <p:cTn id="30" fill="hold"/>
                                        <p:tgtEl>
                                          <p:spTgt spid="12265"/>
                                        </p:tgtEl>
                                        <p:attrNameLst>
                                          <p:attrName>style.visibility</p:attrName>
                                        </p:attrNameLst>
                                      </p:cBhvr>
                                      <p:to>
                                        <p:strVal val="visible"/>
                                      </p:to>
                                    </p:set>
                                    <p:anim calcmode="lin" valueType="num">
                                      <p:cBhvr>
                                        <p:cTn id="31" dur="1000" fill="hold"/>
                                        <p:tgtEl>
                                          <p:spTgt spid="12265"/>
                                        </p:tgtEl>
                                        <p:attrNameLst>
                                          <p:attrName>ppt_w</p:attrName>
                                        </p:attrNameLst>
                                      </p:cBhvr>
                                      <p:tavLst>
                                        <p:tav tm="0">
                                          <p:val>
                                            <p:fltVal val="0"/>
                                          </p:val>
                                        </p:tav>
                                        <p:tav tm="100000">
                                          <p:val>
                                            <p:strVal val="#ppt_w"/>
                                          </p:val>
                                        </p:tav>
                                      </p:tavLst>
                                    </p:anim>
                                    <p:anim calcmode="lin" valueType="num">
                                      <p:cBhvr>
                                        <p:cTn id="32" dur="1000" fill="hold"/>
                                        <p:tgtEl>
                                          <p:spTgt spid="12265"/>
                                        </p:tgtEl>
                                        <p:attrNameLst>
                                          <p:attrName>ppt_h</p:attrName>
                                        </p:attrNameLst>
                                      </p:cBhvr>
                                      <p:tavLst>
                                        <p:tav tm="0">
                                          <p:val>
                                            <p:fltVal val="0"/>
                                          </p:val>
                                        </p:tav>
                                        <p:tav tm="100000">
                                          <p:val>
                                            <p:strVal val="#ppt_h"/>
                                          </p:val>
                                        </p:tav>
                                      </p:tavLst>
                                    </p:anim>
                                    <p:anim calcmode="lin" valueType="num">
                                      <p:cBhvr>
                                        <p:cTn id="33" dur="1000" fill="hold"/>
                                        <p:tgtEl>
                                          <p:spTgt spid="1226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9" fill="hold" grpId="0" nodeType="clickEffect">
                                  <p:stCondLst>
                                    <p:cond delay="0"/>
                                  </p:stCondLst>
                                  <p:iterate>
                                    <p:tmAbs val="0"/>
                                  </p:iterate>
                                  <p:childTnLst>
                                    <p:set>
                                      <p:cBhvr>
                                        <p:cTn id="38" fill="hold"/>
                                        <p:tgtEl>
                                          <p:spTgt spid="12271"/>
                                        </p:tgtEl>
                                        <p:attrNameLst>
                                          <p:attrName>style.visibility</p:attrName>
                                        </p:attrNameLst>
                                      </p:cBhvr>
                                      <p:to>
                                        <p:strVal val="visible"/>
                                      </p:to>
                                    </p:set>
                                    <p:anim calcmode="lin" valueType="num">
                                      <p:cBhvr>
                                        <p:cTn id="39" dur="1000" fill="hold"/>
                                        <p:tgtEl>
                                          <p:spTgt spid="12271"/>
                                        </p:tgtEl>
                                        <p:attrNameLst>
                                          <p:attrName>ppt_w</p:attrName>
                                        </p:attrNameLst>
                                      </p:cBhvr>
                                      <p:tavLst>
                                        <p:tav tm="0">
                                          <p:val>
                                            <p:fltVal val="0"/>
                                          </p:val>
                                        </p:tav>
                                        <p:tav tm="100000">
                                          <p:val>
                                            <p:strVal val="#ppt_w"/>
                                          </p:val>
                                        </p:tav>
                                      </p:tavLst>
                                    </p:anim>
                                    <p:anim calcmode="lin" valueType="num">
                                      <p:cBhvr>
                                        <p:cTn id="40" dur="1000" fill="hold"/>
                                        <p:tgtEl>
                                          <p:spTgt spid="12271"/>
                                        </p:tgtEl>
                                        <p:attrNameLst>
                                          <p:attrName>ppt_h</p:attrName>
                                        </p:attrNameLst>
                                      </p:cBhvr>
                                      <p:tavLst>
                                        <p:tav tm="0">
                                          <p:val>
                                            <p:fltVal val="0"/>
                                          </p:val>
                                        </p:tav>
                                        <p:tav tm="100000">
                                          <p:val>
                                            <p:strVal val="#ppt_h"/>
                                          </p:val>
                                        </p:tav>
                                      </p:tavLst>
                                    </p:anim>
                                    <p:anim calcmode="lin" valueType="num">
                                      <p:cBhvr>
                                        <p:cTn id="41" dur="1000" fill="hold"/>
                                        <p:tgtEl>
                                          <p:spTgt spid="1227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2" grpId="0" animBg="1" advAuto="0"/>
      <p:bldP spid="12265" grpId="0" animBg="1" advAuto="0"/>
      <p:bldP spid="12268" grpId="0" animBg="1" advAuto="0"/>
      <p:bldP spid="12271" grpId="0" animBg="1" advAuto="0"/>
      <p:bldP spid="12275"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 name="Rectangle 2"/>
          <p:cNvSpPr txBox="1">
            <a:spLocks noGrp="1"/>
          </p:cNvSpPr>
          <p:nvPr>
            <p:ph type="title"/>
          </p:nvPr>
        </p:nvSpPr>
        <p:spPr>
          <a:xfrm>
            <a:off x="0" y="0"/>
            <a:ext cx="9144000" cy="838200"/>
          </a:xfrm>
          <a:prstGeom prst="rect">
            <a:avLst/>
          </a:prstGeom>
        </p:spPr>
        <p:txBody>
          <a:bodyPr/>
          <a:lstStyle/>
          <a:p>
            <a:pPr algn="ctr" rtl="1">
              <a:defRPr sz="3600" b="1"/>
            </a:pPr>
            <a:r>
              <a:rPr b="0" dirty="0" err="1">
                <a:latin typeface="Arial" panose="020B0604020202020204" pitchFamily="34" charset="0"/>
                <a:ea typeface="ＭＳ Ｐゴシック"/>
                <a:cs typeface="Arial" panose="020B0604020202020204" pitchFamily="34" charset="0"/>
                <a:sym typeface="ＭＳ Ｐゴシック"/>
              </a:rPr>
              <a:t>مواد</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البناء</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القابلة</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للتلف</a:t>
            </a:r>
            <a:r>
              <a:rPr lang="en-US" b="0" dirty="0">
                <a:latin typeface="Arial" panose="020B0604020202020204" pitchFamily="34" charset="0"/>
                <a:ea typeface="ＭＳ Ｐゴシック"/>
                <a:cs typeface="Arial" panose="020B0604020202020204" pitchFamily="34" charset="0"/>
                <a:sym typeface="ＭＳ Ｐゴシック"/>
              </a:rPr>
              <a:t> </a:t>
            </a:r>
            <a:r>
              <a:rPr lang="ar-JO" dirty="0">
                <a:latin typeface="Arial" panose="020B0604020202020204" pitchFamily="34" charset="0"/>
                <a:cs typeface="Arial" panose="020B0604020202020204" pitchFamily="34" charset="0"/>
              </a:rPr>
              <a:t>(3: 12ب)</a:t>
            </a:r>
            <a:endParaRPr dirty="0">
              <a:latin typeface="Arial" panose="020B0604020202020204" pitchFamily="34" charset="0"/>
              <a:cs typeface="Arial" panose="020B0604020202020204" pitchFamily="34" charset="0"/>
            </a:endParaRPr>
          </a:p>
        </p:txBody>
      </p:sp>
      <p:sp>
        <p:nvSpPr>
          <p:cNvPr id="12278" name="Rectangle 3"/>
          <p:cNvSpPr txBox="1">
            <a:spLocks noGrp="1"/>
          </p:cNvSpPr>
          <p:nvPr>
            <p:ph type="body" sz="quarter" idx="1"/>
          </p:nvPr>
        </p:nvSpPr>
        <p:spPr>
          <a:xfrm>
            <a:off x="0" y="5791200"/>
            <a:ext cx="9144000" cy="609600"/>
          </a:xfrm>
          <a:prstGeom prst="rect">
            <a:avLst/>
          </a:prstGeom>
          <a:solidFill>
            <a:srgbClr val="3333CC"/>
          </a:solidFill>
        </p:spPr>
        <p:txBody>
          <a:bodyPr/>
          <a:lstStyle/>
          <a:p>
            <a:pPr algn="ctr" rtl="1">
              <a:defRPr b="1">
                <a:solidFill>
                  <a:schemeClr val="accent3">
                    <a:lumOff val="44000"/>
                  </a:schemeClr>
                </a:solidFill>
              </a:defRPr>
            </a:pPr>
            <a:r>
              <a:rPr b="1" dirty="0" err="1">
                <a:latin typeface="Arial" panose="020B0604020202020204" pitchFamily="34" charset="0"/>
                <a:ea typeface="ＭＳ Ｐゴシック"/>
                <a:cs typeface="Arial" panose="020B0604020202020204" pitchFamily="34" charset="0"/>
                <a:sym typeface="ＭＳ Ｐゴシック"/>
              </a:rPr>
              <a:t>الأساس</a:t>
            </a:r>
            <a:r>
              <a:rPr b="1" dirty="0">
                <a:latin typeface="Arial" panose="020B0604020202020204" pitchFamily="34" charset="0"/>
                <a:ea typeface="ＭＳ Ｐゴシック"/>
                <a:cs typeface="Arial" panose="020B0604020202020204" pitchFamily="34" charset="0"/>
                <a:sym typeface="ＭＳ Ｐゴシック"/>
              </a:rPr>
              <a:t> </a:t>
            </a:r>
            <a:r>
              <a:rPr b="1" dirty="0">
                <a:latin typeface="Arial" panose="020B0604020202020204" pitchFamily="34" charset="0"/>
                <a:cs typeface="Arial" panose="020B0604020202020204" pitchFamily="34" charset="0"/>
              </a:rPr>
              <a:t>: </a:t>
            </a:r>
            <a:r>
              <a:rPr b="1" dirty="0" err="1">
                <a:latin typeface="Arial" panose="020B0604020202020204" pitchFamily="34" charset="0"/>
                <a:ea typeface="ＭＳ Ｐゴシック"/>
                <a:cs typeface="Arial" panose="020B0604020202020204" pitchFamily="34" charset="0"/>
                <a:sym typeface="ＭＳ Ｐゴシック"/>
              </a:rPr>
              <a:t>الرب</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يسوع</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المسيح</a:t>
            </a:r>
            <a:r>
              <a:rPr b="1" dirty="0">
                <a:latin typeface="Arial" panose="020B0604020202020204" pitchFamily="34" charset="0"/>
                <a:ea typeface="ＭＳ Ｐゴシック"/>
                <a:cs typeface="Arial" panose="020B0604020202020204" pitchFamily="34" charset="0"/>
                <a:sym typeface="ＭＳ Ｐゴシック"/>
              </a:rPr>
              <a:t> </a:t>
            </a:r>
            <a:r>
              <a:rPr lang="ar-JO" b="1" dirty="0">
                <a:latin typeface="Arial" panose="020B0604020202020204" pitchFamily="34" charset="0"/>
                <a:ea typeface="ＭＳ Ｐゴシック"/>
                <a:cs typeface="Arial" panose="020B0604020202020204" pitchFamily="34" charset="0"/>
                <a:sym typeface="ＭＳ Ｐゴシック"/>
              </a:rPr>
              <a:t>(1 كو 3: 11)</a:t>
            </a:r>
            <a:endParaRPr b="1" dirty="0">
              <a:latin typeface="Arial" panose="020B0604020202020204" pitchFamily="34" charset="0"/>
              <a:cs typeface="Arial" panose="020B0604020202020204" pitchFamily="34" charset="0"/>
            </a:endParaRPr>
          </a:p>
        </p:txBody>
      </p:sp>
      <p:grpSp>
        <p:nvGrpSpPr>
          <p:cNvPr id="12281" name="Rectangle 6"/>
          <p:cNvGrpSpPr/>
          <p:nvPr/>
        </p:nvGrpSpPr>
        <p:grpSpPr>
          <a:xfrm>
            <a:off x="1946702" y="1904999"/>
            <a:ext cx="830995" cy="3352801"/>
            <a:chOff x="-30499" y="-1"/>
            <a:chExt cx="830994" cy="3352801"/>
          </a:xfrm>
        </p:grpSpPr>
        <p:sp>
          <p:nvSpPr>
            <p:cNvPr id="12279" name="Rectangle"/>
            <p:cNvSpPr/>
            <p:nvPr/>
          </p:nvSpPr>
          <p:spPr>
            <a:xfrm rot="16200000">
              <a:off x="-1291402" y="1371600"/>
              <a:ext cx="3352801" cy="609600"/>
            </a:xfrm>
            <a:prstGeom prst="rect">
              <a:avLst/>
            </a:prstGeom>
            <a:blipFill rotWithShape="1">
              <a:blip r:embed="rId3" cstate="print"/>
              <a:srcRect/>
              <a:stretch>
                <a:fillRect/>
              </a:stretch>
            </a:blipFill>
            <a:ln w="9525" cap="flat">
              <a:solidFill>
                <a:srgbClr val="00000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4800" b="0">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48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2280" name="خشب"/>
            <p:cNvSpPr txBox="1"/>
            <p:nvPr/>
          </p:nvSpPr>
          <p:spPr>
            <a:xfrm rot="16200000">
              <a:off x="-1240920" y="1260903"/>
              <a:ext cx="3251836" cy="830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spcBef>
                  <a:spcPts val="1100"/>
                </a:spcBef>
                <a:defRPr sz="4800" b="0">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1" eaLnBrk="1" fontAlgn="auto" latinLnBrk="0" hangingPunct="0">
                <a:lnSpc>
                  <a:spcPct val="100000"/>
                </a:lnSpc>
                <a:spcBef>
                  <a:spcPts val="1100"/>
                </a:spcBef>
                <a:spcAft>
                  <a:spcPts val="0"/>
                </a:spcAft>
                <a:buClrTx/>
                <a:buSzTx/>
                <a:buFontTx/>
                <a:buNone/>
                <a:tabLst/>
                <a:defRPr/>
              </a:pPr>
              <a:r>
                <a:rPr kumimoji="0" sz="48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خشب</a:t>
              </a:r>
            </a:p>
          </p:txBody>
        </p:sp>
      </p:grpSp>
      <p:grpSp>
        <p:nvGrpSpPr>
          <p:cNvPr id="12284" name="Rectangle 7"/>
          <p:cNvGrpSpPr/>
          <p:nvPr/>
        </p:nvGrpSpPr>
        <p:grpSpPr>
          <a:xfrm>
            <a:off x="5909102" y="1904999"/>
            <a:ext cx="830995" cy="3352801"/>
            <a:chOff x="-30499" y="-1"/>
            <a:chExt cx="830994" cy="3352801"/>
          </a:xfrm>
        </p:grpSpPr>
        <p:sp>
          <p:nvSpPr>
            <p:cNvPr id="12282" name="Rectangle"/>
            <p:cNvSpPr/>
            <p:nvPr/>
          </p:nvSpPr>
          <p:spPr>
            <a:xfrm rot="16200000">
              <a:off x="-1291402" y="1371600"/>
              <a:ext cx="3352801" cy="609600"/>
            </a:xfrm>
            <a:prstGeom prst="rect">
              <a:avLst/>
            </a:prstGeom>
            <a:blipFill rotWithShape="1">
              <a:blip r:embed="rId4" cstate="print"/>
              <a:srcRect/>
              <a:tile tx="0" ty="0" sx="100000" sy="100000" flip="none" algn="tl"/>
            </a:blipFill>
            <a:ln w="9525" cap="flat">
              <a:solidFill>
                <a:srgbClr val="00000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4800" b="0">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48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2283" name="قش"/>
            <p:cNvSpPr txBox="1"/>
            <p:nvPr/>
          </p:nvSpPr>
          <p:spPr>
            <a:xfrm rot="16200000">
              <a:off x="-1240920" y="1260903"/>
              <a:ext cx="3251836" cy="830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spcBef>
                  <a:spcPts val="1100"/>
                </a:spcBef>
                <a:defRPr sz="4800" b="0">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1" eaLnBrk="1" fontAlgn="auto" latinLnBrk="0" hangingPunct="0">
                <a:lnSpc>
                  <a:spcPct val="100000"/>
                </a:lnSpc>
                <a:spcBef>
                  <a:spcPts val="1100"/>
                </a:spcBef>
                <a:spcAft>
                  <a:spcPts val="0"/>
                </a:spcAft>
                <a:buClrTx/>
                <a:buSzTx/>
                <a:buFontTx/>
                <a:buNone/>
                <a:tabLst/>
                <a:defRPr/>
              </a:pPr>
              <a:r>
                <a:rPr kumimoji="0" sz="48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قش</a:t>
              </a:r>
            </a:p>
          </p:txBody>
        </p:sp>
      </p:grpSp>
      <p:grpSp>
        <p:nvGrpSpPr>
          <p:cNvPr id="12287" name="Rectangle 8"/>
          <p:cNvGrpSpPr/>
          <p:nvPr/>
        </p:nvGrpSpPr>
        <p:grpSpPr>
          <a:xfrm>
            <a:off x="3775502" y="1295399"/>
            <a:ext cx="830995" cy="3962401"/>
            <a:chOff x="-30499" y="-1"/>
            <a:chExt cx="830994" cy="3962401"/>
          </a:xfrm>
        </p:grpSpPr>
        <p:sp>
          <p:nvSpPr>
            <p:cNvPr id="12285" name="Rectangle"/>
            <p:cNvSpPr/>
            <p:nvPr/>
          </p:nvSpPr>
          <p:spPr>
            <a:xfrm rot="16200000">
              <a:off x="-1596202" y="1676400"/>
              <a:ext cx="3962401" cy="609600"/>
            </a:xfrm>
            <a:prstGeom prst="rect">
              <a:avLst/>
            </a:prstGeom>
            <a:blipFill rotWithShape="1">
              <a:blip r:embed="rId5" cstate="print"/>
              <a:srcRect/>
              <a:tile tx="0" ty="0" sx="100000" sy="100000" flip="none" algn="tl"/>
            </a:blipFill>
            <a:ln w="9525" cap="flat">
              <a:solidFill>
                <a:srgbClr val="00000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4800" b="0">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48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2286" name="عشب"/>
            <p:cNvSpPr txBox="1"/>
            <p:nvPr/>
          </p:nvSpPr>
          <p:spPr>
            <a:xfrm rot="16200000">
              <a:off x="-1545720" y="1565703"/>
              <a:ext cx="3861436" cy="830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spcBef>
                  <a:spcPts val="1100"/>
                </a:spcBef>
                <a:defRPr sz="4800" b="0">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1" eaLnBrk="1" fontAlgn="auto" latinLnBrk="0" hangingPunct="0">
                <a:lnSpc>
                  <a:spcPct val="100000"/>
                </a:lnSpc>
                <a:spcBef>
                  <a:spcPts val="1100"/>
                </a:spcBef>
                <a:spcAft>
                  <a:spcPts val="0"/>
                </a:spcAft>
                <a:buClrTx/>
                <a:buSzTx/>
                <a:buFontTx/>
                <a:buNone/>
                <a:tabLst/>
                <a:defRPr/>
              </a:pPr>
              <a:r>
                <a:rPr kumimoji="0" sz="48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عشب</a:t>
              </a:r>
            </a:p>
          </p:txBody>
        </p:sp>
      </p:grpSp>
      <p:grpSp>
        <p:nvGrpSpPr>
          <p:cNvPr id="12290" name="Group 9"/>
          <p:cNvGrpSpPr/>
          <p:nvPr/>
        </p:nvGrpSpPr>
        <p:grpSpPr>
          <a:xfrm>
            <a:off x="1160521" y="796563"/>
            <a:ext cx="6134934" cy="1912074"/>
            <a:chOff x="0" y="0"/>
            <a:chExt cx="6134933" cy="1912072"/>
          </a:xfrm>
        </p:grpSpPr>
        <p:sp>
          <p:nvSpPr>
            <p:cNvPr id="12288" name="Rectangle 10"/>
            <p:cNvSpPr/>
            <p:nvPr/>
          </p:nvSpPr>
          <p:spPr>
            <a:xfrm rot="20189824">
              <a:off x="-17522" y="651236"/>
              <a:ext cx="3352801" cy="609601"/>
            </a:xfrm>
            <a:prstGeom prst="rect">
              <a:avLst/>
            </a:prstGeom>
            <a:blipFill rotWithShape="1">
              <a:blip r:embed="rId6" cstate="print"/>
              <a:srcRect/>
              <a:tile tx="0" ty="0" sx="100000" sy="100000" flip="none" algn="tl"/>
            </a:blip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2800">
                  <a:solidFill>
                    <a:srgbClr val="8F8F8F">
                      <a:lumOff val="44000"/>
                    </a:srgbClr>
                  </a:solidFill>
                  <a:latin typeface="Tahoma"/>
                  <a:ea typeface="Tahoma"/>
                  <a:cs typeface="Tahoma"/>
                  <a:sym typeface="Tahoma"/>
                </a:defRPr>
              </a:pPr>
              <a:endPar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sp>
          <p:nvSpPr>
            <p:cNvPr id="12289" name="Rectangle 11"/>
            <p:cNvSpPr/>
            <p:nvPr/>
          </p:nvSpPr>
          <p:spPr>
            <a:xfrm rot="1429592">
              <a:off x="2801878" y="651236"/>
              <a:ext cx="3352801" cy="609601"/>
            </a:xfrm>
            <a:prstGeom prst="rect">
              <a:avLst/>
            </a:prstGeom>
            <a:blipFill rotWithShape="1">
              <a:blip r:embed="rId6" cstate="print"/>
              <a:srcRect/>
              <a:tile tx="0" ty="0" sx="100000" sy="100000" flip="none" algn="tl"/>
            </a:blip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2800">
                  <a:solidFill>
                    <a:srgbClr val="8F8F8F">
                      <a:lumOff val="44000"/>
                    </a:srgbClr>
                  </a:solidFill>
                  <a:latin typeface="Tahoma"/>
                  <a:ea typeface="Tahoma"/>
                  <a:cs typeface="Tahoma"/>
                  <a:sym typeface="Tahoma"/>
                </a:defRPr>
              </a:pPr>
              <a:endPar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grpSp>
      <p:sp>
        <p:nvSpPr>
          <p:cNvPr id="12291" name="Text Box 13"/>
          <p:cNvSpPr txBox="1"/>
          <p:nvPr/>
        </p:nvSpPr>
        <p:spPr>
          <a:xfrm>
            <a:off x="1417319" y="6553200"/>
            <a:ext cx="603791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0">
                <a:latin typeface="Tahoma"/>
                <a:ea typeface="Tahoma"/>
                <a:cs typeface="Tahoma"/>
                <a:sym typeface="Tahoma"/>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مقتبسة من تشارلز سويندول </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دليل دراسة المواهب الروحية</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آي إف إل، </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1983)</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Tahoma"/>
              </a:rPr>
              <a:t>7</a:t>
            </a:r>
          </a:p>
        </p:txBody>
      </p:sp>
      <p:grpSp>
        <p:nvGrpSpPr>
          <p:cNvPr id="12294" name="Rectangle 5"/>
          <p:cNvGrpSpPr/>
          <p:nvPr/>
        </p:nvGrpSpPr>
        <p:grpSpPr>
          <a:xfrm>
            <a:off x="457200" y="5181599"/>
            <a:ext cx="8229600" cy="609601"/>
            <a:chOff x="0" y="0"/>
            <a:chExt cx="8229600" cy="609600"/>
          </a:xfrm>
        </p:grpSpPr>
        <p:sp>
          <p:nvSpPr>
            <p:cNvPr id="12292" name="Rectangle"/>
            <p:cNvSpPr/>
            <p:nvPr/>
          </p:nvSpPr>
          <p:spPr>
            <a:xfrm>
              <a:off x="0" y="0"/>
              <a:ext cx="8229600" cy="609600"/>
            </a:xfrm>
            <a:prstGeom prst="rect">
              <a:avLst/>
            </a:prstGeom>
            <a:solidFill>
              <a:srgbClr val="000000"/>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500"/>
                </a:spcBef>
                <a:spcAft>
                  <a:spcPts val="0"/>
                </a:spcAft>
                <a:buClrTx/>
                <a:buSzTx/>
                <a:buFontTx/>
                <a:buNone/>
                <a:tabLst/>
                <a:defRPr sz="2800">
                  <a:solidFill>
                    <a:srgbClr val="8F8F8F">
                      <a:lumOff val="44000"/>
                    </a:srgbClr>
                  </a:solidFill>
                  <a:latin typeface="Tahoma"/>
                  <a:ea typeface="Tahoma"/>
                  <a:cs typeface="Tahoma"/>
                  <a:sym typeface="Tahoma"/>
                </a:defRPr>
              </a:pPr>
              <a:endParaRPr kumimoji="0" sz="2800" b="1" i="0" u="none" strike="noStrike" kern="0" cap="none" spc="0" normalizeH="0" baseline="0" noProof="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sp>
          <p:nvSpPr>
            <p:cNvPr id="12293" name="الأساس : الرسل و الأنبياء (أف 2: 20)"/>
            <p:cNvSpPr txBox="1"/>
            <p:nvPr/>
          </p:nvSpPr>
          <p:spPr>
            <a:xfrm>
              <a:off x="45719" y="0"/>
              <a:ext cx="8138161"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1" eaLnBrk="1" fontAlgn="auto" latinLnBrk="0" hangingPunct="0">
                <a:lnSpc>
                  <a:spcPct val="100000"/>
                </a:lnSpc>
                <a:spcBef>
                  <a:spcPts val="600"/>
                </a:spcBef>
                <a:spcAft>
                  <a:spcPts val="0"/>
                </a:spcAft>
                <a:buClrTx/>
                <a:buSzTx/>
                <a:buFontTx/>
                <a:buNone/>
                <a:tabLst/>
                <a:defRPr sz="2800">
                  <a:solidFill>
                    <a:srgbClr val="8F8F8F">
                      <a:lumOff val="44000"/>
                    </a:srgbClr>
                  </a:solidFill>
                  <a:latin typeface="Tahoma"/>
                  <a:ea typeface="Tahoma"/>
                  <a:cs typeface="Tahoma"/>
                  <a:sym typeface="Tahoma"/>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الأساس</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الرسل</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والأنبياء</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ＭＳ Ｐゴシック"/>
                  <a:cs typeface="Arial" panose="020B0604020202020204" pitchFamily="34" charset="0"/>
                  <a:sym typeface="ＭＳ Ｐゴシック"/>
                </a:rPr>
                <a:t> </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(أف 2: 20)</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12294"/>
                                        </p:tgtEl>
                                        <p:attrNameLst>
                                          <p:attrName>style.visibility</p:attrName>
                                        </p:attrNameLst>
                                      </p:cBhvr>
                                      <p:to>
                                        <p:strVal val="visible"/>
                                      </p:to>
                                    </p:set>
                                    <p:anim calcmode="lin" valueType="num">
                                      <p:cBhvr>
                                        <p:cTn id="7" dur="1000" fill="hold"/>
                                        <p:tgtEl>
                                          <p:spTgt spid="12294"/>
                                        </p:tgtEl>
                                        <p:attrNameLst>
                                          <p:attrName>ppt_w</p:attrName>
                                        </p:attrNameLst>
                                      </p:cBhvr>
                                      <p:tavLst>
                                        <p:tav tm="0">
                                          <p:val>
                                            <p:fltVal val="0"/>
                                          </p:val>
                                        </p:tav>
                                        <p:tav tm="100000">
                                          <p:val>
                                            <p:strVal val="#ppt_w"/>
                                          </p:val>
                                        </p:tav>
                                      </p:tavLst>
                                    </p:anim>
                                    <p:anim calcmode="lin" valueType="num">
                                      <p:cBhvr>
                                        <p:cTn id="8" dur="1000" fill="hold"/>
                                        <p:tgtEl>
                                          <p:spTgt spid="12294"/>
                                        </p:tgtEl>
                                        <p:attrNameLst>
                                          <p:attrName>ppt_h</p:attrName>
                                        </p:attrNameLst>
                                      </p:cBhvr>
                                      <p:tavLst>
                                        <p:tav tm="0">
                                          <p:val>
                                            <p:fltVal val="0"/>
                                          </p:val>
                                        </p:tav>
                                        <p:tav tm="100000">
                                          <p:val>
                                            <p:strVal val="#ppt_h"/>
                                          </p:val>
                                        </p:tav>
                                      </p:tavLst>
                                    </p:anim>
                                    <p:anim calcmode="lin" valueType="num">
                                      <p:cBhvr>
                                        <p:cTn id="9" dur="1000" fill="hold"/>
                                        <p:tgtEl>
                                          <p:spTgt spid="12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9" fill="hold" grpId="0" nodeType="clickEffect">
                                  <p:stCondLst>
                                    <p:cond delay="0"/>
                                  </p:stCondLst>
                                  <p:iterate>
                                    <p:tmAbs val="0"/>
                                  </p:iterate>
                                  <p:childTnLst>
                                    <p:set>
                                      <p:cBhvr>
                                        <p:cTn id="14" fill="hold"/>
                                        <p:tgtEl>
                                          <p:spTgt spid="12281"/>
                                        </p:tgtEl>
                                        <p:attrNameLst>
                                          <p:attrName>style.visibility</p:attrName>
                                        </p:attrNameLst>
                                      </p:cBhvr>
                                      <p:to>
                                        <p:strVal val="visible"/>
                                      </p:to>
                                    </p:set>
                                    <p:anim calcmode="lin" valueType="num">
                                      <p:cBhvr>
                                        <p:cTn id="15" dur="1000" fill="hold"/>
                                        <p:tgtEl>
                                          <p:spTgt spid="12281"/>
                                        </p:tgtEl>
                                        <p:attrNameLst>
                                          <p:attrName>ppt_w</p:attrName>
                                        </p:attrNameLst>
                                      </p:cBhvr>
                                      <p:tavLst>
                                        <p:tav tm="0">
                                          <p:val>
                                            <p:fltVal val="0"/>
                                          </p:val>
                                        </p:tav>
                                        <p:tav tm="100000">
                                          <p:val>
                                            <p:strVal val="#ppt_w"/>
                                          </p:val>
                                        </p:tav>
                                      </p:tavLst>
                                    </p:anim>
                                    <p:anim calcmode="lin" valueType="num">
                                      <p:cBhvr>
                                        <p:cTn id="16" dur="1000" fill="hold"/>
                                        <p:tgtEl>
                                          <p:spTgt spid="12281"/>
                                        </p:tgtEl>
                                        <p:attrNameLst>
                                          <p:attrName>ppt_h</p:attrName>
                                        </p:attrNameLst>
                                      </p:cBhvr>
                                      <p:tavLst>
                                        <p:tav tm="0">
                                          <p:val>
                                            <p:fltVal val="0"/>
                                          </p:val>
                                        </p:tav>
                                        <p:tav tm="100000">
                                          <p:val>
                                            <p:strVal val="#ppt_h"/>
                                          </p:val>
                                        </p:tav>
                                      </p:tavLst>
                                    </p:anim>
                                    <p:anim calcmode="lin" valueType="num">
                                      <p:cBhvr>
                                        <p:cTn id="17" dur="1000" fill="hold"/>
                                        <p:tgtEl>
                                          <p:spTgt spid="122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9" fill="hold" grpId="0" nodeType="clickEffect">
                                  <p:stCondLst>
                                    <p:cond delay="0"/>
                                  </p:stCondLst>
                                  <p:iterate>
                                    <p:tmAbs val="0"/>
                                  </p:iterate>
                                  <p:childTnLst>
                                    <p:set>
                                      <p:cBhvr>
                                        <p:cTn id="22" fill="hold"/>
                                        <p:tgtEl>
                                          <p:spTgt spid="12287"/>
                                        </p:tgtEl>
                                        <p:attrNameLst>
                                          <p:attrName>style.visibility</p:attrName>
                                        </p:attrNameLst>
                                      </p:cBhvr>
                                      <p:to>
                                        <p:strVal val="visible"/>
                                      </p:to>
                                    </p:set>
                                    <p:anim calcmode="lin" valueType="num">
                                      <p:cBhvr>
                                        <p:cTn id="23" dur="1000" fill="hold"/>
                                        <p:tgtEl>
                                          <p:spTgt spid="12287"/>
                                        </p:tgtEl>
                                        <p:attrNameLst>
                                          <p:attrName>ppt_w</p:attrName>
                                        </p:attrNameLst>
                                      </p:cBhvr>
                                      <p:tavLst>
                                        <p:tav tm="0">
                                          <p:val>
                                            <p:fltVal val="0"/>
                                          </p:val>
                                        </p:tav>
                                        <p:tav tm="100000">
                                          <p:val>
                                            <p:strVal val="#ppt_w"/>
                                          </p:val>
                                        </p:tav>
                                      </p:tavLst>
                                    </p:anim>
                                    <p:anim calcmode="lin" valueType="num">
                                      <p:cBhvr>
                                        <p:cTn id="24" dur="1000" fill="hold"/>
                                        <p:tgtEl>
                                          <p:spTgt spid="12287"/>
                                        </p:tgtEl>
                                        <p:attrNameLst>
                                          <p:attrName>ppt_h</p:attrName>
                                        </p:attrNameLst>
                                      </p:cBhvr>
                                      <p:tavLst>
                                        <p:tav tm="0">
                                          <p:val>
                                            <p:fltVal val="0"/>
                                          </p:val>
                                        </p:tav>
                                        <p:tav tm="100000">
                                          <p:val>
                                            <p:strVal val="#ppt_h"/>
                                          </p:val>
                                        </p:tav>
                                      </p:tavLst>
                                    </p:anim>
                                    <p:anim calcmode="lin" valueType="num">
                                      <p:cBhvr>
                                        <p:cTn id="25" dur="1000" fill="hold"/>
                                        <p:tgtEl>
                                          <p:spTgt spid="1228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9" fill="hold" grpId="0" nodeType="clickEffect">
                                  <p:stCondLst>
                                    <p:cond delay="0"/>
                                  </p:stCondLst>
                                  <p:iterate>
                                    <p:tmAbs val="0"/>
                                  </p:iterate>
                                  <p:childTnLst>
                                    <p:set>
                                      <p:cBhvr>
                                        <p:cTn id="30" fill="hold"/>
                                        <p:tgtEl>
                                          <p:spTgt spid="12284"/>
                                        </p:tgtEl>
                                        <p:attrNameLst>
                                          <p:attrName>style.visibility</p:attrName>
                                        </p:attrNameLst>
                                      </p:cBhvr>
                                      <p:to>
                                        <p:strVal val="visible"/>
                                      </p:to>
                                    </p:set>
                                    <p:anim calcmode="lin" valueType="num">
                                      <p:cBhvr>
                                        <p:cTn id="31" dur="1000" fill="hold"/>
                                        <p:tgtEl>
                                          <p:spTgt spid="12284"/>
                                        </p:tgtEl>
                                        <p:attrNameLst>
                                          <p:attrName>ppt_w</p:attrName>
                                        </p:attrNameLst>
                                      </p:cBhvr>
                                      <p:tavLst>
                                        <p:tav tm="0">
                                          <p:val>
                                            <p:fltVal val="0"/>
                                          </p:val>
                                        </p:tav>
                                        <p:tav tm="100000">
                                          <p:val>
                                            <p:strVal val="#ppt_w"/>
                                          </p:val>
                                        </p:tav>
                                      </p:tavLst>
                                    </p:anim>
                                    <p:anim calcmode="lin" valueType="num">
                                      <p:cBhvr>
                                        <p:cTn id="32" dur="1000" fill="hold"/>
                                        <p:tgtEl>
                                          <p:spTgt spid="12284"/>
                                        </p:tgtEl>
                                        <p:attrNameLst>
                                          <p:attrName>ppt_h</p:attrName>
                                        </p:attrNameLst>
                                      </p:cBhvr>
                                      <p:tavLst>
                                        <p:tav tm="0">
                                          <p:val>
                                            <p:fltVal val="0"/>
                                          </p:val>
                                        </p:tav>
                                        <p:tav tm="100000">
                                          <p:val>
                                            <p:strVal val="#ppt_h"/>
                                          </p:val>
                                        </p:tav>
                                      </p:tavLst>
                                    </p:anim>
                                    <p:anim calcmode="lin" valueType="num">
                                      <p:cBhvr>
                                        <p:cTn id="33" dur="1000" fill="hold"/>
                                        <p:tgtEl>
                                          <p:spTgt spid="1228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9" fill="hold" grpId="0" nodeType="clickEffect">
                                  <p:stCondLst>
                                    <p:cond delay="0"/>
                                  </p:stCondLst>
                                  <p:iterate>
                                    <p:tmAbs val="0"/>
                                  </p:iterate>
                                  <p:childTnLst>
                                    <p:set>
                                      <p:cBhvr>
                                        <p:cTn id="38" fill="hold"/>
                                        <p:tgtEl>
                                          <p:spTgt spid="12290"/>
                                        </p:tgtEl>
                                        <p:attrNameLst>
                                          <p:attrName>style.visibility</p:attrName>
                                        </p:attrNameLst>
                                      </p:cBhvr>
                                      <p:to>
                                        <p:strVal val="visible"/>
                                      </p:to>
                                    </p:set>
                                    <p:anim calcmode="lin" valueType="num">
                                      <p:cBhvr>
                                        <p:cTn id="39" dur="1000" fill="hold"/>
                                        <p:tgtEl>
                                          <p:spTgt spid="12290"/>
                                        </p:tgtEl>
                                        <p:attrNameLst>
                                          <p:attrName>ppt_w</p:attrName>
                                        </p:attrNameLst>
                                      </p:cBhvr>
                                      <p:tavLst>
                                        <p:tav tm="0">
                                          <p:val>
                                            <p:fltVal val="0"/>
                                          </p:val>
                                        </p:tav>
                                        <p:tav tm="100000">
                                          <p:val>
                                            <p:strVal val="#ppt_w"/>
                                          </p:val>
                                        </p:tav>
                                      </p:tavLst>
                                    </p:anim>
                                    <p:anim calcmode="lin" valueType="num">
                                      <p:cBhvr>
                                        <p:cTn id="40" dur="1000" fill="hold"/>
                                        <p:tgtEl>
                                          <p:spTgt spid="12290"/>
                                        </p:tgtEl>
                                        <p:attrNameLst>
                                          <p:attrName>ppt_h</p:attrName>
                                        </p:attrNameLst>
                                      </p:cBhvr>
                                      <p:tavLst>
                                        <p:tav tm="0">
                                          <p:val>
                                            <p:fltVal val="0"/>
                                          </p:val>
                                        </p:tav>
                                        <p:tav tm="100000">
                                          <p:val>
                                            <p:strVal val="#ppt_h"/>
                                          </p:val>
                                        </p:tav>
                                      </p:tavLst>
                                    </p:anim>
                                    <p:anim calcmode="lin" valueType="num">
                                      <p:cBhvr>
                                        <p:cTn id="41" dur="1000" fill="hold"/>
                                        <p:tgtEl>
                                          <p:spTgt spid="1229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1" grpId="0" animBg="1" advAuto="0"/>
      <p:bldP spid="12284" grpId="0" animBg="1" advAuto="0"/>
      <p:bldP spid="12287" grpId="0" animBg="1" advAuto="0"/>
      <p:bldP spid="12290" grpId="0" animBg="1" advAuto="0"/>
      <p:bldP spid="12294"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فكر في الأمر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731730"/>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إذا لم </a:t>
            </a: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تحصل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على خلاصك </a:t>
            </a:r>
          </a:p>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فكيف يمكنك أن </a:t>
            </a: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تفقده</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4000" b="1" i="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i="1" dirty="0">
                <a:effectLst>
                  <a:glow rad="127000">
                    <a:schemeClr val="tx1"/>
                  </a:glow>
                </a:effectLst>
                <a:latin typeface="Arial" panose="020B0604020202020204" pitchFamily="34" charset="0"/>
                <a:ea typeface="ＭＳ Ｐゴシック" charset="0"/>
                <a:cs typeface="Arial" panose="020B0604020202020204" pitchFamily="34" charset="0"/>
              </a:rPr>
              <a:t> تيموثي كيلر</a:t>
            </a:r>
            <a:r>
              <a:rPr lang="en-US" sz="4000" b="1" i="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Rectangle 2"/>
          <p:cNvSpPr/>
          <p:nvPr/>
        </p:nvSpPr>
        <p:spPr>
          <a:xfrm>
            <a:off x="0" y="0"/>
            <a:ext cx="9144000" cy="6858000"/>
          </a:xfrm>
          <a:prstGeom prst="rect">
            <a:avLst/>
          </a:prstGeom>
          <a:solidFill>
            <a:srgbClr val="000000"/>
          </a:solidFill>
          <a:ln>
            <a:solidFill>
              <a:srgbClr val="0000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b="0">
                <a:latin typeface="Arial"/>
                <a:ea typeface="Arial"/>
                <a:cs typeface="Arial"/>
                <a:sym typeface="Arial"/>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297" name="Rectangle 3"/>
          <p:cNvSpPr txBox="1">
            <a:spLocks noGrp="1"/>
          </p:cNvSpPr>
          <p:nvPr>
            <p:ph type="title" idx="4294967295"/>
          </p:nvPr>
        </p:nvSpPr>
        <p:spPr>
          <a:xfrm>
            <a:off x="6156176" y="427037"/>
            <a:ext cx="2880321" cy="5594251"/>
          </a:xfrm>
          <a:prstGeom prst="rect">
            <a:avLst/>
          </a:prstGeom>
        </p:spPr>
        <p:txBody>
          <a:bodyPr anchor="ctr"/>
          <a:lstStyle/>
          <a:p>
            <a:pPr algn="ctr" rtl="1">
              <a:defRPr sz="4800" b="1">
                <a:solidFill>
                  <a:schemeClr val="accent3">
                    <a:lumOff val="44000"/>
                  </a:schemeClr>
                </a:solidFill>
                <a:latin typeface="Arial"/>
                <a:ea typeface="Arial"/>
                <a:cs typeface="Arial"/>
                <a:sym typeface="Arial"/>
              </a:defRPr>
            </a:pPr>
            <a:r>
              <a:rPr b="0" dirty="0" err="1">
                <a:latin typeface="Arial" panose="020B0604020202020204" pitchFamily="34" charset="0"/>
                <a:ea typeface="ＭＳ Ｐゴシック"/>
                <a:cs typeface="Arial" panose="020B0604020202020204" pitchFamily="34" charset="0"/>
                <a:sym typeface="ＭＳ Ｐゴシック"/>
              </a:rPr>
              <a:t>وأما</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هو</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فسيخلص</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ولكن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كما</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بنار</a:t>
            </a:r>
            <a:br>
              <a:rPr b="0" dirty="0">
                <a:latin typeface="Arial" panose="020B0604020202020204" pitchFamily="34" charset="0"/>
                <a:ea typeface="ＭＳ Ｐゴシック"/>
                <a:cs typeface="Arial" panose="020B0604020202020204" pitchFamily="34" charset="0"/>
                <a:sym typeface="ＭＳ Ｐゴシック"/>
              </a:rPr>
            </a:br>
            <a:r>
              <a:rPr lang="ar-SA" dirty="0">
                <a:latin typeface="Arial" panose="020B0604020202020204" pitchFamily="34" charset="0"/>
                <a:cs typeface="Arial" panose="020B0604020202020204" pitchFamily="34" charset="0"/>
              </a:rPr>
              <a:t>(٣: ١٥)</a:t>
            </a:r>
            <a:endParaRPr dirty="0">
              <a:latin typeface="Arial" panose="020B0604020202020204" pitchFamily="34" charset="0"/>
              <a:cs typeface="Arial" panose="020B0604020202020204" pitchFamily="34" charset="0"/>
            </a:endParaRPr>
          </a:p>
        </p:txBody>
      </p:sp>
      <p:pic>
        <p:nvPicPr>
          <p:cNvPr id="12298" name="Picture 2" descr="Picture 2"/>
          <p:cNvPicPr>
            <a:picLocks noChangeAspect="1"/>
          </p:cNvPicPr>
          <p:nvPr/>
        </p:nvPicPr>
        <p:blipFill>
          <a:blip r:embed="rId3" cstate="print"/>
          <a:stretch>
            <a:fillRect/>
          </a:stretch>
        </p:blipFill>
        <p:spPr>
          <a:xfrm>
            <a:off x="-29839" y="-21599"/>
            <a:ext cx="5118101" cy="4635501"/>
          </a:xfrm>
          <a:prstGeom prst="rect">
            <a:avLst/>
          </a:prstGeom>
          <a:ln w="12700">
            <a:miter lim="400000"/>
          </a:ln>
        </p:spPr>
      </p:pic>
      <p:pic>
        <p:nvPicPr>
          <p:cNvPr id="12299" name="Picture 1" descr="Picture 1"/>
          <p:cNvPicPr>
            <a:picLocks noChangeAspect="1"/>
          </p:cNvPicPr>
          <p:nvPr/>
        </p:nvPicPr>
        <p:blipFill>
          <a:blip r:embed="rId4" cstate="print"/>
          <a:stretch>
            <a:fillRect/>
          </a:stretch>
        </p:blipFill>
        <p:spPr>
          <a:xfrm>
            <a:off x="2771799" y="2420888"/>
            <a:ext cx="3370185" cy="42930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2299"/>
                                        </p:tgtEl>
                                        <p:attrNameLst>
                                          <p:attrName>style.visibility</p:attrName>
                                        </p:attrNameLst>
                                      </p:cBhvr>
                                      <p:to>
                                        <p:strVal val="visible"/>
                                      </p:to>
                                    </p:set>
                                    <p:animEffect transition="in" filter="fade">
                                      <p:cBhvr>
                                        <p:cTn id="7"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9"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269735" y="76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dirty="0">
                <a:solidFill>
                  <a:srgbClr val="000000"/>
                </a:solidFill>
              </a:rPr>
              <a:t>65</a:t>
            </a:r>
            <a:endParaRPr lang="en-US" dirty="0">
              <a:solidFill>
                <a:srgbClr val="000000"/>
              </a:solidFill>
            </a:endParaRP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1. سيتم المحافظة على خلاصهم لحين رجوع الرب                               (1 كو 1: 8-9)</a:t>
            </a:r>
          </a:p>
        </p:txBody>
      </p:sp>
      <p:sp>
        <p:nvSpPr>
          <p:cNvPr id="273412" name="Text Box 1211"/>
          <p:cNvSpPr txBox="1">
            <a:spLocks noChangeArrowheads="1"/>
          </p:cNvSpPr>
          <p:nvPr/>
        </p:nvSpPr>
        <p:spPr bwMode="auto">
          <a:xfrm>
            <a:off x="228600" y="544939"/>
            <a:ext cx="8686800"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i="1" dirty="0">
                <a:solidFill>
                  <a:srgbClr val="FFFFFF"/>
                </a:solidFill>
                <a:ea typeface="SimSun" charset="0"/>
                <a:cs typeface="SimSun" charset="0"/>
              </a:rPr>
              <a:t>من المثير للدهشة أن بولس أكد لأهل كورنثوس مرارًا وتكرارًا</a:t>
            </a:r>
          </a:p>
          <a:p>
            <a:pPr algn="ctr" defTabSz="914400" eaLnBrk="1" fontAlgn="base" hangingPunct="1">
              <a:spcBef>
                <a:spcPct val="0"/>
              </a:spcBef>
              <a:spcAft>
                <a:spcPct val="0"/>
              </a:spcAft>
            </a:pPr>
            <a:r>
              <a:rPr lang="ar-JO" altLang="zh-CN" i="1" dirty="0">
                <a:solidFill>
                  <a:srgbClr val="FFFFFF"/>
                </a:solidFill>
                <a:ea typeface="SimSun" charset="0"/>
                <a:cs typeface="SimSun" charset="0"/>
              </a:rPr>
              <a:t> أن لهم ضمانًا أبديًا:</a:t>
            </a:r>
          </a:p>
        </p:txBody>
      </p:sp>
      <p:sp>
        <p:nvSpPr>
          <p:cNvPr id="41148" name="Text Box 1212"/>
          <p:cNvSpPr txBox="1">
            <a:spLocks noChangeArrowheads="1"/>
          </p:cNvSpPr>
          <p:nvPr/>
        </p:nvSpPr>
        <p:spPr bwMode="auto">
          <a:xfrm>
            <a:off x="0" y="2307379"/>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2. على الرغم من دخول المؤمنين الجسديين إلى السماء بسبب إيمانهم الخلاصي لكن بدون مكافآت</a:t>
            </a:r>
          </a:p>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(1 كو 3: 12-15، 2 كو 5: 10) </a:t>
            </a:r>
          </a:p>
        </p:txBody>
      </p:sp>
      <p:sp>
        <p:nvSpPr>
          <p:cNvPr id="41149" name="Text Box 1213"/>
          <p:cNvSpPr txBox="1">
            <a:spLocks noChangeArrowheads="1"/>
          </p:cNvSpPr>
          <p:nvPr/>
        </p:nvSpPr>
        <p:spPr bwMode="auto">
          <a:xfrm>
            <a:off x="0" y="3658974"/>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3. يجب عليهم أن يطردوا الرجل الزاني حتى يتمكن الشيطان من قتله، لكنه يخلص (1 كورنثوس 5: 4-5).</a:t>
            </a:r>
            <a:endParaRPr lang="en-US" altLang="zh-CN" sz="2800" b="0" dirty="0">
              <a:solidFill>
                <a:srgbClr val="FFFFFF"/>
              </a:solidFill>
              <a:latin typeface="Arial" panose="020B0604020202020204" pitchFamily="34" charset="0"/>
              <a:ea typeface="SimSun" charset="0"/>
              <a:cs typeface="Arial" panose="020B0604020202020204" pitchFamily="34" charset="0"/>
            </a:endParaRPr>
          </a:p>
        </p:txBody>
      </p:sp>
      <p:sp>
        <p:nvSpPr>
          <p:cNvPr id="41150" name="Text Box 1214"/>
          <p:cNvSpPr txBox="1">
            <a:spLocks noChangeArrowheads="1"/>
          </p:cNvSpPr>
          <p:nvPr/>
        </p:nvSpPr>
        <p:spPr bwMode="auto">
          <a:xfrm>
            <a:off x="0" y="4579681"/>
            <a:ext cx="9144000" cy="954107"/>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4. حتى المتشككين في القيامة يجب أن يخدموا الله بالكامل لأن خدمتهم ستكافأ (1كو 15: 58).</a:t>
            </a:r>
            <a:endParaRPr lang="en-US" altLang="zh-CN" sz="2800" b="0" dirty="0">
              <a:solidFill>
                <a:srgbClr val="FFFFFF"/>
              </a:solidFill>
              <a:latin typeface="Arial" panose="020B0604020202020204" pitchFamily="34" charset="0"/>
              <a:ea typeface="SimSun" charset="0"/>
              <a:cs typeface="Arial" panose="020B0604020202020204" pitchFamily="34" charset="0"/>
            </a:endParaRPr>
          </a:p>
        </p:txBody>
      </p:sp>
      <p:sp>
        <p:nvSpPr>
          <p:cNvPr id="41151" name="Text Box 1215"/>
          <p:cNvSpPr txBox="1">
            <a:spLocks noChangeArrowheads="1"/>
          </p:cNvSpPr>
          <p:nvPr/>
        </p:nvSpPr>
        <p:spPr bwMode="auto">
          <a:xfrm>
            <a:off x="0" y="5500390"/>
            <a:ext cx="9144000" cy="1384995"/>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latin typeface="Arial" panose="020B0604020202020204" pitchFamily="34" charset="0"/>
                <a:ea typeface="SimSun" charset="0"/>
                <a:cs typeface="Arial" panose="020B0604020202020204" pitchFamily="34" charset="0"/>
              </a:rPr>
              <a:t>	</a:t>
            </a:r>
            <a:r>
              <a:rPr lang="ar-JO" altLang="zh-CN" sz="2800" b="0" dirty="0">
                <a:solidFill>
                  <a:srgbClr val="FFFFFF"/>
                </a:solidFill>
                <a:latin typeface="Arial" panose="020B0604020202020204" pitchFamily="34" charset="0"/>
                <a:ea typeface="SimSun" charset="0"/>
                <a:cs typeface="Arial" panose="020B0604020202020204" pitchFamily="34" charset="0"/>
              </a:rPr>
              <a:t>5. الله وحده يضمن فدائهم لأنه ختمهم بالروح </a:t>
            </a:r>
          </a:p>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ليؤكد خلاصهم</a:t>
            </a:r>
          </a:p>
          <a:p>
            <a:pPr algn="ctr" defTabSz="914400" eaLnBrk="1" fontAlgn="base" hangingPunct="1">
              <a:spcBef>
                <a:spcPct val="0"/>
              </a:spcBef>
              <a:spcAft>
                <a:spcPct val="0"/>
              </a:spcAft>
            </a:pPr>
            <a:r>
              <a:rPr lang="ar-JO" altLang="zh-CN" sz="2800" b="0" dirty="0">
                <a:solidFill>
                  <a:srgbClr val="FFFFFF"/>
                </a:solidFill>
                <a:latin typeface="Arial" panose="020B0604020202020204" pitchFamily="34" charset="0"/>
                <a:ea typeface="SimSun" charset="0"/>
                <a:cs typeface="Arial" panose="020B0604020202020204" pitchFamily="34" charset="0"/>
              </a:rPr>
              <a:t>(2 كو 1: 21-22)</a:t>
            </a:r>
            <a:endParaRPr lang="en-US" altLang="zh-CN" sz="2800" b="0" dirty="0">
              <a:solidFill>
                <a:srgbClr val="FFFFFF"/>
              </a:solidFill>
              <a:latin typeface="Arial" panose="020B0604020202020204" pitchFamily="34" charset="0"/>
              <a:ea typeface="SimSun" charset="0"/>
              <a:cs typeface="Arial" panose="020B0604020202020204" pitchFamily="34" charset="0"/>
            </a:endParaRPr>
          </a:p>
        </p:txBody>
      </p:sp>
      <p:sp>
        <p:nvSpPr>
          <p:cNvPr id="273417" name="Rectangle 1216"/>
          <p:cNvSpPr>
            <a:spLocks noGrp="1" noChangeArrowheads="1"/>
          </p:cNvSpPr>
          <p:nvPr>
            <p:ph type="title" idx="4294967295"/>
          </p:nvPr>
        </p:nvSpPr>
        <p:spPr>
          <a:xfrm>
            <a:off x="1143000" y="0"/>
            <a:ext cx="6858000" cy="519113"/>
          </a:xfrm>
          <a:solidFill>
            <a:srgbClr val="000000"/>
          </a:solidFill>
        </p:spPr>
        <p:txBody>
          <a:bodyPr anchor="t">
            <a:spAutoFit/>
          </a:bodyPr>
          <a:lstStyle/>
          <a:p>
            <a:pPr algn="ctr" eaLnBrk="1" hangingPunct="1"/>
            <a:r>
              <a:rPr lang="ar-JO" sz="2800" b="1" dirty="0">
                <a:solidFill>
                  <a:srgbClr val="FFFFFF"/>
                </a:solidFill>
                <a:latin typeface="Arial" charset="0"/>
                <a:ea typeface="SimSun" charset="0"/>
                <a:cs typeface="SimSun" charset="0"/>
              </a:rPr>
              <a:t>الضمان الأبدي في كورنثوس</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604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ppt_x"/>
                                          </p:val>
                                        </p:tav>
                                        <p:tav tm="100000">
                                          <p:val>
                                            <p:strVal val="#ppt_x"/>
                                          </p:val>
                                        </p:tav>
                                      </p:tavLst>
                                    </p:anim>
                                    <p:anim calcmode="lin" valueType="num">
                                      <p:cBhvr additive="base">
                                        <p:cTn id="8" dur="500" fill="hold"/>
                                        <p:tgtEl>
                                          <p:spTgt spid="411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ppt_x"/>
                                          </p:val>
                                        </p:tav>
                                        <p:tav tm="100000">
                                          <p:val>
                                            <p:strVal val="#ppt_x"/>
                                          </p:val>
                                        </p:tav>
                                      </p:tavLst>
                                    </p:anim>
                                    <p:anim calcmode="lin" valueType="num">
                                      <p:cBhvr additive="base">
                                        <p:cTn id="14" dur="500" fill="hold"/>
                                        <p:tgtEl>
                                          <p:spTgt spid="41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ppt_x"/>
                                          </p:val>
                                        </p:tav>
                                        <p:tav tm="100000">
                                          <p:val>
                                            <p:strVal val="#ppt_x"/>
                                          </p:val>
                                        </p:tav>
                                      </p:tavLst>
                                    </p:anim>
                                    <p:anim calcmode="lin" valueType="num">
                                      <p:cBhvr additive="base">
                                        <p:cTn id="20" dur="500" fill="hold"/>
                                        <p:tgtEl>
                                          <p:spTgt spid="411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ppt_x"/>
                                          </p:val>
                                        </p:tav>
                                        <p:tav tm="100000">
                                          <p:val>
                                            <p:strVal val="#ppt_x"/>
                                          </p:val>
                                        </p:tav>
                                      </p:tavLst>
                                    </p:anim>
                                    <p:anim calcmode="lin" valueType="num">
                                      <p:cBhvr additive="base">
                                        <p:cTn id="26" dur="500" fill="hold"/>
                                        <p:tgtEl>
                                          <p:spTgt spid="411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ppt_x"/>
                                          </p:val>
                                        </p:tav>
                                        <p:tav tm="100000">
                                          <p:val>
                                            <p:strVal val="#ppt_x"/>
                                          </p:val>
                                        </p:tav>
                                      </p:tavLst>
                                    </p:anim>
                                    <p:anim calcmode="lin" valueType="num">
                                      <p:cBhvr additive="base">
                                        <p:cTn id="32" dur="500" fill="hold"/>
                                        <p:tgtEl>
                                          <p:spTgt spid="41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p:bldP spid="41148" grpId="0" animBg="1"/>
      <p:bldP spid="41149" grpId="0" animBg="1"/>
      <p:bldP spid="41150" grpId="0" animBg="1"/>
      <p:bldP spid="411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620713"/>
            <a:ext cx="4419600" cy="44196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76482" name="Rectangle 2"/>
          <p:cNvSpPr>
            <a:spLocks noGrp="1" noChangeArrowheads="1"/>
          </p:cNvSpPr>
          <p:nvPr>
            <p:ph type="title"/>
          </p:nvPr>
        </p:nvSpPr>
        <p:spPr>
          <a:xfrm>
            <a:off x="107950" y="188913"/>
            <a:ext cx="4608513" cy="4895850"/>
          </a:xfrm>
        </p:spPr>
        <p:txBody>
          <a:bodyPr/>
          <a:lstStyle/>
          <a:p>
            <a:pPr>
              <a:defRPr/>
            </a:pPr>
            <a:r>
              <a:rPr lang="ar-JO" sz="6000" dirty="0">
                <a:ea typeface="ＭＳ Ｐゴシック" charset="0"/>
              </a:rPr>
              <a:t>ختم</a:t>
            </a:r>
            <a:br>
              <a:rPr lang="ar-JO" sz="6000" dirty="0">
                <a:ea typeface="ＭＳ Ｐゴシック" charset="0"/>
              </a:rPr>
            </a:br>
            <a:r>
              <a:rPr lang="ar-JO" sz="6000" dirty="0">
                <a:ea typeface="ＭＳ Ｐゴシック" charset="0"/>
              </a:rPr>
              <a:t>الروح</a:t>
            </a:r>
            <a:br>
              <a:rPr lang="ar-JO" sz="6000" dirty="0">
                <a:ea typeface="ＭＳ Ｐゴシック" charset="0"/>
              </a:rPr>
            </a:br>
            <a:r>
              <a:rPr lang="ar-JO" sz="6000" dirty="0">
                <a:ea typeface="ＭＳ Ｐゴシック" charset="0"/>
              </a:rPr>
              <a:t>القدس</a:t>
            </a:r>
            <a:endParaRPr lang="en-US" sz="6000" dirty="0">
              <a:ea typeface="ＭＳ Ｐゴシック" charset="0"/>
            </a:endParaRPr>
          </a:p>
        </p:txBody>
      </p:sp>
      <p:sp>
        <p:nvSpPr>
          <p:cNvPr id="319491" name="Picture 4" descr="Spirit Indwelling &amp; Sealing02"/>
          <p:cNvSpPr>
            <a:spLocks noChangeAspect="1" noChangeArrowheads="1"/>
          </p:cNvSpPr>
          <p:nvPr/>
        </p:nvSpPr>
        <p:spPr bwMode="auto">
          <a:xfrm>
            <a:off x="1524000" y="5111750"/>
            <a:ext cx="5291138"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19492"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79364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76482"/>
                                        </p:tgtEl>
                                        <p:attrNameLst>
                                          <p:attrName>style.visibility</p:attrName>
                                        </p:attrNameLst>
                                      </p:cBhvr>
                                      <p:to>
                                        <p:strVal val="visible"/>
                                      </p:to>
                                    </p:set>
                                    <p:anim calcmode="lin" valueType="num">
                                      <p:cBhvr>
                                        <p:cTn id="7" dur="1000" fill="hold"/>
                                        <p:tgtEl>
                                          <p:spTgt spid="276482"/>
                                        </p:tgtEl>
                                        <p:attrNameLst>
                                          <p:attrName>ppt_w</p:attrName>
                                        </p:attrNameLst>
                                      </p:cBhvr>
                                      <p:tavLst>
                                        <p:tav tm="0">
                                          <p:val>
                                            <p:fltVal val="0"/>
                                          </p:val>
                                        </p:tav>
                                        <p:tav tm="100000">
                                          <p:val>
                                            <p:strVal val="#ppt_w"/>
                                          </p:val>
                                        </p:tav>
                                      </p:tavLst>
                                    </p:anim>
                                    <p:anim calcmode="lin" valueType="num">
                                      <p:cBhvr>
                                        <p:cTn id="8" dur="1000" fill="hold"/>
                                        <p:tgtEl>
                                          <p:spTgt spid="276482"/>
                                        </p:tgtEl>
                                        <p:attrNameLst>
                                          <p:attrName>ppt_h</p:attrName>
                                        </p:attrNameLst>
                                      </p:cBhvr>
                                      <p:tavLst>
                                        <p:tav tm="0">
                                          <p:val>
                                            <p:fltVal val="0"/>
                                          </p:val>
                                        </p:tav>
                                        <p:tav tm="100000">
                                          <p:val>
                                            <p:strVal val="#ppt_h"/>
                                          </p:val>
                                        </p:tav>
                                      </p:tavLst>
                                    </p:anim>
                                    <p:anim calcmode="lin" valueType="num">
                                      <p:cBhvr>
                                        <p:cTn id="9" dur="1000" fill="hold"/>
                                        <p:tgtEl>
                                          <p:spTgt spid="276482"/>
                                        </p:tgtEl>
                                        <p:attrNameLst>
                                          <p:attrName>style.rotation</p:attrName>
                                        </p:attrNameLst>
                                      </p:cBhvr>
                                      <p:tavLst>
                                        <p:tav tm="0">
                                          <p:val>
                                            <p:fltVal val="90"/>
                                          </p:val>
                                        </p:tav>
                                        <p:tav tm="100000">
                                          <p:val>
                                            <p:fltVal val="0"/>
                                          </p:val>
                                        </p:tav>
                                      </p:tavLst>
                                    </p:anim>
                                    <p:animEffect transition="in" filter="fade">
                                      <p:cBhvr>
                                        <p:cTn id="10" dur="10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9975" y="3429000"/>
            <a:ext cx="2743200" cy="27432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21538" name="Picture 5" descr="seal">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638" y="533400"/>
            <a:ext cx="2649537" cy="38862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80580" name="Text Box 4"/>
          <p:cNvSpPr txBox="1">
            <a:spLocks noChangeArrowheads="1"/>
          </p:cNvSpPr>
          <p:nvPr/>
        </p:nvSpPr>
        <p:spPr bwMode="auto">
          <a:xfrm>
            <a:off x="152400" y="1812925"/>
            <a:ext cx="4495800" cy="3170099"/>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sz="4000" b="1" dirty="0">
                <a:solidFill>
                  <a:srgbClr val="FFFF66"/>
                </a:solidFill>
                <a:effectLst>
                  <a:outerShdw blurRad="38100" dist="38100" dir="2700000" algn="tl">
                    <a:srgbClr val="000000"/>
                  </a:outerShdw>
                </a:effectLst>
                <a:latin typeface="Arial"/>
                <a:cs typeface="Arial"/>
              </a:rPr>
              <a:t>في العصور القديمة</a:t>
            </a:r>
          </a:p>
          <a:p>
            <a:pPr algn="ctr" defTabSz="914400" eaLnBrk="0" fontAlgn="base" hangingPunct="0">
              <a:spcBef>
                <a:spcPct val="0"/>
              </a:spcBef>
              <a:spcAft>
                <a:spcPct val="0"/>
              </a:spcAft>
              <a:defRPr/>
            </a:pPr>
            <a:r>
              <a:rPr lang="ar-JO" sz="4000" b="1" dirty="0">
                <a:solidFill>
                  <a:srgbClr val="FFFF66"/>
                </a:solidFill>
                <a:effectLst>
                  <a:outerShdw blurRad="38100" dist="38100" dir="2700000" algn="tl">
                    <a:srgbClr val="000000"/>
                  </a:outerShdw>
                </a:effectLst>
                <a:latin typeface="Arial"/>
                <a:cs typeface="Arial"/>
              </a:rPr>
              <a:t>كان الختم يُصنع </a:t>
            </a:r>
          </a:p>
          <a:p>
            <a:pPr algn="ctr" defTabSz="914400" eaLnBrk="0" fontAlgn="base" hangingPunct="0">
              <a:spcBef>
                <a:spcPct val="0"/>
              </a:spcBef>
              <a:spcAft>
                <a:spcPct val="0"/>
              </a:spcAft>
              <a:defRPr/>
            </a:pPr>
            <a:r>
              <a:rPr lang="ar-JO" sz="4000" b="1" dirty="0">
                <a:solidFill>
                  <a:srgbClr val="FFFF66"/>
                </a:solidFill>
                <a:effectLst>
                  <a:outerShdw blurRad="38100" dist="38100" dir="2700000" algn="tl">
                    <a:srgbClr val="000000"/>
                  </a:outerShdw>
                </a:effectLst>
                <a:latin typeface="Arial"/>
                <a:cs typeface="Arial"/>
              </a:rPr>
              <a:t>عادةً من الشمع المنصهر ويُختم عليه التوقيع </a:t>
            </a:r>
          </a:p>
          <a:p>
            <a:pPr algn="ctr" defTabSz="914400" eaLnBrk="0" fontAlgn="base" hangingPunct="0">
              <a:spcBef>
                <a:spcPct val="0"/>
              </a:spcBef>
              <a:spcAft>
                <a:spcPct val="0"/>
              </a:spcAft>
              <a:defRPr/>
            </a:pPr>
            <a:r>
              <a:rPr lang="ar-JO" sz="4000" b="1" dirty="0">
                <a:solidFill>
                  <a:srgbClr val="FFFF66"/>
                </a:solidFill>
                <a:effectLst>
                  <a:outerShdw blurRad="38100" dist="38100" dir="2700000" algn="tl">
                    <a:srgbClr val="000000"/>
                  </a:outerShdw>
                </a:effectLst>
                <a:latin typeface="Arial"/>
                <a:cs typeface="Arial"/>
              </a:rPr>
              <a:t>أو علامة السلطة.</a:t>
            </a:r>
            <a:endParaRPr lang="en-US" sz="4000" b="1" dirty="0">
              <a:solidFill>
                <a:srgbClr val="FFFF66"/>
              </a:solidFill>
              <a:effectLst>
                <a:outerShdw blurRad="38100" dist="38100" dir="2700000" algn="tl">
                  <a:srgbClr val="000000"/>
                </a:outerShdw>
              </a:effectLst>
              <a:latin typeface="Arial"/>
              <a:cs typeface="Arial"/>
            </a:endParaRPr>
          </a:p>
        </p:txBody>
      </p:sp>
      <p:sp>
        <p:nvSpPr>
          <p:cNvPr id="280583" name="Rectangle 7"/>
          <p:cNvSpPr>
            <a:spLocks noGrp="1" noChangeArrowheads="1"/>
          </p:cNvSpPr>
          <p:nvPr>
            <p:ph type="title" idx="4294967295"/>
          </p:nvPr>
        </p:nvSpPr>
        <p:spPr>
          <a:xfrm>
            <a:off x="250825" y="517525"/>
            <a:ext cx="3975100" cy="914400"/>
          </a:xfrm>
        </p:spPr>
        <p:txBody>
          <a:bodyPr/>
          <a:lstStyle/>
          <a:p>
            <a:pPr>
              <a:defRPr/>
            </a:pPr>
            <a:r>
              <a:rPr lang="ar-JO" sz="4000" dirty="0">
                <a:ea typeface="ＭＳ Ｐゴシック" charset="0"/>
              </a:rPr>
              <a:t>الخلفيات</a:t>
            </a:r>
            <a:endParaRPr lang="en-US" sz="4000" dirty="0">
              <a:ea typeface="ＭＳ Ｐゴシック" charset="0"/>
            </a:endParaRPr>
          </a:p>
        </p:txBody>
      </p:sp>
      <p:sp>
        <p:nvSpPr>
          <p:cNvPr id="321541"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95529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p:cTn id="7" dur="500" fill="hold"/>
                                        <p:tgtEl>
                                          <p:spTgt spid="280580"/>
                                        </p:tgtEl>
                                        <p:attrNameLst>
                                          <p:attrName>ppt_w</p:attrName>
                                        </p:attrNameLst>
                                      </p:cBhvr>
                                      <p:tavLst>
                                        <p:tav tm="0">
                                          <p:val>
                                            <p:fltVal val="0"/>
                                          </p:val>
                                        </p:tav>
                                        <p:tav tm="100000">
                                          <p:val>
                                            <p:strVal val="#ppt_w"/>
                                          </p:val>
                                        </p:tav>
                                      </p:tavLst>
                                    </p:anim>
                                    <p:anim calcmode="lin" valueType="num">
                                      <p:cBhvr>
                                        <p:cTn id="8" dur="500" fill="hold"/>
                                        <p:tgtEl>
                                          <p:spTgt spid="280580"/>
                                        </p:tgtEl>
                                        <p:attrNameLst>
                                          <p:attrName>ppt_h</p:attrName>
                                        </p:attrNameLst>
                                      </p:cBhvr>
                                      <p:tavLst>
                                        <p:tav tm="0">
                                          <p:val>
                                            <p:fltVal val="0"/>
                                          </p:val>
                                        </p:tav>
                                        <p:tav tm="100000">
                                          <p:val>
                                            <p:strVal val="#ppt_h"/>
                                          </p:val>
                                        </p:tav>
                                      </p:tavLst>
                                    </p:anim>
                                    <p:anim calcmode="lin" valueType="num">
                                      <p:cBhvr>
                                        <p:cTn id="9" dur="500" fill="hold"/>
                                        <p:tgtEl>
                                          <p:spTgt spid="280580"/>
                                        </p:tgtEl>
                                        <p:attrNameLst>
                                          <p:attrName>style.rotation</p:attrName>
                                        </p:attrNameLst>
                                      </p:cBhvr>
                                      <p:tavLst>
                                        <p:tav tm="0">
                                          <p:val>
                                            <p:fltVal val="360"/>
                                          </p:val>
                                        </p:tav>
                                        <p:tav tm="100000">
                                          <p:val>
                                            <p:fltVal val="0"/>
                                          </p:val>
                                        </p:tav>
                                      </p:tavLst>
                                    </p:anim>
                                    <p:animEffect transition="in" filter="fade">
                                      <p:cBhvr>
                                        <p:cTn id="10"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descr="BSODA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2743200"/>
            <a:ext cx="5410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1" name="Rectangle 5"/>
          <p:cNvSpPr>
            <a:spLocks noGrp="1" noChangeArrowheads="1"/>
          </p:cNvSpPr>
          <p:nvPr>
            <p:ph type="title"/>
          </p:nvPr>
        </p:nvSpPr>
        <p:spPr>
          <a:xfrm>
            <a:off x="0" y="44450"/>
            <a:ext cx="8382000" cy="1143000"/>
          </a:xfrm>
        </p:spPr>
        <p:txBody>
          <a:bodyPr/>
          <a:lstStyle/>
          <a:p>
            <a:pPr>
              <a:defRPr/>
            </a:pPr>
            <a:r>
              <a:rPr lang="ar-JO" dirty="0">
                <a:ea typeface="ＭＳ Ｐゴシック" charset="0"/>
              </a:rPr>
              <a:t>معنمى الختم في الأزمنة القديمة</a:t>
            </a:r>
            <a:endParaRPr lang="en-US" dirty="0">
              <a:ea typeface="ＭＳ Ｐゴシック" charset="0"/>
            </a:endParaRPr>
          </a:p>
        </p:txBody>
      </p:sp>
      <p:sp>
        <p:nvSpPr>
          <p:cNvPr id="285702" name="Rectangle 6"/>
          <p:cNvSpPr>
            <a:spLocks noGrp="1" noChangeArrowheads="1"/>
          </p:cNvSpPr>
          <p:nvPr>
            <p:ph type="body" idx="1"/>
          </p:nvPr>
        </p:nvSpPr>
        <p:spPr>
          <a:xfrm>
            <a:off x="5562600" y="1111250"/>
            <a:ext cx="3429000" cy="5562600"/>
          </a:xfrm>
        </p:spPr>
        <p:txBody>
          <a:bodyPr/>
          <a:lstStyle/>
          <a:p>
            <a:pPr algn="r" rtl="1">
              <a:lnSpc>
                <a:spcPct val="90000"/>
              </a:lnSpc>
              <a:defRPr/>
            </a:pPr>
            <a:r>
              <a:rPr lang="ar-JO" sz="2800" dirty="0">
                <a:effectLst>
                  <a:outerShdw blurRad="38100" dist="38100" dir="2700000" algn="tl">
                    <a:srgbClr val="000000"/>
                  </a:outerShdw>
                </a:effectLst>
                <a:ea typeface="ＭＳ Ｐゴシック" charset="0"/>
              </a:rPr>
              <a:t>الأصالة:</a:t>
            </a:r>
            <a:r>
              <a:rPr lang="ar-JO" sz="2800" dirty="0">
                <a:solidFill>
                  <a:schemeClr val="tx2"/>
                </a:solidFill>
                <a:effectLst>
                  <a:outerShdw blurRad="38100" dist="38100" dir="2700000" algn="tl">
                    <a:srgbClr val="000000"/>
                  </a:outerShdw>
                </a:effectLst>
                <a:ea typeface="ＭＳ Ｐゴシック" charset="0"/>
              </a:rPr>
              <a:t> تثبت سلامة وأصالة الوثيقة           أو الشيء</a:t>
            </a:r>
          </a:p>
          <a:p>
            <a:pPr algn="r" rtl="1">
              <a:lnSpc>
                <a:spcPct val="90000"/>
              </a:lnSpc>
              <a:defRPr/>
            </a:pPr>
            <a:r>
              <a:rPr lang="ar-JO" sz="2800" dirty="0">
                <a:effectLst>
                  <a:outerShdw blurRad="38100" dist="38100" dir="2700000" algn="tl">
                    <a:srgbClr val="000000"/>
                  </a:outerShdw>
                </a:effectLst>
                <a:ea typeface="ＭＳ Ｐゴシック" charset="0"/>
              </a:rPr>
              <a:t>الملكية:</a:t>
            </a:r>
            <a:r>
              <a:rPr lang="ar-JO" sz="2800" dirty="0">
                <a:solidFill>
                  <a:schemeClr val="tx2"/>
                </a:solidFill>
                <a:effectLst>
                  <a:outerShdw blurRad="38100" dist="38100" dir="2700000" algn="tl">
                    <a:srgbClr val="000000"/>
                  </a:outerShdw>
                </a:effectLst>
                <a:ea typeface="ＭＳ Ｐゴシック" charset="0"/>
              </a:rPr>
              <a:t> تثبت من يمتلك شيء معين</a:t>
            </a:r>
          </a:p>
          <a:p>
            <a:pPr algn="r" rtl="1">
              <a:lnSpc>
                <a:spcPct val="90000"/>
              </a:lnSpc>
              <a:defRPr/>
            </a:pPr>
            <a:r>
              <a:rPr lang="ar-JO" sz="2800" dirty="0">
                <a:effectLst>
                  <a:outerShdw blurRad="38100" dist="38100" dir="2700000" algn="tl">
                    <a:srgbClr val="000000"/>
                  </a:outerShdw>
                </a:effectLst>
                <a:ea typeface="ＭＳ Ｐゴシック" charset="0"/>
              </a:rPr>
              <a:t>السلطة:</a:t>
            </a:r>
            <a:r>
              <a:rPr lang="ar-JO" sz="2800" dirty="0">
                <a:solidFill>
                  <a:schemeClr val="tx2"/>
                </a:solidFill>
                <a:effectLst>
                  <a:outerShdw blurRad="38100" dist="38100" dir="2700000" algn="tl">
                    <a:srgbClr val="000000"/>
                  </a:outerShdw>
                </a:effectLst>
                <a:ea typeface="ＭＳ Ｐゴシック" charset="0"/>
              </a:rPr>
              <a:t> تثبت من يمتلك الحق في التعامل مع أمر ما </a:t>
            </a:r>
            <a:endParaRPr lang="en-US" sz="2800" dirty="0">
              <a:solidFill>
                <a:schemeClr val="tx2"/>
              </a:solidFill>
              <a:effectLst>
                <a:outerShdw blurRad="38100" dist="38100" dir="2700000" algn="tl">
                  <a:srgbClr val="000000"/>
                </a:outerShdw>
              </a:effectLst>
              <a:ea typeface="ＭＳ Ｐゴシック" charset="0"/>
            </a:endParaRPr>
          </a:p>
        </p:txBody>
      </p:sp>
      <p:sp>
        <p:nvSpPr>
          <p:cNvPr id="323588"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28958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5701"/>
                                        </p:tgtEl>
                                        <p:attrNameLst>
                                          <p:attrName>style.visibility</p:attrName>
                                        </p:attrNameLst>
                                      </p:cBhvr>
                                      <p:to>
                                        <p:strVal val="visible"/>
                                      </p:to>
                                    </p:set>
                                    <p:anim calcmode="discrete" valueType="clr">
                                      <p:cBhvr override="childStyle">
                                        <p:cTn id="7" dur="80"/>
                                        <p:tgtEl>
                                          <p:spTgt spid="2857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5701"/>
                                        </p:tgtEl>
                                        <p:attrNameLst>
                                          <p:attrName>fillcolor</p:attrName>
                                        </p:attrNameLst>
                                      </p:cBhvr>
                                      <p:tavLst>
                                        <p:tav tm="0">
                                          <p:val>
                                            <p:clrVal>
                                              <a:schemeClr val="accent2"/>
                                            </p:clrVal>
                                          </p:val>
                                        </p:tav>
                                        <p:tav tm="50000">
                                          <p:val>
                                            <p:clrVal>
                                              <a:schemeClr val="hlink"/>
                                            </p:clrVal>
                                          </p:val>
                                        </p:tav>
                                      </p:tavLst>
                                    </p:anim>
                                    <p:set>
                                      <p:cBhvr>
                                        <p:cTn id="9" dur="80"/>
                                        <p:tgtEl>
                                          <p:spTgt spid="28570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85702">
                                            <p:txEl>
                                              <p:pRg st="0" end="0"/>
                                            </p:txEl>
                                          </p:spTgt>
                                        </p:tgtEl>
                                        <p:attrNameLst>
                                          <p:attrName>style.visibility</p:attrName>
                                        </p:attrNameLst>
                                      </p:cBhvr>
                                      <p:to>
                                        <p:strVal val="visible"/>
                                      </p:to>
                                    </p:set>
                                    <p:anim calcmode="lin" valueType="num">
                                      <p:cBhvr>
                                        <p:cTn id="14" dur="1000" fill="hold"/>
                                        <p:tgtEl>
                                          <p:spTgt spid="285702">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857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570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85702">
                                            <p:txEl>
                                              <p:pRg st="1" end="1"/>
                                            </p:txEl>
                                          </p:spTgt>
                                        </p:tgtEl>
                                        <p:attrNameLst>
                                          <p:attrName>style.visibility</p:attrName>
                                        </p:attrNameLst>
                                      </p:cBhvr>
                                      <p:to>
                                        <p:strVal val="visible"/>
                                      </p:to>
                                    </p:set>
                                    <p:anim calcmode="lin" valueType="num">
                                      <p:cBhvr>
                                        <p:cTn id="21" dur="1000" fill="hold"/>
                                        <p:tgtEl>
                                          <p:spTgt spid="285702">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28570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8570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85702">
                                            <p:txEl>
                                              <p:pRg st="2" end="2"/>
                                            </p:txEl>
                                          </p:spTgt>
                                        </p:tgtEl>
                                        <p:attrNameLst>
                                          <p:attrName>style.visibility</p:attrName>
                                        </p:attrNameLst>
                                      </p:cBhvr>
                                      <p:to>
                                        <p:strVal val="visible"/>
                                      </p:to>
                                    </p:set>
                                    <p:anim calcmode="lin" valueType="num">
                                      <p:cBhvr>
                                        <p:cTn id="28" dur="1000" fill="hold"/>
                                        <p:tgtEl>
                                          <p:spTgt spid="285702">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28570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85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p:bldP spid="28570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7"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286000"/>
            <a:ext cx="4560888"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6" name="Rectangle 6"/>
          <p:cNvSpPr>
            <a:spLocks noGrp="1" noChangeArrowheads="1"/>
          </p:cNvSpPr>
          <p:nvPr>
            <p:ph type="body" sz="half" idx="2"/>
          </p:nvPr>
        </p:nvSpPr>
        <p:spPr>
          <a:xfrm>
            <a:off x="4643438" y="1044575"/>
            <a:ext cx="4249737" cy="3752850"/>
          </a:xfrm>
        </p:spPr>
        <p:txBody>
          <a:bodyPr/>
          <a:lstStyle/>
          <a:p>
            <a:pPr algn="r" rtl="1">
              <a:defRPr/>
            </a:pPr>
            <a:r>
              <a:rPr lang="ar-JO" sz="3600" dirty="0">
                <a:solidFill>
                  <a:schemeClr val="tx2"/>
                </a:solidFill>
                <a:effectLst>
                  <a:outerShdw blurRad="38100" dist="38100" dir="2700000" algn="tl">
                    <a:srgbClr val="000000"/>
                  </a:outerShdw>
                </a:effectLst>
                <a:ea typeface="굴림" charset="0"/>
              </a:rPr>
              <a:t>يختم </a:t>
            </a:r>
            <a:r>
              <a:rPr lang="ar-JO" sz="3600" dirty="0">
                <a:effectLst>
                  <a:outerShdw blurRad="38100" dist="38100" dir="2700000" algn="tl">
                    <a:srgbClr val="000000"/>
                  </a:outerShdw>
                </a:effectLst>
                <a:ea typeface="굴림" charset="0"/>
              </a:rPr>
              <a:t>الله كل </a:t>
            </a:r>
            <a:r>
              <a:rPr lang="ar-JO" sz="3600" dirty="0">
                <a:solidFill>
                  <a:schemeClr val="tx2"/>
                </a:solidFill>
                <a:effectLst>
                  <a:outerShdw blurRad="38100" dist="38100" dir="2700000" algn="tl">
                    <a:srgbClr val="000000"/>
                  </a:outerShdw>
                </a:effectLst>
                <a:ea typeface="굴림" charset="0"/>
              </a:rPr>
              <a:t>مؤمن ويعطيه عربون الروح</a:t>
            </a:r>
            <a:endParaRPr lang="en-US" sz="3600" dirty="0">
              <a:solidFill>
                <a:schemeClr val="tx2"/>
              </a:solidFill>
              <a:effectLst>
                <a:outerShdw blurRad="38100" dist="38100" dir="2700000" algn="tl">
                  <a:srgbClr val="000000"/>
                </a:outerShdw>
              </a:effectLst>
              <a:ea typeface="ＭＳ Ｐゴシック" charset="0"/>
            </a:endParaRPr>
          </a:p>
        </p:txBody>
      </p:sp>
      <p:sp>
        <p:nvSpPr>
          <p:cNvPr id="281608" name="Text Box 8"/>
          <p:cNvSpPr txBox="1">
            <a:spLocks noChangeArrowheads="1"/>
          </p:cNvSpPr>
          <p:nvPr/>
        </p:nvSpPr>
        <p:spPr bwMode="auto">
          <a:xfrm>
            <a:off x="398463" y="260350"/>
            <a:ext cx="2295821" cy="646331"/>
          </a:xfrm>
          <a:prstGeom prst="rect">
            <a:avLst/>
          </a:prstGeom>
          <a:solidFill>
            <a:srgbClr val="000000"/>
          </a:solidFill>
          <a:ln w="9525">
            <a:noFill/>
            <a:miter lim="800000"/>
            <a:headEnd/>
            <a:tailEnd/>
          </a:ln>
          <a:effectLst/>
        </p:spPr>
        <p:txBody>
          <a:bodyPr wrap="none">
            <a:spAutoFit/>
          </a:bodyPr>
          <a:lstStyle/>
          <a:p>
            <a:pPr defTabSz="914400" eaLnBrk="0" fontAlgn="base" hangingPunct="0">
              <a:spcBef>
                <a:spcPct val="0"/>
              </a:spcBef>
              <a:spcAft>
                <a:spcPct val="0"/>
              </a:spcAft>
              <a:defRPr/>
            </a:pPr>
            <a:r>
              <a:rPr lang="ar-JO" sz="3600" b="1" dirty="0">
                <a:solidFill>
                  <a:srgbClr val="FFFFFF"/>
                </a:solidFill>
                <a:latin typeface="Arial"/>
                <a:ea typeface="ＭＳ Ｐゴシック" charset="0"/>
                <a:cs typeface="Arial"/>
              </a:rPr>
              <a:t>الوكيل والمدى</a:t>
            </a:r>
            <a:endParaRPr lang="en-US" sz="3600" b="1" dirty="0">
              <a:solidFill>
                <a:srgbClr val="FFFFFF"/>
              </a:solidFill>
              <a:latin typeface="Arial"/>
              <a:ea typeface="ＭＳ Ｐゴシック" charset="0"/>
              <a:cs typeface="Arial"/>
            </a:endParaRPr>
          </a:p>
        </p:txBody>
      </p:sp>
      <p:sp>
        <p:nvSpPr>
          <p:cNvPr id="281609" name="Rectangle 9"/>
          <p:cNvSpPr>
            <a:spLocks noChangeArrowheads="1"/>
          </p:cNvSpPr>
          <p:nvPr/>
        </p:nvSpPr>
        <p:spPr bwMode="auto">
          <a:xfrm>
            <a:off x="107950" y="4797425"/>
            <a:ext cx="8496300" cy="2133600"/>
          </a:xfrm>
          <a:prstGeom prst="rect">
            <a:avLst/>
          </a:prstGeom>
          <a:noFill/>
          <a:ln w="9525">
            <a:noFill/>
            <a:miter lim="800000"/>
            <a:headEnd/>
            <a:tailEnd/>
          </a:ln>
          <a:effectLst/>
        </p:spPr>
        <p:txBody>
          <a:bodyPr lIns="92075" tIns="46038" rIns="92075" bIns="46038"/>
          <a:lstStyle/>
          <a:p>
            <a:pPr marL="342900" indent="-342900" algn="r" defTabSz="914400" rtl="1" eaLnBrk="0" fontAlgn="base" hangingPunct="0">
              <a:spcBef>
                <a:spcPct val="20000"/>
              </a:spcBef>
              <a:spcAft>
                <a:spcPct val="0"/>
              </a:spcAft>
              <a:buClr>
                <a:srgbClr val="00CCCC"/>
              </a:buClr>
              <a:buFontTx/>
              <a:buChar char="•"/>
              <a:defRPr/>
            </a:pPr>
            <a:r>
              <a:rPr lang="ar-JO" altLang="ko-KR" sz="3200" b="1" dirty="0">
                <a:solidFill>
                  <a:srgbClr val="FFFF66"/>
                </a:solidFill>
                <a:effectLst>
                  <a:outerShdw blurRad="38100" dist="38100" dir="2700000" algn="tl">
                    <a:srgbClr val="000000"/>
                  </a:outerShdw>
                </a:effectLst>
                <a:latin typeface="Arial"/>
                <a:ea typeface="굴림" charset="0"/>
                <a:cs typeface="Arial"/>
              </a:rPr>
              <a:t>الذي ختمنا أيضاً وأعطى عربون الروح في قلوبنا</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1611" name="Rectangle 11"/>
          <p:cNvSpPr>
            <a:spLocks noGrp="1" noChangeArrowheads="1"/>
          </p:cNvSpPr>
          <p:nvPr>
            <p:ph type="title"/>
          </p:nvPr>
        </p:nvSpPr>
        <p:spPr>
          <a:xfrm>
            <a:off x="914400" y="3048000"/>
            <a:ext cx="3048000" cy="762000"/>
          </a:xfrm>
        </p:spPr>
        <p:txBody>
          <a:bodyPr anchor="t"/>
          <a:lstStyle/>
          <a:p>
            <a:pPr>
              <a:spcBef>
                <a:spcPct val="20000"/>
              </a:spcBef>
              <a:buClr>
                <a:schemeClr val="hlink"/>
              </a:buClr>
              <a:defRPr/>
            </a:pPr>
            <a:r>
              <a:rPr lang="ar-JO" sz="4000" dirty="0">
                <a:solidFill>
                  <a:srgbClr val="FD1E07"/>
                </a:solidFill>
                <a:ea typeface="굴림" charset="0"/>
              </a:rPr>
              <a:t>2 كو 1: 22</a:t>
            </a:r>
            <a:endParaRPr lang="en-US" sz="4000" dirty="0">
              <a:solidFill>
                <a:srgbClr val="FD1E07"/>
              </a:solidFill>
              <a:ea typeface="굴림" charset="0"/>
            </a:endParaRPr>
          </a:p>
        </p:txBody>
      </p:sp>
      <p:sp>
        <p:nvSpPr>
          <p:cNvPr id="32563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br>
              <a:rPr lang="en-US" b="1" dirty="0">
                <a:solidFill>
                  <a:srgbClr val="FFFFFF"/>
                </a:solidFill>
                <a:latin typeface="Arial" charset="0"/>
                <a:cs typeface="Arial" charset="0"/>
              </a:rPr>
            </a:br>
            <a:r>
              <a:rPr lang="ar-JO" b="1" dirty="0">
                <a:solidFill>
                  <a:srgbClr val="FFFFFF"/>
                </a:solidFill>
                <a:latin typeface="Arial" charset="0"/>
                <a:cs typeface="Arial" charset="0"/>
              </a:rPr>
              <a:t>أ و ت</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96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606">
                                            <p:txEl>
                                              <p:pRg st="0" end="0"/>
                                            </p:txEl>
                                          </p:spTgt>
                                        </p:tgtEl>
                                        <p:attrNameLst>
                                          <p:attrName>style.visibility</p:attrName>
                                        </p:attrNameLst>
                                      </p:cBhvr>
                                      <p:to>
                                        <p:strVal val="visible"/>
                                      </p:to>
                                    </p:set>
                                    <p:anim calcmode="lin" valueType="num">
                                      <p:cBhvr>
                                        <p:cTn id="7" dur="500" fill="hold"/>
                                        <p:tgtEl>
                                          <p:spTgt spid="2816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16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160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1609"/>
                                        </p:tgtEl>
                                        <p:attrNameLst>
                                          <p:attrName>style.visibility</p:attrName>
                                        </p:attrNameLst>
                                      </p:cBhvr>
                                      <p:to>
                                        <p:strVal val="visible"/>
                                      </p:to>
                                    </p:set>
                                    <p:anim calcmode="discrete" valueType="clr">
                                      <p:cBhvr override="childStyle">
                                        <p:cTn id="14" dur="80"/>
                                        <p:tgtEl>
                                          <p:spTgt spid="28160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1609"/>
                                        </p:tgtEl>
                                        <p:attrNameLst>
                                          <p:attrName>fillcolor</p:attrName>
                                        </p:attrNameLst>
                                      </p:cBhvr>
                                      <p:tavLst>
                                        <p:tav tm="0">
                                          <p:val>
                                            <p:clrVal>
                                              <a:schemeClr val="accent2"/>
                                            </p:clrVal>
                                          </p:val>
                                        </p:tav>
                                        <p:tav tm="50000">
                                          <p:val>
                                            <p:clrVal>
                                              <a:schemeClr val="hlink"/>
                                            </p:clrVal>
                                          </p:val>
                                        </p:tav>
                                      </p:tavLst>
                                    </p:anim>
                                    <p:set>
                                      <p:cBhvr>
                                        <p:cTn id="16" dur="80"/>
                                        <p:tgtEl>
                                          <p:spTgt spid="2816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build="p"/>
      <p:bldP spid="28160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endParaRPr lang="en-SG" dirty="0"/>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kumimoji="0" lang="en-SG" sz="1400" b="0" i="0" u="none" strike="noStrike" cap="none" normalizeH="0" baseline="0" dirty="0">
                <a:ln>
                  <a:noFill/>
                </a:ln>
                <a:solidFill>
                  <a:schemeClr val="tx1"/>
                </a:solidFill>
                <a:effectLst/>
                <a:latin typeface="Arial Black"/>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ar-JO" sz="4800" b="1" dirty="0">
                <a:solidFill>
                  <a:schemeClr val="tx2"/>
                </a:solidFill>
                <a:effectLst>
                  <a:outerShdw blurRad="38100" dist="38100" dir="2700000" algn="tl" rotWithShape="0">
                    <a:srgbClr val="000000"/>
                  </a:outerShdw>
                </a:effectLst>
                <a:latin typeface="Arial"/>
                <a:ea typeface="ＭＳ Ｐゴシック" charset="-128"/>
                <a:cs typeface="Arial"/>
              </a:rPr>
              <a:t>يحتقر </a:t>
            </a:r>
            <a:br>
              <a:rPr lang="ar-JO" sz="4800" b="1" dirty="0">
                <a:solidFill>
                  <a:schemeClr val="tx2"/>
                </a:solidFill>
                <a:effectLst>
                  <a:outerShdw blurRad="38100" dist="38100" dir="2700000" algn="tl" rotWithShape="0">
                    <a:srgbClr val="000000"/>
                  </a:outerShdw>
                </a:effectLst>
                <a:latin typeface="Arial"/>
                <a:ea typeface="ＭＳ Ｐゴシック" charset="-128"/>
                <a:cs typeface="Arial"/>
              </a:rPr>
            </a:br>
            <a:r>
              <a:rPr lang="ar-JO" sz="4800" b="1" dirty="0">
                <a:solidFill>
                  <a:schemeClr val="tx2"/>
                </a:solidFill>
                <a:effectLst>
                  <a:outerShdw blurRad="38100" dist="38100" dir="2700000" algn="tl" rotWithShape="0">
                    <a:srgbClr val="000000"/>
                  </a:outerShdw>
                </a:effectLst>
                <a:latin typeface="Arial"/>
                <a:ea typeface="ＭＳ Ｐゴシック" charset="-128"/>
                <a:cs typeface="Arial"/>
              </a:rPr>
              <a:t>البعض </a:t>
            </a:r>
            <a:br>
              <a:rPr lang="ar-JO" sz="4800" b="1" dirty="0">
                <a:solidFill>
                  <a:schemeClr val="tx2"/>
                </a:solidFill>
                <a:effectLst>
                  <a:outerShdw blurRad="38100" dist="38100" dir="2700000" algn="tl" rotWithShape="0">
                    <a:srgbClr val="000000"/>
                  </a:outerShdw>
                </a:effectLst>
                <a:latin typeface="Arial"/>
                <a:ea typeface="ＭＳ Ｐゴシック" charset="-128"/>
                <a:cs typeface="Arial"/>
              </a:rPr>
            </a:br>
            <a:r>
              <a:rPr lang="ar-JO" sz="4800" b="1" dirty="0">
                <a:solidFill>
                  <a:schemeClr val="tx2"/>
                </a:solidFill>
                <a:effectLst>
                  <a:outerShdw blurRad="38100" dist="38100" dir="2700000" algn="tl" rotWithShape="0">
                    <a:srgbClr val="000000"/>
                  </a:outerShdw>
                </a:effectLst>
                <a:latin typeface="Arial"/>
                <a:ea typeface="ＭＳ Ｐゴシック" charset="-128"/>
                <a:cs typeface="Arial"/>
              </a:rPr>
              <a:t>الضمان</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4664365" y="259159"/>
            <a:ext cx="4479634" cy="4524315"/>
          </a:xfrm>
          <a:prstGeom prst="rect">
            <a:avLst/>
          </a:prstGeom>
          <a:noFill/>
        </p:spPr>
        <p:txBody>
          <a:bodyPr wrap="square" rtlCol="0">
            <a:spAutoFit/>
          </a:bodyPr>
          <a:lstStyle/>
          <a:p>
            <a:pPr algn="ctr"/>
            <a:r>
              <a:rPr lang="ar-JO" sz="3200" b="1" dirty="0">
                <a:solidFill>
                  <a:srgbClr val="241F1F"/>
                </a:solidFill>
                <a:latin typeface="Arial Black"/>
                <a:cs typeface="Arial Black"/>
              </a:rPr>
              <a:t>إن تعليمي عن </a:t>
            </a:r>
            <a:r>
              <a:rPr lang="ar-JO" sz="3200" b="1" dirty="0">
                <a:solidFill>
                  <a:srgbClr val="C00000"/>
                </a:solidFill>
                <a:latin typeface="Arial Black"/>
                <a:cs typeface="Arial Black"/>
              </a:rPr>
              <a:t>الضمان الأبدي</a:t>
            </a:r>
            <a:r>
              <a:rPr lang="ar-JO" sz="3200" b="1" dirty="0">
                <a:solidFill>
                  <a:srgbClr val="241F1F"/>
                </a:solidFill>
                <a:latin typeface="Arial Black"/>
                <a:cs typeface="Arial Black"/>
              </a:rPr>
              <a:t>، المعروف أيضًا باسم </a:t>
            </a:r>
            <a:r>
              <a:rPr lang="ar-JO" sz="3200" b="1" dirty="0">
                <a:solidFill>
                  <a:srgbClr val="C00000"/>
                </a:solidFill>
                <a:latin typeface="Arial Black"/>
                <a:cs typeface="Arial Black"/>
              </a:rPr>
              <a:t>الخلاص الدائم </a:t>
            </a:r>
            <a:r>
              <a:rPr lang="ar-JO" sz="3200" b="1" dirty="0">
                <a:solidFill>
                  <a:srgbClr val="241F1F"/>
                </a:solidFill>
                <a:latin typeface="Arial Black"/>
                <a:cs typeface="Arial Black"/>
              </a:rPr>
              <a:t>أو </a:t>
            </a:r>
            <a:r>
              <a:rPr lang="ar-JO" sz="3200" b="1" dirty="0">
                <a:solidFill>
                  <a:srgbClr val="C00000"/>
                </a:solidFill>
                <a:latin typeface="Arial Black"/>
                <a:cs typeface="Arial Black"/>
              </a:rPr>
              <a:t>مثابرة القديسين </a:t>
            </a:r>
            <a:r>
              <a:rPr lang="ar-JO" sz="3200" b="1" dirty="0">
                <a:solidFill>
                  <a:srgbClr val="241F1F"/>
                </a:solidFill>
                <a:latin typeface="Arial Black"/>
                <a:cs typeface="Arial Black"/>
              </a:rPr>
              <a:t>هو أفضل كذبة ابتكرتها على الإطلاق ضد الأبرار. هناك احتمال إذا كنت مثل الأغلبية، فسوف أخدعك وأعيد القبض عليك أيضًا.</a:t>
            </a:r>
            <a:endParaRPr lang="en-SG" sz="3200" b="1" dirty="0">
              <a:solidFill>
                <a:srgbClr val="241F1F"/>
              </a:solidFill>
              <a:latin typeface="Arial Black"/>
              <a:cs typeface="Arial Black"/>
            </a:endParaRPr>
          </a:p>
          <a:p>
            <a:pPr algn="ctr"/>
            <a:endParaRPr lang="en-US" sz="3200" b="1" dirty="0"/>
          </a:p>
        </p:txBody>
      </p:sp>
    </p:spTree>
    <p:extLst>
      <p:ext uri="{BB962C8B-B14F-4D97-AF65-F5344CB8AC3E}">
        <p14:creationId xmlns:p14="http://schemas.microsoft.com/office/powerpoint/2010/main" val="4148035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endParaRPr kumimoji="0" lang="en-SG" sz="4000" b="1" i="0" u="none" strike="noStrike" normalizeH="0" baseline="0" dirty="0">
                <a:ln w="0"/>
                <a:solidFill>
                  <a:srgbClr val="7030A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grpSp>
      <p:sp>
        <p:nvSpPr>
          <p:cNvPr id="5" name="TextBox 4"/>
          <p:cNvSpPr txBox="1"/>
          <p:nvPr/>
        </p:nvSpPr>
        <p:spPr>
          <a:xfrm>
            <a:off x="4431888" y="1293912"/>
            <a:ext cx="4573416" cy="1815882"/>
          </a:xfrm>
          <a:prstGeom prst="rect">
            <a:avLst/>
          </a:prstGeom>
          <a:noFill/>
        </p:spPr>
        <p:txBody>
          <a:bodyPr wrap="square" rtlCol="0">
            <a:spAutoFit/>
          </a:bodyPr>
          <a:lstStyle/>
          <a:p>
            <a:pPr algn="ctr"/>
            <a:r>
              <a:rPr lang="ar-JO"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t>يمكنك أن</a:t>
            </a:r>
          </a:p>
          <a:p>
            <a:pPr algn="ctr"/>
            <a:r>
              <a:rPr lang="ar-JO"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t> تثق بي</a:t>
            </a:r>
          </a:p>
          <a:p>
            <a:pPr algn="ctr"/>
            <a:r>
              <a:rPr lang="ar-JO"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t>أنا معلم</a:t>
            </a:r>
          </a:p>
          <a:p>
            <a:pPr algn="ctr"/>
            <a:r>
              <a:rPr lang="ar-JO"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t> الضمان الأبدي</a:t>
            </a:r>
            <a:endParaRPr lang="en-SG"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endParaRPr>
          </a:p>
        </p:txBody>
      </p:sp>
    </p:spTree>
    <p:extLst>
      <p:ext uri="{BB962C8B-B14F-4D97-AF65-F5344CB8AC3E}">
        <p14:creationId xmlns:p14="http://schemas.microsoft.com/office/powerpoint/2010/main" val="2384075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pic>
        <p:nvPicPr>
          <p:cNvPr id="329731" name="Picture 2" descr="eternal security SavedLo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200025"/>
            <a:ext cx="89281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a:off x="9383753" y="730"/>
            <a:ext cx="9251951" cy="7029451"/>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 name="Title 1"/>
          <p:cNvSpPr txBox="1">
            <a:spLocks/>
          </p:cNvSpPr>
          <p:nvPr/>
        </p:nvSpPr>
        <p:spPr bwMode="auto">
          <a:xfrm>
            <a:off x="9455191" y="637318"/>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a:lstStyle>
          <a:p>
            <a:pPr>
              <a:defRPr/>
            </a:pPr>
            <a:r>
              <a:rPr lang="en-US" dirty="0"/>
              <a:t>Some Despise Security</a:t>
            </a:r>
          </a:p>
        </p:txBody>
      </p:sp>
      <p:pic>
        <p:nvPicPr>
          <p:cNvPr id="7" name="Picture 2" descr="eternal security SavedLo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63141" y="227743"/>
            <a:ext cx="89281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9681306" y="276695"/>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chemeClr val="accent2">
                    <a:lumMod val="40000"/>
                    <a:lumOff val="60000"/>
                  </a:schemeClr>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chemeClr val="accent2">
                  <a:lumMod val="40000"/>
                  <a:lumOff val="60000"/>
                </a:schemeClr>
              </a:solidFill>
              <a:effectLst/>
              <a:latin typeface="MS PGothic" panose="020B0600070205080204" pitchFamily="34" charset="-128"/>
              <a:ea typeface="MS PGothic" panose="020B0600070205080204" pitchFamily="34" charset="-128"/>
            </a:endParaRPr>
          </a:p>
        </p:txBody>
      </p:sp>
      <p:sp>
        <p:nvSpPr>
          <p:cNvPr id="9" name="Rectangle 8"/>
          <p:cNvSpPr/>
          <p:nvPr/>
        </p:nvSpPr>
        <p:spPr>
          <a:xfrm>
            <a:off x="10843347" y="977390"/>
            <a:ext cx="1213794" cy="707886"/>
          </a:xfrm>
          <a:prstGeom prst="rect">
            <a:avLst/>
          </a:prstGeom>
          <a:solidFill>
            <a:schemeClr val="tx1"/>
          </a:solidFill>
        </p:spPr>
        <p:txBody>
          <a:bodyPr wrap="none" lIns="91440" tIns="45720" rIns="91440" bIns="45720">
            <a:spAutoFit/>
          </a:bodyPr>
          <a:lstStyle/>
          <a:p>
            <a:pPr algn="ctr"/>
            <a:r>
              <a:rPr lang="zh-CN" alt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0" name="Rectangle 9"/>
          <p:cNvSpPr/>
          <p:nvPr/>
        </p:nvSpPr>
        <p:spPr>
          <a:xfrm>
            <a:off x="9719554" y="1685276"/>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rgbClr val="00B0F0"/>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rgbClr val="00B0F0"/>
              </a:solidFill>
              <a:effectLst/>
              <a:latin typeface="MS PGothic" panose="020B0600070205080204" pitchFamily="34" charset="-128"/>
              <a:ea typeface="MS PGothic" panose="020B0600070205080204" pitchFamily="34" charset="-128"/>
            </a:endParaRPr>
          </a:p>
        </p:txBody>
      </p:sp>
      <p:sp>
        <p:nvSpPr>
          <p:cNvPr id="11" name="Rectangle 10"/>
          <p:cNvSpPr/>
          <p:nvPr/>
        </p:nvSpPr>
        <p:spPr>
          <a:xfrm>
            <a:off x="13052174" y="303943"/>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chemeClr val="tx1">
                    <a:lumMod val="75000"/>
                  </a:schemeClr>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chemeClr val="tx1">
                  <a:lumMod val="75000"/>
                </a:schemeClr>
              </a:solidFill>
              <a:effectLst/>
              <a:latin typeface="MS PGothic" panose="020B0600070205080204" pitchFamily="34" charset="-128"/>
              <a:ea typeface="MS PGothic" panose="020B0600070205080204" pitchFamily="34" charset="-128"/>
            </a:endParaRPr>
          </a:p>
        </p:txBody>
      </p:sp>
      <p:sp>
        <p:nvSpPr>
          <p:cNvPr id="12" name="Rectangle 11"/>
          <p:cNvSpPr/>
          <p:nvPr/>
        </p:nvSpPr>
        <p:spPr>
          <a:xfrm>
            <a:off x="11929327" y="2147053"/>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chemeClr val="accent1"/>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chemeClr val="accent1"/>
              </a:solidFill>
              <a:effectLst/>
              <a:latin typeface="MS PGothic" panose="020B0600070205080204" pitchFamily="34" charset="-128"/>
              <a:ea typeface="MS PGothic" panose="020B0600070205080204" pitchFamily="34" charset="-128"/>
            </a:endParaRPr>
          </a:p>
        </p:txBody>
      </p:sp>
      <p:sp>
        <p:nvSpPr>
          <p:cNvPr id="13" name="Rectangle 12"/>
          <p:cNvSpPr/>
          <p:nvPr/>
        </p:nvSpPr>
        <p:spPr>
          <a:xfrm>
            <a:off x="15030589" y="1746831"/>
            <a:ext cx="1333122" cy="707886"/>
          </a:xfrm>
          <a:prstGeom prst="rect">
            <a:avLst/>
          </a:prstGeom>
          <a:solidFill>
            <a:schemeClr val="tx1"/>
          </a:solidFill>
        </p:spPr>
        <p:txBody>
          <a:bodyPr wrap="square" lIns="91440" tIns="45720" rIns="91440" bIns="45720">
            <a:spAutoFit/>
          </a:bodyPr>
          <a:lstStyle/>
          <a:p>
            <a:pPr algn="ctr"/>
            <a:r>
              <a:rPr lang="zh-CN" altLang="en-US" sz="4000" b="1" cap="none" spc="0" dirty="0">
                <a:ln w="12700">
                  <a:solidFill>
                    <a:schemeClr val="accent3">
                      <a:lumMod val="50000"/>
                    </a:schemeClr>
                  </a:solidFill>
                  <a:prstDash val="solid"/>
                </a:ln>
                <a:solidFill>
                  <a:schemeClr val="accent2"/>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000" b="1" cap="none" spc="0" dirty="0">
              <a:ln w="12700">
                <a:solidFill>
                  <a:schemeClr val="accent3">
                    <a:lumMod val="50000"/>
                  </a:schemeClr>
                </a:solidFill>
                <a:prstDash val="solid"/>
              </a:ln>
              <a:solidFill>
                <a:schemeClr val="accent2"/>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4" name="Rectangle 13"/>
          <p:cNvSpPr/>
          <p:nvPr/>
        </p:nvSpPr>
        <p:spPr>
          <a:xfrm>
            <a:off x="13473125" y="1031849"/>
            <a:ext cx="1945178" cy="830997"/>
          </a:xfrm>
          <a:prstGeom prst="rect">
            <a:avLst/>
          </a:prstGeom>
          <a:solidFill>
            <a:schemeClr val="tx1"/>
          </a:solidFill>
        </p:spPr>
        <p:txBody>
          <a:bodyPr wrap="square" lIns="91440" tIns="45720" rIns="91440" bIns="45720">
            <a:spAutoFit/>
          </a:bodyPr>
          <a:lstStyle/>
          <a:p>
            <a:pPr algn="ctr"/>
            <a:r>
              <a:rPr lang="zh-CN" altLang="en-US" sz="4800" b="1" cap="none" spc="0" dirty="0">
                <a:ln w="12700">
                  <a:solidFill>
                    <a:schemeClr val="accent3">
                      <a:lumMod val="50000"/>
                    </a:schemeClr>
                  </a:solidFill>
                  <a:prstDash val="solid"/>
                </a:ln>
                <a:solidFill>
                  <a:schemeClr val="accent1"/>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800" b="1" cap="none" spc="0" dirty="0">
              <a:ln w="12700">
                <a:solidFill>
                  <a:schemeClr val="accent3">
                    <a:lumMod val="50000"/>
                  </a:schemeClr>
                </a:solidFill>
                <a:prstDash val="solid"/>
              </a:ln>
              <a:solidFill>
                <a:schemeClr val="accent1"/>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5" name="Rectangle 14"/>
          <p:cNvSpPr/>
          <p:nvPr/>
        </p:nvSpPr>
        <p:spPr>
          <a:xfrm>
            <a:off x="9622632" y="2538944"/>
            <a:ext cx="1827614" cy="923330"/>
          </a:xfrm>
          <a:prstGeom prst="rect">
            <a:avLst/>
          </a:prstGeom>
          <a:solidFill>
            <a:schemeClr val="tx1"/>
          </a:solidFill>
        </p:spPr>
        <p:txBody>
          <a:bodyPr wrap="square" lIns="91440" tIns="45720" rIns="91440" bIns="45720">
            <a:spAutoFit/>
          </a:bodyPr>
          <a:lstStyle/>
          <a:p>
            <a:pPr algn="ctr"/>
            <a:r>
              <a:rPr lang="zh-CN" alt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6" name="Rectangle 15"/>
          <p:cNvSpPr/>
          <p:nvPr/>
        </p:nvSpPr>
        <p:spPr>
          <a:xfrm>
            <a:off x="10221668" y="3442679"/>
            <a:ext cx="1407965" cy="769441"/>
          </a:xfrm>
          <a:prstGeom prst="rect">
            <a:avLst/>
          </a:prstGeom>
          <a:solidFill>
            <a:schemeClr val="tx1"/>
          </a:solidFill>
        </p:spPr>
        <p:txBody>
          <a:bodyPr wrap="square" lIns="91440" tIns="45720" rIns="91440" bIns="45720">
            <a:spAutoFit/>
          </a:bodyPr>
          <a:lstStyle/>
          <a:p>
            <a:pPr algn="ctr"/>
            <a:r>
              <a:rPr lang="zh-CN" altLang="en-US" sz="44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4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7" name="Rectangle 16"/>
          <p:cNvSpPr/>
          <p:nvPr/>
        </p:nvSpPr>
        <p:spPr>
          <a:xfrm>
            <a:off x="9921831" y="4149039"/>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rgbClr val="FFFF00"/>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rgbClr val="FFFF00"/>
              </a:solidFill>
              <a:effectLst/>
              <a:latin typeface="MS PGothic" panose="020B0600070205080204" pitchFamily="34" charset="-128"/>
              <a:ea typeface="MS PGothic" panose="020B0600070205080204" pitchFamily="34" charset="-128"/>
            </a:endParaRPr>
          </a:p>
        </p:txBody>
      </p:sp>
      <p:sp>
        <p:nvSpPr>
          <p:cNvPr id="18" name="Rectangle 17"/>
          <p:cNvSpPr/>
          <p:nvPr/>
        </p:nvSpPr>
        <p:spPr>
          <a:xfrm>
            <a:off x="15030589" y="320134"/>
            <a:ext cx="2195335" cy="830997"/>
          </a:xfrm>
          <a:prstGeom prst="rect">
            <a:avLst/>
          </a:prstGeom>
          <a:solidFill>
            <a:schemeClr val="tx1"/>
          </a:solidFill>
        </p:spPr>
        <p:txBody>
          <a:bodyPr wrap="square" lIns="91440" tIns="45720" rIns="91440" bIns="45720">
            <a:spAutoFit/>
          </a:bodyPr>
          <a:lstStyle/>
          <a:p>
            <a:pPr algn="ctr"/>
            <a:r>
              <a:rPr lang="zh-CN" altLang="en-US" sz="48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8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9" name="Rectangle 18"/>
          <p:cNvSpPr/>
          <p:nvPr/>
        </p:nvSpPr>
        <p:spPr>
          <a:xfrm>
            <a:off x="15405958" y="1068778"/>
            <a:ext cx="2195335" cy="769441"/>
          </a:xfrm>
          <a:prstGeom prst="rect">
            <a:avLst/>
          </a:prstGeom>
          <a:solidFill>
            <a:schemeClr val="tx1"/>
          </a:solidFill>
        </p:spPr>
        <p:txBody>
          <a:bodyPr wrap="square" lIns="91440" tIns="45720" rIns="91440" bIns="45720">
            <a:spAutoFit/>
          </a:bodyPr>
          <a:lstStyle/>
          <a:p>
            <a:pPr algn="ctr"/>
            <a:r>
              <a:rPr lang="zh-CN" alt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0" name="Rectangle 19"/>
          <p:cNvSpPr/>
          <p:nvPr/>
        </p:nvSpPr>
        <p:spPr>
          <a:xfrm>
            <a:off x="16423043" y="1774911"/>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rgbClr val="7C08C4"/>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rgbClr val="7C08C4"/>
              </a:solidFill>
              <a:effectLst/>
              <a:latin typeface="MS PGothic" panose="020B0600070205080204" pitchFamily="34" charset="-128"/>
              <a:ea typeface="MS PGothic" panose="020B0600070205080204" pitchFamily="34" charset="-128"/>
            </a:endParaRPr>
          </a:p>
        </p:txBody>
      </p:sp>
      <p:sp>
        <p:nvSpPr>
          <p:cNvPr id="21" name="Rectangle 20"/>
          <p:cNvSpPr/>
          <p:nvPr/>
        </p:nvSpPr>
        <p:spPr>
          <a:xfrm>
            <a:off x="15858088" y="2526273"/>
            <a:ext cx="2195335" cy="769441"/>
          </a:xfrm>
          <a:prstGeom prst="rect">
            <a:avLst/>
          </a:prstGeom>
          <a:solidFill>
            <a:schemeClr val="tx1"/>
          </a:solidFill>
        </p:spPr>
        <p:txBody>
          <a:bodyPr wrap="square" lIns="91440" tIns="45720" rIns="91440" bIns="45720">
            <a:spAutoFit/>
          </a:bodyPr>
          <a:lstStyle/>
          <a:p>
            <a:pPr algn="ctr"/>
            <a:r>
              <a:rPr lang="zh-CN" alt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2" name="Rectangle 21"/>
          <p:cNvSpPr/>
          <p:nvPr/>
        </p:nvSpPr>
        <p:spPr>
          <a:xfrm>
            <a:off x="12930268" y="2890225"/>
            <a:ext cx="1827614" cy="923330"/>
          </a:xfrm>
          <a:prstGeom prst="rect">
            <a:avLst/>
          </a:prstGeom>
          <a:solidFill>
            <a:schemeClr val="tx1"/>
          </a:solidFill>
        </p:spPr>
        <p:txBody>
          <a:bodyPr wrap="square" lIns="91440" tIns="45720" rIns="91440" bIns="45720">
            <a:spAutoFit/>
          </a:bodyPr>
          <a:lstStyle/>
          <a:p>
            <a:pPr algn="ctr"/>
            <a:r>
              <a:rPr lang="zh-CN" alt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3" name="Rectangle 22"/>
          <p:cNvSpPr/>
          <p:nvPr/>
        </p:nvSpPr>
        <p:spPr>
          <a:xfrm>
            <a:off x="15655945" y="3510242"/>
            <a:ext cx="1812715" cy="791513"/>
          </a:xfrm>
          <a:prstGeom prst="rect">
            <a:avLst/>
          </a:prstGeom>
          <a:solidFill>
            <a:schemeClr val="tx1"/>
          </a:solidFill>
        </p:spPr>
        <p:txBody>
          <a:bodyPr wrap="square" lIns="91440" tIns="45720" rIns="91440" bIns="45720">
            <a:spAutoFit/>
          </a:bodyPr>
          <a:lstStyle/>
          <a:p>
            <a:pPr algn="ctr"/>
            <a:r>
              <a:rPr lang="zh-CN" altLang="en-US" sz="4400" dirty="0">
                <a:ln w="0"/>
                <a:solidFill>
                  <a:schemeClr val="accent1"/>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4400" dirty="0">
              <a:ln w="0"/>
              <a:solidFill>
                <a:schemeClr val="accent1"/>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4" name="Rectangle 23"/>
          <p:cNvSpPr/>
          <p:nvPr/>
        </p:nvSpPr>
        <p:spPr>
          <a:xfrm>
            <a:off x="15728970" y="4212120"/>
            <a:ext cx="1919077" cy="830997"/>
          </a:xfrm>
          <a:prstGeom prst="rect">
            <a:avLst/>
          </a:prstGeom>
          <a:solidFill>
            <a:schemeClr val="tx1"/>
          </a:solidFill>
        </p:spPr>
        <p:txBody>
          <a:bodyPr wrap="square" lIns="91440" tIns="45720" rIns="91440" bIns="45720">
            <a:spAutoFit/>
          </a:bodyPr>
          <a:lstStyle/>
          <a:p>
            <a:pPr algn="ctr"/>
            <a:r>
              <a:rPr lang="zh-CN" altLang="en-US" sz="48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8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5" name="Rectangle 24"/>
          <p:cNvSpPr/>
          <p:nvPr/>
        </p:nvSpPr>
        <p:spPr>
          <a:xfrm>
            <a:off x="15120372" y="5185625"/>
            <a:ext cx="3370869" cy="1015663"/>
          </a:xfrm>
          <a:prstGeom prst="rect">
            <a:avLst/>
          </a:prstGeom>
          <a:solidFill>
            <a:schemeClr val="tx1"/>
          </a:solidFill>
        </p:spPr>
        <p:txBody>
          <a:bodyPr wrap="square" lIns="91440" tIns="45720" rIns="91440" bIns="45720">
            <a:spAutoFit/>
          </a:bodyPr>
          <a:lstStyle/>
          <a:p>
            <a:pPr algn="ctr"/>
            <a:r>
              <a:rPr lang="zh-CN" altLang="en-US" sz="6000" b="1" u="sng" dirty="0">
                <a:ln w="0"/>
                <a:solidFill>
                  <a:schemeClr val="bg1">
                    <a:lumMod val="60000"/>
                    <a:lumOff val="40000"/>
                  </a:schemeClr>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6000" b="1" u="sng" dirty="0">
              <a:ln w="0"/>
              <a:solidFill>
                <a:schemeClr val="bg1">
                  <a:lumMod val="60000"/>
                  <a:lumOff val="40000"/>
                </a:schemeClr>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6" name="Rectangle 25"/>
          <p:cNvSpPr/>
          <p:nvPr/>
        </p:nvSpPr>
        <p:spPr>
          <a:xfrm>
            <a:off x="12930268" y="3905998"/>
            <a:ext cx="2587494" cy="1015663"/>
          </a:xfrm>
          <a:prstGeom prst="rect">
            <a:avLst/>
          </a:prstGeom>
          <a:solidFill>
            <a:schemeClr val="tx1"/>
          </a:solidFill>
        </p:spPr>
        <p:txBody>
          <a:bodyPr wrap="square" lIns="91440" tIns="45720" rIns="91440" bIns="45720">
            <a:spAutoFit/>
          </a:bodyPr>
          <a:lstStyle/>
          <a:p>
            <a:pPr algn="ctr"/>
            <a:r>
              <a:rPr lang="zh-CN" altLang="en-US" sz="6000" dirty="0">
                <a:ln w="0"/>
                <a:solidFill>
                  <a:srgbClr val="30EE1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6000" dirty="0">
              <a:ln w="0"/>
              <a:solidFill>
                <a:srgbClr val="30EE1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7" name="Rectangle 26"/>
          <p:cNvSpPr/>
          <p:nvPr/>
        </p:nvSpPr>
        <p:spPr>
          <a:xfrm>
            <a:off x="9772231" y="5072307"/>
            <a:ext cx="1528415" cy="707886"/>
          </a:xfrm>
          <a:prstGeom prst="rect">
            <a:avLst/>
          </a:prstGeom>
          <a:solidFill>
            <a:schemeClr val="tx1"/>
          </a:solidFill>
        </p:spPr>
        <p:txBody>
          <a:bodyPr wrap="square" lIns="91440" tIns="45720" rIns="91440" bIns="45720">
            <a:spAutoFit/>
          </a:bodyPr>
          <a:lstStyle/>
          <a:p>
            <a:pPr algn="ctr"/>
            <a:r>
              <a:rPr lang="zh-CN" altLang="en-US" sz="4000" b="1" cap="none" spc="0" dirty="0">
                <a:ln w="12700">
                  <a:solidFill>
                    <a:schemeClr val="accent3">
                      <a:lumMod val="50000"/>
                    </a:schemeClr>
                  </a:solidFill>
                  <a:prstDash val="solid"/>
                </a:ln>
                <a:solidFill>
                  <a:srgbClr val="92D05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000" b="1" cap="none" spc="0" dirty="0">
              <a:ln w="12700">
                <a:solidFill>
                  <a:schemeClr val="accent3">
                    <a:lumMod val="50000"/>
                  </a:schemeClr>
                </a:solidFill>
                <a:prstDash val="solid"/>
              </a:ln>
              <a:solidFill>
                <a:srgbClr val="92D05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8" name="Rectangle 27"/>
          <p:cNvSpPr/>
          <p:nvPr/>
        </p:nvSpPr>
        <p:spPr>
          <a:xfrm>
            <a:off x="9796641" y="5737000"/>
            <a:ext cx="1832992" cy="791513"/>
          </a:xfrm>
          <a:prstGeom prst="rect">
            <a:avLst/>
          </a:prstGeom>
          <a:solidFill>
            <a:schemeClr val="tx1"/>
          </a:solidFill>
        </p:spPr>
        <p:txBody>
          <a:bodyPr wrap="square" lIns="91440" tIns="45720" rIns="91440" bIns="45720">
            <a:spAutoFit/>
          </a:bodyPr>
          <a:lstStyle/>
          <a:p>
            <a:pPr algn="ctr"/>
            <a:r>
              <a:rPr lang="zh-CN" altLang="en-US" sz="4400" dirty="0">
                <a:ln w="0"/>
                <a:solidFill>
                  <a:srgbClr val="7030A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4400" dirty="0">
              <a:ln w="0"/>
              <a:solidFill>
                <a:srgbClr val="7030A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9" name="Rectangle 28"/>
          <p:cNvSpPr/>
          <p:nvPr/>
        </p:nvSpPr>
        <p:spPr>
          <a:xfrm>
            <a:off x="12630653" y="5297699"/>
            <a:ext cx="1383692" cy="791513"/>
          </a:xfrm>
          <a:prstGeom prst="rect">
            <a:avLst/>
          </a:prstGeom>
          <a:solidFill>
            <a:schemeClr val="tx1"/>
          </a:solidFill>
        </p:spPr>
        <p:txBody>
          <a:bodyPr wrap="square" lIns="91440" tIns="45720" rIns="91440" bIns="45720">
            <a:spAutoFit/>
          </a:bodyPr>
          <a:lstStyle/>
          <a:p>
            <a:pPr algn="ctr"/>
            <a:r>
              <a:rPr lang="zh-CN" altLang="en-US" sz="4400" dirty="0">
                <a:ln w="0"/>
                <a:solidFill>
                  <a:schemeClr val="accent2"/>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4400" dirty="0">
              <a:ln w="0"/>
              <a:solidFill>
                <a:schemeClr val="accent2"/>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770415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lgn="r" rtl="1">
              <a:defRPr/>
            </a:pPr>
            <a:r>
              <a:rPr lang="ar-JO" sz="3600" dirty="0">
                <a:solidFill>
                  <a:schemeClr val="tx2"/>
                </a:solidFill>
                <a:effectLst>
                  <a:outerShdw blurRad="38100" dist="38100" dir="2700000" algn="tl">
                    <a:srgbClr val="000000"/>
                  </a:outerShdw>
                </a:effectLst>
                <a:ea typeface="굴림" charset="0"/>
              </a:rPr>
              <a:t>لسنا مختومين من خلال الروح بل بالروح</a:t>
            </a:r>
            <a:endParaRPr lang="en-US" sz="3600" dirty="0">
              <a:solidFill>
                <a:schemeClr val="tx2"/>
              </a:solidFill>
              <a:effectLst>
                <a:outerShdw blurRad="38100" dist="38100" dir="2700000" algn="tl">
                  <a:srgbClr val="000000"/>
                </a:outerShdw>
              </a:effectLst>
              <a:ea typeface="ＭＳ Ｐゴシック" charset="0"/>
            </a:endParaRPr>
          </a:p>
        </p:txBody>
      </p:sp>
      <p:sp>
        <p:nvSpPr>
          <p:cNvPr id="330755" name="Text Box 5"/>
          <p:cNvSpPr txBox="1">
            <a:spLocks noChangeArrowheads="1"/>
          </p:cNvSpPr>
          <p:nvPr/>
        </p:nvSpPr>
        <p:spPr bwMode="auto">
          <a:xfrm>
            <a:off x="398463" y="236538"/>
            <a:ext cx="1144865"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sz="3600" b="1" dirty="0">
                <a:solidFill>
                  <a:srgbClr val="FFFFFF"/>
                </a:solidFill>
                <a:latin typeface="Arial" charset="0"/>
                <a:cs typeface="Arial" charset="0"/>
              </a:rPr>
              <a:t>المجال</a:t>
            </a:r>
            <a:endParaRPr lang="en-US" sz="3600" b="1" dirty="0">
              <a:solidFill>
                <a:srgbClr val="FFFFFF"/>
              </a:solidFill>
              <a:latin typeface="Arial" charset="0"/>
              <a:cs typeface="Arial" charset="0"/>
            </a:endParaRP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algn="r" defTabSz="914400" rtl="1" eaLnBrk="0" fontAlgn="base" hangingPunct="0">
              <a:spcBef>
                <a:spcPct val="20000"/>
              </a:spcBef>
              <a:spcAft>
                <a:spcPct val="0"/>
              </a:spcAft>
              <a:buClr>
                <a:srgbClr val="00CCCC"/>
              </a:buClr>
              <a:buFontTx/>
              <a:buChar char="•"/>
              <a:defRPr/>
            </a:pPr>
            <a:r>
              <a:rPr lang="ar-JO" sz="3200" b="1" dirty="0">
                <a:effectLst>
                  <a:outerShdw blurRad="38100" dist="38100" dir="2700000" algn="tl">
                    <a:srgbClr val="000000"/>
                  </a:outerShdw>
                </a:effectLst>
                <a:latin typeface="Arial"/>
                <a:ea typeface="굴림" charset="0"/>
                <a:cs typeface="Arial"/>
              </a:rPr>
              <a:t>الذي فيه أيضاً أنتم إذ سمعتم كلمة الحق إنجيل خلاصكم الذي فيه أيضاً إذ آمنتم </a:t>
            </a:r>
            <a:r>
              <a:rPr lang="ar-JO" sz="3200" b="1" dirty="0">
                <a:solidFill>
                  <a:srgbClr val="FFFF66"/>
                </a:solidFill>
                <a:effectLst>
                  <a:outerShdw blurRad="38100" dist="38100" dir="2700000" algn="tl">
                    <a:srgbClr val="000000"/>
                  </a:outerShdw>
                </a:effectLst>
                <a:latin typeface="Arial"/>
                <a:ea typeface="굴림" charset="0"/>
                <a:cs typeface="Arial"/>
              </a:rPr>
              <a:t>ختمتم بروح الموعد القدوس</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3655" name="Rectangle 7"/>
          <p:cNvSpPr>
            <a:spLocks noGrp="1" noChangeArrowheads="1"/>
          </p:cNvSpPr>
          <p:nvPr>
            <p:ph type="title"/>
          </p:nvPr>
        </p:nvSpPr>
        <p:spPr>
          <a:xfrm>
            <a:off x="755650" y="2703513"/>
            <a:ext cx="3221038" cy="762000"/>
          </a:xfrm>
        </p:spPr>
        <p:txBody>
          <a:bodyPr anchor="t"/>
          <a:lstStyle/>
          <a:p>
            <a:pPr>
              <a:spcBef>
                <a:spcPct val="20000"/>
              </a:spcBef>
              <a:buClr>
                <a:schemeClr val="hlink"/>
              </a:buClr>
              <a:defRPr/>
            </a:pPr>
            <a:r>
              <a:rPr lang="ar-JO" altLang="ko-KR" sz="4000" dirty="0">
                <a:solidFill>
                  <a:srgbClr val="FD1E07"/>
                </a:solidFill>
                <a:ea typeface="굴림" charset="0"/>
              </a:rPr>
              <a:t>أف 1: 13ب</a:t>
            </a:r>
            <a:endParaRPr lang="en-US" sz="4000" dirty="0">
              <a:solidFill>
                <a:srgbClr val="FD1E07"/>
              </a:solidFill>
              <a:ea typeface="굴림" charset="0"/>
            </a:endParaRPr>
          </a:p>
        </p:txBody>
      </p:sp>
      <p:sp>
        <p:nvSpPr>
          <p:cNvPr id="330758" name="Text Box 123"/>
          <p:cNvSpPr txBox="1">
            <a:spLocks noChangeArrowheads="1"/>
          </p:cNvSpPr>
          <p:nvPr/>
        </p:nvSpPr>
        <p:spPr bwMode="auto">
          <a:xfrm>
            <a:off x="7740650" y="0"/>
            <a:ext cx="14033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         ب</a:t>
            </a:r>
          </a:p>
        </p:txBody>
      </p:sp>
    </p:spTree>
    <p:extLst>
      <p:ext uri="{BB962C8B-B14F-4D97-AF65-F5344CB8AC3E}">
        <p14:creationId xmlns:p14="http://schemas.microsoft.com/office/powerpoint/2010/main" val="282374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b="1" dirty="0">
                <a:latin typeface="Arial" panose="020B0604020202020204" pitchFamily="34" charset="0"/>
                <a:cs typeface="Arial" panose="020B0604020202020204" pitchFamily="34" charset="0"/>
              </a:rPr>
              <a:t>الضمان  الأبدي</a:t>
            </a:r>
            <a:endParaRPr lang="en-US" sz="8800" b="1" dirty="0">
              <a:latin typeface="Arial" panose="020B0604020202020204" pitchFamily="34" charset="0"/>
              <a:cs typeface="Arial" panose="020B0604020202020204" pitchFamily="34" charset="0"/>
            </a:endParaRP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58668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2286000"/>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6" name="Rectangle 4"/>
          <p:cNvSpPr>
            <a:spLocks noGrp="1" noChangeArrowheads="1"/>
          </p:cNvSpPr>
          <p:nvPr>
            <p:ph type="body" sz="half" idx="2"/>
          </p:nvPr>
        </p:nvSpPr>
        <p:spPr>
          <a:xfrm>
            <a:off x="4800600" y="1473200"/>
            <a:ext cx="3732213" cy="3035300"/>
          </a:xfrm>
        </p:spPr>
        <p:txBody>
          <a:bodyPr/>
          <a:lstStyle/>
          <a:p>
            <a:pPr algn="r" rtl="1">
              <a:defRPr/>
            </a:pPr>
            <a:r>
              <a:rPr lang="ar-JO" sz="3200" dirty="0">
                <a:solidFill>
                  <a:schemeClr val="tx2"/>
                </a:solidFill>
                <a:effectLst>
                  <a:outerShdw blurRad="38100" dist="38100" dir="2700000" algn="tl">
                    <a:srgbClr val="000000"/>
                  </a:outerShdw>
                </a:effectLst>
                <a:ea typeface="굴림" charset="0"/>
              </a:rPr>
              <a:t>ختمنا بالروح سوف يستمر حتى يوم فدائنا</a:t>
            </a:r>
            <a:endParaRPr lang="en-US" sz="3200" dirty="0">
              <a:solidFill>
                <a:schemeClr val="tx2"/>
              </a:solidFill>
              <a:effectLst>
                <a:outerShdw blurRad="38100" dist="38100" dir="2700000" algn="tl">
                  <a:srgbClr val="000000"/>
                </a:outerShdw>
              </a:effectLst>
              <a:ea typeface="ＭＳ Ｐゴシック" charset="0"/>
            </a:endParaRPr>
          </a:p>
        </p:txBody>
      </p:sp>
      <p:sp>
        <p:nvSpPr>
          <p:cNvPr id="338947" name="Text Box 5"/>
          <p:cNvSpPr txBox="1">
            <a:spLocks noChangeArrowheads="1"/>
          </p:cNvSpPr>
          <p:nvPr/>
        </p:nvSpPr>
        <p:spPr bwMode="auto">
          <a:xfrm>
            <a:off x="398463" y="657225"/>
            <a:ext cx="1712328"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sz="3600" b="1" dirty="0">
                <a:solidFill>
                  <a:srgbClr val="FFFFFF"/>
                </a:solidFill>
                <a:latin typeface="Arial" charset="0"/>
                <a:cs typeface="Arial" charset="0"/>
              </a:rPr>
              <a:t>مدى الختم</a:t>
            </a:r>
            <a:endParaRPr lang="en-US" sz="3600" b="1" dirty="0">
              <a:solidFill>
                <a:srgbClr val="FFFFFF"/>
              </a:solidFill>
              <a:latin typeface="Arial" charset="0"/>
              <a:cs typeface="Arial" charset="0"/>
            </a:endParaRPr>
          </a:p>
        </p:txBody>
      </p:sp>
      <p:sp>
        <p:nvSpPr>
          <p:cNvPr id="284678" name="Rectangle 6"/>
          <p:cNvSpPr>
            <a:spLocks noChangeArrowheads="1"/>
          </p:cNvSpPr>
          <p:nvPr/>
        </p:nvSpPr>
        <p:spPr bwMode="auto">
          <a:xfrm>
            <a:off x="152400" y="4953000"/>
            <a:ext cx="7467600" cy="1524000"/>
          </a:xfrm>
          <a:prstGeom prst="rect">
            <a:avLst/>
          </a:prstGeom>
          <a:noFill/>
          <a:ln w="9525">
            <a:noFill/>
            <a:miter lim="800000"/>
            <a:headEnd/>
            <a:tailEnd/>
          </a:ln>
          <a:effectLst/>
        </p:spPr>
        <p:txBody>
          <a:bodyPr lIns="92075" tIns="46038" rIns="92075" bIns="46038"/>
          <a:lstStyle/>
          <a:p>
            <a:pPr marL="342900" indent="-342900" algn="r" defTabSz="914400" rtl="1" eaLnBrk="0" fontAlgn="base" hangingPunct="0">
              <a:spcBef>
                <a:spcPct val="20000"/>
              </a:spcBef>
              <a:spcAft>
                <a:spcPct val="0"/>
              </a:spcAft>
              <a:buClr>
                <a:srgbClr val="00CCCC"/>
              </a:buClr>
              <a:buFontTx/>
              <a:buChar char="•"/>
              <a:defRPr/>
            </a:pPr>
            <a:r>
              <a:rPr lang="ar-JO" altLang="ko-KR" sz="3200" b="1" dirty="0">
                <a:solidFill>
                  <a:srgbClr val="FFFF66"/>
                </a:solidFill>
                <a:effectLst>
                  <a:outerShdw blurRad="38100" dist="38100" dir="2700000" algn="tl">
                    <a:srgbClr val="000000"/>
                  </a:outerShdw>
                </a:effectLst>
                <a:latin typeface="Arial"/>
                <a:ea typeface="굴림" charset="0"/>
                <a:cs typeface="Arial"/>
              </a:rPr>
              <a:t>ولا تحزنوا روح الله القدوس الذي به ختمتم ليوم الفداء</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4679" name="Rectangle 7"/>
          <p:cNvSpPr>
            <a:spLocks noGrp="1" noChangeArrowheads="1"/>
          </p:cNvSpPr>
          <p:nvPr>
            <p:ph type="title"/>
          </p:nvPr>
        </p:nvSpPr>
        <p:spPr>
          <a:xfrm>
            <a:off x="1066800" y="3124200"/>
            <a:ext cx="2819400" cy="762000"/>
          </a:xfrm>
        </p:spPr>
        <p:txBody>
          <a:bodyPr anchor="t"/>
          <a:lstStyle/>
          <a:p>
            <a:pPr>
              <a:spcBef>
                <a:spcPct val="20000"/>
              </a:spcBef>
              <a:buClr>
                <a:schemeClr val="hlink"/>
              </a:buClr>
              <a:defRPr/>
            </a:pPr>
            <a:r>
              <a:rPr lang="ar-JO" altLang="ko-KR" sz="4000" dirty="0">
                <a:solidFill>
                  <a:srgbClr val="FD1E07"/>
                </a:solidFill>
                <a:ea typeface="굴림" charset="0"/>
              </a:rPr>
              <a:t>أف 4: 30</a:t>
            </a:r>
            <a:endParaRPr lang="en-US" sz="4000" dirty="0">
              <a:solidFill>
                <a:srgbClr val="FD1E07"/>
              </a:solidFill>
              <a:ea typeface="굴림" charset="0"/>
            </a:endParaRPr>
          </a:p>
        </p:txBody>
      </p:sp>
      <p:sp>
        <p:nvSpPr>
          <p:cNvPr id="338950"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br>
              <a:rPr lang="en-US" b="1" dirty="0">
                <a:solidFill>
                  <a:srgbClr val="FFFFFF"/>
                </a:solidFill>
                <a:latin typeface="Arial" charset="0"/>
                <a:cs typeface="Arial" charset="0"/>
              </a:rPr>
            </a:br>
            <a:r>
              <a:rPr lang="ar-JO" b="1" dirty="0">
                <a:solidFill>
                  <a:srgbClr val="FFFFFF"/>
                </a:solidFill>
                <a:latin typeface="Arial" charset="0"/>
                <a:cs typeface="Arial" charset="0"/>
              </a:rPr>
              <a:t>ت3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29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4676">
                                            <p:txEl>
                                              <p:pRg st="0" end="0"/>
                                            </p:txEl>
                                          </p:spTgt>
                                        </p:tgtEl>
                                        <p:attrNameLst>
                                          <p:attrName>style.visibility</p:attrName>
                                        </p:attrNameLst>
                                      </p:cBhvr>
                                      <p:to>
                                        <p:strVal val="visible"/>
                                      </p:to>
                                    </p:set>
                                    <p:anim calcmode="lin" valueType="num">
                                      <p:cBhvr>
                                        <p:cTn id="7" dur="500" fill="hold"/>
                                        <p:tgtEl>
                                          <p:spTgt spid="2846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467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467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4678"/>
                                        </p:tgtEl>
                                        <p:attrNameLst>
                                          <p:attrName>style.visibility</p:attrName>
                                        </p:attrNameLst>
                                      </p:cBhvr>
                                      <p:to>
                                        <p:strVal val="visible"/>
                                      </p:to>
                                    </p:set>
                                    <p:anim calcmode="discrete" valueType="clr">
                                      <p:cBhvr override="childStyle">
                                        <p:cTn id="14" dur="80"/>
                                        <p:tgtEl>
                                          <p:spTgt spid="28467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4678"/>
                                        </p:tgtEl>
                                        <p:attrNameLst>
                                          <p:attrName>fillcolor</p:attrName>
                                        </p:attrNameLst>
                                      </p:cBhvr>
                                      <p:tavLst>
                                        <p:tav tm="0">
                                          <p:val>
                                            <p:clrVal>
                                              <a:schemeClr val="accent2"/>
                                            </p:clrVal>
                                          </p:val>
                                        </p:tav>
                                        <p:tav tm="50000">
                                          <p:val>
                                            <p:clrVal>
                                              <a:schemeClr val="hlink"/>
                                            </p:clrVal>
                                          </p:val>
                                        </p:tav>
                                      </p:tavLst>
                                    </p:anim>
                                    <p:set>
                                      <p:cBhvr>
                                        <p:cTn id="16" dur="80"/>
                                        <p:tgtEl>
                                          <p:spTgt spid="2846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uild="p"/>
      <p:bldP spid="28467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lgn="r" rtl="1">
              <a:defRPr/>
            </a:pPr>
            <a:r>
              <a:rPr lang="ar-JO" altLang="ko-KR" sz="3600" dirty="0">
                <a:solidFill>
                  <a:schemeClr val="tx2"/>
                </a:solidFill>
                <a:effectLst>
                  <a:outerShdw blurRad="38100" dist="38100" dir="2700000" algn="tl">
                    <a:srgbClr val="000000"/>
                  </a:outerShdw>
                </a:effectLst>
                <a:ea typeface="굴림" charset="0"/>
              </a:rPr>
              <a:t>ختمنا بالروح </a:t>
            </a:r>
            <a:r>
              <a:rPr lang="ar-JO" altLang="ko-KR" sz="3600" dirty="0">
                <a:effectLst>
                  <a:outerShdw blurRad="38100" dist="38100" dir="2700000" algn="tl">
                    <a:srgbClr val="000000"/>
                  </a:outerShdw>
                </a:effectLst>
                <a:ea typeface="굴림" charset="0"/>
              </a:rPr>
              <a:t>عندما آمنا</a:t>
            </a:r>
            <a:r>
              <a:rPr lang="en-US" altLang="ko-KR" sz="3600" dirty="0">
                <a:effectLst>
                  <a:outerShdw blurRad="38100" dist="38100" dir="2700000" algn="tl">
                    <a:srgbClr val="000000"/>
                  </a:outerShdw>
                </a:effectLst>
                <a:ea typeface="굴림" charset="0"/>
              </a:rPr>
              <a:t> </a:t>
            </a:r>
            <a:endParaRPr lang="en-US" sz="3600" dirty="0">
              <a:effectLst>
                <a:outerShdw blurRad="38100" dist="38100" dir="2700000" algn="tl">
                  <a:srgbClr val="000000"/>
                </a:outerShdw>
              </a:effectLst>
              <a:ea typeface="ＭＳ Ｐゴシック" charset="0"/>
            </a:endParaRPr>
          </a:p>
        </p:txBody>
      </p:sp>
      <p:sp>
        <p:nvSpPr>
          <p:cNvPr id="336899" name="Text Box 5"/>
          <p:cNvSpPr txBox="1">
            <a:spLocks noChangeArrowheads="1"/>
          </p:cNvSpPr>
          <p:nvPr/>
        </p:nvSpPr>
        <p:spPr bwMode="auto">
          <a:xfrm>
            <a:off x="398463" y="236538"/>
            <a:ext cx="1712328"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sz="3600" b="1" dirty="0">
                <a:solidFill>
                  <a:srgbClr val="FFFFFF"/>
                </a:solidFill>
                <a:latin typeface="Arial" charset="0"/>
                <a:cs typeface="Arial" charset="0"/>
              </a:rPr>
              <a:t>وقت الختم</a:t>
            </a:r>
            <a:endParaRPr lang="en-US" sz="3600" b="1" dirty="0">
              <a:solidFill>
                <a:srgbClr val="FFFFFF"/>
              </a:solidFill>
              <a:latin typeface="Arial" charset="0"/>
              <a:cs typeface="Arial" charset="0"/>
            </a:endParaRP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algn="r" defTabSz="914400" rtl="1" eaLnBrk="0" fontAlgn="base" hangingPunct="0">
              <a:spcBef>
                <a:spcPct val="20000"/>
              </a:spcBef>
              <a:spcAft>
                <a:spcPct val="0"/>
              </a:spcAft>
              <a:buClr>
                <a:srgbClr val="00CCCC"/>
              </a:buClr>
              <a:buFontTx/>
              <a:buChar char="•"/>
              <a:defRPr/>
            </a:pPr>
            <a:r>
              <a:rPr lang="ar-JO" altLang="ko-KR" sz="3200" b="1" dirty="0">
                <a:solidFill>
                  <a:srgbClr val="FFFF66"/>
                </a:solidFill>
                <a:effectLst>
                  <a:outerShdw blurRad="38100" dist="38100" dir="2700000" algn="tl">
                    <a:srgbClr val="000000"/>
                  </a:outerShdw>
                </a:effectLst>
                <a:latin typeface="Arial"/>
                <a:ea typeface="굴림" charset="0"/>
                <a:cs typeface="Arial"/>
              </a:rPr>
              <a:t>الذي فيه أيضاً أنتم إذ سمعتم كلمة الحق إنجيل خلاصكم الذي فيه أيضاً </a:t>
            </a:r>
            <a:r>
              <a:rPr lang="ar-JO" altLang="ko-KR" sz="3200" b="1" dirty="0">
                <a:effectLst>
                  <a:outerShdw blurRad="38100" dist="38100" dir="2700000" algn="tl">
                    <a:srgbClr val="000000"/>
                  </a:outerShdw>
                </a:effectLst>
                <a:latin typeface="Arial"/>
                <a:ea typeface="굴림" charset="0"/>
                <a:cs typeface="Arial"/>
              </a:rPr>
              <a:t>إذ آمنتم ختمتم بروح الموعد القدوس</a:t>
            </a:r>
          </a:p>
        </p:txBody>
      </p:sp>
      <p:sp>
        <p:nvSpPr>
          <p:cNvPr id="283655" name="Rectangle 7"/>
          <p:cNvSpPr>
            <a:spLocks noGrp="1" noChangeArrowheads="1"/>
          </p:cNvSpPr>
          <p:nvPr>
            <p:ph type="title"/>
          </p:nvPr>
        </p:nvSpPr>
        <p:spPr>
          <a:xfrm>
            <a:off x="701675" y="2703513"/>
            <a:ext cx="3222625" cy="762000"/>
          </a:xfrm>
        </p:spPr>
        <p:txBody>
          <a:bodyPr anchor="t"/>
          <a:lstStyle/>
          <a:p>
            <a:pPr>
              <a:spcBef>
                <a:spcPct val="20000"/>
              </a:spcBef>
              <a:buClr>
                <a:schemeClr val="hlink"/>
              </a:buClr>
              <a:defRPr/>
            </a:pPr>
            <a:r>
              <a:rPr lang="ar-JO" altLang="ko-KR" sz="4000" dirty="0">
                <a:solidFill>
                  <a:srgbClr val="FD1E07"/>
                </a:solidFill>
                <a:ea typeface="굴림" charset="0"/>
              </a:rPr>
              <a:t>أف 1: 13أ</a:t>
            </a:r>
            <a:endParaRPr lang="en-US" sz="4000" dirty="0">
              <a:solidFill>
                <a:srgbClr val="FD1E07"/>
              </a:solidFill>
              <a:ea typeface="굴림" charset="0"/>
            </a:endParaRPr>
          </a:p>
        </p:txBody>
      </p:sp>
      <p:sp>
        <p:nvSpPr>
          <p:cNvPr id="336902" name="Text Box 123"/>
          <p:cNvSpPr txBox="1">
            <a:spLocks noChangeArrowheads="1"/>
          </p:cNvSpPr>
          <p:nvPr/>
        </p:nvSpPr>
        <p:spPr bwMode="auto">
          <a:xfrm>
            <a:off x="7740650" y="11251"/>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br>
              <a:rPr lang="en-US" b="1" dirty="0">
                <a:solidFill>
                  <a:srgbClr val="FFFFFF"/>
                </a:solidFill>
                <a:latin typeface="Arial" charset="0"/>
                <a:cs typeface="Arial" charset="0"/>
              </a:rPr>
            </a:br>
            <a:r>
              <a:rPr lang="ar-JO" b="1" dirty="0">
                <a:solidFill>
                  <a:srgbClr val="FFFFFF"/>
                </a:solidFill>
                <a:latin typeface="Arial" charset="0"/>
                <a:cs typeface="Arial" charset="0"/>
              </a:rPr>
              <a:t>ث</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4211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0" y="857613"/>
            <a:ext cx="4453142" cy="646973"/>
          </a:xfrm>
          <a:solidFill>
            <a:srgbClr val="000000"/>
          </a:solidFill>
        </p:spPr>
        <p:txBody>
          <a:bodyPr wrap="none">
            <a:spAutoFit/>
          </a:bodyPr>
          <a:lstStyle/>
          <a:p>
            <a:pPr algn="l">
              <a:defRPr/>
            </a:pPr>
            <a:r>
              <a:rPr lang="ar-JO" sz="3600" kern="1200" dirty="0">
                <a:solidFill>
                  <a:schemeClr val="tx1"/>
                </a:solidFill>
                <a:ea typeface="+mn-ea"/>
              </a:rPr>
              <a:t>يضمن الروح الخلاص الكامل</a:t>
            </a:r>
            <a:endParaRPr lang="en-US" sz="3600" kern="1200" dirty="0">
              <a:solidFill>
                <a:schemeClr val="tx1"/>
              </a:solidFill>
              <a:ea typeface="+mn-ea"/>
            </a:endParaRPr>
          </a:p>
        </p:txBody>
      </p:sp>
      <p:sp>
        <p:nvSpPr>
          <p:cNvPr id="292866" name="Rectangle 3"/>
          <p:cNvSpPr>
            <a:spLocks noGrp="1" noChangeArrowheads="1"/>
          </p:cNvSpPr>
          <p:nvPr>
            <p:ph type="body" idx="1"/>
          </p:nvPr>
        </p:nvSpPr>
        <p:spPr>
          <a:xfrm>
            <a:off x="2627313" y="1989138"/>
            <a:ext cx="6408737" cy="4114800"/>
          </a:xfrm>
          <a:ln>
            <a:miter lim="800000"/>
            <a:headEnd/>
            <a:tailEnd/>
          </a:ln>
        </p:spPr>
        <p:txBody>
          <a:bodyPr/>
          <a:lstStyle/>
          <a:p>
            <a:pPr algn="r" rtl="1">
              <a:defRPr/>
            </a:pPr>
            <a:r>
              <a:rPr lang="ar-JO" kern="1200" dirty="0">
                <a:effectLst>
                  <a:outerShdw blurRad="38100" dist="38100" dir="2700000" algn="tl">
                    <a:srgbClr val="000000"/>
                  </a:outerShdw>
                </a:effectLst>
                <a:ea typeface="굴림" charset="0"/>
              </a:rPr>
              <a:t>من ختمنا أيضاً وأعطانا الروح في قلوبنا ك</a:t>
            </a:r>
            <a:r>
              <a:rPr lang="ar-JO" kern="1200" dirty="0">
                <a:solidFill>
                  <a:schemeClr val="tx2"/>
                </a:solidFill>
                <a:effectLst>
                  <a:outerShdw blurRad="38100" dist="38100" dir="2700000" algn="tl">
                    <a:srgbClr val="000000"/>
                  </a:outerShdw>
                </a:effectLst>
                <a:ea typeface="굴림" charset="0"/>
              </a:rPr>
              <a:t>عربون</a:t>
            </a:r>
            <a:r>
              <a:rPr lang="ar-JO" kern="1200" dirty="0">
                <a:effectLst>
                  <a:outerShdw blurRad="38100" dist="38100" dir="2700000" algn="tl">
                    <a:srgbClr val="000000"/>
                  </a:outerShdw>
                </a:effectLst>
                <a:ea typeface="굴림" charset="0"/>
              </a:rPr>
              <a:t> (2 كو 1: 22)</a:t>
            </a:r>
            <a:endParaRPr lang="en-US" kern="1200" dirty="0">
              <a:effectLst>
                <a:outerShdw blurRad="38100" dist="38100" dir="2700000" algn="tl">
                  <a:srgbClr val="000000"/>
                </a:outerShdw>
              </a:effectLst>
              <a:ea typeface="굴림" charset="0"/>
            </a:endParaRPr>
          </a:p>
          <a:p>
            <a:pPr>
              <a:defRPr/>
            </a:pPr>
            <a:endParaRPr lang="en-US" kern="1200" dirty="0">
              <a:effectLst>
                <a:outerShdw blurRad="38100" dist="38100" dir="2700000" algn="tl">
                  <a:srgbClr val="000000"/>
                </a:outerShdw>
              </a:effectLst>
              <a:ea typeface="굴림" charset="0"/>
            </a:endParaRPr>
          </a:p>
          <a:p>
            <a:pPr algn="r" rtl="1">
              <a:defRPr/>
            </a:pPr>
            <a:r>
              <a:rPr lang="ar-JO" kern="1200" dirty="0">
                <a:effectLst>
                  <a:outerShdw blurRad="38100" dist="38100" dir="2700000" algn="tl">
                    <a:srgbClr val="000000"/>
                  </a:outerShdw>
                </a:effectLst>
                <a:ea typeface="굴림" charset="0"/>
              </a:rPr>
              <a:t>والآن من يحضرنا لهذا القصد الكامل هو الله قد أعطانا الروح ك</a:t>
            </a:r>
            <a:r>
              <a:rPr lang="ar-JO" kern="1200" dirty="0">
                <a:solidFill>
                  <a:schemeClr val="tx2"/>
                </a:solidFill>
                <a:effectLst>
                  <a:outerShdw blurRad="38100" dist="38100" dir="2700000" algn="tl">
                    <a:srgbClr val="000000"/>
                  </a:outerShdw>
                </a:effectLst>
                <a:ea typeface="굴림" charset="0"/>
              </a:rPr>
              <a:t>عربون</a:t>
            </a:r>
            <a:r>
              <a:rPr lang="ar-JO" kern="1200" dirty="0">
                <a:effectLst>
                  <a:outerShdw blurRad="38100" dist="38100" dir="2700000" algn="tl">
                    <a:srgbClr val="000000"/>
                  </a:outerShdw>
                </a:effectLst>
                <a:ea typeface="굴림" charset="0"/>
              </a:rPr>
              <a:t> (2 كو 5: 5)</a:t>
            </a:r>
            <a:endParaRPr lang="en-US" kern="1200" dirty="0">
              <a:effectLst>
                <a:outerShdw blurRad="38100" dist="38100" dir="2700000" algn="tl">
                  <a:srgbClr val="000000"/>
                </a:outerShdw>
              </a:effectLst>
              <a:ea typeface="굴림" charset="0"/>
            </a:endParaRPr>
          </a:p>
        </p:txBody>
      </p:sp>
      <p:sp>
        <p:nvSpPr>
          <p:cNvPr id="332803"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a:t>
            </a:r>
            <a:br>
              <a:rPr lang="en-US" b="1" dirty="0">
                <a:solidFill>
                  <a:srgbClr val="FFFFFF"/>
                </a:solidFill>
                <a:latin typeface="Arial" charset="0"/>
                <a:cs typeface="Arial" charset="0"/>
              </a:rPr>
            </a:br>
            <a:r>
              <a:rPr lang="ar-JO" b="1" dirty="0">
                <a:solidFill>
                  <a:srgbClr val="FFFFFF"/>
                </a:solidFill>
                <a:latin typeface="Arial" charset="0"/>
                <a:cs typeface="Arial" charset="0"/>
              </a:rPr>
              <a:t>ج1</a:t>
            </a:r>
            <a:endParaRPr lang="en-US" dirty="0">
              <a:solidFill>
                <a:srgbClr val="FFFFFF"/>
              </a:solidFill>
              <a:latin typeface="Arial" charset="0"/>
              <a:cs typeface="Arial" charset="0"/>
            </a:endParaRPr>
          </a:p>
        </p:txBody>
      </p:sp>
      <p:pic>
        <p:nvPicPr>
          <p:cNvPr id="332804" name="Picture 2" descr="eternal security Padlock[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852738"/>
            <a:ext cx="2595563"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991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eaLnBrk="1" hangingPunct="1">
              <a:defRPr/>
            </a:pPr>
            <a:r>
              <a:rPr lang="ar-JO" b="0" dirty="0">
                <a:latin typeface="Arial" panose="020B0604020202020204" pitchFamily="34" charset="0"/>
                <a:ea typeface="ＭＳ Ｐゴシック" charset="0"/>
                <a:cs typeface="Arial" panose="020B0604020202020204" pitchFamily="34" charset="0"/>
              </a:rPr>
              <a:t>عربون</a:t>
            </a:r>
            <a:endParaRPr lang="en-US" dirty="0">
              <a:solidFill>
                <a:schemeClr val="tx1"/>
              </a:solidFill>
              <a:latin typeface="Arial" panose="020B0604020202020204" pitchFamily="34" charset="0"/>
              <a:ea typeface="ＭＳ Ｐゴシック" charset="0"/>
              <a:cs typeface="Arial" panose="020B0604020202020204" pitchFamily="34" charset="0"/>
              <a:sym typeface="Symbol" charset="0"/>
            </a:endParaRPr>
          </a:p>
        </p:txBody>
      </p:sp>
      <p:sp>
        <p:nvSpPr>
          <p:cNvPr id="294914" name="Rectangle 3"/>
          <p:cNvSpPr>
            <a:spLocks noGrp="1" noChangeArrowheads="1"/>
          </p:cNvSpPr>
          <p:nvPr>
            <p:ph type="body" idx="1"/>
          </p:nvPr>
        </p:nvSpPr>
        <p:spPr>
          <a:xfrm>
            <a:off x="290513" y="2338388"/>
            <a:ext cx="5073650" cy="4114800"/>
          </a:xfrm>
          <a:ln>
            <a:miter lim="800000"/>
            <a:headEnd/>
            <a:tailEnd/>
          </a:ln>
        </p:spPr>
        <p:txBody>
          <a:bodyPr/>
          <a:lstStyle/>
          <a:p>
            <a:pPr algn="r" rtl="1">
              <a:defRPr/>
            </a:pPr>
            <a:r>
              <a:rPr lang="ar-JO" kern="1200" dirty="0">
                <a:effectLst>
                  <a:outerShdw blurRad="38100" dist="38100" dir="2700000" algn="tl">
                    <a:srgbClr val="000000"/>
                  </a:outerShdw>
                </a:effectLst>
                <a:ea typeface="굴림" charset="0"/>
              </a:rPr>
              <a:t>دفعة أولى</a:t>
            </a:r>
            <a:endParaRPr lang="en-US" kern="1200" dirty="0">
              <a:effectLst>
                <a:outerShdw blurRad="38100" dist="38100" dir="2700000" algn="tl">
                  <a:srgbClr val="000000"/>
                </a:outerShdw>
              </a:effectLst>
              <a:ea typeface="굴림" charset="0"/>
            </a:endParaRPr>
          </a:p>
          <a:p>
            <a:pPr algn="r" rtl="1">
              <a:defRPr/>
            </a:pPr>
            <a:r>
              <a:rPr lang="ar-JO" kern="1200" dirty="0">
                <a:effectLst>
                  <a:outerShdw blurRad="38100" dist="38100" dir="2700000" algn="tl">
                    <a:srgbClr val="000000"/>
                  </a:outerShdw>
                </a:effectLst>
                <a:ea typeface="굴림" charset="0"/>
              </a:rPr>
              <a:t>دفعة مبدئية</a:t>
            </a:r>
            <a:endParaRPr lang="en-US" kern="1200" dirty="0">
              <a:effectLst>
                <a:outerShdw blurRad="38100" dist="38100" dir="2700000" algn="tl">
                  <a:srgbClr val="000000"/>
                </a:outerShdw>
              </a:effectLst>
              <a:ea typeface="굴림" charset="0"/>
            </a:endParaRPr>
          </a:p>
          <a:p>
            <a:pPr algn="r" rtl="1">
              <a:defRPr/>
            </a:pPr>
            <a:r>
              <a:rPr lang="ar-JO" kern="1200" dirty="0">
                <a:effectLst>
                  <a:outerShdw blurRad="38100" dist="38100" dir="2700000" algn="tl">
                    <a:srgbClr val="000000"/>
                  </a:outerShdw>
                </a:effectLst>
                <a:ea typeface="굴림" charset="0"/>
              </a:rPr>
              <a:t>عربون</a:t>
            </a:r>
            <a:endParaRPr lang="en-US" kern="1200" dirty="0">
              <a:effectLst>
                <a:outerShdw blurRad="38100" dist="38100" dir="2700000" algn="tl">
                  <a:srgbClr val="000000"/>
                </a:outerShdw>
              </a:effectLst>
              <a:ea typeface="굴림" charset="0"/>
            </a:endParaRPr>
          </a:p>
          <a:p>
            <a:pPr algn="r" rtl="1">
              <a:defRPr/>
            </a:pPr>
            <a:r>
              <a:rPr lang="ar-JO" kern="1200" dirty="0">
                <a:effectLst>
                  <a:outerShdw blurRad="38100" dist="38100" dir="2700000" algn="tl">
                    <a:srgbClr val="000000"/>
                  </a:outerShdw>
                </a:effectLst>
                <a:ea typeface="굴림" charset="0"/>
              </a:rPr>
              <a:t>مجازياً في العهد الجديد، عطية الروح القدس للمؤمنين </a:t>
            </a:r>
            <a:r>
              <a:rPr lang="en-US" kern="1200" dirty="0">
                <a:effectLst>
                  <a:outerShdw blurRad="38100" dist="38100" dir="2700000" algn="tl">
                    <a:srgbClr val="000000"/>
                  </a:outerShdw>
                </a:effectLst>
                <a:ea typeface="굴림" charset="0"/>
              </a:rPr>
              <a:t>––</a:t>
            </a:r>
            <a:r>
              <a:rPr lang="ar-JO" kern="1200" dirty="0">
                <a:effectLst>
                  <a:outerShdw blurRad="38100" dist="38100" dir="2700000" algn="tl">
                    <a:srgbClr val="000000"/>
                  </a:outerShdw>
                </a:effectLst>
                <a:ea typeface="굴림" charset="0"/>
              </a:rPr>
              <a:t>فرايبيرغ ليكسيكون</a:t>
            </a:r>
            <a:endParaRPr lang="en-US" kern="1200" dirty="0">
              <a:effectLst>
                <a:outerShdw blurRad="38100" dist="38100" dir="2700000" algn="tl">
                  <a:srgbClr val="000000"/>
                </a:outerShdw>
              </a:effectLst>
              <a:ea typeface="굴림" charset="0"/>
            </a:endParaRPr>
          </a:p>
        </p:txBody>
      </p:sp>
      <p:pic>
        <p:nvPicPr>
          <p:cNvPr id="33485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2362200"/>
            <a:ext cx="3124200" cy="389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077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1" descr="eternal security-vault-blue-wallpapers_4658_1600x1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2" name="Rectangle 4"/>
          <p:cNvSpPr>
            <a:spLocks noGrp="1" noChangeArrowheads="1"/>
          </p:cNvSpPr>
          <p:nvPr>
            <p:ph type="title"/>
          </p:nvPr>
        </p:nvSpPr>
        <p:spPr>
          <a:xfrm>
            <a:off x="0" y="185738"/>
            <a:ext cx="5902325" cy="646112"/>
          </a:xfrm>
          <a:solidFill>
            <a:srgbClr val="000000"/>
          </a:solidFill>
        </p:spPr>
        <p:txBody>
          <a:bodyPr>
            <a:spAutoFit/>
          </a:bodyPr>
          <a:lstStyle/>
          <a:p>
            <a:pPr>
              <a:defRPr/>
            </a:pPr>
            <a:r>
              <a:rPr lang="ar-JO" altLang="ko-KR" sz="3600" kern="1200" dirty="0">
                <a:solidFill>
                  <a:schemeClr val="tx1"/>
                </a:solidFill>
                <a:ea typeface="+mn-ea"/>
              </a:rPr>
              <a:t>قصد الختم</a:t>
            </a:r>
            <a:endParaRPr lang="en-US" sz="3600" kern="1200" dirty="0">
              <a:solidFill>
                <a:schemeClr val="tx1"/>
              </a:solidFill>
              <a:ea typeface="+mn-ea"/>
            </a:endParaRPr>
          </a:p>
        </p:txBody>
      </p:sp>
      <p:sp>
        <p:nvSpPr>
          <p:cNvPr id="288773" name="Rectangle 5"/>
          <p:cNvSpPr>
            <a:spLocks noGrp="1" noChangeArrowheads="1"/>
          </p:cNvSpPr>
          <p:nvPr>
            <p:ph type="body" idx="1"/>
          </p:nvPr>
        </p:nvSpPr>
        <p:spPr>
          <a:xfrm>
            <a:off x="179388" y="1319213"/>
            <a:ext cx="5761037" cy="5062537"/>
          </a:xfrm>
          <a:effectLst/>
        </p:spPr>
        <p:txBody>
          <a:bodyPr/>
          <a:lstStyle/>
          <a:p>
            <a:pPr marL="0" indent="0" algn="r">
              <a:lnSpc>
                <a:spcPct val="90000"/>
              </a:lnSpc>
              <a:buNone/>
              <a:defRPr/>
            </a:pPr>
            <a:r>
              <a:rPr lang="ar-JO" sz="4000" dirty="0">
                <a:solidFill>
                  <a:srgbClr val="00B0F0"/>
                </a:solidFill>
                <a:effectLst>
                  <a:outerShdw blurRad="50800" dist="76200" dir="2700000" algn="tl" rotWithShape="0">
                    <a:srgbClr val="000000"/>
                  </a:outerShdw>
                </a:effectLst>
                <a:ea typeface="ＭＳ Ｐゴシック" charset="0"/>
              </a:rPr>
              <a:t>1. </a:t>
            </a:r>
            <a:r>
              <a:rPr lang="ar-JO" sz="4000" dirty="0">
                <a:solidFill>
                  <a:srgbClr val="F5F50F"/>
                </a:solidFill>
                <a:effectLst>
                  <a:outerShdw blurRad="50800" dist="76200" dir="2700000" algn="tl" rotWithShape="0">
                    <a:srgbClr val="000000"/>
                  </a:outerShdw>
                </a:effectLst>
                <a:ea typeface="ＭＳ Ｐゴシック" charset="0"/>
              </a:rPr>
              <a:t>الضمان: سوف نبقى مختومين  حتى يوم الفداء</a:t>
            </a:r>
            <a:endParaRPr lang="en-US" sz="4000" dirty="0">
              <a:solidFill>
                <a:srgbClr val="F5F50F"/>
              </a:solidFill>
              <a:effectLst>
                <a:outerShdw blurRad="50800" dist="76200" dir="2700000" algn="tl" rotWithShape="0">
                  <a:srgbClr val="000000"/>
                </a:outerShdw>
              </a:effectLst>
              <a:ea typeface="ＭＳ Ｐゴシック" charset="0"/>
            </a:endParaRPr>
          </a:p>
          <a:p>
            <a:pPr marL="0" indent="0" algn="r">
              <a:lnSpc>
                <a:spcPct val="90000"/>
              </a:lnSpc>
              <a:buNone/>
              <a:defRPr/>
            </a:pPr>
            <a:r>
              <a:rPr lang="ar-JO" sz="4000" dirty="0">
                <a:solidFill>
                  <a:srgbClr val="00B0F0"/>
                </a:solidFill>
                <a:effectLst>
                  <a:outerShdw blurRad="50800" dist="76200" dir="2700000" algn="tl" rotWithShape="0">
                    <a:srgbClr val="000000"/>
                  </a:outerShdw>
                </a:effectLst>
                <a:ea typeface="ＭＳ Ｐゴシック" charset="0"/>
              </a:rPr>
              <a:t>2. </a:t>
            </a:r>
            <a:r>
              <a:rPr lang="ar-JO" sz="4000" dirty="0">
                <a:solidFill>
                  <a:srgbClr val="F5F50F"/>
                </a:solidFill>
                <a:effectLst>
                  <a:outerShdw blurRad="50800" dist="76200" dir="2700000" algn="tl" rotWithShape="0">
                    <a:srgbClr val="000000"/>
                  </a:outerShdw>
                </a:effectLst>
                <a:ea typeface="ＭＳ Ｐゴシック" charset="0"/>
              </a:rPr>
              <a:t>الملكية: نحن ملك لله</a:t>
            </a:r>
            <a:endParaRPr lang="en-US" sz="4000" dirty="0">
              <a:solidFill>
                <a:srgbClr val="F5F50F"/>
              </a:solidFill>
              <a:effectLst>
                <a:outerShdw blurRad="50800" dist="76200" dir="2700000" algn="tl" rotWithShape="0">
                  <a:srgbClr val="000000"/>
                </a:outerShdw>
              </a:effectLst>
              <a:ea typeface="ＭＳ Ｐゴシック" charset="0"/>
            </a:endParaRPr>
          </a:p>
          <a:p>
            <a:pPr marL="0" indent="0" algn="r">
              <a:lnSpc>
                <a:spcPct val="90000"/>
              </a:lnSpc>
              <a:buNone/>
              <a:defRPr/>
            </a:pPr>
            <a:r>
              <a:rPr lang="ar-JO" sz="4000" dirty="0">
                <a:solidFill>
                  <a:srgbClr val="00B0F0"/>
                </a:solidFill>
                <a:effectLst>
                  <a:outerShdw blurRad="50800" dist="76200" dir="2700000" algn="tl" rotWithShape="0">
                    <a:srgbClr val="000000"/>
                  </a:outerShdw>
                </a:effectLst>
                <a:ea typeface="ＭＳ Ｐゴシック" charset="0"/>
              </a:rPr>
              <a:t>3. </a:t>
            </a:r>
            <a:r>
              <a:rPr lang="ar-JO" sz="4000" dirty="0">
                <a:solidFill>
                  <a:srgbClr val="F5F50F"/>
                </a:solidFill>
                <a:effectLst>
                  <a:outerShdw blurRad="50800" dist="76200" dir="2700000" algn="tl" rotWithShape="0">
                    <a:srgbClr val="000000"/>
                  </a:outerShdw>
                </a:effectLst>
                <a:ea typeface="ＭＳ Ｐゴシック" charset="0"/>
              </a:rPr>
              <a:t>التأكيد: لدينا وعد الله بالخلاص</a:t>
            </a:r>
            <a:endParaRPr lang="en-US" sz="4000" dirty="0">
              <a:solidFill>
                <a:srgbClr val="F5F50F"/>
              </a:solidFill>
              <a:effectLst>
                <a:outerShdw blurRad="50800" dist="76200" dir="2700000" algn="tl" rotWithShape="0">
                  <a:srgbClr val="000000"/>
                </a:outerShdw>
              </a:effectLst>
              <a:ea typeface="ＭＳ Ｐゴシック" charset="0"/>
            </a:endParaRPr>
          </a:p>
        </p:txBody>
      </p:sp>
      <p:sp>
        <p:nvSpPr>
          <p:cNvPr id="340996" name="Text Box 123"/>
          <p:cNvSpPr txBox="1">
            <a:spLocks noChangeArrowheads="1"/>
          </p:cNvSpPr>
          <p:nvPr/>
        </p:nvSpPr>
        <p:spPr bwMode="auto">
          <a:xfrm>
            <a:off x="7740650" y="0"/>
            <a:ext cx="14033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66         ج</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1550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p:cTn id="7" dur="500" fill="hold"/>
                                        <p:tgtEl>
                                          <p:spTgt spid="288772"/>
                                        </p:tgtEl>
                                        <p:attrNameLst>
                                          <p:attrName>ppt_w</p:attrName>
                                        </p:attrNameLst>
                                      </p:cBhvr>
                                      <p:tavLst>
                                        <p:tav tm="0">
                                          <p:val>
                                            <p:fltVal val="0"/>
                                          </p:val>
                                        </p:tav>
                                        <p:tav tm="100000">
                                          <p:val>
                                            <p:strVal val="#ppt_w"/>
                                          </p:val>
                                        </p:tav>
                                      </p:tavLst>
                                    </p:anim>
                                    <p:anim calcmode="lin" valueType="num">
                                      <p:cBhvr>
                                        <p:cTn id="8" dur="500" fill="hold"/>
                                        <p:tgtEl>
                                          <p:spTgt spid="288772"/>
                                        </p:tgtEl>
                                        <p:attrNameLst>
                                          <p:attrName>ppt_h</p:attrName>
                                        </p:attrNameLst>
                                      </p:cBhvr>
                                      <p:tavLst>
                                        <p:tav tm="0">
                                          <p:val>
                                            <p:fltVal val="0"/>
                                          </p:val>
                                        </p:tav>
                                        <p:tav tm="100000">
                                          <p:val>
                                            <p:strVal val="#ppt_h"/>
                                          </p:val>
                                        </p:tav>
                                      </p:tavLst>
                                    </p:anim>
                                    <p:animEffect transition="in" filter="fade">
                                      <p:cBhvr>
                                        <p:cTn id="9" dur="500"/>
                                        <p:tgtEl>
                                          <p:spTgt spid="28877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8773">
                                            <p:txEl>
                                              <p:pRg st="0" end="0"/>
                                            </p:txEl>
                                          </p:spTgt>
                                        </p:tgtEl>
                                        <p:attrNameLst>
                                          <p:attrName>style.visibility</p:attrName>
                                        </p:attrNameLst>
                                      </p:cBhvr>
                                      <p:to>
                                        <p:strVal val="visible"/>
                                      </p:to>
                                    </p:set>
                                    <p:anim calcmode="lin" valueType="num">
                                      <p:cBhvr>
                                        <p:cTn id="14" dur="1000" fill="hold"/>
                                        <p:tgtEl>
                                          <p:spTgt spid="28877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8877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877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88773">
                                            <p:txEl>
                                              <p:pRg st="1" end="1"/>
                                            </p:txEl>
                                          </p:spTgt>
                                        </p:tgtEl>
                                        <p:attrNameLst>
                                          <p:attrName>style.visibility</p:attrName>
                                        </p:attrNameLst>
                                      </p:cBhvr>
                                      <p:to>
                                        <p:strVal val="visible"/>
                                      </p:to>
                                    </p:set>
                                    <p:anim calcmode="lin" valueType="num">
                                      <p:cBhvr>
                                        <p:cTn id="21" dur="1000" fill="hold"/>
                                        <p:tgtEl>
                                          <p:spTgt spid="28877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28877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877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88773">
                                            <p:txEl>
                                              <p:pRg st="2" end="2"/>
                                            </p:txEl>
                                          </p:spTgt>
                                        </p:tgtEl>
                                        <p:attrNameLst>
                                          <p:attrName>style.visibility</p:attrName>
                                        </p:attrNameLst>
                                      </p:cBhvr>
                                      <p:to>
                                        <p:strVal val="visible"/>
                                      </p:to>
                                    </p:set>
                                    <p:anim calcmode="lin" valueType="num">
                                      <p:cBhvr>
                                        <p:cTn id="28" dur="1000" fill="hold"/>
                                        <p:tgtEl>
                                          <p:spTgt spid="28877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28877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8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4"/>
          <p:cNvSpPr>
            <a:spLocks noChangeArrowheads="1"/>
          </p:cNvSpPr>
          <p:nvPr/>
        </p:nvSpPr>
        <p:spPr bwMode="auto">
          <a:xfrm>
            <a:off x="323850" y="2036763"/>
            <a:ext cx="7848600" cy="4776787"/>
          </a:xfrm>
          <a:prstGeom prst="rect">
            <a:avLst/>
          </a:prstGeom>
          <a:solidFill>
            <a:schemeClr val="tx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sp>
        <p:nvSpPr>
          <p:cNvPr id="287746" name="Rectangle 2"/>
          <p:cNvSpPr>
            <a:spLocks noGrp="1" noChangeArrowheads="1"/>
          </p:cNvSpPr>
          <p:nvPr>
            <p:ph type="title"/>
          </p:nvPr>
        </p:nvSpPr>
        <p:spPr>
          <a:xfrm>
            <a:off x="755650" y="630238"/>
            <a:ext cx="4608513" cy="1143000"/>
          </a:xfrm>
        </p:spPr>
        <p:txBody>
          <a:bodyPr/>
          <a:lstStyle/>
          <a:p>
            <a:pPr>
              <a:defRPr/>
            </a:pPr>
            <a:r>
              <a:rPr lang="ar-JO" dirty="0">
                <a:ea typeface="ＭＳ Ｐゴシック" charset="0"/>
              </a:rPr>
              <a:t>الخلاصة</a:t>
            </a:r>
            <a:endParaRPr lang="en-US" dirty="0">
              <a:ea typeface="ＭＳ Ｐゴシック" charset="0"/>
            </a:endParaRPr>
          </a:p>
        </p:txBody>
      </p:sp>
      <p:pic>
        <p:nvPicPr>
          <p:cNvPr id="343043" name="Picture 1" descr="eternal security 200804_122_Theologic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51500" y="-14288"/>
            <a:ext cx="3482975" cy="3192463"/>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87747" name="Rectangle 3"/>
          <p:cNvSpPr>
            <a:spLocks noGrp="1" noChangeArrowheads="1"/>
          </p:cNvSpPr>
          <p:nvPr>
            <p:ph type="body" idx="1"/>
          </p:nvPr>
        </p:nvSpPr>
        <p:spPr>
          <a:xfrm>
            <a:off x="323850" y="2189163"/>
            <a:ext cx="7775575" cy="4343400"/>
          </a:xfrm>
          <a:noFill/>
        </p:spPr>
        <p:txBody>
          <a:bodyPr/>
          <a:lstStyle/>
          <a:p>
            <a:pPr marL="0" indent="0">
              <a:lnSpc>
                <a:spcPct val="90000"/>
              </a:lnSpc>
              <a:buNone/>
            </a:pPr>
            <a:endParaRPr lang="en-US" altLang="ko-KR" dirty="0">
              <a:solidFill>
                <a:schemeClr val="bg1"/>
              </a:solidFill>
              <a:latin typeface="Arial" charset="0"/>
              <a:ea typeface="굴림" charset="0"/>
              <a:cs typeface="굴림" charset="0"/>
            </a:endParaRPr>
          </a:p>
          <a:p>
            <a:pPr marL="0" indent="0">
              <a:lnSpc>
                <a:spcPct val="90000"/>
              </a:lnSpc>
              <a:buNone/>
            </a:pPr>
            <a:endParaRPr lang="en-US" altLang="ko-KR" dirty="0">
              <a:solidFill>
                <a:schemeClr val="bg1"/>
              </a:solidFill>
              <a:latin typeface="Arial" charset="0"/>
              <a:ea typeface="굴림" charset="0"/>
              <a:cs typeface="굴림" charset="0"/>
            </a:endParaRPr>
          </a:p>
          <a:p>
            <a:pPr algn="r" rtl="1">
              <a:lnSpc>
                <a:spcPct val="90000"/>
              </a:lnSpc>
            </a:pPr>
            <a:r>
              <a:rPr lang="ar-JO" altLang="ko-KR" dirty="0">
                <a:solidFill>
                  <a:schemeClr val="bg1"/>
                </a:solidFill>
                <a:latin typeface="Arial" charset="0"/>
                <a:ea typeface="굴림" charset="0"/>
                <a:cs typeface="굴림" charset="0"/>
              </a:rPr>
              <a:t>كل مؤمن والمؤمنين فقط مختومين</a:t>
            </a:r>
            <a:endParaRPr lang="en-US" altLang="ko-KR" dirty="0">
              <a:solidFill>
                <a:schemeClr val="bg1"/>
              </a:solidFill>
              <a:latin typeface="Arial" charset="0"/>
              <a:ea typeface="굴림" charset="0"/>
              <a:cs typeface="굴림" charset="0"/>
            </a:endParaRPr>
          </a:p>
          <a:p>
            <a:pPr algn="r" rtl="1">
              <a:lnSpc>
                <a:spcPct val="90000"/>
              </a:lnSpc>
            </a:pPr>
            <a:r>
              <a:rPr lang="ar-JO" altLang="ko-KR" dirty="0">
                <a:solidFill>
                  <a:schemeClr val="bg1"/>
                </a:solidFill>
                <a:latin typeface="Arial" charset="0"/>
                <a:ea typeface="굴림" charset="0"/>
                <a:cs typeface="굴림" charset="0"/>
              </a:rPr>
              <a:t>الله هو وكيل الختم</a:t>
            </a:r>
            <a:endParaRPr lang="en-US" altLang="ko-KR" dirty="0">
              <a:solidFill>
                <a:schemeClr val="bg1"/>
              </a:solidFill>
              <a:latin typeface="Arial" charset="0"/>
              <a:ea typeface="굴림" charset="0"/>
              <a:cs typeface="굴림" charset="0"/>
            </a:endParaRPr>
          </a:p>
          <a:p>
            <a:pPr algn="r" rtl="1">
              <a:lnSpc>
                <a:spcPct val="90000"/>
              </a:lnSpc>
            </a:pPr>
            <a:r>
              <a:rPr lang="ar-JO" altLang="ko-KR" dirty="0">
                <a:solidFill>
                  <a:schemeClr val="bg1"/>
                </a:solidFill>
                <a:latin typeface="Arial" charset="0"/>
                <a:ea typeface="굴림" charset="0"/>
                <a:cs typeface="굴림" charset="0"/>
              </a:rPr>
              <a:t>الروح هو الختم</a:t>
            </a:r>
            <a:endParaRPr lang="en-US" altLang="ko-KR" dirty="0">
              <a:solidFill>
                <a:schemeClr val="bg1"/>
              </a:solidFill>
              <a:latin typeface="Arial" charset="0"/>
              <a:ea typeface="굴림" charset="0"/>
              <a:cs typeface="굴림" charset="0"/>
            </a:endParaRPr>
          </a:p>
          <a:p>
            <a:pPr algn="r" rtl="1">
              <a:lnSpc>
                <a:spcPct val="90000"/>
              </a:lnSpc>
            </a:pPr>
            <a:r>
              <a:rPr lang="ar-JO" altLang="ko-KR" dirty="0">
                <a:solidFill>
                  <a:schemeClr val="bg1"/>
                </a:solidFill>
                <a:latin typeface="Arial" charset="0"/>
                <a:ea typeface="굴림" charset="0"/>
                <a:cs typeface="굴림" charset="0"/>
              </a:rPr>
              <a:t>كل مؤمن مختوم من لحظة قبول المسيح كمخلص</a:t>
            </a:r>
            <a:endParaRPr lang="en-US" altLang="ko-KR" dirty="0">
              <a:solidFill>
                <a:schemeClr val="bg1"/>
              </a:solidFill>
              <a:latin typeface="Arial" charset="0"/>
              <a:ea typeface="굴림" charset="0"/>
              <a:cs typeface="굴림" charset="0"/>
            </a:endParaRPr>
          </a:p>
          <a:p>
            <a:pPr algn="r" rtl="1">
              <a:lnSpc>
                <a:spcPct val="90000"/>
              </a:lnSpc>
            </a:pPr>
            <a:r>
              <a:rPr lang="ar-JO" dirty="0">
                <a:solidFill>
                  <a:schemeClr val="bg1"/>
                </a:solidFill>
                <a:latin typeface="Arial" charset="0"/>
                <a:ea typeface="굴림" charset="0"/>
              </a:rPr>
              <a:t>يستمر الختم حتى يوم الفداء</a:t>
            </a:r>
            <a:endParaRPr lang="en-US"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046152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7746"/>
                                        </p:tgtEl>
                                        <p:attrNameLst>
                                          <p:attrName>style.visibility</p:attrName>
                                        </p:attrNameLst>
                                      </p:cBhvr>
                                      <p:to>
                                        <p:strVal val="visible"/>
                                      </p:to>
                                    </p:set>
                                    <p:animEffect transition="in" filter="fade">
                                      <p:cBhvr>
                                        <p:cTn id="7" dur="1000"/>
                                        <p:tgtEl>
                                          <p:spTgt spid="287746"/>
                                        </p:tgtEl>
                                      </p:cBhvr>
                                    </p:animEffect>
                                    <p:anim calcmode="lin" valueType="num">
                                      <p:cBhvr>
                                        <p:cTn id="8" dur="1000" fill="hold"/>
                                        <p:tgtEl>
                                          <p:spTgt spid="287746"/>
                                        </p:tgtEl>
                                        <p:attrNameLst>
                                          <p:attrName>ppt_x</p:attrName>
                                        </p:attrNameLst>
                                      </p:cBhvr>
                                      <p:tavLst>
                                        <p:tav tm="0">
                                          <p:val>
                                            <p:strVal val="#ppt_x"/>
                                          </p:val>
                                        </p:tav>
                                        <p:tav tm="100000">
                                          <p:val>
                                            <p:strVal val="#ppt_x"/>
                                          </p:val>
                                        </p:tav>
                                      </p:tavLst>
                                    </p:anim>
                                    <p:anim calcmode="lin" valueType="num">
                                      <p:cBhvr>
                                        <p:cTn id="9" dur="1000" fill="hold"/>
                                        <p:tgtEl>
                                          <p:spTgt spid="287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7747">
                                            <p:txEl>
                                              <p:pRg st="2" end="2"/>
                                            </p:txEl>
                                          </p:spTgt>
                                        </p:tgtEl>
                                        <p:attrNameLst>
                                          <p:attrName>style.visibility</p:attrName>
                                        </p:attrNameLst>
                                      </p:cBhvr>
                                      <p:to>
                                        <p:strVal val="visible"/>
                                      </p:to>
                                    </p:set>
                                    <p:animEffect transition="in" filter="fade">
                                      <p:cBhvr>
                                        <p:cTn id="14" dur="1000"/>
                                        <p:tgtEl>
                                          <p:spTgt spid="287747">
                                            <p:txEl>
                                              <p:pRg st="2" end="2"/>
                                            </p:txEl>
                                          </p:spTgt>
                                        </p:tgtEl>
                                      </p:cBhvr>
                                    </p:animEffect>
                                    <p:anim calcmode="lin" valueType="num">
                                      <p:cBhvr>
                                        <p:cTn id="15" dur="10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87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87747">
                                            <p:txEl>
                                              <p:pRg st="3" end="3"/>
                                            </p:txEl>
                                          </p:spTgt>
                                        </p:tgtEl>
                                        <p:attrNameLst>
                                          <p:attrName>style.visibility</p:attrName>
                                        </p:attrNameLst>
                                      </p:cBhvr>
                                      <p:to>
                                        <p:strVal val="visible"/>
                                      </p:to>
                                    </p:set>
                                    <p:animEffect transition="in" filter="fade">
                                      <p:cBhvr>
                                        <p:cTn id="21" dur="1000"/>
                                        <p:tgtEl>
                                          <p:spTgt spid="287747">
                                            <p:txEl>
                                              <p:pRg st="3" end="3"/>
                                            </p:txEl>
                                          </p:spTgt>
                                        </p:tgtEl>
                                      </p:cBhvr>
                                    </p:animEffect>
                                    <p:anim calcmode="lin" valueType="num">
                                      <p:cBhvr>
                                        <p:cTn id="22" dur="10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87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7747">
                                            <p:txEl>
                                              <p:pRg st="4" end="4"/>
                                            </p:txEl>
                                          </p:spTgt>
                                        </p:tgtEl>
                                        <p:attrNameLst>
                                          <p:attrName>style.visibility</p:attrName>
                                        </p:attrNameLst>
                                      </p:cBhvr>
                                      <p:to>
                                        <p:strVal val="visible"/>
                                      </p:to>
                                    </p:set>
                                    <p:animEffect transition="in" filter="fade">
                                      <p:cBhvr>
                                        <p:cTn id="28" dur="1000"/>
                                        <p:tgtEl>
                                          <p:spTgt spid="287747">
                                            <p:txEl>
                                              <p:pRg st="4" end="4"/>
                                            </p:txEl>
                                          </p:spTgt>
                                        </p:tgtEl>
                                      </p:cBhvr>
                                    </p:animEffect>
                                    <p:anim calcmode="lin" valueType="num">
                                      <p:cBhvr>
                                        <p:cTn id="29" dur="10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877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87747">
                                            <p:txEl>
                                              <p:pRg st="5" end="5"/>
                                            </p:txEl>
                                          </p:spTgt>
                                        </p:tgtEl>
                                        <p:attrNameLst>
                                          <p:attrName>style.visibility</p:attrName>
                                        </p:attrNameLst>
                                      </p:cBhvr>
                                      <p:to>
                                        <p:strVal val="visible"/>
                                      </p:to>
                                    </p:set>
                                    <p:animEffect transition="in" filter="fade">
                                      <p:cBhvr>
                                        <p:cTn id="35" dur="1000"/>
                                        <p:tgtEl>
                                          <p:spTgt spid="287747">
                                            <p:txEl>
                                              <p:pRg st="5" end="5"/>
                                            </p:txEl>
                                          </p:spTgt>
                                        </p:tgtEl>
                                      </p:cBhvr>
                                    </p:animEffect>
                                    <p:anim calcmode="lin" valueType="num">
                                      <p:cBhvr>
                                        <p:cTn id="36" dur="1000" fill="hold"/>
                                        <p:tgtEl>
                                          <p:spTgt spid="28774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877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87747">
                                            <p:txEl>
                                              <p:pRg st="6" end="6"/>
                                            </p:txEl>
                                          </p:spTgt>
                                        </p:tgtEl>
                                        <p:attrNameLst>
                                          <p:attrName>style.visibility</p:attrName>
                                        </p:attrNameLst>
                                      </p:cBhvr>
                                      <p:to>
                                        <p:strVal val="visible"/>
                                      </p:to>
                                    </p:set>
                                    <p:animEffect transition="in" filter="fade">
                                      <p:cBhvr>
                                        <p:cTn id="42" dur="1000"/>
                                        <p:tgtEl>
                                          <p:spTgt spid="287747">
                                            <p:txEl>
                                              <p:pRg st="6" end="6"/>
                                            </p:txEl>
                                          </p:spTgt>
                                        </p:tgtEl>
                                      </p:cBhvr>
                                    </p:animEffect>
                                    <p:anim calcmode="lin" valueType="num">
                                      <p:cBhvr>
                                        <p:cTn id="43" dur="1000" fill="hold"/>
                                        <p:tgtEl>
                                          <p:spTgt spid="28774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8774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P spid="28774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p:cNvSpPr>
            <a:spLocks noChangeArrowheads="1"/>
          </p:cNvSpPr>
          <p:nvPr/>
        </p:nvSpPr>
        <p:spPr bwMode="auto">
          <a:xfrm>
            <a:off x="2799504" y="1527106"/>
            <a:ext cx="5559534" cy="1754326"/>
          </a:xfrm>
          <a:prstGeom prst="rect">
            <a:avLst/>
          </a:prstGeom>
          <a:noFill/>
          <a:ln w="9525">
            <a:noFill/>
            <a:miter lim="800000"/>
            <a:headEnd/>
            <a:tailEnd/>
          </a:ln>
          <a:effectLst/>
        </p:spPr>
        <p:txBody>
          <a:bodyPr wrap="none" anchor="ctr">
            <a:spAutoFit/>
          </a:bodyPr>
          <a:lstStyle/>
          <a:p>
            <a:pPr algn="ctr" defTabSz="914400" fontAlgn="base">
              <a:spcBef>
                <a:spcPct val="0"/>
              </a:spcBef>
              <a:spcAft>
                <a:spcPct val="0"/>
              </a:spcAft>
              <a:defRPr/>
            </a:pPr>
            <a:r>
              <a:rPr lang="ar-JO" altLang="ko-KR" sz="5400" b="1" dirty="0">
                <a:solidFill>
                  <a:srgbClr val="FFFFFF"/>
                </a:solidFill>
                <a:effectLst>
                  <a:outerShdw blurRad="38100" dist="38100" dir="2700000" algn="tl">
                    <a:srgbClr val="000000"/>
                  </a:outerShdw>
                </a:effectLst>
                <a:latin typeface="Arial"/>
                <a:ea typeface="굴림" charset="0"/>
                <a:cs typeface="Arial"/>
              </a:rPr>
              <a:t>الختم هو وعد </a:t>
            </a:r>
          </a:p>
          <a:p>
            <a:pPr algn="ctr" defTabSz="914400" fontAlgn="base">
              <a:spcBef>
                <a:spcPct val="0"/>
              </a:spcBef>
              <a:spcAft>
                <a:spcPct val="0"/>
              </a:spcAft>
              <a:defRPr/>
            </a:pPr>
            <a:r>
              <a:rPr lang="ar-JO" altLang="ko-KR" sz="5400" b="1" dirty="0">
                <a:solidFill>
                  <a:srgbClr val="FFFFFF"/>
                </a:solidFill>
                <a:effectLst>
                  <a:outerShdw blurRad="38100" dist="38100" dir="2700000" algn="tl">
                    <a:srgbClr val="000000"/>
                  </a:outerShdw>
                </a:effectLst>
                <a:latin typeface="Arial"/>
                <a:ea typeface="굴림" charset="0"/>
                <a:cs typeface="Arial"/>
              </a:rPr>
              <a:t>وضمانة الضمان الأبدي</a:t>
            </a:r>
            <a:r>
              <a:rPr lang="en-US" altLang="ko-KR" sz="5400" b="1" dirty="0">
                <a:solidFill>
                  <a:srgbClr val="FFFFFF"/>
                </a:solidFill>
                <a:effectLst>
                  <a:outerShdw blurRad="38100" dist="38100" dir="2700000" algn="tl">
                    <a:srgbClr val="000000"/>
                  </a:outerShdw>
                </a:effectLst>
                <a:latin typeface="Arial"/>
                <a:ea typeface="굴림" charset="0"/>
                <a:cs typeface="Arial"/>
              </a:rPr>
              <a:t> </a:t>
            </a:r>
          </a:p>
        </p:txBody>
      </p:sp>
      <p:pic>
        <p:nvPicPr>
          <p:cNvPr id="345090" name="Picture 5" descr="CART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3714750"/>
            <a:ext cx="457358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6" name="Rectangle 6"/>
          <p:cNvSpPr>
            <a:spLocks noGrp="1" noChangeArrowheads="1"/>
          </p:cNvSpPr>
          <p:nvPr>
            <p:ph type="title" idx="4294967295"/>
          </p:nvPr>
        </p:nvSpPr>
        <p:spPr>
          <a:xfrm>
            <a:off x="457200" y="228600"/>
            <a:ext cx="7772400" cy="968375"/>
          </a:xfrm>
        </p:spPr>
        <p:txBody>
          <a:bodyPr/>
          <a:lstStyle/>
          <a:p>
            <a:pPr>
              <a:defRPr/>
            </a:pPr>
            <a:r>
              <a:rPr lang="ar-JO" sz="5400" dirty="0">
                <a:ea typeface="ＭＳ Ｐゴシック" charset="0"/>
              </a:rPr>
              <a:t>مضمون</a:t>
            </a:r>
            <a:endParaRPr lang="en-US" sz="5400" dirty="0">
              <a:ea typeface="ＭＳ Ｐゴシック" charset="0"/>
            </a:endParaRPr>
          </a:p>
        </p:txBody>
      </p:sp>
    </p:spTree>
    <p:extLst>
      <p:ext uri="{BB962C8B-B14F-4D97-AF65-F5344CB8AC3E}">
        <p14:creationId xmlns:p14="http://schemas.microsoft.com/office/powerpoint/2010/main" val="835963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1" nodeType="clickEffect">
                                  <p:stCondLst>
                                    <p:cond delay="0"/>
                                  </p:stCondLst>
                                  <p:iterate type="lt">
                                    <p:tmPct val="0"/>
                                  </p:iterate>
                                  <p:childTnLst>
                                    <p:set>
                                      <p:cBhvr>
                                        <p:cTn id="6" dur="1" fill="hold">
                                          <p:stCondLst>
                                            <p:cond delay="0"/>
                                          </p:stCondLst>
                                        </p:cTn>
                                        <p:tgtEl>
                                          <p:spTgt spid="291844"/>
                                        </p:tgtEl>
                                        <p:attrNameLst>
                                          <p:attrName>style.visibility</p:attrName>
                                        </p:attrNameLst>
                                      </p:cBhvr>
                                      <p:to>
                                        <p:strVal val="visible"/>
                                      </p:to>
                                    </p:set>
                                    <p:anim calcmode="lin" valueType="num">
                                      <p:cBhvr>
                                        <p:cTn id="7" dur="500" fill="hold"/>
                                        <p:tgtEl>
                                          <p:spTgt spid="291844"/>
                                        </p:tgtEl>
                                        <p:attrNameLst>
                                          <p:attrName>ppt_w</p:attrName>
                                        </p:attrNameLst>
                                      </p:cBhvr>
                                      <p:tavLst>
                                        <p:tav tm="0">
                                          <p:val>
                                            <p:fltVal val="0"/>
                                          </p:val>
                                        </p:tav>
                                        <p:tav tm="100000">
                                          <p:val>
                                            <p:strVal val="#ppt_w"/>
                                          </p:val>
                                        </p:tav>
                                      </p:tavLst>
                                    </p:anim>
                                    <p:anim calcmode="lin" valueType="num">
                                      <p:cBhvr>
                                        <p:cTn id="8" dur="500" fill="hold"/>
                                        <p:tgtEl>
                                          <p:spTgt spid="291844"/>
                                        </p:tgtEl>
                                        <p:attrNameLst>
                                          <p:attrName>ppt_h</p:attrName>
                                        </p:attrNameLst>
                                      </p:cBhvr>
                                      <p:tavLst>
                                        <p:tav tm="0">
                                          <p:val>
                                            <p:fltVal val="0"/>
                                          </p:val>
                                        </p:tav>
                                        <p:tav tm="100000">
                                          <p:val>
                                            <p:strVal val="#ppt_h"/>
                                          </p:val>
                                        </p:tav>
                                      </p:tavLst>
                                    </p:anim>
                                    <p:animEffect transition="in" filter="fade">
                                      <p:cBhvr>
                                        <p:cTn id="9" dur="500"/>
                                        <p:tgtEl>
                                          <p:spTgt spid="291844"/>
                                        </p:tgtEl>
                                      </p:cBhvr>
                                    </p:animEffect>
                                  </p:childTnLst>
                                </p:cTn>
                              </p:par>
                            </p:childTnLst>
                          </p:cTn>
                        </p:par>
                        <p:par>
                          <p:cTn id="10" fill="hold" nodeType="afterGroup">
                            <p:stCondLst>
                              <p:cond delay="500"/>
                            </p:stCondLst>
                            <p:childTnLst>
                              <p:par>
                                <p:cTn id="11" presetID="34" presetClass="emph" presetSubtype="0" fill="hold" grpId="0"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91844"/>
                                        </p:tgtEl>
                                        <p:attrNameLst>
                                          <p:attrName>ppt_x</p:attrName>
                                          <p:attrName>ppt_y</p:attrName>
                                        </p:attrNameLst>
                                      </p:cBhvr>
                                    </p:animMotion>
                                    <p:animRot by="1500000">
                                      <p:cBhvr>
                                        <p:cTn id="13" dur="125" fill="hold">
                                          <p:stCondLst>
                                            <p:cond delay="0"/>
                                          </p:stCondLst>
                                        </p:cTn>
                                        <p:tgtEl>
                                          <p:spTgt spid="291844"/>
                                        </p:tgtEl>
                                        <p:attrNameLst>
                                          <p:attrName>r</p:attrName>
                                        </p:attrNameLst>
                                      </p:cBhvr>
                                    </p:animRot>
                                    <p:animRot by="-1500000">
                                      <p:cBhvr>
                                        <p:cTn id="14" dur="125" fill="hold">
                                          <p:stCondLst>
                                            <p:cond delay="125"/>
                                          </p:stCondLst>
                                        </p:cTn>
                                        <p:tgtEl>
                                          <p:spTgt spid="291844"/>
                                        </p:tgtEl>
                                        <p:attrNameLst>
                                          <p:attrName>r</p:attrName>
                                        </p:attrNameLst>
                                      </p:cBhvr>
                                    </p:animRot>
                                    <p:animRot by="-1500000">
                                      <p:cBhvr>
                                        <p:cTn id="15" dur="125" fill="hold">
                                          <p:stCondLst>
                                            <p:cond delay="250"/>
                                          </p:stCondLst>
                                        </p:cTn>
                                        <p:tgtEl>
                                          <p:spTgt spid="291844"/>
                                        </p:tgtEl>
                                        <p:attrNameLst>
                                          <p:attrName>r</p:attrName>
                                        </p:attrNameLst>
                                      </p:cBhvr>
                                    </p:animRot>
                                    <p:animRot by="1500000">
                                      <p:cBhvr>
                                        <p:cTn id="16" dur="125" fill="hold">
                                          <p:stCondLst>
                                            <p:cond delay="375"/>
                                          </p:stCondLst>
                                        </p:cTn>
                                        <p:tgtEl>
                                          <p:spTgt spid="2918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P spid="291844"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337032216"/>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ctr">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ctr">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036704879"/>
              </p:ext>
            </p:extLst>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r>
              <a:rPr lang="ar-JO" sz="7200" dirty="0"/>
              <a:t>اليقين المبارك</a:t>
            </a:r>
            <a:endParaRPr lang="en-US" sz="7200" dirty="0"/>
          </a:p>
          <a:p>
            <a:r>
              <a:rPr lang="ar-JO" sz="4400" dirty="0"/>
              <a:t>فاني كروسبي</a:t>
            </a:r>
            <a:endParaRPr lang="en-US" sz="4400" dirty="0"/>
          </a:p>
        </p:txBody>
      </p:sp>
    </p:spTree>
    <p:extLst>
      <p:ext uri="{BB962C8B-B14F-4D97-AF65-F5344CB8AC3E}">
        <p14:creationId xmlns:p14="http://schemas.microsoft.com/office/powerpoint/2010/main" val="26079459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4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الخلاص مرة، هو الخلاص دائماً</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chemeClr val="accent3">
                    <a:lumMod val="85000"/>
                  </a:schemeClr>
                </a:solidFill>
                <a:effectLst>
                  <a:glow rad="127000">
                    <a:srgbClr val="000000"/>
                  </a:glow>
                </a:effectLst>
                <a:latin typeface="Arial Narrow" panose="020B0604020202020204" pitchFamily="34" charset="0"/>
                <a:ea typeface="ＭＳ Ｐゴシック" charset="0"/>
                <a:cs typeface="Arial Narrow" panose="020B0604020202020204" pitchFamily="34" charset="0"/>
              </a:rPr>
              <a:t>الأبدي</a:t>
            </a:r>
            <a:endParaRPr kumimoji="0" lang="en-US" sz="6000" b="1" i="0" u="none" strike="noStrike" kern="1200" cap="none" spc="0" normalizeH="0" baseline="0" noProof="0" dirty="0">
              <a:ln>
                <a:noFill/>
              </a:ln>
              <a:solidFill>
                <a:schemeClr val="accent3">
                  <a:lumMod val="85000"/>
                </a:scheme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chemeClr val="accent3">
                    <a:lumMod val="85000"/>
                  </a:scheme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الضمان</a:t>
            </a:r>
            <a:endParaRPr kumimoji="0" lang="en-US" sz="6000" b="1" i="0" u="none" strike="noStrike" kern="1200" cap="none" spc="0" normalizeH="0" baseline="0" noProof="0" dirty="0">
              <a:ln>
                <a:noFill/>
              </a:ln>
              <a:solidFill>
                <a:schemeClr val="accent3">
                  <a:lumMod val="85000"/>
                </a:scheme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r>
              <a:rPr lang="ar-JO" dirty="0"/>
              <a:t>التأكيد المبارك، يسوع هو لي!</a:t>
            </a:r>
          </a:p>
          <a:p>
            <a:r>
              <a:rPr lang="ar-JO" dirty="0"/>
              <a:t>يا لها من تذوق مسبق للمجد الإلهي!</a:t>
            </a:r>
          </a:p>
          <a:p>
            <a:r>
              <a:rPr lang="ar-JO" dirty="0"/>
              <a:t>وريث الخلاص، شراء الله،</a:t>
            </a:r>
          </a:p>
          <a:p>
            <a:r>
              <a:rPr lang="ar-JO" dirty="0"/>
              <a:t>مولود من روحه، مغسول بدمه.</a:t>
            </a:r>
            <a:endParaRPr lang="en-US" dirty="0"/>
          </a:p>
        </p:txBody>
      </p:sp>
    </p:spTree>
    <p:extLst>
      <p:ext uri="{BB962C8B-B14F-4D97-AF65-F5344CB8AC3E}">
        <p14:creationId xmlns:p14="http://schemas.microsoft.com/office/powerpoint/2010/main" val="388934480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r>
              <a:rPr lang="ar-JO" dirty="0"/>
              <a:t>هذه قصتي وهذه أغنيتي</a:t>
            </a:r>
          </a:p>
          <a:p>
            <a:r>
              <a:rPr lang="ar-JO" dirty="0"/>
              <a:t>تمجيد مخلصي طوال اليوم؛</a:t>
            </a:r>
          </a:p>
          <a:p>
            <a:r>
              <a:rPr lang="ar-JO" dirty="0"/>
              <a:t>هذه قصتي وهذه أغنيتي</a:t>
            </a:r>
          </a:p>
          <a:p>
            <a:r>
              <a:rPr lang="ar-JO" dirty="0"/>
              <a:t>أسبح مخلصي طوال اليوم</a:t>
            </a:r>
            <a:endParaRPr lang="en-US" dirty="0"/>
          </a:p>
        </p:txBody>
      </p:sp>
    </p:spTree>
    <p:extLst>
      <p:ext uri="{BB962C8B-B14F-4D97-AF65-F5344CB8AC3E}">
        <p14:creationId xmlns:p14="http://schemas.microsoft.com/office/powerpoint/2010/main" val="184283407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r>
              <a:rPr lang="ar-JO" dirty="0"/>
              <a:t>تقديم مثالي، كل شيء في راحة،</a:t>
            </a:r>
          </a:p>
          <a:p>
            <a:r>
              <a:rPr lang="ar-JO" dirty="0"/>
              <a:t>أنا في مخلصي سعيد ومبارك؛</a:t>
            </a:r>
          </a:p>
          <a:p>
            <a:r>
              <a:rPr lang="ar-JO" dirty="0"/>
              <a:t>أراقب وأنتظر النظر إلى الأعلى،</a:t>
            </a:r>
          </a:p>
          <a:p>
            <a:r>
              <a:rPr lang="ar-JO" dirty="0"/>
              <a:t>ممتلئًا بصلاحه، ضائعًا في محبته.</a:t>
            </a:r>
            <a:endParaRPr lang="en-US" dirty="0"/>
          </a:p>
        </p:txBody>
      </p:sp>
    </p:spTree>
    <p:extLst>
      <p:ext uri="{BB962C8B-B14F-4D97-AF65-F5344CB8AC3E}">
        <p14:creationId xmlns:p14="http://schemas.microsoft.com/office/powerpoint/2010/main" val="122562473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r>
              <a:rPr lang="ar-JO" dirty="0"/>
              <a:t>هذه قصتي وهذه أغنيتي</a:t>
            </a:r>
          </a:p>
          <a:p>
            <a:r>
              <a:rPr lang="ar-JO" dirty="0"/>
              <a:t>تمجيد مخلصي طوال اليوم؛</a:t>
            </a:r>
          </a:p>
          <a:p>
            <a:r>
              <a:rPr lang="ar-JO" dirty="0"/>
              <a:t>هذه قصتي وهذه أغنيتي</a:t>
            </a:r>
          </a:p>
          <a:p>
            <a:r>
              <a:rPr lang="ar-JO" dirty="0"/>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4" y="1508242"/>
            <a:ext cx="6075702"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defTabSz="914400" fontAlgn="base">
              <a:spcBef>
                <a:spcPct val="0"/>
              </a:spcBef>
              <a:spcAft>
                <a:spcPct val="0"/>
              </a:spcAft>
            </a:pPr>
            <a:r>
              <a:rPr lang="ar-JO" dirty="0"/>
              <a:t>تقديم مثالي، فرحة مثالية!</a:t>
            </a:r>
          </a:p>
          <a:p>
            <a:pPr defTabSz="914400" fontAlgn="base">
              <a:spcBef>
                <a:spcPct val="0"/>
              </a:spcBef>
              <a:spcAft>
                <a:spcPct val="0"/>
              </a:spcAft>
            </a:pPr>
            <a:r>
              <a:rPr lang="ar-JO" dirty="0"/>
              <a:t>لقد انفجرت الآن رؤى النشوة في عيني.</a:t>
            </a:r>
          </a:p>
          <a:p>
            <a:pPr defTabSz="914400" fontAlgn="base">
              <a:spcBef>
                <a:spcPct val="0"/>
              </a:spcBef>
              <a:spcAft>
                <a:spcPct val="0"/>
              </a:spcAft>
            </a:pPr>
            <a:r>
              <a:rPr lang="ar-JO" dirty="0"/>
              <a:t>الملائكة النازلة تأتي من فوق</a:t>
            </a:r>
          </a:p>
          <a:p>
            <a:pPr defTabSz="914400" fontAlgn="base">
              <a:spcBef>
                <a:spcPct val="0"/>
              </a:spcBef>
              <a:spcAft>
                <a:spcPct val="0"/>
              </a:spcAft>
            </a:pPr>
            <a:r>
              <a:rPr lang="ar-JO" dirty="0"/>
              <a:t>أصداء الرحمة، همسات الحب.</a:t>
            </a:r>
            <a:endParaRPr lang="en-US" dirty="0"/>
          </a:p>
        </p:txBody>
      </p:sp>
    </p:spTree>
    <p:extLst>
      <p:ext uri="{BB962C8B-B14F-4D97-AF65-F5344CB8AC3E}">
        <p14:creationId xmlns:p14="http://schemas.microsoft.com/office/powerpoint/2010/main" val="388170760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r>
              <a:rPr lang="ar-JO" dirty="0"/>
              <a:t>هذه قصتي وهذه أغنيتي</a:t>
            </a:r>
          </a:p>
          <a:p>
            <a:r>
              <a:rPr lang="ar-JO" dirty="0"/>
              <a:t>تمجيد مخلصي طوال اليوم؛</a:t>
            </a:r>
          </a:p>
          <a:p>
            <a:r>
              <a:rPr lang="ar-JO" dirty="0"/>
              <a:t>هذه قصتي وهذه أغنيتي</a:t>
            </a:r>
          </a:p>
          <a:p>
            <a:r>
              <a:rPr lang="ar-JO" dirty="0"/>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وذاقوا الموهبة السماوية وصاروا شركاء الروح القدس وذاقوا كلمة الله الصالحة وقوات الدهر الآتي وسقطوا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61746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charset="0"/>
                <a:ea typeface="ＭＳ Ｐゴシック" charset="0"/>
                <a:cs typeface="Arial" charset="0"/>
              </a:rPr>
              <a:t>المشكلة في الملصقات</a:t>
            </a:r>
            <a:endParaRPr lang="en-US" sz="36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266ت</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هل يجب أن نكون واحداً من الإثنين ؟</a:t>
            </a:r>
            <a:endPar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الأرمينيين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أو</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المصلحين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حقيقة      الإرتداد</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الضمان       الأبدي</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القوة</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فقدان       الخلاص</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كثيرون سيسقطون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الضعف</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نظرية الشركاء لديها كل نقاط القوة ولا نقاط ضعف فيها</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557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i="1" dirty="0">
                <a:solidFill>
                  <a:srgbClr val="FFFFFF"/>
                </a:solidFill>
                <a:effectLst>
                  <a:glow rad="177800">
                    <a:srgbClr val="000000"/>
                  </a:glow>
                </a:effectLst>
                <a:latin typeface="Arial" charset="0"/>
                <a:ea typeface="ＭＳ Ｐゴシック" charset="0"/>
              </a:rPr>
              <a:t>الحكم المستقبلي للملوك الخدام</a:t>
            </a:r>
            <a:endParaRPr lang="en-US" sz="6000" b="1" i="1" dirty="0">
              <a:solidFill>
                <a:srgbClr val="FFFFFF"/>
              </a:solidFill>
              <a:effectLst>
                <a:glow rad="177800">
                  <a:srgbClr val="000000"/>
                </a:glow>
              </a:effectLst>
              <a:latin typeface="Arial" charset="0"/>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جوزيف ديلو</a:t>
              </a:r>
              <a:endPar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الحكم المستقبلي للملوك الخدام</a:t>
              </a:r>
              <a:endPar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جودي ديلو هو المؤلف الرئيسي لنظرة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52400"/>
            <a:ext cx="9144000" cy="1017588"/>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sz="3600" dirty="0">
              <a:latin typeface="Arial" panose="020B0604020202020204" pitchFamily="34" charset="0"/>
              <a:ea typeface="ＭＳ Ｐゴシック" charset="0"/>
              <a:cs typeface="Arial" panose="020B0604020202020204" pitchFamily="34" charset="0"/>
            </a:endParaRPr>
          </a:p>
        </p:txBody>
      </p:sp>
      <p:graphicFrame>
        <p:nvGraphicFramePr>
          <p:cNvPr id="94211" name="Group 3"/>
          <p:cNvGraphicFramePr>
            <a:graphicFrameLocks noGrp="1"/>
          </p:cNvGraphicFramePr>
          <p:nvPr>
            <p:extLst>
              <p:ext uri="{D42A27DB-BD31-4B8C-83A1-F6EECF244321}">
                <p14:modId xmlns:p14="http://schemas.microsoft.com/office/powerpoint/2010/main" val="3464023154"/>
              </p:ext>
            </p:extLst>
          </p:nvPr>
        </p:nvGraphicFramePr>
        <p:xfrm>
          <a:off x="0" y="685801"/>
          <a:ext cx="9144000" cy="6205220"/>
        </p:xfrm>
        <a:graphic>
          <a:graphicData uri="http://schemas.openxmlformats.org/drawingml/2006/table">
            <a:tbl>
              <a:tblPr/>
              <a:tblGrid>
                <a:gridCol w="1878013">
                  <a:extLst>
                    <a:ext uri="{9D8B030D-6E8A-4147-A177-3AD203B41FA5}">
                      <a16:colId xmlns:a16="http://schemas.microsoft.com/office/drawing/2014/main" val="20000"/>
                    </a:ext>
                  </a:extLst>
                </a:gridCol>
                <a:gridCol w="195262">
                  <a:extLst>
                    <a:ext uri="{9D8B030D-6E8A-4147-A177-3AD203B41FA5}">
                      <a16:colId xmlns:a16="http://schemas.microsoft.com/office/drawing/2014/main" val="20001"/>
                    </a:ext>
                  </a:extLst>
                </a:gridCol>
                <a:gridCol w="2198688">
                  <a:extLst>
                    <a:ext uri="{9D8B030D-6E8A-4147-A177-3AD203B41FA5}">
                      <a16:colId xmlns:a16="http://schemas.microsoft.com/office/drawing/2014/main" val="20002"/>
                    </a:ext>
                  </a:extLst>
                </a:gridCol>
                <a:gridCol w="2463800">
                  <a:extLst>
                    <a:ext uri="{9D8B030D-6E8A-4147-A177-3AD203B41FA5}">
                      <a16:colId xmlns:a16="http://schemas.microsoft.com/office/drawing/2014/main" val="20003"/>
                    </a:ext>
                  </a:extLst>
                </a:gridCol>
                <a:gridCol w="2408237">
                  <a:extLst>
                    <a:ext uri="{9D8B030D-6E8A-4147-A177-3AD203B41FA5}">
                      <a16:colId xmlns:a16="http://schemas.microsoft.com/office/drawing/2014/main" val="20004"/>
                    </a:ext>
                  </a:extLst>
                </a:gridCol>
              </a:tblGrid>
              <a:tr h="1098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2024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هي الفئة اليهودية التي يتم التعامل معها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 الذين ليسوا مؤمنين حقاً</a:t>
                      </a:r>
                      <a:endParaRPr kumimoji="0" lang="en-US"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7259">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طبيعة عقوبتهم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يحصلوا على الخلاص مطلقاً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الخلاص</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المكافآت</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47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النتيجة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التأديب الإلهي</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84471">
                <a:tc>
                  <a:txBody>
                    <a:bodyPr/>
                    <a:lstStyle/>
                    <a:p>
                      <a:pPr algn="ctr"/>
                      <a:r>
                        <a:rPr lang="ar-JO" sz="2400" b="1" dirty="0">
                          <a:latin typeface="Arial" panose="020B0604020202020204" pitchFamily="34" charset="0"/>
                          <a:cs typeface="Arial" panose="020B0604020202020204" pitchFamily="34" charset="0"/>
                        </a:rPr>
                        <a:t>أي منظور لاهوتي يتمسك بهذا الرأي؟</a:t>
                      </a:r>
                      <a:endParaRPr lang="en-US" sz="2400" b="1" dirty="0">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الإصلاحي</a:t>
                      </a:r>
                      <a:endParaRPr kumimoji="0" lang="en-US" altLang="zh-CN" sz="24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الأرميني</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الشركاء</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2475" name="Text Box 43"/>
          <p:cNvSpPr txBox="1">
            <a:spLocks noChangeArrowheads="1"/>
          </p:cNvSpPr>
          <p:nvPr/>
        </p:nvSpPr>
        <p:spPr bwMode="auto">
          <a:xfrm>
            <a:off x="8305800" y="76200"/>
            <a:ext cx="444342"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40</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90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الدعم</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اللاهوتي</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للضمان الأبدي</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162463907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52400"/>
            <a:ext cx="9144000" cy="788988"/>
          </a:xfrm>
          <a:effectLst>
            <a:outerShdw blurRad="63500" dist="35921" dir="2700000" algn="ctr" rotWithShape="0">
              <a:srgbClr val="001D30">
                <a:alpha val="74998"/>
              </a:srgbClr>
            </a:outerShdw>
          </a:effectLst>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sz="3600" dirty="0">
              <a:latin typeface="Arial" panose="020B0604020202020204" pitchFamily="34" charset="0"/>
              <a:ea typeface="ＭＳ Ｐゴシック" charset="0"/>
              <a:cs typeface="Arial" panose="020B0604020202020204" pitchFamily="34" charset="0"/>
            </a:endParaRPr>
          </a:p>
        </p:txBody>
      </p:sp>
      <p:sp>
        <p:nvSpPr>
          <p:cNvPr id="404483"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5261" name="Group 29"/>
          <p:cNvGraphicFramePr>
            <a:graphicFrameLocks noGrp="1"/>
          </p:cNvGraphicFramePr>
          <p:nvPr>
            <p:extLst>
              <p:ext uri="{D42A27DB-BD31-4B8C-83A1-F6EECF244321}">
                <p14:modId xmlns:p14="http://schemas.microsoft.com/office/powerpoint/2010/main" val="2622331192"/>
              </p:ext>
            </p:extLst>
          </p:nvPr>
        </p:nvGraphicFramePr>
        <p:xfrm>
          <a:off x="152401" y="1128714"/>
          <a:ext cx="8839200" cy="5333976"/>
        </p:xfrm>
        <a:graphic>
          <a:graphicData uri="http://schemas.openxmlformats.org/drawingml/2006/table">
            <a:tbl>
              <a:tblPr/>
              <a:tblGrid>
                <a:gridCol w="2044700">
                  <a:extLst>
                    <a:ext uri="{9D8B030D-6E8A-4147-A177-3AD203B41FA5}">
                      <a16:colId xmlns:a16="http://schemas.microsoft.com/office/drawing/2014/main" val="20000"/>
                    </a:ext>
                  </a:extLst>
                </a:gridCol>
                <a:gridCol w="2160588">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2265362">
                  <a:extLst>
                    <a:ext uri="{9D8B030D-6E8A-4147-A177-3AD203B41FA5}">
                      <a16:colId xmlns:a16="http://schemas.microsoft.com/office/drawing/2014/main" val="20003"/>
                    </a:ext>
                  </a:extLst>
                </a:gridCol>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225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يحدد كل نظام الاختيار والمثابرة؟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يختار الله بسيادته الخلاص ويساعد المؤمنين على المثابرة في الإيمان حتى الموت</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يختار الله أولئك الذين يقبلون المسيح بإرادتهم الحرة ويحفظهم ما لم يفقدوا الإيمان</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يختار للخلاص. البعض لا يثابر، أما المؤمنون فيشتركون في المكافآت</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298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 هي عناصر الخلاص المحددة التي تشكل نظام الإيمان هذا؟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الفساد الكامل</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الإختيار غير المشروط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 المحدودة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نعمة لا تقاوم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الثبات</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العجز الطبيعي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الإختيار المشروط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 غير المحدودة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نعمة تقاوم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الثبات المشروط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الفساد الكامل</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الإختيار غير المشروط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 غير المحدودة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نعمة لا تقاوم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الثبات المشروط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04506" name="Text Box 26"/>
          <p:cNvSpPr txBox="1">
            <a:spLocks noChangeArrowheads="1"/>
          </p:cNvSpPr>
          <p:nvPr/>
        </p:nvSpPr>
        <p:spPr bwMode="auto">
          <a:xfrm>
            <a:off x="8305801" y="76200"/>
            <a:ext cx="444342"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40</a:t>
            </a:r>
            <a:endParaRPr lang="en-US" sz="1800" b="1" dirty="0">
              <a:solidFill>
                <a:srgbClr val="FFFFFF"/>
              </a:solidFill>
              <a:latin typeface="Tahoma" charset="0"/>
            </a:endParaRPr>
          </a:p>
        </p:txBody>
      </p:sp>
    </p:spTree>
    <p:extLst>
      <p:ext uri="{BB962C8B-B14F-4D97-AF65-F5344CB8AC3E}">
        <p14:creationId xmlns:p14="http://schemas.microsoft.com/office/powerpoint/2010/main" val="3605601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152400"/>
            <a:ext cx="9144000" cy="788988"/>
          </a:xfrm>
          <a:effectLst>
            <a:outerShdw blurRad="63500" dist="35921" dir="2700000" algn="ctr" rotWithShape="0">
              <a:srgbClr val="001D30">
                <a:alpha val="74998"/>
              </a:srgbClr>
            </a:outerShdw>
          </a:effectLst>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sz="3600" dirty="0">
              <a:latin typeface="Arial" panose="020B0604020202020204" pitchFamily="34" charset="0"/>
              <a:ea typeface="ＭＳ Ｐゴシック" charset="0"/>
              <a:cs typeface="Arial" panose="020B0604020202020204" pitchFamily="34" charset="0"/>
            </a:endParaRPr>
          </a:p>
        </p:txBody>
      </p:sp>
      <p:sp>
        <p:nvSpPr>
          <p:cNvPr id="406531"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6260" name="Group 4"/>
          <p:cNvGraphicFramePr>
            <a:graphicFrameLocks noGrp="1"/>
          </p:cNvGraphicFramePr>
          <p:nvPr>
            <p:extLst>
              <p:ext uri="{D42A27DB-BD31-4B8C-83A1-F6EECF244321}">
                <p14:modId xmlns:p14="http://schemas.microsoft.com/office/powerpoint/2010/main" val="3786482320"/>
              </p:ext>
            </p:extLst>
          </p:nvPr>
        </p:nvGraphicFramePr>
        <p:xfrm>
          <a:off x="152401" y="1128714"/>
          <a:ext cx="8839200" cy="4512937"/>
        </p:xfrm>
        <a:graphic>
          <a:graphicData uri="http://schemas.openxmlformats.org/drawingml/2006/table">
            <a:tbl>
              <a:tblPr/>
              <a:tblGrid>
                <a:gridCol w="2044700">
                  <a:extLst>
                    <a:ext uri="{9D8B030D-6E8A-4147-A177-3AD203B41FA5}">
                      <a16:colId xmlns:a16="http://schemas.microsoft.com/office/drawing/2014/main" val="20000"/>
                    </a:ext>
                  </a:extLst>
                </a:gridCol>
                <a:gridCol w="2160588">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2265362">
                  <a:extLst>
                    <a:ext uri="{9D8B030D-6E8A-4147-A177-3AD203B41FA5}">
                      <a16:colId xmlns:a16="http://schemas.microsoft.com/office/drawing/2014/main" val="20003"/>
                    </a:ext>
                  </a:extLst>
                </a:gridCol>
              </a:tblGrid>
              <a:tr h="53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2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ينظر هذا الرأي إلى المسيحيين الجسديين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(مثال، 1 كو 3: 1-5)؟</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إنهم ليسوا مسيحيين أو أنهم على مستوى منخفض من الالتزام الروحي في منطقة معينة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إنهم يحتقرون المسيح إلى حد فقدان خلاصهم تقريبًا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يفتقر هؤلاء المؤمنون إلى البركات الآن ولاحقًا (لكنهم ما زالوا مخلصين)</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هل سيثابر جميع المؤمنين حتى الموت ؟</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كو 15: 2، في 1: 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رو 8: 13،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غل 5: 21، 6: 8</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كو 3: 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 3: 26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هل يمكن أن يفقد مسيحي حقيقي خلاصه ؟</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 ضمان أبدي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 ليس ضماناً أبدياً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 ضمان أبدي</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06559" name="Text Box 31"/>
          <p:cNvSpPr txBox="1">
            <a:spLocks noChangeArrowheads="1"/>
          </p:cNvSpPr>
          <p:nvPr/>
        </p:nvSpPr>
        <p:spPr bwMode="auto">
          <a:xfrm>
            <a:off x="8305801" y="76200"/>
            <a:ext cx="444342"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40</a:t>
            </a:r>
            <a:endParaRPr lang="en-US" sz="1800" b="1" dirty="0">
              <a:solidFill>
                <a:srgbClr val="FFFFFF"/>
              </a:solidFill>
              <a:latin typeface="Tahoma" charset="0"/>
            </a:endParaRPr>
          </a:p>
        </p:txBody>
      </p:sp>
    </p:spTree>
    <p:extLst>
      <p:ext uri="{BB962C8B-B14F-4D97-AF65-F5344CB8AC3E}">
        <p14:creationId xmlns:p14="http://schemas.microsoft.com/office/powerpoint/2010/main" val="1915799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152400"/>
            <a:ext cx="9144000" cy="788988"/>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sz="3600" dirty="0">
              <a:latin typeface="Arial" panose="020B0604020202020204" pitchFamily="34" charset="0"/>
              <a:ea typeface="ＭＳ Ｐゴシック" charset="0"/>
              <a:cs typeface="Arial" panose="020B0604020202020204" pitchFamily="34" charset="0"/>
            </a:endParaRPr>
          </a:p>
        </p:txBody>
      </p:sp>
      <p:sp>
        <p:nvSpPr>
          <p:cNvPr id="408579"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7284" name="Group 4"/>
          <p:cNvGraphicFramePr>
            <a:graphicFrameLocks noGrp="1"/>
          </p:cNvGraphicFramePr>
          <p:nvPr>
            <p:extLst>
              <p:ext uri="{D42A27DB-BD31-4B8C-83A1-F6EECF244321}">
                <p14:modId xmlns:p14="http://schemas.microsoft.com/office/powerpoint/2010/main" val="1398999667"/>
              </p:ext>
            </p:extLst>
          </p:nvPr>
        </p:nvGraphicFramePr>
        <p:xfrm>
          <a:off x="44895" y="1052514"/>
          <a:ext cx="9099105" cy="5730879"/>
        </p:xfrm>
        <a:graphic>
          <a:graphicData uri="http://schemas.openxmlformats.org/drawingml/2006/table">
            <a:tbl>
              <a:tblPr/>
              <a:tblGrid>
                <a:gridCol w="2104822">
                  <a:extLst>
                    <a:ext uri="{9D8B030D-6E8A-4147-A177-3AD203B41FA5}">
                      <a16:colId xmlns:a16="http://schemas.microsoft.com/office/drawing/2014/main" val="20000"/>
                    </a:ext>
                  </a:extLst>
                </a:gridCol>
                <a:gridCol w="2296479">
                  <a:extLst>
                    <a:ext uri="{9D8B030D-6E8A-4147-A177-3AD203B41FA5}">
                      <a16:colId xmlns:a16="http://schemas.microsoft.com/office/drawing/2014/main" val="20001"/>
                    </a:ext>
                  </a:extLst>
                </a:gridCol>
                <a:gridCol w="2365832">
                  <a:extLst>
                    <a:ext uri="{9D8B030D-6E8A-4147-A177-3AD203B41FA5}">
                      <a16:colId xmlns:a16="http://schemas.microsoft.com/office/drawing/2014/main" val="20002"/>
                    </a:ext>
                  </a:extLst>
                </a:gridCol>
                <a:gridCol w="2331972">
                  <a:extLst>
                    <a:ext uri="{9D8B030D-6E8A-4147-A177-3AD203B41FA5}">
                      <a16:colId xmlns:a16="http://schemas.microsoft.com/office/drawing/2014/main" val="20003"/>
                    </a:ext>
                  </a:extLst>
                </a:gridCol>
              </a:tblGrid>
              <a:tr h="53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هل ضمان الخلاص بنسبة 100% ممكن؟</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إذ لا أحد يعرف إن كان لديه إيمان حقيقي يثبت</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لأنه لا أحد يعرف ما إذا كان سوف يثابر</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 إذا كان أحد يعرف</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 كمخلص</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ينصح هذا النظام المؤمنين بالخطيئة المعتادة؟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من الأفضل أن تعيد فحص ما إذا كنت تثق بالمسيح بصدق</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إما أنك فقدت خلاصك أو لم تخلص أبدًا</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ينبغي لك أن ترجع عن خطيتك لكي تنال المكافأة الكاملة" (عب 3: 14)</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250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ينال أولئك الذين يكافحون مع الخطية الحافز الروحي؟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خوفًا من عدم خلاصهم فعليًا بعد كل شيء</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خوفًا من أنهم ربما لم يحافظوا على خلاصهم بشكل كافٍ</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بسبب الخوف من فقدان المكافآت الرئيسية (يمكن أن يضيع ميراثهم ولكن لا يمكن أن يضيعوا خلاصهم)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08607" name="Text Box 31"/>
          <p:cNvSpPr txBox="1">
            <a:spLocks noChangeArrowheads="1"/>
          </p:cNvSpPr>
          <p:nvPr/>
        </p:nvSpPr>
        <p:spPr bwMode="auto">
          <a:xfrm>
            <a:off x="8305801" y="76200"/>
            <a:ext cx="444342"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40</a:t>
            </a:r>
            <a:endParaRPr lang="en-US" sz="1800" b="1" dirty="0">
              <a:solidFill>
                <a:srgbClr val="FFFFFF"/>
              </a:solidFill>
              <a:latin typeface="Tahoma" charset="0"/>
            </a:endParaRPr>
          </a:p>
        </p:txBody>
      </p:sp>
    </p:spTree>
    <p:extLst>
      <p:ext uri="{BB962C8B-B14F-4D97-AF65-F5344CB8AC3E}">
        <p14:creationId xmlns:p14="http://schemas.microsoft.com/office/powerpoint/2010/main" val="4285021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52400"/>
            <a:ext cx="9144000" cy="788988"/>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sz="3600" dirty="0">
              <a:latin typeface="Arial" panose="020B0604020202020204" pitchFamily="34" charset="0"/>
              <a:ea typeface="ＭＳ Ｐゴシック" charset="0"/>
              <a:cs typeface="Arial" panose="020B0604020202020204" pitchFamily="34" charset="0"/>
            </a:endParaRPr>
          </a:p>
        </p:txBody>
      </p:sp>
      <p:sp>
        <p:nvSpPr>
          <p:cNvPr id="410627"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panose="020B0604020202020204" pitchFamily="34" charset="0"/>
              <a:ea typeface="ＭＳ Ｐゴシック" charset="0"/>
              <a:cs typeface="Arial" panose="020B0604020202020204" pitchFamily="34" charset="0"/>
            </a:endParaRPr>
          </a:p>
        </p:txBody>
      </p:sp>
      <p:graphicFrame>
        <p:nvGraphicFramePr>
          <p:cNvPr id="98308" name="Group 4"/>
          <p:cNvGraphicFramePr>
            <a:graphicFrameLocks noGrp="1"/>
          </p:cNvGraphicFramePr>
          <p:nvPr>
            <p:extLst>
              <p:ext uri="{D42A27DB-BD31-4B8C-83A1-F6EECF244321}">
                <p14:modId xmlns:p14="http://schemas.microsoft.com/office/powerpoint/2010/main" val="2227467167"/>
              </p:ext>
            </p:extLst>
          </p:nvPr>
        </p:nvGraphicFramePr>
        <p:xfrm>
          <a:off x="152401" y="1052513"/>
          <a:ext cx="8839200" cy="5333980"/>
        </p:xfrm>
        <a:graphic>
          <a:graphicData uri="http://schemas.openxmlformats.org/drawingml/2006/table">
            <a:tbl>
              <a:tblPr/>
              <a:tblGrid>
                <a:gridCol w="2044700">
                  <a:extLst>
                    <a:ext uri="{9D8B030D-6E8A-4147-A177-3AD203B41FA5}">
                      <a16:colId xmlns:a16="http://schemas.microsoft.com/office/drawing/2014/main" val="20000"/>
                    </a:ext>
                  </a:extLst>
                </a:gridCol>
                <a:gridCol w="2160588">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2265362">
                  <a:extLst>
                    <a:ext uri="{9D8B030D-6E8A-4147-A177-3AD203B41FA5}">
                      <a16:colId xmlns:a16="http://schemas.microsoft.com/office/drawing/2014/main" val="20003"/>
                    </a:ext>
                  </a:extLst>
                </a:gridCol>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32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15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 الذي ينتج فعليًا عن هذا التعليم للمستمعين؟</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قد يصبحون مسيحيين جسديين من خلال الشك في خلاصهم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إنهم يعتقدون أن الله يجب أن يسترضى دائمًا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(نظرة منخفضة من النعمة)</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من المرجح أن يقدروا أمانة الله لهم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39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من يتبنى هذه النظرة ؟</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جون كالفين ( ١٥٦٤)</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الكنائس الإصلاحية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المشيخيون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تشارلز هودج</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آرثر بينك</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يعقوب أرمينيوس (١٦٠٩) </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جون ويسلي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الميثوديستون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الويسليون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الناصريون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كنائس القداسة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العنصرة / الكاريزماتيون</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المعمدانيون</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الكنائس الكتابية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يوسف ديلو</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زاين هودجز</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إيرل رادماخر</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تشارلز رايري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10650" name="Text Box 26"/>
          <p:cNvSpPr txBox="1">
            <a:spLocks noChangeArrowheads="1"/>
          </p:cNvSpPr>
          <p:nvPr/>
        </p:nvSpPr>
        <p:spPr bwMode="auto">
          <a:xfrm>
            <a:off x="8305801" y="76200"/>
            <a:ext cx="444342"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40</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541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357"/>
            <a:ext cx="9144000" cy="163235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معنى صليب المسيح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22626"/>
            <a:ext cx="9131081" cy="5130798"/>
          </a:xfrm>
          <a:prstGeom prst="rect">
            <a:avLst/>
          </a:prstGeom>
        </p:spPr>
      </p:pic>
    </p:spTree>
    <p:extLst>
      <p:ext uri="{BB962C8B-B14F-4D97-AF65-F5344CB8AC3E}">
        <p14:creationId xmlns:p14="http://schemas.microsoft.com/office/powerpoint/2010/main" val="33575161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599"/>
            <a:ext cx="8229600" cy="1531683"/>
          </a:xfrm>
        </p:spPr>
        <p:txBody>
          <a:bodyPr/>
          <a:lstStyle/>
          <a:p>
            <a:r>
              <a:rPr lang="ar-JO" sz="5400" b="1" dirty="0">
                <a:solidFill>
                  <a:srgbClr val="000000"/>
                </a:solidFill>
              </a:rPr>
              <a:t>الدعم الكتابي</a:t>
            </a:r>
            <a:br>
              <a:rPr lang="ar-JO" sz="5400" b="1" dirty="0">
                <a:solidFill>
                  <a:srgbClr val="000000"/>
                </a:solidFill>
              </a:rPr>
            </a:br>
            <a:r>
              <a:rPr lang="ar-JO" sz="5400" b="1" dirty="0">
                <a:solidFill>
                  <a:srgbClr val="000000"/>
                </a:solidFill>
              </a:rPr>
              <a:t>للضمان الأبدي</a:t>
            </a:r>
            <a:endParaRPr lang="en-US" sz="5400" b="1" dirty="0">
              <a:solidFill>
                <a:srgbClr val="000000"/>
              </a:solidFill>
            </a:endParaRPr>
          </a:p>
        </p:txBody>
      </p:sp>
      <p:sp>
        <p:nvSpPr>
          <p:cNvPr id="4" name="Title 1"/>
          <p:cNvSpPr txBox="1">
            <a:spLocks/>
          </p:cNvSpPr>
          <p:nvPr/>
        </p:nvSpPr>
        <p:spPr bwMode="auto">
          <a:xfrm>
            <a:off x="533400" y="2773060"/>
            <a:ext cx="8229600" cy="38544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69900" indent="-469900" algn="r" defTabSz="914400" rtl="1" fontAlgn="base">
              <a:spcBef>
                <a:spcPct val="0"/>
              </a:spcBef>
              <a:spcAft>
                <a:spcPct val="0"/>
              </a:spcAft>
              <a:defRPr/>
            </a:pPr>
            <a:r>
              <a:rPr lang="ar-JO" sz="3600" b="1" kern="0" dirty="0">
                <a:solidFill>
                  <a:srgbClr val="000000"/>
                </a:solidFill>
                <a:latin typeface="Arial"/>
              </a:rPr>
              <a:t>1. يبدأ من الكتاب المقدس فقط</a:t>
            </a:r>
            <a:endParaRPr lang="en-US" sz="3600" b="1" kern="0" dirty="0">
              <a:solidFill>
                <a:srgbClr val="000000"/>
              </a:solidFill>
              <a:latin typeface="Arial"/>
            </a:endParaRPr>
          </a:p>
          <a:p>
            <a:pPr marL="469900" indent="-469900" algn="r" defTabSz="914400" rtl="1" fontAlgn="base">
              <a:spcBef>
                <a:spcPct val="0"/>
              </a:spcBef>
              <a:spcAft>
                <a:spcPct val="0"/>
              </a:spcAft>
              <a:defRPr/>
            </a:pPr>
            <a:r>
              <a:rPr lang="ar-JO" sz="3600" b="1" kern="0" dirty="0">
                <a:solidFill>
                  <a:srgbClr val="000000"/>
                </a:solidFill>
                <a:latin typeface="Arial"/>
              </a:rPr>
              <a:t>2. يظهر تعليم الكتاب المقدس عن الخلاص بالنعمة من خلال الإيمان فقط</a:t>
            </a:r>
            <a:endParaRPr lang="en-US" sz="3600" b="1" kern="0" dirty="0">
              <a:solidFill>
                <a:srgbClr val="000000"/>
              </a:solidFill>
              <a:latin typeface="Arial"/>
            </a:endParaRPr>
          </a:p>
          <a:p>
            <a:pPr marL="469900" indent="-469900" algn="r" defTabSz="914400" rtl="1" fontAlgn="base">
              <a:spcBef>
                <a:spcPct val="0"/>
              </a:spcBef>
              <a:spcAft>
                <a:spcPct val="0"/>
              </a:spcAft>
              <a:defRPr/>
            </a:pPr>
            <a:r>
              <a:rPr lang="ar-JO" sz="3600" b="1" kern="0" dirty="0">
                <a:solidFill>
                  <a:srgbClr val="000000"/>
                </a:solidFill>
                <a:latin typeface="Arial"/>
              </a:rPr>
              <a:t>3. يظهر بأنه ما دام الخلاص بالنعمة فيمكن أن يفقد من خلال خطأ الله</a:t>
            </a:r>
            <a:endParaRPr lang="en-US" sz="3600" b="1" kern="0" dirty="0">
              <a:solidFill>
                <a:srgbClr val="000000"/>
              </a:solidFill>
              <a:latin typeface="Arial"/>
            </a:endParaRPr>
          </a:p>
        </p:txBody>
      </p:sp>
    </p:spTree>
    <p:extLst>
      <p:ext uri="{BB962C8B-B14F-4D97-AF65-F5344CB8AC3E}">
        <p14:creationId xmlns:p14="http://schemas.microsoft.com/office/powerpoint/2010/main" val="16719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علم الخلاص</a:t>
            </a:r>
            <a:r>
              <a:rPr lang="en-US" sz="4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79116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86"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87"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88"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89"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78191"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الإبن</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78195"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itchFamily="-112" charset="0"/>
                <a:ea typeface="ＭＳ Ｐゴシック" charset="0"/>
                <a:cs typeface="+mn-cs"/>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الله</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الآب</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الروح</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33" name="Title 1">
            <a:extLst>
              <a:ext uri="{FF2B5EF4-FFF2-40B4-BE49-F238E27FC236}">
                <a16:creationId xmlns:a16="http://schemas.microsoft.com/office/drawing/2014/main" id="{36AF0EBE-1172-034B-92A0-C7249CF8D1BF}"/>
              </a:ext>
            </a:extLst>
          </p:cNvPr>
          <p:cNvSpPr txBox="1">
            <a:spLocks/>
          </p:cNvSpPr>
          <p:nvPr/>
        </p:nvSpPr>
        <p:spPr bwMode="auto">
          <a:xfrm>
            <a:off x="76200" y="108966"/>
            <a:ext cx="809192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mj-cs"/>
              </a:rPr>
              <a:t>عمل الله الثالوث يضدعم الضمان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mj-cs"/>
            </a:endParaRPr>
          </a:p>
        </p:txBody>
      </p:sp>
      <p:sp>
        <p:nvSpPr>
          <p:cNvPr id="34" name="Text Box 3">
            <a:extLst>
              <a:ext uri="{FF2B5EF4-FFF2-40B4-BE49-F238E27FC236}">
                <a16:creationId xmlns:a16="http://schemas.microsoft.com/office/drawing/2014/main" id="{BF6A2D0D-9D68-5C4C-8D4F-D13929BE5BC3}"/>
              </a:ext>
            </a:extLst>
          </p:cNvPr>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296أ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عمل                  الله                  الآب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charset="0"/>
              </a:rPr>
              <a:t>61</a:t>
            </a:r>
            <a:endParaRPr lang="en-US" b="1" dirty="0">
              <a:solidFill>
                <a:srgbClr val="FFFFFF"/>
              </a:solidFill>
              <a:latin typeface="Arial" charset="0"/>
            </a:endParaRPr>
          </a:p>
        </p:txBody>
      </p:sp>
    </p:spTree>
    <p:extLst>
      <p:ext uri="{BB962C8B-B14F-4D97-AF65-F5344CB8AC3E}">
        <p14:creationId xmlns:p14="http://schemas.microsoft.com/office/powerpoint/2010/main" val="145208350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Expedition">
  <a:themeElements>
    <a:clrScheme name="Expedition">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CE8DE"/>
      </a:accent5>
      <a:accent6>
        <a:srgbClr val="C28C73"/>
      </a:accent6>
      <a:hlink>
        <a:srgbClr val="0000FF"/>
      </a:hlink>
      <a:folHlink>
        <a:srgbClr val="FF00FF"/>
      </a:folHlink>
    </a:clrScheme>
    <a:fontScheme name="Expedition">
      <a:majorFont>
        <a:latin typeface="Helvetica"/>
        <a:ea typeface="Helvetica"/>
        <a:cs typeface="Helvetica"/>
      </a:majorFont>
      <a:minorFont>
        <a:latin typeface="Times New Roman"/>
        <a:ea typeface="Times New Roman"/>
        <a:cs typeface="Times New Roman"/>
      </a:minorFont>
    </a:fontScheme>
    <a:fmtScheme name="Expedi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2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3518</TotalTime>
  <Words>3525</Words>
  <Application>Microsoft Macintosh PowerPoint</Application>
  <PresentationFormat>On-screen Show (4:3)</PresentationFormat>
  <Paragraphs>664</Paragraphs>
  <Slides>77</Slides>
  <Notes>65</Notes>
  <HiddenSlides>0</HiddenSlides>
  <MMClips>0</MMClips>
  <ScaleCrop>false</ScaleCrop>
  <HeadingPairs>
    <vt:vector size="6" baseType="variant">
      <vt:variant>
        <vt:lpstr>Fonts Used</vt:lpstr>
      </vt:variant>
      <vt:variant>
        <vt:i4>25</vt:i4>
      </vt:variant>
      <vt:variant>
        <vt:lpstr>Theme</vt:lpstr>
      </vt:variant>
      <vt:variant>
        <vt:i4>27</vt:i4>
      </vt:variant>
      <vt:variant>
        <vt:lpstr>Slide Titles</vt:lpstr>
      </vt:variant>
      <vt:variant>
        <vt:i4>77</vt:i4>
      </vt:variant>
    </vt:vector>
  </HeadingPairs>
  <TitlesOfParts>
    <vt:vector size="129" baseType="lpstr">
      <vt:lpstr>Arial MT</vt:lpstr>
      <vt:lpstr>MS PGothic</vt:lpstr>
      <vt:lpstr>Times</vt:lpstr>
      <vt:lpstr>Times Roman</vt:lpstr>
      <vt:lpstr>Apple Chancery</vt:lpstr>
      <vt:lpstr>Arial</vt:lpstr>
      <vt:lpstr>Arial Black</vt:lpstr>
      <vt:lpstr>Arial Narrow</vt:lpstr>
      <vt:lpstr>Book Antiqua</vt:lpstr>
      <vt:lpstr>Calibri</vt:lpstr>
      <vt:lpstr>Comic Sans MS</vt:lpstr>
      <vt:lpstr>Copperplate Gothic Light</vt:lpstr>
      <vt:lpstr>Garamond</vt:lpstr>
      <vt:lpstr>Helvetica</vt:lpstr>
      <vt:lpstr>Helvetica Neue</vt:lpstr>
      <vt:lpstr>Impact</vt:lpstr>
      <vt:lpstr>Lucida Bright</vt:lpstr>
      <vt:lpstr>Lucida Grande</vt:lpstr>
      <vt:lpstr>Lucida Sans</vt:lpstr>
      <vt:lpstr>Monotype Sorts</vt:lpstr>
      <vt:lpstr>Symbol</vt:lpstr>
      <vt:lpstr>Tahoma</vt:lpstr>
      <vt:lpstr>Times New Roman</vt:lpstr>
      <vt:lpstr>Trebuchet MS</vt:lpstr>
      <vt:lpstr>Wingdings</vt:lpstr>
      <vt:lpstr>49_Blank Presentation</vt:lpstr>
      <vt:lpstr>12_Default Design</vt:lpstr>
      <vt:lpstr>4_Stream</vt:lpstr>
      <vt:lpstr>1_Curtain Call</vt:lpstr>
      <vt:lpstr>16_Blank Presentation</vt:lpstr>
      <vt:lpstr>1_Orbit</vt:lpstr>
      <vt:lpstr>1_Koi</vt:lpstr>
      <vt:lpstr>2_Default Design</vt:lpstr>
      <vt:lpstr>3_Default Design</vt:lpstr>
      <vt:lpstr>4_Default Design</vt:lpstr>
      <vt:lpstr>1_Capsules</vt:lpstr>
      <vt:lpstr>Slit</vt:lpstr>
      <vt:lpstr>1_untitled 1</vt:lpstr>
      <vt:lpstr>2_Orbit</vt:lpstr>
      <vt:lpstr>Lock And Key</vt:lpstr>
      <vt:lpstr>Default Design</vt:lpstr>
      <vt:lpstr>Expedition</vt:lpstr>
      <vt:lpstr>SPLATS</vt:lpstr>
      <vt:lpstr>1_Default Design</vt:lpstr>
      <vt:lpstr>50_Blank Presentation</vt:lpstr>
      <vt:lpstr>Orbit</vt:lpstr>
      <vt:lpstr>3_Blank Presentation</vt:lpstr>
      <vt:lpstr>51_Blank Presentation</vt:lpstr>
      <vt:lpstr>2_Blank Presentation</vt:lpstr>
      <vt:lpstr>1_Slit</vt:lpstr>
      <vt:lpstr>1_Expedition</vt:lpstr>
      <vt:lpstr>2_Curtain Call</vt:lpstr>
      <vt:lpstr>الضمان الأبدي</vt:lpstr>
      <vt:lpstr>Subject?</vt:lpstr>
      <vt:lpstr>هل يمكنك أن تكون متأكداً ؟ متأكداً بالفعل ؟</vt:lpstr>
      <vt:lpstr>فكر في الأمر ...</vt:lpstr>
      <vt:lpstr>الضمان  الأبدي</vt:lpstr>
      <vt:lpstr>Eternal Security</vt:lpstr>
      <vt:lpstr>الدعم اللاهوتي للضمان الأبدي</vt:lpstr>
      <vt:lpstr>PowerPoint Presentation</vt:lpstr>
      <vt:lpstr>عمل                  الله                  الآب</vt:lpstr>
      <vt:lpstr>الإختيار</vt:lpstr>
      <vt:lpstr>دائم ؟</vt:lpstr>
      <vt:lpstr>عمل المسيح الإبن</vt:lpstr>
      <vt:lpstr>يوحنا ١٠ : ٢٧-٢٩ ٢٧ خِرَافِي تَسْمَعُ صَوْتِي وَأَنَا أَعْرِفُهَا فَتَتْبَعُنِي. ٢٨ وَأَنَا أُعْطِيهَا حَيَاةً أَبَدِيَّةً وَلَنْ تَهْلِكَ إِلَى الأَبَدِ وَلاَ يَخْطَفُهَا أَحَدٌ مِنْ يَدِي. ٢٩ أَبِي الَّذِي أَعْطَانِي إِيَّاهَا هُوَ أَعْظَمُ مِنَ الْكُلِّ وَلاَ يَقْدِرُ أَحَدٌ أَنْ يَخْطَفَ مِنْ يَدِ أَبِي. </vt:lpstr>
      <vt:lpstr>صدق أو لا تصدق!</vt:lpstr>
      <vt:lpstr>إدعاء مذهل</vt:lpstr>
      <vt:lpstr>دائم ؟</vt:lpstr>
      <vt:lpstr>عمل ختم الروح</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طبيعة الخلاص</vt:lpstr>
      <vt:lpstr>كيف يخلصنا الله ؟</vt:lpstr>
      <vt:lpstr>التأكيد في 1 يوحنا 5: 11-13</vt:lpstr>
      <vt:lpstr> وقوف المؤمن  أمام الله  يثبت الضمان</vt:lpstr>
      <vt:lpstr>وأما هذا فبعدما قدم عن الخطايا ذبيحة واحدة  جلس إلى الأبد عن يمين الله</vt:lpstr>
      <vt:lpstr>منتظراً بعد ذلك  حتى توضع أعداؤه  موطئاً لقدميه  لأنه بقربان واحد  قد أكمل  إلى الأبد المقدسين (عب 10: 13-14)</vt:lpstr>
      <vt:lpstr>لا دينونة (8: 1)</vt:lpstr>
      <vt:lpstr>الضمان في رومية 8</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الدعم الكتابي  للضمان الأبدي</vt:lpstr>
      <vt:lpstr>أزمنة الخلاص الثلاث </vt:lpstr>
      <vt:lpstr>النعمة هي:</vt:lpstr>
      <vt:lpstr>أسئلة نقاشية</vt:lpstr>
      <vt:lpstr>أسئلة نقاشية</vt:lpstr>
      <vt:lpstr>الضمان الأبدي في كورنثوس</vt:lpstr>
      <vt:lpstr>PowerPoint Presentation</vt:lpstr>
      <vt:lpstr>مواد بناء دائمة (3: 12أ)</vt:lpstr>
      <vt:lpstr>مواد البناء القابلة للتلف (3: 12ب)</vt:lpstr>
      <vt:lpstr>وأما هو فسيخلص ولكن كما بنار (٣: ١٥)</vt:lpstr>
      <vt:lpstr>الضمان الأبدي في كورنثوس</vt:lpstr>
      <vt:lpstr>ختم الروح القدس</vt:lpstr>
      <vt:lpstr>الخلفيات</vt:lpstr>
      <vt:lpstr>معنمى الختم في الأزمنة القديمة</vt:lpstr>
      <vt:lpstr>2 كو 1: 22</vt:lpstr>
      <vt:lpstr>يحتقر  البعض  الضمان</vt:lpstr>
      <vt:lpstr>Some Despise Security</vt:lpstr>
      <vt:lpstr>Some Despise Security</vt:lpstr>
      <vt:lpstr>أف 1: 13ب</vt:lpstr>
      <vt:lpstr>أف 4: 30</vt:lpstr>
      <vt:lpstr>أف 1: 13أ</vt:lpstr>
      <vt:lpstr>يضمن الروح الخلاص الكامل</vt:lpstr>
      <vt:lpstr>عربون</vt:lpstr>
      <vt:lpstr>قصد الختم</vt:lpstr>
      <vt:lpstr>الخلاصة</vt:lpstr>
      <vt:lpstr>مضمون</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استحالة (عب 6: 4-6)</vt:lpstr>
      <vt:lpstr>المشكلة في الملصقات</vt:lpstr>
      <vt:lpstr>الحكم المستقبلي للملوك الخدام</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ما معنى صليب المسيح ؟</vt:lpstr>
      <vt:lpstr>الدعم الكتابي للضمان الأبدي</vt:lpstr>
      <vt:lpstr>Black</vt:lpstr>
      <vt:lpstr>علم الخلاص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122</cp:revision>
  <dcterms:created xsi:type="dcterms:W3CDTF">2014-08-02T06:39:19Z</dcterms:created>
  <dcterms:modified xsi:type="dcterms:W3CDTF">2023-12-04T11:09:47Z</dcterms:modified>
</cp:coreProperties>
</file>