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7" r:id="rId2"/>
  </p:sldMasterIdLst>
  <p:notesMasterIdLst>
    <p:notesMasterId r:id="rId15"/>
  </p:notesMasterIdLst>
  <p:sldIdLst>
    <p:sldId id="435" r:id="rId3"/>
    <p:sldId id="438" r:id="rId4"/>
    <p:sldId id="443" r:id="rId5"/>
    <p:sldId id="444" r:id="rId6"/>
    <p:sldId id="4038" r:id="rId7"/>
    <p:sldId id="442" r:id="rId8"/>
    <p:sldId id="515" r:id="rId9"/>
    <p:sldId id="439" r:id="rId10"/>
    <p:sldId id="440" r:id="rId11"/>
    <p:sldId id="441" r:id="rId12"/>
    <p:sldId id="320" r:id="rId13"/>
    <p:sldId id="403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975" autoAdjust="0"/>
    <p:restoredTop sz="94249" autoAdjust="0"/>
  </p:normalViewPr>
  <p:slideViewPr>
    <p:cSldViewPr snapToGrid="0" snapToObjects="1">
      <p:cViewPr>
        <p:scale>
          <a:sx n="86" d="100"/>
          <a:sy n="86" d="100"/>
        </p:scale>
        <p:origin x="2536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SA Salvation (Soteriology) in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8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3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01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09C48-A762-2643-9431-069025D2EF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84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46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8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603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1"/>
            <a:ext cx="6400800" cy="1752600"/>
          </a:xfrm>
        </p:spPr>
        <p:txBody>
          <a:bodyPr lIns="91628" tIns="45812" rIns="91628" bIns="45812" anchor="ctr"/>
          <a:lstStyle>
            <a:lvl1pPr marL="0" indent="0" algn="ct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E267-0744-5545-A261-A53AAA964F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46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75D92-1C10-CF4B-A27C-5224A04942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2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998" indent="0">
              <a:buNone/>
              <a:defRPr sz="1800"/>
            </a:lvl2pPr>
            <a:lvl3pPr marL="909996" indent="0">
              <a:buNone/>
              <a:defRPr sz="1600"/>
            </a:lvl3pPr>
            <a:lvl4pPr marL="1364972" indent="0">
              <a:buNone/>
              <a:defRPr sz="1400"/>
            </a:lvl4pPr>
            <a:lvl5pPr marL="1819980" indent="0">
              <a:buNone/>
              <a:defRPr sz="1400"/>
            </a:lvl5pPr>
            <a:lvl6pPr marL="2274953" indent="0">
              <a:buNone/>
              <a:defRPr sz="1400"/>
            </a:lvl6pPr>
            <a:lvl7pPr marL="2729942" indent="0">
              <a:buNone/>
              <a:defRPr sz="1400"/>
            </a:lvl7pPr>
            <a:lvl8pPr marL="3184932" indent="0">
              <a:buNone/>
              <a:defRPr sz="1400"/>
            </a:lvl8pPr>
            <a:lvl9pPr marL="363992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8A8FC-4D69-0F4F-80B7-30AA88BBA0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77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D9396-5D04-BA4A-B915-C6F4FD812A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4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98" indent="0">
              <a:buNone/>
              <a:defRPr sz="2000" b="1"/>
            </a:lvl2pPr>
            <a:lvl3pPr marL="909996" indent="0">
              <a:buNone/>
              <a:defRPr sz="1800" b="1"/>
            </a:lvl3pPr>
            <a:lvl4pPr marL="1364972" indent="0">
              <a:buNone/>
              <a:defRPr sz="1600" b="1"/>
            </a:lvl4pPr>
            <a:lvl5pPr marL="1819980" indent="0">
              <a:buNone/>
              <a:defRPr sz="1600" b="1"/>
            </a:lvl5pPr>
            <a:lvl6pPr marL="2274953" indent="0">
              <a:buNone/>
              <a:defRPr sz="1600" b="1"/>
            </a:lvl6pPr>
            <a:lvl7pPr marL="2729942" indent="0">
              <a:buNone/>
              <a:defRPr sz="1600" b="1"/>
            </a:lvl7pPr>
            <a:lvl8pPr marL="3184932" indent="0">
              <a:buNone/>
              <a:defRPr sz="1600" b="1"/>
            </a:lvl8pPr>
            <a:lvl9pPr marL="36399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98" indent="0">
              <a:buNone/>
              <a:defRPr sz="2000" b="1"/>
            </a:lvl2pPr>
            <a:lvl3pPr marL="909996" indent="0">
              <a:buNone/>
              <a:defRPr sz="1800" b="1"/>
            </a:lvl3pPr>
            <a:lvl4pPr marL="1364972" indent="0">
              <a:buNone/>
              <a:defRPr sz="1600" b="1"/>
            </a:lvl4pPr>
            <a:lvl5pPr marL="1819980" indent="0">
              <a:buNone/>
              <a:defRPr sz="1600" b="1"/>
            </a:lvl5pPr>
            <a:lvl6pPr marL="2274953" indent="0">
              <a:buNone/>
              <a:defRPr sz="1600" b="1"/>
            </a:lvl6pPr>
            <a:lvl7pPr marL="2729942" indent="0">
              <a:buNone/>
              <a:defRPr sz="1600" b="1"/>
            </a:lvl7pPr>
            <a:lvl8pPr marL="3184932" indent="0">
              <a:buNone/>
              <a:defRPr sz="1600" b="1"/>
            </a:lvl8pPr>
            <a:lvl9pPr marL="36399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A3612-B84F-F940-88B0-1A42C92F03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07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BA26-5FAF-FE44-860E-AA49FDBF00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0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19F1F-A5F2-0844-8502-0234C5EA49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60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998" indent="0">
              <a:buNone/>
              <a:defRPr sz="1200"/>
            </a:lvl2pPr>
            <a:lvl3pPr marL="909996" indent="0">
              <a:buNone/>
              <a:defRPr sz="1000"/>
            </a:lvl3pPr>
            <a:lvl4pPr marL="1364972" indent="0">
              <a:buNone/>
              <a:defRPr sz="900"/>
            </a:lvl4pPr>
            <a:lvl5pPr marL="1819980" indent="0">
              <a:buNone/>
              <a:defRPr sz="900"/>
            </a:lvl5pPr>
            <a:lvl6pPr marL="2274953" indent="0">
              <a:buNone/>
              <a:defRPr sz="900"/>
            </a:lvl6pPr>
            <a:lvl7pPr marL="2729942" indent="0">
              <a:buNone/>
              <a:defRPr sz="900"/>
            </a:lvl7pPr>
            <a:lvl8pPr marL="3184932" indent="0">
              <a:buNone/>
              <a:defRPr sz="900"/>
            </a:lvl8pPr>
            <a:lvl9pPr marL="36399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02AC-C9FE-2244-A82B-1434294C81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13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998" indent="0">
              <a:buNone/>
              <a:defRPr sz="2800"/>
            </a:lvl2pPr>
            <a:lvl3pPr marL="909996" indent="0">
              <a:buNone/>
              <a:defRPr sz="2400"/>
            </a:lvl3pPr>
            <a:lvl4pPr marL="1364972" indent="0">
              <a:buNone/>
              <a:defRPr sz="2000"/>
            </a:lvl4pPr>
            <a:lvl5pPr marL="1819980" indent="0">
              <a:buNone/>
              <a:defRPr sz="2000"/>
            </a:lvl5pPr>
            <a:lvl6pPr marL="2274953" indent="0">
              <a:buNone/>
              <a:defRPr sz="2000"/>
            </a:lvl6pPr>
            <a:lvl7pPr marL="2729942" indent="0">
              <a:buNone/>
              <a:defRPr sz="2000"/>
            </a:lvl7pPr>
            <a:lvl8pPr marL="3184932" indent="0">
              <a:buNone/>
              <a:defRPr sz="2000"/>
            </a:lvl8pPr>
            <a:lvl9pPr marL="363992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998" indent="0">
              <a:buNone/>
              <a:defRPr sz="1200"/>
            </a:lvl2pPr>
            <a:lvl3pPr marL="909996" indent="0">
              <a:buNone/>
              <a:defRPr sz="1000"/>
            </a:lvl3pPr>
            <a:lvl4pPr marL="1364972" indent="0">
              <a:buNone/>
              <a:defRPr sz="900"/>
            </a:lvl4pPr>
            <a:lvl5pPr marL="1819980" indent="0">
              <a:buNone/>
              <a:defRPr sz="900"/>
            </a:lvl5pPr>
            <a:lvl6pPr marL="2274953" indent="0">
              <a:buNone/>
              <a:defRPr sz="900"/>
            </a:lvl6pPr>
            <a:lvl7pPr marL="2729942" indent="0">
              <a:buNone/>
              <a:defRPr sz="900"/>
            </a:lvl7pPr>
            <a:lvl8pPr marL="3184932" indent="0">
              <a:buNone/>
              <a:defRPr sz="900"/>
            </a:lvl8pPr>
            <a:lvl9pPr marL="36399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39229-0EBD-BA49-A0B1-F4778E24FF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1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72BE-84B3-F644-A099-40F652A9EC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38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0741-A848-2341-83A8-045A96CCA9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92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D6456-469E-EE41-9064-F19ECE8C3F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9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1591"/>
            <a:ext cx="9132888" cy="6845300"/>
            <a:chOff x="0" y="1"/>
            <a:chExt cx="5753" cy="4312"/>
          </a:xfrm>
        </p:grpSpPr>
        <p:sp>
          <p:nvSpPr>
            <p:cNvPr id="614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8" tIns="45812" rIns="91628" bIns="458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8" tIns="45812" rIns="91628" bIns="45812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8" tIns="45812" rIns="91628" bIns="45812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8" tIns="45812" rIns="91628" bIns="45812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94187F-00A1-6040-B8D4-6AA4296BE2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993" tIns="45499" rIns="90993" bIns="454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5684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49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6pPr>
      <a:lvl7pPr marL="9099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7pPr>
      <a:lvl8pPr marL="136497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8pPr>
      <a:lvl9pPr marL="18199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9pPr>
    </p:titleStyle>
    <p:bodyStyle>
      <a:lvl1pPr marL="341244" indent="-3412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39354" indent="-28437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37471" indent="-22750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0"/>
        <a:buChar char="l"/>
        <a:defRPr sz="24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592476" indent="-22750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2047459" indent="-22750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502447" indent="-22750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57449" indent="-22750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12431" indent="-22750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67430" indent="-22750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98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96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972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980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953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942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932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924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9329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4941887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ar-JO" sz="3200" i="1" dirty="0">
                <a:latin typeface="Arial" panose="020B0604020202020204" pitchFamily="34" charset="0"/>
                <a:cs typeface="Arial" panose="020B0604020202020204" pitchFamily="34" charset="0"/>
              </a:rPr>
              <a:t>علم الخلاص: برنامج الله الخلاصي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6826"/>
            <a:ext cx="9120187" cy="144665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6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تطبيق                       الخلاص</a:t>
            </a:r>
            <a:endParaRPr lang="en-US" sz="6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9369893" y="0"/>
            <a:ext cx="530916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defRPr/>
            </a:pPr>
            <a:r>
              <a:rPr lang="ar-JO" altLang="zh-CN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altLang="zh-CN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F10CD2-439A-09A6-D0B9-39F94C7A9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80840589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40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والآن ماذا يجب أن نفعل؟</a:t>
            </a:r>
            <a:endParaRPr lang="en-US" sz="40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7909"/>
            <a:ext cx="9144000" cy="61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653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6783095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99584"/>
            <a:ext cx="9144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"علم الخلاص (سوتوريولوجيا)"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مجانًا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93296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6826"/>
            <a:ext cx="9120187" cy="144665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6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تطبيق                       الخلاص</a:t>
            </a:r>
            <a:endParaRPr lang="en-US" sz="6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022017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ar-JO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الترتيب المنطقي الذي يمنح فيه الله الخلاص</a:t>
            </a:r>
            <a:endParaRPr lang="en-US" sz="32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23813" y="4196035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الله وحده – الدعوة، التجديد</a:t>
            </a:r>
          </a:p>
          <a:p>
            <a:pPr defTabSz="914400"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قام بإشراك الإنسان أيضًا – الإقتناع والتحول</a:t>
            </a:r>
            <a:endParaRPr lang="en-US" sz="28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455493" y="87313"/>
            <a:ext cx="530916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defRPr/>
            </a:pPr>
            <a:r>
              <a:rPr lang="ar-JO" altLang="zh-CN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altLang="zh-CN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541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00"/>
            <a:ext cx="9144000" cy="894079"/>
          </a:xfrm>
          <a:solidFill>
            <a:srgbClr val="000000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3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الترتيب المنطقي في طريق الخلاص</a:t>
            </a:r>
            <a:endParaRPr lang="en-US" sz="3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655" y="1266436"/>
            <a:ext cx="5996707" cy="52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r">
              <a:defRPr/>
            </a:pPr>
            <a:r>
              <a:rPr lang="ar-JO" sz="4800" b="1" dirty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أ) الإقتناع</a:t>
            </a:r>
          </a:p>
          <a:p>
            <a:pPr algn="r">
              <a:defRPr/>
            </a:pPr>
            <a:r>
              <a:rPr lang="ar-JO" sz="4800" b="1" dirty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ب) الدعوة</a:t>
            </a:r>
          </a:p>
          <a:p>
            <a:pPr algn="r">
              <a:defRPr/>
            </a:pPr>
            <a:r>
              <a:rPr lang="ar-JO" sz="4800" b="1" dirty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ت) التجديد</a:t>
            </a:r>
          </a:p>
          <a:p>
            <a:pPr algn="r">
              <a:defRPr/>
            </a:pPr>
            <a:r>
              <a:rPr lang="ar-JO" sz="4800" b="1" dirty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ث) الإيمان</a:t>
            </a:r>
            <a:endParaRPr lang="en-US" sz="4800" b="1" dirty="0">
              <a:solidFill>
                <a:srgbClr val="FFFFFF"/>
              </a:solidFill>
              <a:effectLst>
                <a:glow rad="254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362" y="1266436"/>
            <a:ext cx="3055638" cy="559156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3813" y="6376794"/>
            <a:ext cx="9228216" cy="481206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رايري، اللاهوت الأساسي، الفصل 56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81344" y="87313"/>
            <a:ext cx="53091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defRPr/>
            </a:pPr>
            <a:r>
              <a:rPr lang="ar-JO" altLang="zh-CN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altLang="zh-CN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0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 Blue Worship Backgrou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تقديم ضمن                     المجموعات الصغيرة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330738"/>
            <a:ext cx="9144000" cy="383655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442913" indent="-442913" algn="r" rtl="1">
              <a:buFont typeface="Arial"/>
              <a:buChar char="•"/>
              <a:defRPr/>
            </a:pP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 دقائق: قم ب</a:t>
            </a:r>
            <a:r>
              <a:rPr lang="ar-JO" sz="32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تقسيم</a:t>
            </a: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الصف إلى أربع مجموعات صغيرة</a:t>
            </a:r>
            <a:endParaRPr lang="en-US" sz="32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42913" indent="-442913" algn="r" rtl="1">
              <a:buFont typeface="Arial"/>
              <a:buChar char="•"/>
              <a:defRPr/>
            </a:pP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 دقيقة: قم ب</a:t>
            </a:r>
            <a:r>
              <a:rPr lang="ar-JO" sz="32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مناقشة</a:t>
            </a: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موضوعك في كتاب رايري فصل 56(الصفحات 374-78) : إما الإقتناع، الدعوة، التجديد أو الإيمان</a:t>
            </a:r>
            <a:endParaRPr lang="en-US" sz="32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42913" indent="-442913" algn="r" rtl="1">
              <a:buFont typeface="Arial"/>
              <a:buChar char="•"/>
              <a:defRPr/>
            </a:pP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12 دقيقة: </a:t>
            </a:r>
            <a:r>
              <a:rPr lang="ar-JO" sz="32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التقديم</a:t>
            </a: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خلال 3 دقائق – استخدم أسلوب المحاضرة، التمثيل، الغناء، الأمور المرئية ... الخ</a:t>
            </a:r>
            <a:endParaRPr lang="en-US" sz="32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0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00"/>
            <a:ext cx="9144000" cy="894079"/>
          </a:xfrm>
          <a:solidFill>
            <a:srgbClr val="000000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3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الترتيب المنطقي في طريق الخلاص</a:t>
            </a:r>
            <a:endParaRPr lang="en-US" sz="3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655" y="1266436"/>
            <a:ext cx="5996707" cy="52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أ) الإقتناع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ب) الدعوة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ت) التجديد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ث) الإيمان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54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362" y="1266436"/>
            <a:ext cx="3055638" cy="559156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3813" y="6376794"/>
            <a:ext cx="9228216" cy="481206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رايري، اللاهوت الأساسي، الفصل 56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81344" y="87313"/>
            <a:ext cx="53091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59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4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لاحظ التوازن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54025" y="4320189"/>
            <a:ext cx="2264639" cy="82972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ar-JO" sz="60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الله</a:t>
            </a:r>
            <a:endParaRPr lang="en-US" sz="60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862936" y="4320189"/>
            <a:ext cx="2264639" cy="82972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ar-JO" sz="60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نحن</a:t>
            </a:r>
            <a:endParaRPr lang="en-US" sz="60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591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2349" y="1130920"/>
            <a:ext cx="5080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499992" y="3356992"/>
            <a:ext cx="4176464" cy="23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0993" tIns="45499" rIns="90993" bIns="454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ما هو الإيمان الخلاصي؟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778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778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كيف يختلف عن الإيمان الباطل؟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778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49" y="61729"/>
            <a:ext cx="9129277" cy="144673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8" tIns="45812" rIns="91628" bIns="45812" numCol="1" anchor="ctr" anchorCtr="0" compatLnSpc="1">
            <a:prstTxWarp prst="textNoShape">
              <a:avLst/>
            </a:prstTxWarp>
            <a:spAutoFit/>
          </a:bodyPr>
          <a:lstStyle/>
          <a:p>
            <a:pPr rtl="1" eaLnBrk="1" hangingPunct="1"/>
            <a:r>
              <a:rPr lang="ar-JO" sz="8800" b="1" kern="1200" dirty="0">
                <a:solidFill>
                  <a:srgbClr val="FFFF00"/>
                </a:solidFill>
                <a:effectLst>
                  <a:glow rad="177800">
                    <a:schemeClr val="bg2"/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الإيمان في يوحنا</a:t>
            </a:r>
            <a:endParaRPr lang="en-US" sz="8800" b="1" kern="1200" dirty="0">
              <a:solidFill>
                <a:schemeClr val="tx1"/>
              </a:solidFill>
              <a:effectLst>
                <a:glow rad="177800">
                  <a:schemeClr val="bg2"/>
                </a:glo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36512" y="1689293"/>
            <a:ext cx="4004601" cy="341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0993" tIns="45499" rIns="90993" bIns="454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بماذا يجب أن تثق في يسوع لكي تخلص 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778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778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778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ماذا يجب أن تضيف إلى هذا الإيمان للخلاص؟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778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BC7CD9-09E0-5C41-83E3-441EB654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381328"/>
            <a:ext cx="9180512" cy="476672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•  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57897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" y="29469"/>
            <a:ext cx="912495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3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 الدور الذي تلعبه الفرائض؟</a:t>
            </a:r>
            <a:endParaRPr lang="en-US" sz="3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114" y="1621415"/>
            <a:ext cx="5332555" cy="2806608"/>
          </a:xfrm>
          <a:prstGeom prst="rect">
            <a:avLst/>
          </a:prstGeom>
          <a:ln w="571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397457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813" y="2212309"/>
            <a:ext cx="9144000" cy="249032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4800" b="1" i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النقطة الرئيسية</a:t>
            </a:r>
            <a:br>
              <a:rPr lang="en-US" sz="4800" b="1" i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ينتج الخلاص مما يعمله الله والناس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23813" y="4527853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الله وحده – الدعوة، التجديد</a:t>
            </a:r>
          </a:p>
          <a:p>
            <a:pPr defTabSz="914400"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قام بإشراك الإنسان أيضًا – الإقتناع والتحول</a:t>
            </a:r>
          </a:p>
        </p:txBody>
      </p:sp>
    </p:spTree>
    <p:extLst>
      <p:ext uri="{BB962C8B-B14F-4D97-AF65-F5344CB8AC3E}">
        <p14:creationId xmlns:p14="http://schemas.microsoft.com/office/powerpoint/2010/main" val="27828490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283</Words>
  <Application>Microsoft Macintosh PowerPoint</Application>
  <PresentationFormat>On-screen Show (4:3)</PresentationFormat>
  <Paragraphs>61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Wingdings</vt:lpstr>
      <vt:lpstr>49_Blank Presentation</vt:lpstr>
      <vt:lpstr>3_Soaring</vt:lpstr>
      <vt:lpstr>تطبيق                       الخلاص</vt:lpstr>
      <vt:lpstr>تطبيق                       الخلاص</vt:lpstr>
      <vt:lpstr>الترتيب المنطقي في طريق الخلاص</vt:lpstr>
      <vt:lpstr>تقديم ضمن                     المجموعات الصغيرة</vt:lpstr>
      <vt:lpstr>الترتيب المنطقي في طريق الخلاص</vt:lpstr>
      <vt:lpstr>لاحظ التوازن</vt:lpstr>
      <vt:lpstr>الإيمان في يوحنا</vt:lpstr>
      <vt:lpstr>ما الدور الذي تلعبه الفرائض؟</vt:lpstr>
      <vt:lpstr>النقطة الرئيسية ينتج الخلاص مما يعمله الله والناس</vt:lpstr>
      <vt:lpstr>والآن ماذا يجب أن نفعل؟</vt:lpstr>
      <vt:lpstr>Black</vt:lpstr>
      <vt:lpstr>الرابط للعرض التقديميِّ "علم الخلاص (سوتوريولوجيا)" متاحٌ على الموقع الإلكترونيّ: 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61</cp:revision>
  <dcterms:created xsi:type="dcterms:W3CDTF">2014-08-02T06:39:19Z</dcterms:created>
  <dcterms:modified xsi:type="dcterms:W3CDTF">2023-12-08T13:37:18Z</dcterms:modified>
</cp:coreProperties>
</file>