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3.xml" ContentType="application/vnd.openxmlformats-officedocument.theme+xml"/>
  <Override PartName="/ppt/slideLayouts/slideLayout235.xml" ContentType="application/vnd.openxmlformats-officedocument.presentationml.slideLayout+xml"/>
  <Override PartName="/ppt/theme/theme2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9" r:id="rId2"/>
    <p:sldMasterId id="2147483711" r:id="rId3"/>
    <p:sldMasterId id="2147483819" r:id="rId4"/>
    <p:sldMasterId id="2147483821" r:id="rId5"/>
    <p:sldMasterId id="2147483845" r:id="rId6"/>
    <p:sldMasterId id="2147483860" r:id="rId7"/>
    <p:sldMasterId id="2147483906" r:id="rId8"/>
    <p:sldMasterId id="2147483918" r:id="rId9"/>
    <p:sldMasterId id="2147483931" r:id="rId10"/>
    <p:sldMasterId id="2147483943" r:id="rId11"/>
    <p:sldMasterId id="2147483957" r:id="rId12"/>
    <p:sldMasterId id="2147483969" r:id="rId13"/>
    <p:sldMasterId id="2147483981" r:id="rId14"/>
    <p:sldMasterId id="2147483993" r:id="rId15"/>
    <p:sldMasterId id="2147484005" r:id="rId16"/>
    <p:sldMasterId id="2147484017" r:id="rId17"/>
    <p:sldMasterId id="2147484031" r:id="rId18"/>
    <p:sldMasterId id="2147484042" r:id="rId19"/>
    <p:sldMasterId id="2147484054" r:id="rId20"/>
    <p:sldMasterId id="2147484057" r:id="rId21"/>
    <p:sldMasterId id="2147484069" r:id="rId22"/>
    <p:sldMasterId id="2147484082" r:id="rId23"/>
    <p:sldMasterId id="2147484096" r:id="rId24"/>
    <p:sldMasterId id="2147484098" r:id="rId25"/>
    <p:sldMasterId id="2147484101" r:id="rId26"/>
    <p:sldMasterId id="2147484106" r:id="rId27"/>
    <p:sldMasterId id="2147484118" r:id="rId28"/>
  </p:sldMasterIdLst>
  <p:notesMasterIdLst>
    <p:notesMasterId r:id="rId146"/>
  </p:notesMasterIdLst>
  <p:sldIdLst>
    <p:sldId id="435" r:id="rId29"/>
    <p:sldId id="433" r:id="rId30"/>
    <p:sldId id="453" r:id="rId31"/>
    <p:sldId id="5320" r:id="rId32"/>
    <p:sldId id="455" r:id="rId33"/>
    <p:sldId id="456" r:id="rId34"/>
    <p:sldId id="552" r:id="rId35"/>
    <p:sldId id="412" r:id="rId36"/>
    <p:sldId id="460" r:id="rId37"/>
    <p:sldId id="461" r:id="rId38"/>
    <p:sldId id="462" r:id="rId39"/>
    <p:sldId id="463" r:id="rId40"/>
    <p:sldId id="449" r:id="rId41"/>
    <p:sldId id="457" r:id="rId42"/>
    <p:sldId id="442" r:id="rId43"/>
    <p:sldId id="443" r:id="rId44"/>
    <p:sldId id="444" r:id="rId45"/>
    <p:sldId id="445" r:id="rId46"/>
    <p:sldId id="446" r:id="rId47"/>
    <p:sldId id="447" r:id="rId48"/>
    <p:sldId id="448" r:id="rId49"/>
    <p:sldId id="842" r:id="rId50"/>
    <p:sldId id="343" r:id="rId51"/>
    <p:sldId id="885" r:id="rId52"/>
    <p:sldId id="868" r:id="rId53"/>
    <p:sldId id="869" r:id="rId54"/>
    <p:sldId id="870" r:id="rId55"/>
    <p:sldId id="871" r:id="rId56"/>
    <p:sldId id="872" r:id="rId57"/>
    <p:sldId id="873" r:id="rId58"/>
    <p:sldId id="874" r:id="rId59"/>
    <p:sldId id="4067" r:id="rId60"/>
    <p:sldId id="4068" r:id="rId61"/>
    <p:sldId id="4069" r:id="rId62"/>
    <p:sldId id="4070" r:id="rId63"/>
    <p:sldId id="4071" r:id="rId64"/>
    <p:sldId id="4072" r:id="rId65"/>
    <p:sldId id="4073" r:id="rId66"/>
    <p:sldId id="4074" r:id="rId67"/>
    <p:sldId id="4075" r:id="rId68"/>
    <p:sldId id="4076" r:id="rId69"/>
    <p:sldId id="4077" r:id="rId70"/>
    <p:sldId id="4078" r:id="rId71"/>
    <p:sldId id="4079" r:id="rId72"/>
    <p:sldId id="4080" r:id="rId73"/>
    <p:sldId id="4081" r:id="rId74"/>
    <p:sldId id="4082" r:id="rId75"/>
    <p:sldId id="4083" r:id="rId76"/>
    <p:sldId id="4084" r:id="rId77"/>
    <p:sldId id="4085" r:id="rId78"/>
    <p:sldId id="4086" r:id="rId79"/>
    <p:sldId id="4087" r:id="rId80"/>
    <p:sldId id="4088" r:id="rId81"/>
    <p:sldId id="4089" r:id="rId82"/>
    <p:sldId id="4090" r:id="rId83"/>
    <p:sldId id="4091" r:id="rId84"/>
    <p:sldId id="4092" r:id="rId85"/>
    <p:sldId id="4093" r:id="rId86"/>
    <p:sldId id="4094" r:id="rId87"/>
    <p:sldId id="4095" r:id="rId88"/>
    <p:sldId id="4096" r:id="rId89"/>
    <p:sldId id="4097" r:id="rId90"/>
    <p:sldId id="4098" r:id="rId91"/>
    <p:sldId id="4099" r:id="rId92"/>
    <p:sldId id="4100" r:id="rId93"/>
    <p:sldId id="4101" r:id="rId94"/>
    <p:sldId id="4102" r:id="rId95"/>
    <p:sldId id="4103" r:id="rId96"/>
    <p:sldId id="4104" r:id="rId97"/>
    <p:sldId id="4105" r:id="rId98"/>
    <p:sldId id="4106" r:id="rId99"/>
    <p:sldId id="4107" r:id="rId100"/>
    <p:sldId id="4108" r:id="rId101"/>
    <p:sldId id="5321" r:id="rId102"/>
    <p:sldId id="509" r:id="rId103"/>
    <p:sldId id="519" r:id="rId104"/>
    <p:sldId id="370" r:id="rId105"/>
    <p:sldId id="521" r:id="rId106"/>
    <p:sldId id="522" r:id="rId107"/>
    <p:sldId id="523" r:id="rId108"/>
    <p:sldId id="524" r:id="rId109"/>
    <p:sldId id="357" r:id="rId110"/>
    <p:sldId id="372" r:id="rId111"/>
    <p:sldId id="527" r:id="rId112"/>
    <p:sldId id="528" r:id="rId113"/>
    <p:sldId id="529" r:id="rId114"/>
    <p:sldId id="530" r:id="rId115"/>
    <p:sldId id="531" r:id="rId116"/>
    <p:sldId id="532" r:id="rId117"/>
    <p:sldId id="533" r:id="rId118"/>
    <p:sldId id="428" r:id="rId119"/>
    <p:sldId id="535" r:id="rId120"/>
    <p:sldId id="536" r:id="rId121"/>
    <p:sldId id="951" r:id="rId122"/>
    <p:sldId id="4110" r:id="rId123"/>
    <p:sldId id="4111" r:id="rId124"/>
    <p:sldId id="5315" r:id="rId125"/>
    <p:sldId id="970" r:id="rId126"/>
    <p:sldId id="5316" r:id="rId127"/>
    <p:sldId id="5317" r:id="rId128"/>
    <p:sldId id="5318" r:id="rId129"/>
    <p:sldId id="5319" r:id="rId130"/>
    <p:sldId id="5259" r:id="rId131"/>
    <p:sldId id="676" r:id="rId132"/>
    <p:sldId id="5286" r:id="rId133"/>
    <p:sldId id="962" r:id="rId134"/>
    <p:sldId id="963" r:id="rId135"/>
    <p:sldId id="964" r:id="rId136"/>
    <p:sldId id="965" r:id="rId137"/>
    <p:sldId id="966" r:id="rId138"/>
    <p:sldId id="967" r:id="rId139"/>
    <p:sldId id="968" r:id="rId140"/>
    <p:sldId id="969" r:id="rId141"/>
    <p:sldId id="518" r:id="rId142"/>
    <p:sldId id="414" r:id="rId143"/>
    <p:sldId id="320" r:id="rId144"/>
    <p:sldId id="4037" r:id="rId1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8FEB34-8EB8-5767-47DA-C9A32804D452}" name="Rami Jwainat" initials="RJ" userId="S::RamiJwainat@jets.edu::b58ffd82-eea9-41bf-94b5-e00726581b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4" autoAdjust="0"/>
    <p:restoredTop sz="94249" autoAdjust="0"/>
  </p:normalViewPr>
  <p:slideViewPr>
    <p:cSldViewPr snapToGrid="0" snapToObjects="1">
      <p:cViewPr varScale="1">
        <p:scale>
          <a:sx n="96" d="100"/>
          <a:sy n="96" d="100"/>
        </p:scale>
        <p:origin x="176" y="14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slide" Target="slides/slide110.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slide" Target="slides/slide111.xml"/><Relationship Id="rId80" Type="http://schemas.openxmlformats.org/officeDocument/2006/relationships/slide" Target="slides/slide52.xml"/><Relationship Id="rId85" Type="http://schemas.openxmlformats.org/officeDocument/2006/relationships/slide" Target="slides/slide57.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slide" Target="slides/slide112.xml"/><Relationship Id="rId145" Type="http://schemas.openxmlformats.org/officeDocument/2006/relationships/slide" Target="slides/slide11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51" Type="http://schemas.microsoft.com/office/2018/10/relationships/authors" Target="author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6" Type="http://schemas.openxmlformats.org/officeDocument/2006/relationships/slideMaster" Target="slideMasters/slideMaster16.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bn.com/contact/feedback-ads.aspx"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www.youtube.com/watch?v=ivwfqBNICf4"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bn.com/contact/feedback-ads.aspx"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www.youtube.com/watch?v=ivwfqBNICf4"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allastelegraph.com/5885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dallastelegraph.com/author/editoria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solidFill>
                  <a:prstClr val="black"/>
                </a:solidFill>
                <a:latin typeface="Calibri"/>
              </a:rPr>
              <a:pPr/>
              <a:t>13</a:t>
            </a:fld>
            <a:endParaRPr lang="en-US">
              <a:solidFill>
                <a:prstClr val="black"/>
              </a:solidFill>
              <a:latin typeface="Calibri"/>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623A7F-7D0A-A045-934C-57BEFF3E79C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623A7F-7D0A-A045-934C-57BEFF3E79C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6BF97A-CE2F-EE48-BD3D-2CC3AB44F1CE}" type="slidenum">
              <a:rPr lang="en-US" sz="1200">
                <a:solidFill>
                  <a:prstClr val="black"/>
                </a:solidFill>
              </a:rPr>
              <a:pPr/>
              <a:t>76</a:t>
            </a:fld>
            <a:endParaRPr lang="en-US" sz="1200">
              <a:solidFill>
                <a:prstClr val="black"/>
              </a:solidFill>
            </a:endParaRPr>
          </a:p>
        </p:txBody>
      </p:sp>
      <p:sp>
        <p:nvSpPr>
          <p:cNvPr id="153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r>
              <a:rPr lang="en-US">
                <a:solidFill>
                  <a:srgbClr val="008000"/>
                </a:solidFill>
              </a:rPr>
              <a:t>tomstyle.com/ archive/hell.jpg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D422C8-85EB-2D4B-A09E-FBE1F7F83F68}" type="slidenum">
              <a:rPr lang="en-US" sz="1200">
                <a:solidFill>
                  <a:prstClr val="black"/>
                </a:solidFill>
              </a:rPr>
              <a:pPr/>
              <a:t>78</a:t>
            </a:fld>
            <a:endParaRPr lang="en-US" sz="1200">
              <a:solidFill>
                <a:prstClr val="black"/>
              </a:solidFill>
            </a:endParaRPr>
          </a:p>
        </p:txBody>
      </p:sp>
      <p:sp>
        <p:nvSpPr>
          <p:cNvPr id="81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7459"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544F33-7BC5-564D-B58B-86DEAAF79EB0}" type="slidenum">
              <a:rPr lang="en-US" sz="1200">
                <a:solidFill>
                  <a:prstClr val="black"/>
                </a:solidFill>
              </a:rPr>
              <a:pPr/>
              <a:t>79</a:t>
            </a:fld>
            <a:endParaRPr lang="en-US" sz="1200">
              <a:solidFill>
                <a:prstClr val="black"/>
              </a:solidFill>
            </a:endParaRPr>
          </a:p>
        </p:txBody>
      </p:sp>
      <p:sp>
        <p:nvSpPr>
          <p:cNvPr id="143362"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942669-CE62-0844-93FA-77E5836754C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b="1" dirty="0"/>
              <a:t>http://</a:t>
            </a:r>
            <a:r>
              <a:rPr lang="en-US" b="1" dirty="0" err="1"/>
              <a:t>www.cbn.com</a:t>
            </a:r>
            <a:r>
              <a:rPr lang="en-US" b="1" dirty="0"/>
              <a:t>/</a:t>
            </a:r>
            <a:r>
              <a:rPr lang="en-US" b="1" dirty="0" err="1"/>
              <a:t>cbnnews</a:t>
            </a:r>
            <a:r>
              <a:rPr lang="en-US" b="1" dirty="0"/>
              <a:t>/us/2011/</a:t>
            </a:r>
            <a:r>
              <a:rPr lang="en-US" b="1" dirty="0" err="1"/>
              <a:t>april</a:t>
            </a:r>
            <a:r>
              <a:rPr lang="en-US" b="1" dirty="0"/>
              <a:t>/love-wins-pastor-caught-off-guard-by-controversy/</a:t>
            </a:r>
          </a:p>
          <a:p>
            <a:r>
              <a:rPr lang="uk-UA" b="1" dirty="0"/>
              <a:t>'</a:t>
            </a:r>
            <a:r>
              <a:rPr lang="en-US" b="1" dirty="0"/>
              <a:t>Love Wins</a:t>
            </a:r>
            <a:r>
              <a:rPr lang="uk-UA" b="1" dirty="0"/>
              <a:t>'</a:t>
            </a:r>
            <a:r>
              <a:rPr lang="en-US" b="1" dirty="0"/>
              <a:t> Pastor Caught Off Guard by Controversy</a:t>
            </a:r>
          </a:p>
          <a:p>
            <a:r>
              <a:rPr lang="en-US" dirty="0"/>
              <a:t>By Crystal Woodall CBN News Internet Producer</a:t>
            </a:r>
          </a:p>
          <a:p>
            <a:r>
              <a:rPr lang="en-US" dirty="0"/>
              <a:t>Sunday, April 10, 2011</a:t>
            </a:r>
          </a:p>
          <a:p>
            <a:r>
              <a:rPr lang="en-US" dirty="0"/>
              <a:t>Print 35 Comment(s) </a:t>
            </a:r>
          </a:p>
          <a:p>
            <a:r>
              <a:rPr lang="en-US" dirty="0">
                <a:hlinkClick r:id="rId3"/>
              </a:rPr>
              <a:t>Ad Feedback </a:t>
            </a:r>
            <a:endParaRPr lang="en-US" dirty="0"/>
          </a:p>
          <a:p>
            <a:r>
              <a:rPr lang="en-US" dirty="0"/>
              <a:t>Evangelical </a:t>
            </a:r>
            <a:r>
              <a:rPr lang="en-US" dirty="0" err="1"/>
              <a:t>megachurch</a:t>
            </a:r>
            <a:r>
              <a:rPr lang="en-US" dirty="0"/>
              <a:t> pastor Rob Bell says he was caught off guard by the condemnation his new book has received from leaders in the Christian community.</a:t>
            </a:r>
          </a:p>
          <a:p>
            <a:r>
              <a:rPr lang="en-US" dirty="0"/>
              <a:t>Standing before an audience of about 1,600 at Nashville</a:t>
            </a:r>
            <a:r>
              <a:rPr lang="uk-UA" dirty="0"/>
              <a:t>'</a:t>
            </a:r>
            <a:r>
              <a:rPr lang="en-US" dirty="0"/>
              <a:t>s Belmont University, Bell said the last several weeks had been the </a:t>
            </a:r>
            <a:r>
              <a:rPr lang="ru-RU" dirty="0"/>
              <a:t>"</a:t>
            </a:r>
            <a:r>
              <a:rPr lang="en-US" dirty="0"/>
              <a:t>most painful</a:t>
            </a:r>
            <a:r>
              <a:rPr lang="ru-RU" dirty="0"/>
              <a:t>"</a:t>
            </a:r>
            <a:r>
              <a:rPr lang="en-US" dirty="0"/>
              <a:t> of his life.</a:t>
            </a:r>
          </a:p>
          <a:p>
            <a:r>
              <a:rPr lang="ru-RU" dirty="0"/>
              <a:t>"</a:t>
            </a:r>
            <a:r>
              <a:rPr lang="en-US" dirty="0"/>
              <a:t>It has taken me to a place of profound brokenness,</a:t>
            </a:r>
            <a:r>
              <a:rPr lang="ru-RU" dirty="0"/>
              <a:t>"</a:t>
            </a:r>
            <a:r>
              <a:rPr lang="en-US" dirty="0"/>
              <a:t> said Bell, who pastors the 10,000-member Mars Hill Bible Church in Grand Rapids, Mich.</a:t>
            </a:r>
          </a:p>
          <a:p>
            <a:r>
              <a:rPr lang="en-US" i="1" dirty="0"/>
              <a:t>Love Wins: Heaven, Hell, and the Fate of Every Person Who Ever Lived</a:t>
            </a:r>
            <a:r>
              <a:rPr lang="en-US" dirty="0"/>
              <a:t>, released March 29, challenges the traditional Christian belief that few will enter Heaven.  </a:t>
            </a:r>
          </a:p>
          <a:p>
            <a:r>
              <a:rPr lang="ru-RU" dirty="0"/>
              <a:t>"</a:t>
            </a:r>
            <a:r>
              <a:rPr lang="en-US" dirty="0"/>
              <a:t>Will only a few select people make it into Heaven and will billions of people burn forever in Hell?</a:t>
            </a:r>
            <a:r>
              <a:rPr lang="ru-RU" dirty="0"/>
              <a:t>"</a:t>
            </a:r>
            <a:r>
              <a:rPr lang="en-US" dirty="0"/>
              <a:t> Bell asks in a promotional video of his book, recently released by publisher </a:t>
            </a:r>
            <a:r>
              <a:rPr lang="en-US" dirty="0" err="1"/>
              <a:t>HarperOne</a:t>
            </a:r>
            <a:r>
              <a:rPr lang="en-US" dirty="0"/>
              <a:t>. </a:t>
            </a:r>
            <a:r>
              <a:rPr lang="ru-RU" dirty="0"/>
              <a:t>"</a:t>
            </a:r>
            <a:r>
              <a:rPr lang="en-US" dirty="0"/>
              <a:t>And if that</a:t>
            </a:r>
            <a:r>
              <a:rPr lang="uk-UA" dirty="0"/>
              <a:t>'</a:t>
            </a:r>
            <a:r>
              <a:rPr lang="en-US" dirty="0"/>
              <a:t>s the case, how do you become one of the few?</a:t>
            </a:r>
            <a:r>
              <a:rPr lang="ru-RU" dirty="0"/>
              <a:t>"</a:t>
            </a:r>
            <a:r>
              <a:rPr lang="en-US" dirty="0"/>
              <a:t>  </a:t>
            </a:r>
            <a:r>
              <a:rPr lang="en-US" b="1" i="1" dirty="0">
                <a:hlinkClick r:id="rId4"/>
              </a:rPr>
              <a:t>Watch the video here</a:t>
            </a:r>
            <a:r>
              <a:rPr lang="en-US" b="1" i="1" dirty="0"/>
              <a:t>.</a:t>
            </a:r>
            <a:endParaRPr lang="en-US" dirty="0"/>
          </a:p>
          <a:p>
            <a:r>
              <a:rPr lang="en-US" dirty="0"/>
              <a:t>Bell insists it was never his intent to stir controversy, but to bring focus back to a message he suggests has got lost in dogma -- the love of God.       </a:t>
            </a:r>
          </a:p>
          <a:p>
            <a:r>
              <a:rPr lang="ru-RU" dirty="0"/>
              <a:t>"</a:t>
            </a:r>
            <a:r>
              <a:rPr lang="en-US" dirty="0"/>
              <a:t>I kept meeting religious people who were incredibly dogmatic about heaven and hell when you die but </a:t>
            </a:r>
            <a:r>
              <a:rPr lang="en-US" dirty="0" err="1"/>
              <a:t>didn</a:t>
            </a:r>
            <a:r>
              <a:rPr lang="uk-UA" dirty="0"/>
              <a:t>'</a:t>
            </a:r>
            <a:r>
              <a:rPr lang="en-US" dirty="0"/>
              <a:t>t seem to care about the fact that 8 million people will go to bed hungry tonight,</a:t>
            </a:r>
            <a:r>
              <a:rPr lang="ru-RU" dirty="0"/>
              <a:t>"</a:t>
            </a:r>
            <a:r>
              <a:rPr lang="en-US" dirty="0"/>
              <a:t> Bell explained.</a:t>
            </a:r>
          </a:p>
          <a:p>
            <a:r>
              <a:rPr lang="en-US" dirty="0"/>
              <a:t>Bell denies charges that his book promotes a universalist theology - the belief that everyone, regardless of belief, will be saved by God.</a:t>
            </a:r>
          </a:p>
          <a:p>
            <a:r>
              <a:rPr lang="ru-RU" dirty="0"/>
              <a:t>"</a:t>
            </a:r>
            <a:r>
              <a:rPr lang="en-US" dirty="0"/>
              <a:t>No, if by universalist we mean there</a:t>
            </a:r>
            <a:r>
              <a:rPr lang="uk-UA" dirty="0"/>
              <a:t>'</a:t>
            </a:r>
            <a:r>
              <a:rPr lang="en-US" dirty="0"/>
              <a:t>s a giant cosmic arm that swoops everybody in at some point whether you want to be there or not,</a:t>
            </a:r>
            <a:r>
              <a:rPr lang="ru-RU" dirty="0"/>
              <a:t>"</a:t>
            </a:r>
            <a:r>
              <a:rPr lang="en-US" dirty="0"/>
              <a:t> he told </a:t>
            </a:r>
            <a:r>
              <a:rPr lang="en-US" i="1" dirty="0"/>
              <a:t>The Christian Post</a:t>
            </a:r>
            <a:r>
              <a:rPr lang="en-US" dirty="0"/>
              <a:t>.</a:t>
            </a:r>
          </a:p>
          <a:p>
            <a:r>
              <a:rPr lang="ru-RU" dirty="0"/>
              <a:t>"</a:t>
            </a:r>
            <a:r>
              <a:rPr lang="en-US" dirty="0"/>
              <a:t>That violates the laws of love and love is about freedom,</a:t>
            </a:r>
            <a:r>
              <a:rPr lang="ru-RU" dirty="0"/>
              <a:t>"</a:t>
            </a:r>
            <a:r>
              <a:rPr lang="en-US" dirty="0"/>
              <a:t> he explained. </a:t>
            </a:r>
            <a:r>
              <a:rPr lang="ru-RU" dirty="0"/>
              <a:t>"</a:t>
            </a:r>
            <a:r>
              <a:rPr lang="en-US" dirty="0"/>
              <a:t>It</a:t>
            </a:r>
            <a:r>
              <a:rPr lang="uk-UA" dirty="0"/>
              <a:t>'</a:t>
            </a:r>
            <a:r>
              <a:rPr lang="en-US" dirty="0"/>
              <a:t>s about choice; it</a:t>
            </a:r>
            <a:r>
              <a:rPr lang="uk-UA" dirty="0"/>
              <a:t>'</a:t>
            </a:r>
            <a:r>
              <a:rPr lang="en-US" dirty="0"/>
              <a:t>s about do you want to be there? Because that</a:t>
            </a:r>
            <a:r>
              <a:rPr lang="uk-UA" dirty="0"/>
              <a:t>'</a:t>
            </a:r>
            <a:r>
              <a:rPr lang="en-US" dirty="0"/>
              <a:t>s what would make it heaven.</a:t>
            </a:r>
            <a:r>
              <a:rPr lang="ru-RU" dirty="0"/>
              <a:t>"</a:t>
            </a:r>
            <a:endParaRPr lang="en-US" dirty="0"/>
          </a:p>
          <a:p>
            <a:r>
              <a:rPr lang="en-US" dirty="0"/>
              <a:t>According to the </a:t>
            </a:r>
            <a:r>
              <a:rPr lang="en-US" i="1" dirty="0"/>
              <a:t>Associated Press</a:t>
            </a:r>
            <a:r>
              <a:rPr lang="en-US" dirty="0"/>
              <a:t>, Bell says hell is something freely chosen that already exists on earth.</a:t>
            </a:r>
          </a:p>
          <a:p>
            <a:r>
              <a:rPr lang="ru-RU" dirty="0"/>
              <a:t>"</a:t>
            </a:r>
            <a:r>
              <a:rPr lang="en-US" dirty="0"/>
              <a:t>Apparently this is a pastor who has written a book who has grown uncomfortable contending for the faith,</a:t>
            </a:r>
            <a:r>
              <a:rPr lang="ru-RU" dirty="0"/>
              <a:t>"</a:t>
            </a:r>
            <a:r>
              <a:rPr lang="en-US" dirty="0"/>
              <a:t> CBN chaplain and Regent University theology professor Joel </a:t>
            </a:r>
            <a:r>
              <a:rPr lang="en-US" dirty="0" err="1"/>
              <a:t>Palser</a:t>
            </a:r>
            <a:r>
              <a:rPr lang="en-US" dirty="0"/>
              <a:t> said. </a:t>
            </a:r>
            <a:r>
              <a:rPr lang="ru-RU" dirty="0"/>
              <a:t>"</a:t>
            </a:r>
            <a:r>
              <a:rPr lang="en-US" dirty="0"/>
              <a:t>He is no longer able to defend what the Bible says and has endeavored to make that more palatable to modern culture.</a:t>
            </a:r>
            <a:r>
              <a:rPr lang="ru-RU" dirty="0"/>
              <a:t>"</a:t>
            </a:r>
            <a:endParaRPr lang="en-US" dirty="0"/>
          </a:p>
          <a:p>
            <a:r>
              <a:rPr lang="ru-RU" dirty="0"/>
              <a:t>"</a:t>
            </a:r>
            <a:r>
              <a:rPr lang="en-US" dirty="0"/>
              <a:t>It may be trendy and it might sell a lot of books, but in fact Jesus speaks very clearly about heaven and hell,</a:t>
            </a:r>
            <a:r>
              <a:rPr lang="ru-RU" dirty="0"/>
              <a:t>"</a:t>
            </a:r>
            <a:r>
              <a:rPr lang="en-US" dirty="0"/>
              <a:t> </a:t>
            </a:r>
            <a:r>
              <a:rPr lang="en-US" dirty="0" err="1"/>
              <a:t>Palser</a:t>
            </a:r>
            <a:r>
              <a:rPr lang="en-US" dirty="0"/>
              <a:t> added.</a:t>
            </a:r>
          </a:p>
          <a:p>
            <a:pPr eaLnBrk="1" hangingPunct="1"/>
            <a:endParaRPr lang="en-US" dirty="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AFEC32-8F8F-A54A-8173-D94AFB9423D7}"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b="1" dirty="0"/>
              <a:t>http://</a:t>
            </a:r>
            <a:r>
              <a:rPr lang="en-US" b="1" dirty="0" err="1"/>
              <a:t>www.cbn.com</a:t>
            </a:r>
            <a:r>
              <a:rPr lang="en-US" b="1" dirty="0"/>
              <a:t>/</a:t>
            </a:r>
            <a:r>
              <a:rPr lang="en-US" b="1" dirty="0" err="1"/>
              <a:t>cbnnews</a:t>
            </a:r>
            <a:r>
              <a:rPr lang="en-US" b="1" dirty="0"/>
              <a:t>/us/2011/</a:t>
            </a:r>
            <a:r>
              <a:rPr lang="en-US" b="1" dirty="0" err="1"/>
              <a:t>april</a:t>
            </a:r>
            <a:r>
              <a:rPr lang="en-US" b="1" dirty="0"/>
              <a:t>/love-wins-pastor-caught-off-guard-by-controversy/</a:t>
            </a:r>
          </a:p>
          <a:p>
            <a:r>
              <a:rPr lang="uk-UA" b="1" dirty="0"/>
              <a:t>'</a:t>
            </a:r>
            <a:r>
              <a:rPr lang="en-US" b="1" dirty="0"/>
              <a:t>Love Wins</a:t>
            </a:r>
            <a:r>
              <a:rPr lang="uk-UA" b="1" dirty="0"/>
              <a:t>'</a:t>
            </a:r>
            <a:r>
              <a:rPr lang="en-US" b="1" dirty="0"/>
              <a:t> Pastor Caught Off Guard by Controversy</a:t>
            </a:r>
          </a:p>
          <a:p>
            <a:r>
              <a:rPr lang="en-US" dirty="0"/>
              <a:t>By Crystal Woodall CBN News Internet Producer</a:t>
            </a:r>
          </a:p>
          <a:p>
            <a:r>
              <a:rPr lang="en-US" dirty="0"/>
              <a:t>Sunday, April 10, 2011</a:t>
            </a:r>
          </a:p>
          <a:p>
            <a:r>
              <a:rPr lang="en-US" dirty="0"/>
              <a:t>Print 35 Comment(s) </a:t>
            </a:r>
          </a:p>
          <a:p>
            <a:r>
              <a:rPr lang="en-US" dirty="0">
                <a:hlinkClick r:id="rId3"/>
              </a:rPr>
              <a:t>Ad Feedback </a:t>
            </a:r>
            <a:endParaRPr lang="en-US" dirty="0"/>
          </a:p>
          <a:p>
            <a:r>
              <a:rPr lang="en-US" dirty="0"/>
              <a:t>Evangelical </a:t>
            </a:r>
            <a:r>
              <a:rPr lang="en-US" dirty="0" err="1"/>
              <a:t>megachurch</a:t>
            </a:r>
            <a:r>
              <a:rPr lang="en-US" dirty="0"/>
              <a:t> pastor Rob Bell says he was caught off guard by the condemnation his new book has received from leaders in the Christian community.</a:t>
            </a:r>
          </a:p>
          <a:p>
            <a:r>
              <a:rPr lang="en-US" dirty="0"/>
              <a:t>Standing before an audience of about 1,600 at Nashville</a:t>
            </a:r>
            <a:r>
              <a:rPr lang="uk-UA" dirty="0"/>
              <a:t>'</a:t>
            </a:r>
            <a:r>
              <a:rPr lang="en-US" dirty="0"/>
              <a:t>s Belmont University, Bell said the last several weeks had been the </a:t>
            </a:r>
            <a:r>
              <a:rPr lang="ru-RU" dirty="0"/>
              <a:t>"</a:t>
            </a:r>
            <a:r>
              <a:rPr lang="en-US" dirty="0"/>
              <a:t>most painful</a:t>
            </a:r>
            <a:r>
              <a:rPr lang="ru-RU" dirty="0"/>
              <a:t>"</a:t>
            </a:r>
            <a:r>
              <a:rPr lang="en-US" dirty="0"/>
              <a:t> of his life.</a:t>
            </a:r>
          </a:p>
          <a:p>
            <a:r>
              <a:rPr lang="ru-RU" dirty="0"/>
              <a:t>"</a:t>
            </a:r>
            <a:r>
              <a:rPr lang="en-US" dirty="0"/>
              <a:t>It has taken me to a place of profound brokenness,</a:t>
            </a:r>
            <a:r>
              <a:rPr lang="ru-RU" dirty="0"/>
              <a:t>"</a:t>
            </a:r>
            <a:r>
              <a:rPr lang="en-US" dirty="0"/>
              <a:t> said Bell, who pastors the 10,000-member Mars Hill Bible Church in Grand Rapids, Mich.</a:t>
            </a:r>
          </a:p>
          <a:p>
            <a:r>
              <a:rPr lang="en-US" i="1" dirty="0"/>
              <a:t>Love Wins: Heaven, Hell, and the Fate of Every Person Who Ever Lived</a:t>
            </a:r>
            <a:r>
              <a:rPr lang="en-US" dirty="0"/>
              <a:t>, released March 29, challenges the traditional Christian belief that few will enter Heaven.  </a:t>
            </a:r>
          </a:p>
          <a:p>
            <a:r>
              <a:rPr lang="ru-RU" dirty="0"/>
              <a:t>"</a:t>
            </a:r>
            <a:r>
              <a:rPr lang="en-US" dirty="0"/>
              <a:t>Will only a few select people make it into Heaven and will billions of people burn forever in Hell?</a:t>
            </a:r>
            <a:r>
              <a:rPr lang="ru-RU" dirty="0"/>
              <a:t>"</a:t>
            </a:r>
            <a:r>
              <a:rPr lang="en-US" dirty="0"/>
              <a:t> Bell asks in a promotional video of his book, recently released by publisher </a:t>
            </a:r>
            <a:r>
              <a:rPr lang="en-US" dirty="0" err="1"/>
              <a:t>HarperOne</a:t>
            </a:r>
            <a:r>
              <a:rPr lang="en-US" dirty="0"/>
              <a:t>. </a:t>
            </a:r>
            <a:r>
              <a:rPr lang="ru-RU" dirty="0"/>
              <a:t>"</a:t>
            </a:r>
            <a:r>
              <a:rPr lang="en-US" dirty="0"/>
              <a:t>And if that</a:t>
            </a:r>
            <a:r>
              <a:rPr lang="uk-UA" dirty="0"/>
              <a:t>'</a:t>
            </a:r>
            <a:r>
              <a:rPr lang="en-US" dirty="0"/>
              <a:t>s the case, how do you become one of the few?</a:t>
            </a:r>
            <a:r>
              <a:rPr lang="ru-RU" dirty="0"/>
              <a:t>"</a:t>
            </a:r>
            <a:r>
              <a:rPr lang="en-US" dirty="0"/>
              <a:t>  </a:t>
            </a:r>
            <a:r>
              <a:rPr lang="en-US" b="1" i="1" dirty="0">
                <a:hlinkClick r:id="rId4"/>
              </a:rPr>
              <a:t>Watch the video here</a:t>
            </a:r>
            <a:r>
              <a:rPr lang="en-US" b="1" i="1" dirty="0"/>
              <a:t>.</a:t>
            </a:r>
            <a:endParaRPr lang="en-US" dirty="0"/>
          </a:p>
          <a:p>
            <a:r>
              <a:rPr lang="en-US" dirty="0"/>
              <a:t>Bell insists it was never his intent to stir controversy, but to bring focus back to a message he suggests has got lost in dogma -- the love of God.       </a:t>
            </a:r>
          </a:p>
          <a:p>
            <a:r>
              <a:rPr lang="ru-RU" dirty="0"/>
              <a:t>"</a:t>
            </a:r>
            <a:r>
              <a:rPr lang="en-US" dirty="0"/>
              <a:t>I kept meeting religious people who were incredibly dogmatic about heaven and hell when you die but </a:t>
            </a:r>
            <a:r>
              <a:rPr lang="en-US" dirty="0" err="1"/>
              <a:t>didn</a:t>
            </a:r>
            <a:r>
              <a:rPr lang="uk-UA" dirty="0"/>
              <a:t>'</a:t>
            </a:r>
            <a:r>
              <a:rPr lang="en-US" dirty="0"/>
              <a:t>t seem to care about the fact that 8 million people will go to bed hungry tonight,</a:t>
            </a:r>
            <a:r>
              <a:rPr lang="ru-RU" dirty="0"/>
              <a:t>"</a:t>
            </a:r>
            <a:r>
              <a:rPr lang="en-US" dirty="0"/>
              <a:t> Bell explained.</a:t>
            </a:r>
          </a:p>
          <a:p>
            <a:r>
              <a:rPr lang="en-US" dirty="0"/>
              <a:t>Bell denies charges that his book promotes a universalist theology - the belief that everyone, regardless of belief, will be saved by God.</a:t>
            </a:r>
          </a:p>
          <a:p>
            <a:r>
              <a:rPr lang="ru-RU" dirty="0"/>
              <a:t>"</a:t>
            </a:r>
            <a:r>
              <a:rPr lang="en-US" dirty="0"/>
              <a:t>No, if by universalist we mean there</a:t>
            </a:r>
            <a:r>
              <a:rPr lang="uk-UA" dirty="0"/>
              <a:t>'</a:t>
            </a:r>
            <a:r>
              <a:rPr lang="en-US" dirty="0"/>
              <a:t>s a giant cosmic arm that swoops everybody in at some point whether you want to be there or not,</a:t>
            </a:r>
            <a:r>
              <a:rPr lang="ru-RU" dirty="0"/>
              <a:t>"</a:t>
            </a:r>
            <a:r>
              <a:rPr lang="en-US" dirty="0"/>
              <a:t> he told </a:t>
            </a:r>
            <a:r>
              <a:rPr lang="en-US" i="1" dirty="0"/>
              <a:t>The Christian Post</a:t>
            </a:r>
            <a:r>
              <a:rPr lang="en-US" dirty="0"/>
              <a:t>.</a:t>
            </a:r>
          </a:p>
          <a:p>
            <a:r>
              <a:rPr lang="ru-RU" dirty="0"/>
              <a:t>"</a:t>
            </a:r>
            <a:r>
              <a:rPr lang="en-US" dirty="0"/>
              <a:t>That violates the laws of love and love is about freedom,</a:t>
            </a:r>
            <a:r>
              <a:rPr lang="ru-RU" dirty="0"/>
              <a:t>"</a:t>
            </a:r>
            <a:r>
              <a:rPr lang="en-US" dirty="0"/>
              <a:t> he explained. </a:t>
            </a:r>
            <a:r>
              <a:rPr lang="ru-RU" dirty="0"/>
              <a:t>"</a:t>
            </a:r>
            <a:r>
              <a:rPr lang="en-US" dirty="0"/>
              <a:t>It</a:t>
            </a:r>
            <a:r>
              <a:rPr lang="uk-UA" dirty="0"/>
              <a:t>'</a:t>
            </a:r>
            <a:r>
              <a:rPr lang="en-US" dirty="0"/>
              <a:t>s about choice; it</a:t>
            </a:r>
            <a:r>
              <a:rPr lang="uk-UA" dirty="0"/>
              <a:t>'</a:t>
            </a:r>
            <a:r>
              <a:rPr lang="en-US" dirty="0"/>
              <a:t>s about do you want to be there? Because that</a:t>
            </a:r>
            <a:r>
              <a:rPr lang="uk-UA" dirty="0"/>
              <a:t>'</a:t>
            </a:r>
            <a:r>
              <a:rPr lang="en-US" dirty="0"/>
              <a:t>s what would make it heaven.</a:t>
            </a:r>
            <a:r>
              <a:rPr lang="ru-RU" dirty="0"/>
              <a:t>"</a:t>
            </a:r>
            <a:endParaRPr lang="en-US" dirty="0"/>
          </a:p>
          <a:p>
            <a:r>
              <a:rPr lang="en-US" dirty="0"/>
              <a:t>According to the </a:t>
            </a:r>
            <a:r>
              <a:rPr lang="en-US" i="1" dirty="0"/>
              <a:t>Associated Press</a:t>
            </a:r>
            <a:r>
              <a:rPr lang="en-US" dirty="0"/>
              <a:t>, Bell says hell is something freely chosen that already exists on earth.</a:t>
            </a:r>
          </a:p>
          <a:p>
            <a:r>
              <a:rPr lang="ru-RU" dirty="0"/>
              <a:t>"</a:t>
            </a:r>
            <a:r>
              <a:rPr lang="en-US" dirty="0"/>
              <a:t>Apparently this is a pastor who has written a book who has grown uncomfortable contending for the faith,</a:t>
            </a:r>
            <a:r>
              <a:rPr lang="ru-RU" dirty="0"/>
              <a:t>"</a:t>
            </a:r>
            <a:r>
              <a:rPr lang="en-US" dirty="0"/>
              <a:t> CBN chaplain and Regent University theology professor Joel </a:t>
            </a:r>
            <a:r>
              <a:rPr lang="en-US" dirty="0" err="1"/>
              <a:t>Palser</a:t>
            </a:r>
            <a:r>
              <a:rPr lang="en-US" dirty="0"/>
              <a:t> said. </a:t>
            </a:r>
            <a:r>
              <a:rPr lang="ru-RU" dirty="0"/>
              <a:t>"</a:t>
            </a:r>
            <a:r>
              <a:rPr lang="en-US" dirty="0"/>
              <a:t>He is no longer able to defend what the Bible says and has endeavored to make that more palatable to modern culture.</a:t>
            </a:r>
            <a:r>
              <a:rPr lang="ru-RU" dirty="0"/>
              <a:t>"</a:t>
            </a:r>
            <a:endParaRPr lang="en-US" dirty="0"/>
          </a:p>
          <a:p>
            <a:r>
              <a:rPr lang="ru-RU" dirty="0"/>
              <a:t>"</a:t>
            </a:r>
            <a:r>
              <a:rPr lang="en-US" dirty="0"/>
              <a:t>It may be trendy and it might sell a lot of books, but in fact Jesus speaks very clearly about heaven and hell,</a:t>
            </a:r>
            <a:r>
              <a:rPr lang="ru-RU" dirty="0"/>
              <a:t>"</a:t>
            </a:r>
            <a:r>
              <a:rPr lang="en-US" dirty="0"/>
              <a:t> </a:t>
            </a:r>
            <a:r>
              <a:rPr lang="en-US" dirty="0" err="1"/>
              <a:t>Palser</a:t>
            </a:r>
            <a:r>
              <a:rPr lang="en-US" dirty="0"/>
              <a:t> added.</a:t>
            </a:r>
          </a:p>
          <a:p>
            <a:pPr eaLnBrk="1" hangingPunct="1"/>
            <a:endParaRPr lang="en-US" dirty="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BA5EF5-8374-DC4E-AD92-7D2DDED065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AE6F1A-680C-FF42-9211-53D9DC7E6B18}" type="slidenum">
              <a:rPr lang="en-US" sz="1200">
                <a:solidFill>
                  <a:prstClr val="black"/>
                </a:solidFill>
              </a:rPr>
              <a:pPr/>
              <a:t>84</a:t>
            </a:fld>
            <a:endParaRPr lang="en-US" sz="1200">
              <a:solidFill>
                <a:prstClr val="black"/>
              </a:solidFill>
            </a:endParaRPr>
          </a:p>
        </p:txBody>
      </p:sp>
      <p:sp>
        <p:nvSpPr>
          <p:cNvPr id="1474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DFA53A-07AC-8E47-A1A0-A4E1437E7320}" type="slidenum">
              <a:rPr lang="en-US" sz="1200">
                <a:solidFill>
                  <a:prstClr val="black"/>
                </a:solidFill>
              </a:rPr>
              <a:pPr/>
              <a:t>85</a:t>
            </a:fld>
            <a:endParaRPr lang="en-US" sz="1200">
              <a:solidFill>
                <a:prstClr val="black"/>
              </a:solidFill>
            </a:endParaRPr>
          </a:p>
        </p:txBody>
      </p:sp>
      <p:sp>
        <p:nvSpPr>
          <p:cNvPr id="4136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908C5C-9C4C-8349-9E16-CD7920437596}" type="slidenum">
              <a:rPr lang="en-US" sz="1200">
                <a:solidFill>
                  <a:prstClr val="black"/>
                </a:solidFill>
              </a:rPr>
              <a:pPr/>
              <a:t>86</a:t>
            </a:fld>
            <a:endParaRPr lang="en-US" sz="1200">
              <a:solidFill>
                <a:prstClr val="black"/>
              </a:solidFill>
            </a:endParaRPr>
          </a:p>
        </p:txBody>
      </p:sp>
      <p:sp>
        <p:nvSpPr>
          <p:cNvPr id="412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28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35409E-B94C-D042-9CD4-2314D308508E}" type="slidenum">
              <a:rPr lang="en-US" sz="1200">
                <a:solidFill>
                  <a:prstClr val="black"/>
                </a:solidFill>
              </a:rPr>
              <a:pPr/>
              <a:t>87</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891964-0162-9742-BD2C-9A5681B1C06A}" type="slidenum">
              <a:rPr lang="en-US" sz="1200">
                <a:solidFill>
                  <a:prstClr val="black"/>
                </a:solidFill>
              </a:rPr>
              <a:pPr/>
              <a:t>88</a:t>
            </a:fld>
            <a:endParaRPr lang="en-US" sz="1200">
              <a:solidFill>
                <a:prstClr val="black"/>
              </a:solidFill>
            </a:endParaRPr>
          </a:p>
        </p:txBody>
      </p:sp>
      <p:sp>
        <p:nvSpPr>
          <p:cNvPr id="1454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691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3EB5AD-E588-744E-B2D6-0D7427D02A3A}" type="slidenum">
              <a:rPr lang="en-US" sz="1200">
                <a:solidFill>
                  <a:prstClr val="black"/>
                </a:solidFill>
              </a:rPr>
              <a:pPr/>
              <a:t>89</a:t>
            </a:fld>
            <a:endParaRPr lang="en-US" sz="1200">
              <a:solidFill>
                <a:prstClr val="black"/>
              </a:solidFill>
            </a:endParaRPr>
          </a:p>
        </p:txBody>
      </p:sp>
      <p:sp>
        <p:nvSpPr>
          <p:cNvPr id="36454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896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E563FE-7A54-A448-A9A8-FD858E69FF9D}" type="slidenum">
              <a:rPr lang="en-US" sz="1200">
                <a:solidFill>
                  <a:prstClr val="black"/>
                </a:solidFill>
              </a:rPr>
              <a:pPr/>
              <a:t>90</a:t>
            </a:fld>
            <a:endParaRPr lang="en-US" sz="1200">
              <a:solidFill>
                <a:prstClr val="black"/>
              </a:solidFill>
            </a:endParaRPr>
          </a:p>
        </p:txBody>
      </p:sp>
      <p:sp>
        <p:nvSpPr>
          <p:cNvPr id="3665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1011"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45686D-096C-2848-B671-FB8E4CC9979C}" type="slidenum">
              <a:rPr kumimoji="0" lang="en-US" sz="1200" b="0" i="0" u="none" strike="noStrike" kern="1200" cap="none" spc="0" normalizeH="0" baseline="0" noProof="0">
                <a:ln>
                  <a:noFill/>
                </a:ln>
                <a:solidFill>
                  <a:prstClr val="black"/>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ＭＳ Ｐゴシック" charset="-128"/>
            </a:endParaRPr>
          </a:p>
        </p:txBody>
      </p:sp>
      <p:sp>
        <p:nvSpPr>
          <p:cNvPr id="634883" name="Rectangle 2"/>
          <p:cNvSpPr>
            <a:spLocks noGrp="1" noRot="1" noChangeAspect="1" noChangeArrowheads="1"/>
          </p:cNvSpPr>
          <p:nvPr>
            <p:ph type="sldImg"/>
          </p:nvPr>
        </p:nvSpPr>
        <p:spPr>
          <a:solidFill>
            <a:srgbClr val="FFFFFF"/>
          </a:solidFill>
          <a:ln/>
        </p:spPr>
      </p:sp>
      <p:sp>
        <p:nvSpPr>
          <p:cNvPr id="634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095933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ＭＳ Ｐゴシック" charset="-128"/>
            </a:endParaRPr>
          </a:p>
        </p:txBody>
      </p:sp>
    </p:spTree>
    <p:extLst>
      <p:ext uri="{BB962C8B-B14F-4D97-AF65-F5344CB8AC3E}">
        <p14:creationId xmlns:p14="http://schemas.microsoft.com/office/powerpoint/2010/main" val="3902114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8DE829-C0CC-4F48-BBDE-89DA0329F90A}" type="slidenum">
              <a:rPr kumimoji="0" lang="en-US" sz="1200" b="0" i="0" u="none" strike="noStrike" kern="1200" cap="none" spc="0" normalizeH="0" baseline="0" noProof="0">
                <a:ln>
                  <a:noFill/>
                </a:ln>
                <a:solidFill>
                  <a:prstClr val="black"/>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endParaRPr>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803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is http://</a:t>
            </a:r>
            <a:r>
              <a:rPr lang="en-US" dirty="0" err="1"/>
              <a:t>www.youtube.com</a:t>
            </a:r>
            <a:r>
              <a:rPr lang="en-US" dirty="0"/>
              <a:t>/</a:t>
            </a:r>
            <a:r>
              <a:rPr lang="en-US" dirty="0" err="1"/>
              <a:t>watch?v</a:t>
            </a:r>
            <a:r>
              <a:rPr lang="en-US" dirty="0"/>
              <a:t>=nPgZ2Mq1Ugw</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192939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8DE829-C0CC-4F48-BBDE-89DA0329F90A}" type="slidenum">
              <a:rPr kumimoji="0" lang="en-US" sz="1200" b="0" i="0" u="none" strike="noStrike" kern="1200" cap="none" spc="0" normalizeH="0" baseline="0" noProof="0">
                <a:ln>
                  <a:noFill/>
                </a:ln>
                <a:solidFill>
                  <a:prstClr val="black"/>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ＭＳ Ｐゴシック" charset="-128"/>
            </a:endParaRPr>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509190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E85018-5B5E-884B-8E12-E22367099A50}" type="slidenum">
              <a:rPr kumimoji="0" lang="en-US" sz="1200" b="0" i="0" u="none" strike="noStrike" kern="1200" cap="none" spc="0" normalizeH="0" baseline="0" noProof="0">
                <a:ln>
                  <a:noFill/>
                </a:ln>
                <a:solidFill>
                  <a:srgbClr val="000000"/>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Calibri"/>
              <a:ea typeface="ＭＳ Ｐゴシック" charset="-128"/>
            </a:endParaRPr>
          </a:p>
        </p:txBody>
      </p:sp>
      <p:sp>
        <p:nvSpPr>
          <p:cNvPr id="1014787" name="Rectangle 2"/>
          <p:cNvSpPr>
            <a:spLocks noGrp="1" noRot="1" noChangeAspect="1" noChangeArrowheads="1"/>
          </p:cNvSpPr>
          <p:nvPr>
            <p:ph type="sldImg"/>
          </p:nvPr>
        </p:nvSpPr>
        <p:spPr>
          <a:solidFill>
            <a:srgbClr val="FFFFFF"/>
          </a:solidFill>
          <a:ln/>
        </p:spPr>
      </p:sp>
      <p:sp>
        <p:nvSpPr>
          <p:cNvPr id="1014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086EC4-2F2F-F14C-A720-8CE1A8A84D72}" type="slidenum">
              <a:rPr kumimoji="0" lang="en-US" sz="1200" b="0" i="0" u="none" strike="noStrike" kern="1200" cap="none" spc="0" normalizeH="0" baseline="0" noProof="0">
                <a:ln>
                  <a:noFill/>
                </a:ln>
                <a:solidFill>
                  <a:srgbClr val="000000"/>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Calibri"/>
              <a:ea typeface="ＭＳ Ｐゴシック" charset="-128"/>
            </a:endParaRPr>
          </a:p>
        </p:txBody>
      </p:sp>
      <p:sp>
        <p:nvSpPr>
          <p:cNvPr id="1019907" name="Rectangle 1026"/>
          <p:cNvSpPr>
            <a:spLocks noGrp="1" noRot="1" noChangeAspect="1" noChangeArrowheads="1"/>
          </p:cNvSpPr>
          <p:nvPr>
            <p:ph type="sldImg"/>
          </p:nvPr>
        </p:nvSpPr>
        <p:spPr>
          <a:solidFill>
            <a:srgbClr val="FFFFFF"/>
          </a:solidFill>
          <a:ln/>
        </p:spPr>
      </p:sp>
      <p:sp>
        <p:nvSpPr>
          <p:cNvPr id="10199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08BDCF-6540-CD46-B8BA-6FBE44715A8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715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15433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SA Salvation (Soteriology) in </a:t>
            </a:r>
            <a:r>
              <a:rPr lang="en-US" baseline="0" dirty="0">
                <a:latin typeface="Arial" charset="0"/>
                <a:ea typeface="ＭＳ Ｐゴシック" charset="0"/>
                <a:cs typeface="ＭＳ Ｐゴシック" charset="0"/>
              </a:rPr>
              <a:t>Arabic</a:t>
            </a:r>
          </a:p>
          <a:p>
            <a:r>
              <a:rPr lang="en-US" dirty="0"/>
              <a:t>_____________</a:t>
            </a:r>
          </a:p>
          <a:p>
            <a:r>
              <a:rPr lang="en-US" dirty="0"/>
              <a:t>Common-</a:t>
            </a:r>
            <a:r>
              <a:rPr lang="en-US" dirty="0">
                <a:latin typeface="Arial" charset="0"/>
                <a:ea typeface="ＭＳ Ｐゴシック" charset="0"/>
              </a:rPr>
              <a:t>3</a:t>
            </a:r>
            <a:r>
              <a:rPr lang="en-US" baseline="0" dirty="0">
                <a:latin typeface="Arial" charset="0"/>
                <a:ea typeface="ＭＳ Ｐゴシック" charset="0"/>
              </a:rPr>
              <a:t>8</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hlinkClick r:id="rId3" tooltip="Permanent Link to Five Golden Links in God’s Chain of Salvation"/>
              </a:rPr>
              <a:t>Five Golden Links in God</a:t>
            </a:r>
            <a:r>
              <a:rPr lang="uk-UA" b="1" dirty="0">
                <a:hlinkClick r:id="rId3" tooltip="Permanent Link to Five Golden Links in God’s Chain of Salvation"/>
              </a:rPr>
              <a:t>'</a:t>
            </a:r>
            <a:r>
              <a:rPr lang="en-US" b="1" dirty="0">
                <a:hlinkClick r:id="rId3" tooltip="Permanent Link to Five Golden Links in God’s Chain of Salvation"/>
              </a:rPr>
              <a:t>s Chain of Salvation</a:t>
            </a:r>
            <a:endParaRPr lang="en-US" b="1" dirty="0"/>
          </a:p>
          <a:p>
            <a:r>
              <a:rPr lang="en-US" dirty="0"/>
              <a:t>Posted by </a:t>
            </a:r>
            <a:r>
              <a:rPr lang="en-US" dirty="0">
                <a:hlinkClick r:id="rId4" tooltip="Posts by Editorial"/>
              </a:rPr>
              <a:t>Editorial</a:t>
            </a:r>
            <a:r>
              <a:rPr lang="en-US" dirty="0"/>
              <a:t> on July 14, 2015 at 6:46 pm </a:t>
            </a:r>
          </a:p>
          <a:p>
            <a:r>
              <a:rPr lang="en-US" dirty="0"/>
              <a:t>http://</a:t>
            </a:r>
            <a:r>
              <a:rPr lang="en-US" dirty="0" err="1"/>
              <a:t>www.dallastelegraph.com</a:t>
            </a:r>
            <a:r>
              <a:rPr lang="en-US" dirty="0"/>
              <a:t>/58850</a:t>
            </a:r>
          </a:p>
          <a:p>
            <a:r>
              <a:rPr lang="en-US" dirty="0"/>
              <a:t>Accessed 14 May 2016</a:t>
            </a:r>
          </a:p>
          <a:p>
            <a:endParaRPr lang="en-US" dirty="0"/>
          </a:p>
          <a:p>
            <a:r>
              <a:rPr lang="en-US" b="1" dirty="0"/>
              <a:t>B</a:t>
            </a:r>
            <a:r>
              <a:rPr lang="en-US" sz="1200" b="1" kern="1200" dirty="0">
                <a:solidFill>
                  <a:schemeClr val="tx1"/>
                </a:solidFill>
                <a:effectLst/>
                <a:latin typeface="+mn-lt"/>
                <a:ea typeface="+mn-ea"/>
                <a:cs typeface="+mn-cs"/>
              </a:rPr>
              <a:t>y Elder Herb Hatfield, Pastor, Aberdeen Primitive Baptist Church, Aberdeen, Mississippi, USA</a:t>
            </a:r>
            <a:endParaRPr lang="en-US" dirty="0">
              <a:effectLst/>
            </a:endParaRPr>
          </a:p>
          <a:p>
            <a:r>
              <a:rPr lang="ru-RU" dirty="0"/>
              <a:t>"</a:t>
            </a:r>
            <a:r>
              <a:rPr lang="en-US" sz="1200" i="1" kern="1200" dirty="0">
                <a:solidFill>
                  <a:schemeClr val="tx1"/>
                </a:solidFill>
                <a:effectLst/>
                <a:latin typeface="+mn-lt"/>
                <a:ea typeface="+mn-ea"/>
                <a:cs typeface="+mn-cs"/>
              </a:rPr>
              <a:t>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ROMANS 8:29-30</a:t>
            </a:r>
            <a:endParaRPr lang="en-US" dirty="0"/>
          </a:p>
          <a:p>
            <a:endParaRPr lang="en-US" dirty="0"/>
          </a:p>
          <a:p>
            <a:endParaRPr lang="en-US" dirty="0"/>
          </a:p>
          <a:p>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a:t>
            </a:r>
            <a:r>
              <a:rPr lang="en-US" sz="1200" kern="1200" dirty="0">
                <a:solidFill>
                  <a:schemeClr val="tx1"/>
                </a:solidFill>
                <a:effectLst/>
                <a:latin typeface="+mn-lt"/>
                <a:ea typeface="+mn-ea"/>
                <a:cs typeface="+mn-cs"/>
              </a:rPr>
              <a:t> is a grand and glorious subject. The salvation of a Hell-deserving soul from the torments of an eternal Hell is both amazing and glorious. What a wonderful thing that a person can, by the grace of God, be saved from eternal Hell. However, salvation is more than just deliverance from Hell, it involves much more. It includes our Redemption, our Regeneration, our Adoption as sons of God, our Sanctification and our eternal dwelling with God in glorified bodies. Dwelling eternally in Heaven with Jesus Christ our Saviour in our glorified bodies is the final result of the whole process of our salvation. </a:t>
            </a:r>
            <a:endParaRPr lang="en-US" dirty="0"/>
          </a:p>
          <a:p>
            <a:r>
              <a:rPr lang="en-US" sz="1200" kern="1200" dirty="0">
                <a:solidFill>
                  <a:schemeClr val="tx1"/>
                </a:solidFill>
                <a:effectLst/>
                <a:latin typeface="+mn-lt"/>
                <a:ea typeface="+mn-ea"/>
                <a:cs typeface="+mn-cs"/>
              </a:rPr>
              <a:t>There are only two places that a soul can go after death, Hell or Heaven. Salvation is the whole process whereby God justifies, saves a Hell-deserving sinner by His free and sovereign grace, and gives them eternal life. They are regenerated, causing them to desire to live godly and glorified so they can then enjoy eternity with God the Father, God the Son, God the Holy Spirit, with the Holy angels and all the redeemed saints from all ages, with glorified bodies. That, my friends, is what salvation is all about; it is the delivering of a mortal soul from Hell</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damnation and giving it eternal glory in Heaven. It is amazing! It is marvelous! It is wonderful and it is all true!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for salvation ends in eternal glorification for all the saints of God. </a:t>
            </a:r>
            <a:endParaRPr lang="en-US" dirty="0"/>
          </a:p>
          <a:p>
            <a:r>
              <a:rPr lang="en-US" sz="1200" kern="1200" dirty="0">
                <a:solidFill>
                  <a:schemeClr val="tx1"/>
                </a:solidFill>
                <a:effectLst/>
                <a:latin typeface="+mn-lt"/>
                <a:ea typeface="+mn-ea"/>
                <a:cs typeface="+mn-cs"/>
              </a:rPr>
              <a:t>These scripture verses set forth this glorious program of salvation. These verses say that those whom God did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oreknow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also did </a:t>
            </a:r>
            <a:r>
              <a:rPr lang="en-US" sz="1200" b="1" u="sng" kern="1200" dirty="0">
                <a:solidFill>
                  <a:schemeClr val="tx1"/>
                </a:solidFill>
                <a:effectLst/>
                <a:latin typeface="+mn-lt"/>
                <a:ea typeface="+mn-ea"/>
                <a:cs typeface="+mn-cs"/>
              </a:rPr>
              <a:t>predestinate </a:t>
            </a:r>
            <a:r>
              <a:rPr lang="en-US" sz="1200" kern="1200" dirty="0">
                <a:solidFill>
                  <a:schemeClr val="tx1"/>
                </a:solidFill>
                <a:effectLst/>
                <a:latin typeface="+mn-lt"/>
                <a:ea typeface="+mn-ea"/>
                <a:cs typeface="+mn-cs"/>
              </a:rPr>
              <a:t>to be conformed to the image of His Son, and those whom He did predestinate, them He also </a:t>
            </a:r>
            <a:r>
              <a:rPr lang="en-US" sz="1200" b="1" u="sng"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and whom He called, them He also </a:t>
            </a:r>
            <a:r>
              <a:rPr lang="en-US" sz="1200" b="1"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and whom He justified, them He also </a:t>
            </a:r>
            <a:r>
              <a:rPr lang="en-US" sz="1200" b="1" u="sng"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There are five very important words in these verses. They are: </a:t>
            </a:r>
            <a:r>
              <a:rPr lang="en-US" sz="1200" b="1" kern="1200" dirty="0">
                <a:solidFill>
                  <a:schemeClr val="tx1"/>
                </a:solidFill>
                <a:effectLst/>
                <a:latin typeface="+mn-lt"/>
                <a:ea typeface="+mn-ea"/>
                <a:cs typeface="+mn-cs"/>
              </a:rPr>
              <a:t>Foreknow, Predestinate, Called, Justified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These five words cover the whole program of God in the salvation of His people. This salvation is what I want to talk to you about, using these five words. I call them </a:t>
            </a:r>
            <a:r>
              <a:rPr lang="en-US" sz="1200" b="1" kern="1200" dirty="0">
                <a:solidFill>
                  <a:schemeClr val="tx1"/>
                </a:solidFill>
                <a:effectLst/>
                <a:latin typeface="+mn-lt"/>
                <a:ea typeface="+mn-ea"/>
                <a:cs typeface="+mn-cs"/>
              </a:rPr>
              <a:t>Five Golden Links in God</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Chain of Salvation.</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The Bible says that God has declared the end from the beginning (Isaiah 46:10).</a:t>
            </a:r>
            <a:endParaRPr lang="en-US" dirty="0"/>
          </a:p>
          <a:p>
            <a:r>
              <a:rPr lang="en-US" sz="1200" kern="1200" dirty="0">
                <a:solidFill>
                  <a:schemeClr val="tx1"/>
                </a:solidFill>
                <a:effectLst/>
                <a:latin typeface="+mn-lt"/>
                <a:ea typeface="+mn-ea"/>
                <a:cs typeface="+mn-cs"/>
              </a:rPr>
              <a:t>Therefore, I want to take these five words in Romans, chapter eight, verses 29-30 in the reverse order that we have here. The last word is Glorification.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where salvation ends, in our glorification, so I want to start with glorification and then work backwards. I want you to think with me about each of these five golden links in this chain of salvation.</a:t>
            </a:r>
            <a:endParaRPr lang="en-US" dirty="0"/>
          </a:p>
          <a:p>
            <a:r>
              <a:rPr lang="en-US" sz="1200" kern="1200" dirty="0">
                <a:solidFill>
                  <a:schemeClr val="tx1"/>
                </a:solidFill>
                <a:effectLst/>
                <a:latin typeface="+mn-lt"/>
                <a:ea typeface="+mn-ea"/>
                <a:cs typeface="+mn-cs"/>
              </a:rPr>
              <a:t>The FIRST link in the chain that I want to discuss with you is the last one, </a:t>
            </a:r>
            <a:r>
              <a:rPr lang="en-US" sz="1200" b="1" kern="1200" dirty="0">
                <a:solidFill>
                  <a:schemeClr val="tx1"/>
                </a:solidFill>
                <a:effectLst/>
                <a:latin typeface="+mn-lt"/>
                <a:ea typeface="+mn-ea"/>
                <a:cs typeface="+mn-cs"/>
              </a:rPr>
              <a:t>GLORIFICATION</a:t>
            </a:r>
            <a:r>
              <a:rPr lang="en-US" sz="1200" kern="1200" dirty="0">
                <a:solidFill>
                  <a:schemeClr val="tx1"/>
                </a:solidFill>
                <a:effectLst/>
                <a:latin typeface="+mn-lt"/>
                <a:ea typeface="+mn-ea"/>
                <a:cs typeface="+mn-cs"/>
              </a:rPr>
              <a:t>. What a wonderful subject. Do you ever think about it? The Bible talks about it right here in these verses. It is what happens to the saints of God when they are given bodies in which they shall live forever. In I Corinthians chapter fifteen, the Apostle Paul talks about the resurrection and the glorification of our bodies. He even says that every saint may not necessarily die, but that we all shall be glorified.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I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you a mystery; We shall not all sleep, (that means die, that</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what death is for the saints), but we shall ALL BE CHANGED, in a moment, in the twinkling of an eye, at the last trump: for the trumpet shall sound, and the dead shall be raised incorruptible, and we shall be changed. For this corruptible must put on incorruption, and this mortal must put on immortality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Cor.15:51-53).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same thing that the Apostle is talking about in Philippians chapter three where in verses 20 and 21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our conversation (citizenship) is in heaven: from whence also we look for the Saviour, the Lord Jesus Christ: who shall CHANGE OUR VILE BODIES, that it may be fashioned like unto His glorious body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This is what all the saints of God are looking forward to, when we shall have glorified bodies. We will have bodies that have been changed by the power of God, so that we put off mortality and put on immortality. These are bodies that have been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fashioned like unto His glorious body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what the Apostle John is speaking about in I John chapter three, verses one and two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what manner of love the Father hath bestowed upon us that we should be called the sons of God:…Beloved, now are we the sons of God, and it doth not yet appear what we shall be: but we know that, when He shall appear, we SHALL BE LIKE HIM, because we shall see him as He is.</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Can you imagine it? Glorified bodies! Bodies that have been made like unto Jesus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body. Not that we shall be gods, but we shall have bodies that will never die; there will be no pain or sickness, but most of all, no sin in them. We shall possess sinless bodies so we can sing and praise the Lord our Saviour for all eternity with pure hearts and glorified bodies.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Romans chapter eight says that salvation is all about. It says in verse 29 that we have been PREDESTINATED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be conformed (that means made like) to the image of His Son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who have trusted Jesus Christ as their Lord and Saviour in this life shall receive glorified bodies in eternity. That is our hope, it is our comfort in the time of sorrow and trouble, and it is what God has promised us, it is what He has predestined for us. Paul says in Romans 8:18: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reckon that the sufferings of this present time are </a:t>
            </a:r>
            <a:r>
              <a:rPr lang="en-US" sz="1200" b="1" i="1" kern="1200" dirty="0">
                <a:solidFill>
                  <a:schemeClr val="tx1"/>
                </a:solidFill>
                <a:effectLst/>
                <a:latin typeface="+mn-lt"/>
                <a:ea typeface="+mn-ea"/>
                <a:cs typeface="+mn-cs"/>
              </a:rPr>
              <a:t>not worthy </a:t>
            </a:r>
            <a:r>
              <a:rPr lang="en-US" sz="1200" i="1" kern="1200" dirty="0">
                <a:solidFill>
                  <a:schemeClr val="tx1"/>
                </a:solidFill>
                <a:effectLst/>
                <a:latin typeface="+mn-lt"/>
                <a:ea typeface="+mn-ea"/>
                <a:cs typeface="+mn-cs"/>
              </a:rPr>
              <a:t>to be compared with </a:t>
            </a:r>
            <a:r>
              <a:rPr lang="en-US" sz="1200" b="1" i="1" kern="1200" dirty="0">
                <a:solidFill>
                  <a:schemeClr val="tx1"/>
                </a:solidFill>
                <a:effectLst/>
                <a:latin typeface="+mn-lt"/>
                <a:ea typeface="+mn-ea"/>
                <a:cs typeface="+mn-cs"/>
              </a:rPr>
              <a:t>the glory</a:t>
            </a:r>
            <a:r>
              <a:rPr lang="en-US" sz="1200" i="1" kern="1200" dirty="0">
                <a:solidFill>
                  <a:schemeClr val="tx1"/>
                </a:solidFill>
                <a:effectLst/>
                <a:latin typeface="+mn-lt"/>
                <a:ea typeface="+mn-ea"/>
                <a:cs typeface="+mn-cs"/>
              </a:rPr>
              <a:t> which shall be revealed </a:t>
            </a:r>
            <a:r>
              <a:rPr lang="en-US" sz="1200" b="1" i="1" kern="1200" dirty="0">
                <a:solidFill>
                  <a:schemeClr val="tx1"/>
                </a:solidFill>
                <a:effectLst/>
                <a:latin typeface="+mn-lt"/>
                <a:ea typeface="+mn-ea"/>
                <a:cs typeface="+mn-cs"/>
              </a:rPr>
              <a:t>in 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HALLELUJAH!!! This is what makes the struggle and suffering for Christ all worthwhile. We who are the saints of God shall all, some day, be given glorified bodies to enjoy for all eternity in Glory. That is what David is referring to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 for me, I will behold thy face in righteousness: I shall be satisfied, when I awake, with thy likeness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(Ps 17:15</a:t>
            </a:r>
            <a:r>
              <a:rPr lang="en-US" sz="1200" kern="1200" dirty="0">
                <a:solidFill>
                  <a:schemeClr val="tx1"/>
                </a:solidFill>
                <a:effectLst/>
                <a:latin typeface="+mn-lt"/>
                <a:ea typeface="+mn-ea"/>
                <a:cs typeface="+mn-cs"/>
              </a:rPr>
              <a:t>). That, my friends, has been the hope of all saints in all ages. Job, in the oldest book in the Bible said,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know that my redeemer </a:t>
            </a:r>
            <a:r>
              <a:rPr lang="en-US" sz="1200" i="1" kern="1200" dirty="0" err="1">
                <a:solidFill>
                  <a:schemeClr val="tx1"/>
                </a:solidFill>
                <a:effectLst/>
                <a:latin typeface="+mn-lt"/>
                <a:ea typeface="+mn-ea"/>
                <a:cs typeface="+mn-cs"/>
              </a:rPr>
              <a:t>liveth</a:t>
            </a:r>
            <a:r>
              <a:rPr lang="en-US" sz="1200" i="1" kern="1200" dirty="0">
                <a:solidFill>
                  <a:schemeClr val="tx1"/>
                </a:solidFill>
                <a:effectLst/>
                <a:latin typeface="+mn-lt"/>
                <a:ea typeface="+mn-ea"/>
                <a:cs typeface="+mn-cs"/>
              </a:rPr>
              <a:t>, and that he shall stand at the latter day upon the earth: And though after my skin worms destroy this body, yet in my flesh shall I see God: Whom I shall see for myself, and mine eyes shall behold, and not another; though my reins be consumed within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(Job 19:25-27)</a:t>
            </a:r>
            <a:endParaRPr lang="en-US" dirty="0"/>
          </a:p>
          <a:p>
            <a:r>
              <a:rPr lang="en-US" sz="1200" kern="1200" dirty="0">
                <a:solidFill>
                  <a:schemeClr val="tx1"/>
                </a:solidFill>
                <a:effectLst/>
                <a:latin typeface="+mn-lt"/>
                <a:ea typeface="+mn-ea"/>
                <a:cs typeface="+mn-cs"/>
              </a:rPr>
              <a:t>I want you to see </a:t>
            </a:r>
            <a:r>
              <a:rPr lang="en-US" sz="1200" b="1" kern="1200" dirty="0">
                <a:solidFill>
                  <a:schemeClr val="tx1"/>
                </a:solidFill>
                <a:effectLst/>
                <a:latin typeface="+mn-lt"/>
                <a:ea typeface="+mn-ea"/>
                <a:cs typeface="+mn-cs"/>
              </a:rPr>
              <a:t>whom</a:t>
            </a:r>
            <a:r>
              <a:rPr lang="en-US" sz="1200" kern="1200" dirty="0">
                <a:solidFill>
                  <a:schemeClr val="tx1"/>
                </a:solidFill>
                <a:effectLst/>
                <a:latin typeface="+mn-lt"/>
                <a:ea typeface="+mn-ea"/>
                <a:cs typeface="+mn-cs"/>
              </a:rPr>
              <a:t> it is that is to be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Paul says here in these verses that it is those who have been </a:t>
            </a:r>
            <a:r>
              <a:rPr lang="en-US" sz="1200" b="1"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In verse 29 of this eighth chapter of Romans, he says that those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whom He (God) justified, them He also glorified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want you to see here that ONLY those who have been JUSTIFIED by God are going to be GLORIFIED.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the Bible says right here. It does not say those who live right, or those who joined the church, or those who have been baptized, or those who have done anything. No, it is ONLY those whom God has JUSTIFIED. This then is the second link in the golden chain of salvation, JUSTIFICATION. </a:t>
            </a:r>
            <a:endParaRPr lang="en-US" dirty="0"/>
          </a:p>
          <a:p>
            <a:r>
              <a:rPr lang="en-US" sz="1200" b="1" kern="1200" dirty="0">
                <a:solidFill>
                  <a:schemeClr val="tx1"/>
                </a:solidFill>
                <a:effectLst/>
                <a:latin typeface="+mn-lt"/>
                <a:ea typeface="+mn-ea"/>
                <a:cs typeface="+mn-cs"/>
              </a:rPr>
              <a:t>JUSTIFICATION</a:t>
            </a:r>
            <a:r>
              <a:rPr lang="en-US" sz="1200" kern="1200" dirty="0">
                <a:solidFill>
                  <a:schemeClr val="tx1"/>
                </a:solidFill>
                <a:effectLst/>
                <a:latin typeface="+mn-lt"/>
                <a:ea typeface="+mn-ea"/>
                <a:cs typeface="+mn-cs"/>
              </a:rPr>
              <a:t> is a very, very important subject.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legal term. It speaks about our standing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The Word of the Lord says in Romans chapter three, that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have sinned and come short of the glory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that</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righteous, no not one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all mankind stands guilty of sin. We are all sinners because we all sinned in Adam and we are therefore worthy of eternal death in Hell. (Rom.5:12). But God did a wonderful and marvelous thing. He sent His only begotten Son into the world and laid upon Him all the sins of all those whom He would ever justify. Therefore, since the death and resurrection of Jesus Christ,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Law has forever been satisfied concerning the sins of those whom He would justify and the guilty sinner has been declared, by God, to be just. </a:t>
            </a:r>
            <a:endParaRPr lang="en-US" dirty="0"/>
          </a:p>
          <a:p>
            <a:r>
              <a:rPr lang="en-US" sz="1200" kern="1200" dirty="0">
                <a:solidFill>
                  <a:schemeClr val="tx1"/>
                </a:solidFill>
                <a:effectLst/>
                <a:latin typeface="+mn-lt"/>
                <a:ea typeface="+mn-ea"/>
                <a:cs typeface="+mn-cs"/>
              </a:rPr>
              <a:t>First, I want to show you the KIND OF PEOPLE that God justifies. In Romans 4:5 we read,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him that </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not, but believeth on Him (God) that </a:t>
            </a:r>
            <a:r>
              <a:rPr lang="en-US" sz="1200" i="1" kern="1200" dirty="0" err="1">
                <a:solidFill>
                  <a:schemeClr val="tx1"/>
                </a:solidFill>
                <a:effectLst/>
                <a:latin typeface="+mn-lt"/>
                <a:ea typeface="+mn-ea"/>
                <a:cs typeface="+mn-cs"/>
              </a:rPr>
              <a:t>justifieth</a:t>
            </a:r>
            <a:r>
              <a:rPr lang="en-US" sz="1200" i="1" kern="1200" dirty="0">
                <a:solidFill>
                  <a:schemeClr val="tx1"/>
                </a:solidFill>
                <a:effectLst/>
                <a:latin typeface="+mn-lt"/>
                <a:ea typeface="+mn-ea"/>
                <a:cs typeface="+mn-cs"/>
              </a:rPr>
              <a:t> the ungodly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Friend, read it and rejoice! The only kind of people that God justifies is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ungodly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not good people, nor religious people, nor those that feel themselves to be good people, but ONLY UNGODLY SINNERS! Paul says in First Timothy 1:15 that Christ died to save even the chief of sinners. In Romans 5:6, Paul tells 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when we were yet without strength …Christ died for the ungodly.</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I want to show you HOW it is that we are Justified. It is not by works that we do or by keeping the Law. In Acts 13:39, Paul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By Him (Jesus Christ) all that believe are justified from all things, from which ye could not be justified by the law of Moses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see, the Law of Moses is good, but the Law cannot justify, it only condemns. It shows us our sin. It is like a mirror that we hold up and see our dirty faces. The mirror cannot cleanse our faces; we must use soap and water. Likewise, the Law of God shows us our sins, but it cannot justify us. The Bible teaches that it is God that justifies. In Romans 3:24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Being justified by His grace through the redemption that is in Christ Jesus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You see, it is God that justifies us by His grace. Grace means without any merit. Therefore, God, by the good pleasure of His sovereign grace, justifies the guilty sinner. He does it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through the redemption that is in Christ Jesus.</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that means is that Jesus Christ has paid the sin debt for all His people (Matt.1:21). The word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redemption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deliver by paying a price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Jesus Christ did. He paid the price of death for the transgression of the guilty sinner. We read in the Book of I Peter 1:18-19: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Forasmuch as ye know that ye were not redeemed with corruptible things, as silver and gold, from your vain conversation (sinful conduct ) received by tradition from your fathers; but with the precious blood of Christ, as of a lamb without blemish and without spot.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only one thing that could pay the price of our redemption; it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precious blood of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In Romans 8:33, we see WHO it is that God justifies.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shall lay any thing to the charge of 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God that justifies</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again. The people that God justifies are called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are the same people that we read about in Romans 8:28: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are the called according to His purpose.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has justified His elect people by His free grace.</a:t>
            </a:r>
            <a:endParaRPr lang="en-US" dirty="0"/>
          </a:p>
          <a:p>
            <a:r>
              <a:rPr lang="en-US" sz="1200" kern="1200" dirty="0">
                <a:solidFill>
                  <a:schemeClr val="tx1"/>
                </a:solidFill>
                <a:effectLst/>
                <a:latin typeface="+mn-lt"/>
                <a:ea typeface="+mn-ea"/>
                <a:cs typeface="+mn-cs"/>
              </a:rPr>
              <a:t>This brings us to the third word in the Golden Link of the Chain of our Salvation, it is the word </a:t>
            </a:r>
            <a:r>
              <a:rPr lang="en-US" sz="1200" b="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It is right there in our text in Romans chapter 8 and verse 30: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predestinate, them He also CALLED and whom He called, them He justified.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Therefore, the people that God justifies are those who are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called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Paul began this Book of Romans by saying in chapter one and verse one: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Paul, a servant of Jesus Christ,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an apostle, separated unto the gospel of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Then in verses six and seven, he addresses the book to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of Jesus Christ, to all that be in Rome, beloved of God,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saints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called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kaleo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word is used 145 times in the New Testament. It means to name, or to bid, or command to come. It is used in Matthew 2:7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Herod, when he had </a:t>
            </a:r>
            <a:r>
              <a:rPr lang="en-US" sz="1200" i="1" kern="1200" dirty="0" err="1">
                <a:solidFill>
                  <a:schemeClr val="tx1"/>
                </a:solidFill>
                <a:effectLst/>
                <a:latin typeface="+mn-lt"/>
                <a:ea typeface="+mn-ea"/>
                <a:cs typeface="+mn-cs"/>
              </a:rPr>
              <a:t>privily</a:t>
            </a:r>
            <a:r>
              <a:rPr lang="en-US" sz="1200" i="1" kern="1200" dirty="0">
                <a:solidFill>
                  <a:schemeClr val="tx1"/>
                </a:solidFill>
                <a:effectLst/>
                <a:latin typeface="+mn-lt"/>
                <a:ea typeface="+mn-ea"/>
                <a:cs typeface="+mn-cs"/>
              </a:rPr>
              <a:t> called the wise men, inquired of them diligently what time the star appeared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its true meaning here. King Herod called the wise men to come to tell him about the star they had seen. These wise men had no choice about this matter, it was an invitation from one with supreme authority and it was to be obeyed. The same word is used in Matthew 4:21-22 where we read that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saw other two brethren, James the son of Zebedee, and John his brother, in a ship with Zebedee their father, mending their nets; and he called them. And they immediately left the ship and their father, and followed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Jesus Christ said in Matthew 9:13,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am not come to call the righteous, but sinners to repentance.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Peter says in Acts 2:39: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the promise is unto you, and to your children, and to all that are afar off, even as many as the Lord shall call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Again, Paul says in I Thess. 2:12: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ye would walk worthy of God, who hath called you unto His kingdom and glory.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First Peter 2:9,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ye are a chosen generation, a royal priesthood, an holy nation, a peculiar people; that ye should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forth the praises of him who hath called you out of darkness into his marvelous light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by His Holy Spirit, has called (commanded to come) us from the spiritual darkness into which we were born by nature, into the marvelous light of the Son of God. It is what Christ did at the tomb of Lazarus in John chapter 11,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Lazarus, come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next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that was dead came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the call of God by His Holy Spirit to His elect, is both effectual and irresistible. Jesus Christ said in John 6:37,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that the Father </a:t>
            </a:r>
            <a:r>
              <a:rPr lang="en-US" sz="1200" i="1" kern="1200" dirty="0" err="1">
                <a:solidFill>
                  <a:schemeClr val="tx1"/>
                </a:solidFill>
                <a:effectLst/>
                <a:latin typeface="+mn-lt"/>
                <a:ea typeface="+mn-ea"/>
                <a:cs typeface="+mn-cs"/>
              </a:rPr>
              <a:t>giveth</a:t>
            </a:r>
            <a:r>
              <a:rPr lang="en-US" sz="1200" i="1" kern="1200" dirty="0">
                <a:solidFill>
                  <a:schemeClr val="tx1"/>
                </a:solidFill>
                <a:effectLst/>
                <a:latin typeface="+mn-lt"/>
                <a:ea typeface="+mn-ea"/>
                <a:cs typeface="+mn-cs"/>
              </a:rPr>
              <a:t> me shall come to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called by an IMMEDIATE, EFFECTUAL and IRRESISTIBLE drawing of the Holy Spirit of God, so that they willingly, by faith, come unto Jesus Christ, trusting Him as their Lord and Saviour. </a:t>
            </a:r>
            <a:endParaRPr lang="en-US" dirty="0"/>
          </a:p>
          <a:p>
            <a:r>
              <a:rPr lang="en-US" sz="1200" kern="1200" dirty="0">
                <a:solidFill>
                  <a:schemeClr val="tx1"/>
                </a:solidFill>
                <a:effectLst/>
                <a:latin typeface="+mn-lt"/>
                <a:ea typeface="+mn-ea"/>
                <a:cs typeface="+mn-cs"/>
              </a:rPr>
              <a:t>If today you believe that, by the grace of God, you have been given a hope of your salvation in Jesus Christ, or if you shall ever be saved and glorified, it will be because God has called you. We would never have called on the Lord if God had not first called us.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that </a:t>
            </a:r>
            <a:r>
              <a:rPr lang="en-US" sz="1200" i="1" kern="1200" dirty="0" err="1">
                <a:solidFill>
                  <a:schemeClr val="tx1"/>
                </a:solidFill>
                <a:effectLst/>
                <a:latin typeface="+mn-lt"/>
                <a:ea typeface="+mn-ea"/>
                <a:cs typeface="+mn-cs"/>
              </a:rPr>
              <a:t>understandeth</a:t>
            </a:r>
            <a:r>
              <a:rPr lang="en-US" sz="1200" i="1" kern="1200" dirty="0">
                <a:solidFill>
                  <a:schemeClr val="tx1"/>
                </a:solidFill>
                <a:effectLst/>
                <a:latin typeface="+mn-lt"/>
                <a:ea typeface="+mn-ea"/>
                <a:cs typeface="+mn-cs"/>
              </a:rPr>
              <a:t>, there is none that </a:t>
            </a:r>
            <a:r>
              <a:rPr lang="en-US" sz="1200" i="1" kern="1200" dirty="0" err="1">
                <a:solidFill>
                  <a:schemeClr val="tx1"/>
                </a:solidFill>
                <a:effectLst/>
                <a:latin typeface="+mn-lt"/>
                <a:ea typeface="+mn-ea"/>
                <a:cs typeface="+mn-cs"/>
              </a:rPr>
              <a:t>seeketh</a:t>
            </a:r>
            <a:r>
              <a:rPr lang="en-US" sz="1200" i="1" kern="1200" dirty="0">
                <a:solidFill>
                  <a:schemeClr val="tx1"/>
                </a:solidFill>
                <a:effectLst/>
                <a:latin typeface="+mn-lt"/>
                <a:ea typeface="+mn-ea"/>
                <a:cs typeface="+mn-cs"/>
              </a:rPr>
              <a:t> after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(Rom.3:11). Jesus Christ said in John 6:44: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 man can come to me, except the Father which hath sent me draw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have all gone astray from God, so God must call us by His Holy Spirit and cause us to come unto Him. Psalms 65:4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Blessed is the man whom thou </a:t>
            </a:r>
            <a:r>
              <a:rPr lang="en-US" sz="1200" i="1" kern="1200" dirty="0" err="1">
                <a:solidFill>
                  <a:schemeClr val="tx1"/>
                </a:solidFill>
                <a:effectLst/>
                <a:latin typeface="+mn-lt"/>
                <a:ea typeface="+mn-ea"/>
                <a:cs typeface="+mn-cs"/>
              </a:rPr>
              <a:t>choosest</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causest</a:t>
            </a:r>
            <a:r>
              <a:rPr lang="en-US" sz="1200" i="1" kern="1200" dirty="0">
                <a:solidFill>
                  <a:schemeClr val="tx1"/>
                </a:solidFill>
                <a:effectLst/>
                <a:latin typeface="+mn-lt"/>
                <a:ea typeface="+mn-ea"/>
                <a:cs typeface="+mn-cs"/>
              </a:rPr>
              <a:t> to approach unto thee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Friend; we come to God because He calls us and draws us to Himself. Therefore, in Jeremiah 31:3,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loving kindness have I drawn thee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Like Lazarus of old, we were dead in our trespasses and sins and God must first come to us and call us from darkness unto light. Whenever it is that the Holy Spirit comes to our dead hearts and calls us to Jesus Christ, we will be made alive and given eternal life. </a:t>
            </a:r>
            <a:endParaRPr lang="en-US" dirty="0"/>
          </a:p>
          <a:p>
            <a:r>
              <a:rPr lang="en-US" sz="1200" kern="1200" dirty="0">
                <a:solidFill>
                  <a:schemeClr val="tx1"/>
                </a:solidFill>
                <a:effectLst/>
                <a:latin typeface="+mn-lt"/>
                <a:ea typeface="+mn-ea"/>
                <a:cs typeface="+mn-cs"/>
              </a:rPr>
              <a:t>We manifest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spiritual life in us by believing the Gospel, by repenting of our sins, and by following Jesus Christ. All those that God has justified, He shall call from deadness unto life by His Holy Spirit, every one of them He will also glorify. It is very important that we see this clearly. The Holy Spirit of God shall call everyone whom God has justified by the death of His Son on the cross. This involves regenerating us so that we have faith in Jesus Christ as our Saviour. This is the work of the Holy Spirit of God as the third party to the eternal covenant of our salvation. </a:t>
            </a:r>
            <a:endParaRPr lang="en-US" dirty="0"/>
          </a:p>
          <a:p>
            <a:r>
              <a:rPr lang="en-US" sz="1200" kern="1200" dirty="0">
                <a:solidFill>
                  <a:schemeClr val="tx1"/>
                </a:solidFill>
                <a:effectLst/>
                <a:latin typeface="+mn-lt"/>
                <a:ea typeface="+mn-ea"/>
                <a:cs typeface="+mn-cs"/>
              </a:rPr>
              <a:t>All of those whom the Holy Spirit has regenerated shall follow Jesus Christ. Christ said in John 10:27-28,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My sheep hear my voice (that is by the work of the Holy Spirit) and I know them (set my love upon them before the foundation of the world) and they follow me and I give unto them eternal life; and they shall never perish, neither shall any pluck them out of my hand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means that all whom the Holy Spirit genuinely regenerates will be kept by the power of God until they are glorified. They will not lose their salvation because they are in the Almighty hand of God the Father and God the Son. They are sealed by the Holy Spirit of God (Eph.1:13), therefore they are eternally safe and secure and shall all be glorified, by the power and grace of God. </a:t>
            </a:r>
            <a:endParaRPr lang="en-US" dirty="0"/>
          </a:p>
          <a:p>
            <a:r>
              <a:rPr lang="en-US" sz="1200" kern="1200" dirty="0">
                <a:solidFill>
                  <a:schemeClr val="tx1"/>
                </a:solidFill>
                <a:effectLst/>
                <a:latin typeface="+mn-lt"/>
                <a:ea typeface="+mn-ea"/>
                <a:cs typeface="+mn-cs"/>
              </a:rPr>
              <a:t>This brings us to the fourth word in the Five Golden Links of </a:t>
            </a:r>
            <a:r>
              <a:rPr lang="en-US" sz="1200" b="1" kern="1200" dirty="0">
                <a:solidFill>
                  <a:schemeClr val="tx1"/>
                </a:solidFill>
                <a:effectLst/>
                <a:latin typeface="+mn-lt"/>
                <a:ea typeface="+mn-ea"/>
                <a:cs typeface="+mn-cs"/>
              </a:rPr>
              <a:t>Our Salvation</a:t>
            </a:r>
            <a:r>
              <a:rPr lang="en-US" sz="1200" kern="1200" dirty="0">
                <a:solidFill>
                  <a:schemeClr val="tx1"/>
                </a:solidFill>
                <a:effectLst/>
                <a:latin typeface="+mn-lt"/>
                <a:ea typeface="+mn-ea"/>
                <a:cs typeface="+mn-cs"/>
              </a:rPr>
              <a:t>. It is the word </a:t>
            </a:r>
            <a:r>
              <a:rPr lang="en-US" sz="1200" b="1" kern="1200" dirty="0">
                <a:solidFill>
                  <a:schemeClr val="tx1"/>
                </a:solidFill>
                <a:effectLst/>
                <a:latin typeface="+mn-lt"/>
                <a:ea typeface="+mn-ea"/>
                <a:cs typeface="+mn-cs"/>
              </a:rPr>
              <a:t>PREDESTINATED</a:t>
            </a:r>
            <a:r>
              <a:rPr lang="en-US" sz="1200" kern="1200" dirty="0">
                <a:solidFill>
                  <a:schemeClr val="tx1"/>
                </a:solidFill>
                <a:effectLst/>
                <a:latin typeface="+mn-lt"/>
                <a:ea typeface="+mn-ea"/>
                <a:cs typeface="+mn-cs"/>
              </a:rPr>
              <a:t>. Again, it is right here in our text in Rom. 8:30 in black and white: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a:t>
            </a:r>
            <a:r>
              <a:rPr lang="en-US" sz="1200" b="1" i="1" kern="1200" dirty="0">
                <a:solidFill>
                  <a:schemeClr val="tx1"/>
                </a:solidFill>
                <a:effectLst/>
                <a:latin typeface="+mn-lt"/>
                <a:ea typeface="+mn-ea"/>
                <a:cs typeface="+mn-cs"/>
              </a:rPr>
              <a:t>predestinate</a:t>
            </a:r>
            <a:r>
              <a:rPr lang="en-US" sz="1200" i="1" kern="1200" dirty="0">
                <a:solidFill>
                  <a:schemeClr val="tx1"/>
                </a:solidFill>
                <a:effectLst/>
                <a:latin typeface="+mn-lt"/>
                <a:ea typeface="+mn-ea"/>
                <a:cs typeface="+mn-cs"/>
              </a:rPr>
              <a:t>, them He also </a:t>
            </a:r>
            <a:r>
              <a:rPr lang="en-US" sz="1200" b="1" i="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the reason God called us unto salvation is because He had predestinated us to salvation. Predestination comes from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proorizo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according to Strong</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Concordance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limit in advance, determine before, ordain, or predestinate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people are afraid of this word, but do not be. It is a blessed word and has given the saints of God in all ages great comfort to know that God, before the world began, purposed all things, whatsoever comes to pass. It was a comfort to the saints at Jerusalem when they knew that all that Christ had suffered at the hand of Pilate or that they would suffer,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whatsoever thy (God) hand and thy counsel determined before (</a:t>
            </a:r>
            <a:r>
              <a:rPr lang="en-US" sz="1200" i="1" kern="1200" dirty="0" err="1">
                <a:solidFill>
                  <a:schemeClr val="tx1"/>
                </a:solidFill>
                <a:effectLst/>
                <a:latin typeface="+mn-lt"/>
                <a:ea typeface="+mn-ea"/>
                <a:cs typeface="+mn-cs"/>
              </a:rPr>
              <a:t>proorizo</a:t>
            </a:r>
            <a:r>
              <a:rPr lang="en-US" sz="1200" i="1" kern="1200" dirty="0">
                <a:solidFill>
                  <a:schemeClr val="tx1"/>
                </a:solidFill>
                <a:effectLst/>
                <a:latin typeface="+mn-lt"/>
                <a:ea typeface="+mn-ea"/>
                <a:cs typeface="+mn-cs"/>
              </a:rPr>
              <a:t>) to be done</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(Acts 4:28). Paul says in Ephesians 1:11 that, God </a:t>
            </a:r>
            <a:r>
              <a:rPr lang="ru-RU"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all things after the counsel of his own will.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that not a comforting thought, Dear One? Is it not good news to know that God is in control of all things and that He is working all things after the counsel of His own will? We read in Daniel 4:35,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(God) doeth according to his will in the army of heaven, and among the inhabitants of the earth: and none can stay his hand, or say unto him, What </a:t>
            </a:r>
            <a:r>
              <a:rPr lang="en-US" sz="1200" i="1" kern="1200" dirty="0" err="1">
                <a:solidFill>
                  <a:schemeClr val="tx1"/>
                </a:solidFill>
                <a:effectLst/>
                <a:latin typeface="+mn-lt"/>
                <a:ea typeface="+mn-ea"/>
                <a:cs typeface="+mn-cs"/>
              </a:rPr>
              <a:t>doest</a:t>
            </a:r>
            <a:r>
              <a:rPr lang="en-US" sz="1200" i="1" kern="1200" dirty="0">
                <a:solidFill>
                  <a:schemeClr val="tx1"/>
                </a:solidFill>
                <a:effectLst/>
                <a:latin typeface="+mn-lt"/>
                <a:ea typeface="+mn-ea"/>
                <a:cs typeface="+mn-cs"/>
              </a:rPr>
              <a:t> thou? </a:t>
            </a:r>
            <a:r>
              <a:rPr lang="en-US" sz="1200" kern="1200" dirty="0">
                <a:solidFill>
                  <a:schemeClr val="tx1"/>
                </a:solidFill>
                <a:effectLst/>
                <a:latin typeface="+mn-lt"/>
                <a:ea typeface="+mn-ea"/>
                <a:cs typeface="+mn-cs"/>
              </a:rPr>
              <a:t>God is all-powerful and all-wise. He is the sovereign ruler over the universe.</a:t>
            </a:r>
            <a:endParaRPr lang="en-US" dirty="0"/>
          </a:p>
          <a:p>
            <a:r>
              <a:rPr lang="en-US" sz="1200" kern="1200" dirty="0">
                <a:solidFill>
                  <a:schemeClr val="tx1"/>
                </a:solidFill>
                <a:effectLst/>
                <a:latin typeface="+mn-lt"/>
                <a:ea typeface="+mn-ea"/>
                <a:cs typeface="+mn-cs"/>
              </a:rPr>
              <a:t>God is in control of all events here on earth, working them to accomplish His predetermined will (Psa.76:10; Eph.1:11). If that were not true, we could not believe a single word of prophecy, because that is the very foundation of all prophecy. It is simply God foretelling by His prophets what He has predetermined to do. Every prophecy in the Bible is true, because it is God telling forth what He has before predetermined. God then moves and controls all the necessary events in time to accomplish what He determined before the world began. Jesus Christ was born in Bethlehem, fulfilling the ancient prophecy found in Micah 5:2,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thou, Bethlehem </a:t>
            </a:r>
            <a:r>
              <a:rPr lang="en-US" sz="1200" i="1" kern="1200" dirty="0" err="1">
                <a:solidFill>
                  <a:schemeClr val="tx1"/>
                </a:solidFill>
                <a:effectLst/>
                <a:latin typeface="+mn-lt"/>
                <a:ea typeface="+mn-ea"/>
                <a:cs typeface="+mn-cs"/>
              </a:rPr>
              <a:t>Ephratah</a:t>
            </a:r>
            <a:r>
              <a:rPr lang="en-US" sz="1200" i="1" kern="1200" dirty="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was by the will of God,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there went out a decree from Caesar Augustus, that all the world should be taxed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(Luke 2:1).</a:t>
            </a:r>
            <a:r>
              <a:rPr lang="en-US" sz="1200" kern="1200" dirty="0">
                <a:solidFill>
                  <a:schemeClr val="tx1"/>
                </a:solidFill>
                <a:effectLst/>
                <a:latin typeface="+mn-lt"/>
                <a:ea typeface="+mn-ea"/>
                <a:cs typeface="+mn-cs"/>
              </a:rPr>
              <a:t> This meant that Joseph must take Mary, when she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great with child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carrying our Lord and Saviour in her womb, from Nazareth in Galilee to Bethlehem in Judah, a distance of over 60 miles, to pay his taxes. It was while they were there that Jesus Christ was born in Bethlehem, fulfilling the prophecy of Micah written about 700 years before the time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birth. This prophecy was fulfilled because it was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predetermined will and He brought it to pass just as He had foretold it by the prophets. </a:t>
            </a:r>
            <a:endParaRPr lang="en-US" dirty="0"/>
          </a:p>
          <a:p>
            <a:r>
              <a:rPr lang="en-US" sz="1200" kern="1200" dirty="0">
                <a:solidFill>
                  <a:schemeClr val="tx1"/>
                </a:solidFill>
                <a:effectLst/>
                <a:latin typeface="+mn-lt"/>
                <a:ea typeface="+mn-ea"/>
                <a:cs typeface="+mn-cs"/>
              </a:rPr>
              <a:t>It is the same with our salvation. Paul says in II Tim.1:9</a:t>
            </a:r>
            <a:r>
              <a:rPr lang="en-US" sz="1200" i="1" kern="1200" dirty="0">
                <a:solidFill>
                  <a:schemeClr val="tx1"/>
                </a:solidFill>
                <a:effectLst/>
                <a:latin typeface="+mn-lt"/>
                <a:ea typeface="+mn-ea"/>
                <a:cs typeface="+mn-cs"/>
              </a:rPr>
              <a:t>: Who hath saved us and called us with an holy calling, not according to our works, but according to His own purpose and grace, which was given us in Christ Jesus before the world began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amazing? Before time began, before there was an earth, or Adam and Eve, God had already predetermined to give grace to all His people whom He had chosen in Christ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the foundation of the world, that we should be holy and without blame before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(Eph.1:4). He purposed before the world began to save them and to call them unto salvation by His Holy Spirit. You see, God does it all. He purposed to save His people from their sins. He sent His only begotten Son to die for their sins, and then He sends the Holy Spirit to call them to this wonderful salvation. They are made willing in the day of His power. (Psa.110:3)</a:t>
            </a:r>
            <a:endParaRPr lang="en-US" dirty="0"/>
          </a:p>
          <a:p>
            <a:r>
              <a:rPr lang="en-US" sz="1200" kern="1200" dirty="0">
                <a:solidFill>
                  <a:schemeClr val="tx1"/>
                </a:solidFill>
                <a:effectLst/>
                <a:latin typeface="+mn-lt"/>
                <a:ea typeface="+mn-ea"/>
                <a:cs typeface="+mn-cs"/>
              </a:rPr>
              <a:t>The Apostle Paul says in Second Thessalonians 2:13,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we are bound to give thanks </a:t>
            </a:r>
            <a:r>
              <a:rPr lang="en-US" sz="1200" i="1" kern="1200" dirty="0" err="1">
                <a:solidFill>
                  <a:schemeClr val="tx1"/>
                </a:solidFill>
                <a:effectLst/>
                <a:latin typeface="+mn-lt"/>
                <a:ea typeface="+mn-ea"/>
                <a:cs typeface="+mn-cs"/>
              </a:rPr>
              <a:t>alway</a:t>
            </a:r>
            <a:r>
              <a:rPr lang="en-US" sz="1200" i="1" kern="1200" dirty="0">
                <a:solidFill>
                  <a:schemeClr val="tx1"/>
                </a:solidFill>
                <a:effectLst/>
                <a:latin typeface="+mn-lt"/>
                <a:ea typeface="+mn-ea"/>
                <a:cs typeface="+mn-cs"/>
              </a:rPr>
              <a:t> to God for you, brethren beloved of the Lord, because God hath from the beginning chosen you to salvation through sanctification of the Spirit and belief of the truth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because God the Holy Spirit regenerates us, creating a new nature within us that causes us to have faith and believe the Gospel, hearing with a quickened ear.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Eye hath not seen, nor ear heard, neither have entered into the heart of man, the things which God hath prepared for them that love him. But God hath revealed them unto us by His Spirit: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(1 Cor. 2:9-10) </a:t>
            </a:r>
            <a:endParaRPr lang="en-US" dirty="0"/>
          </a:p>
          <a:p>
            <a:r>
              <a:rPr lang="en-US" sz="1200" kern="1200" dirty="0">
                <a:solidFill>
                  <a:schemeClr val="tx1"/>
                </a:solidFill>
                <a:effectLst/>
                <a:latin typeface="+mn-lt"/>
                <a:ea typeface="+mn-ea"/>
                <a:cs typeface="+mn-cs"/>
              </a:rPr>
              <a:t>You see friend, all of us were born, dead in sin. We were born spiritually dead, so that we could not understand spiritual things. Paul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the natural man </a:t>
            </a:r>
            <a:r>
              <a:rPr lang="en-US" sz="1200" i="1" kern="1200" dirty="0" err="1">
                <a:solidFill>
                  <a:schemeClr val="tx1"/>
                </a:solidFill>
                <a:effectLst/>
                <a:latin typeface="+mn-lt"/>
                <a:ea typeface="+mn-ea"/>
                <a:cs typeface="+mn-cs"/>
              </a:rPr>
              <a:t>receiveth</a:t>
            </a:r>
            <a:r>
              <a:rPr lang="en-US" sz="1200" i="1" kern="1200" dirty="0">
                <a:solidFill>
                  <a:schemeClr val="tx1"/>
                </a:solidFill>
                <a:effectLst/>
                <a:latin typeface="+mn-lt"/>
                <a:ea typeface="+mn-ea"/>
                <a:cs typeface="+mn-cs"/>
              </a:rPr>
              <a:t> not the things of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Spirit of God: for they are foolishness unto him: neither can he know them, because they are spiritually discerned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(I Corinthians 2:14)</a:t>
            </a:r>
            <a:r>
              <a:rPr lang="en-US" sz="1200" kern="1200" dirty="0">
                <a:solidFill>
                  <a:schemeClr val="tx1"/>
                </a:solidFill>
                <a:effectLst/>
                <a:latin typeface="+mn-lt"/>
                <a:ea typeface="+mn-ea"/>
                <a:cs typeface="+mn-cs"/>
              </a:rPr>
              <a:t> Because of the spiritual deadness that we all were born into by nature, we cannot understand or know anything about the things of God until the Holy Spirit has regenerated us. That is why Jesus Christ told Nicodemus, and all of us, in John chapter three,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Verily, verily, I say unto thee, Except a man be born again, he cannot see the kingdom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must be that God the Holy Spirit comes to us while we are yet dead in our sins, spiritually blind with spiritually deaf ears. He regenerates us, gives us a new birth that is from above, enabling the quickened soul to hear effectually the Gospel and believe in Jesus Christ as Lord and Saviour. So the saints of God can sing:</a:t>
            </a:r>
            <a:endParaRPr lang="en-US" dirty="0"/>
          </a:p>
          <a:p>
            <a:r>
              <a:rPr lang="ru-RU" dirty="0"/>
              <a:t>"</a:t>
            </a:r>
            <a:r>
              <a:rPr lang="en-US" sz="1200" i="1" kern="1200" dirty="0">
                <a:solidFill>
                  <a:schemeClr val="tx1"/>
                </a:solidFill>
                <a:effectLst/>
                <a:latin typeface="+mn-lt"/>
                <a:ea typeface="+mn-ea"/>
                <a:cs typeface="+mn-cs"/>
              </a:rPr>
              <a:t>My Lord, I did not choose You, for that could never be:</a:t>
            </a:r>
            <a:endParaRPr lang="en-US" dirty="0"/>
          </a:p>
          <a:p>
            <a:r>
              <a:rPr lang="en-US" sz="1200" i="1" kern="1200" dirty="0">
                <a:solidFill>
                  <a:schemeClr val="tx1"/>
                </a:solidFill>
                <a:effectLst/>
                <a:latin typeface="+mn-lt"/>
                <a:ea typeface="+mn-ea"/>
                <a:cs typeface="+mn-cs"/>
              </a:rPr>
              <a:t>My heart would still refuse You, had You not chosen me.</a:t>
            </a:r>
            <a:endParaRPr lang="en-US" dirty="0"/>
          </a:p>
          <a:p>
            <a:r>
              <a:rPr lang="en-US" sz="1200" i="1" kern="1200" dirty="0">
                <a:solidFill>
                  <a:schemeClr val="tx1"/>
                </a:solidFill>
                <a:effectLst/>
                <a:latin typeface="+mn-lt"/>
                <a:ea typeface="+mn-ea"/>
                <a:cs typeface="+mn-cs"/>
              </a:rPr>
              <a:t>You took the sin that stained me, You cleansed me made me new,</a:t>
            </a:r>
            <a:endParaRPr lang="en-US" dirty="0"/>
          </a:p>
          <a:p>
            <a:r>
              <a:rPr lang="en-US" sz="1200" i="1" kern="1200" dirty="0">
                <a:solidFill>
                  <a:schemeClr val="tx1"/>
                </a:solidFill>
                <a:effectLst/>
                <a:latin typeface="+mn-lt"/>
                <a:ea typeface="+mn-ea"/>
                <a:cs typeface="+mn-cs"/>
              </a:rPr>
              <a:t>Of old You have ordained me, that I should live with You.</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we come to the fifth word and final link in the golden chain of salvation, and it is the word </a:t>
            </a:r>
            <a:r>
              <a:rPr lang="en-US" sz="1200" b="1" kern="1200" dirty="0">
                <a:solidFill>
                  <a:schemeClr val="tx1"/>
                </a:solidFill>
                <a:effectLst/>
                <a:latin typeface="+mn-lt"/>
                <a:ea typeface="+mn-ea"/>
                <a:cs typeface="+mn-cs"/>
              </a:rPr>
              <a:t>FOREKNOW</a:t>
            </a:r>
            <a:r>
              <a:rPr lang="en-US" sz="1200" kern="1200" dirty="0">
                <a:solidFill>
                  <a:schemeClr val="tx1"/>
                </a:solidFill>
                <a:effectLst/>
                <a:latin typeface="+mn-lt"/>
                <a:ea typeface="+mn-ea"/>
                <a:cs typeface="+mn-cs"/>
              </a:rPr>
              <a:t>. There are various ideas about what this word means. Many think it only means to foreknow about things. They say that since God is all wise and eternal, He foreknows about events before they ever happen. It is certainly true that God is all wise and eternal and that He does foreknow all events before they ever happen. However, if you will think about it, you can only foreknow with any certainty what you have pre-determined to do. I have illustrated this by hitting another person. I foreknew that event because I had pre-determined that I would hit that person. However, I certainly did not know what would be the reaction of the other person whom I had hit. I did not foreknow whether they would hit me with a club or just laugh, but in no way did I foreknow with any certainty what they would do. The whole purpose of this illustration was to show that we could only foreknow with certainty what we had pre-determined to do. God foreknows all events with certainty. This is why anything prophesied in the Bible happened exactly as it was prophesied. God had before pre-determined the event and all the means necessary to accomplish that which had been pre-determined and prophesied. </a:t>
            </a:r>
            <a:endParaRPr lang="en-US" dirty="0"/>
          </a:p>
          <a:p>
            <a:r>
              <a:rPr lang="en-US" sz="1200" kern="1200" dirty="0">
                <a:solidFill>
                  <a:schemeClr val="tx1"/>
                </a:solidFill>
                <a:effectLst/>
                <a:latin typeface="+mn-lt"/>
                <a:ea typeface="+mn-ea"/>
                <a:cs typeface="+mn-cs"/>
              </a:rPr>
              <a:t>However,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foreknow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used in the Bible is not merely referring to God foreknowing </a:t>
            </a:r>
            <a:r>
              <a:rPr lang="en-US" sz="1200" b="1" kern="1200" dirty="0">
                <a:solidFill>
                  <a:schemeClr val="tx1"/>
                </a:solidFill>
                <a:effectLst/>
                <a:latin typeface="+mn-lt"/>
                <a:ea typeface="+mn-ea"/>
                <a:cs typeface="+mn-cs"/>
              </a:rPr>
              <a:t>events</a:t>
            </a:r>
            <a:r>
              <a:rPr lang="en-US" sz="1200" kern="1200" dirty="0">
                <a:solidFill>
                  <a:schemeClr val="tx1"/>
                </a:solidFill>
                <a:effectLst/>
                <a:latin typeface="+mn-lt"/>
                <a:ea typeface="+mn-ea"/>
                <a:cs typeface="+mn-cs"/>
              </a:rPr>
              <a:t>. The word is used in Romans chapter eight, verse 29 and Romans chapter eleven, verse 2. In both these cases, it is very clear that the writer is speaking about God foreknowing </a:t>
            </a:r>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In Matthew chapter seven, the Lord speaks about the time of judgment when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Many will say to me in that day, Lord, Lord, have we not prophesied in thy name? and in thy name have cast out devils? and in thy name done many wonderful works? And then will I profess unto them, I never knew you: depart from me, ye that work iniquity.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(verses 22-23). Most certainty the Lord knew about these people, so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never knew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is speaking about something other than just the knowledge of their existence and their activity. He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never knew you in a love relationship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can be more clearly seen when we look at some other scriptures:</a:t>
            </a:r>
            <a:endParaRPr lang="en-US" dirty="0"/>
          </a:p>
          <a:p>
            <a:r>
              <a:rPr lang="en-US" sz="1200" i="1" kern="1200" dirty="0">
                <a:solidFill>
                  <a:schemeClr val="tx1"/>
                </a:solidFill>
                <a:effectLst/>
                <a:latin typeface="+mn-lt"/>
                <a:ea typeface="+mn-ea"/>
                <a:cs typeface="+mn-cs"/>
              </a:rPr>
              <a:t>Genesis 4:1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Eve his wife; and she conceived, and bare Cain,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4:17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Cain knew his wife; and she conceived, and bare Enoch: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4:25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his wife again; and she bare a son, and called his name Seth</a:t>
            </a:r>
            <a:r>
              <a:rPr lang="ru-RU" sz="1200" i="1" kern="1200" dirty="0">
                <a:solidFill>
                  <a:schemeClr val="tx1"/>
                </a:solidFill>
                <a:effectLst/>
                <a:latin typeface="+mn-lt"/>
                <a:ea typeface="+mn-ea"/>
                <a:cs typeface="+mn-cs"/>
              </a:rPr>
              <a:t>"</a:t>
            </a:r>
            <a:endParaRPr lang="en-US" dirty="0"/>
          </a:p>
          <a:p>
            <a:r>
              <a:rPr lang="en-US" sz="1200" i="1" kern="1200" dirty="0">
                <a:solidFill>
                  <a:schemeClr val="tx1"/>
                </a:solidFill>
                <a:effectLst/>
                <a:latin typeface="+mn-lt"/>
                <a:ea typeface="+mn-ea"/>
                <a:cs typeface="+mn-cs"/>
              </a:rPr>
              <a:t>Luke 1:34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said Mary unto the angel, How shall this be, seeing I know not a man?</a:t>
            </a:r>
            <a:endParaRPr lang="en-US" dirty="0"/>
          </a:p>
          <a:p>
            <a:r>
              <a:rPr lang="en-US" sz="1200" kern="1200" dirty="0">
                <a:solidFill>
                  <a:schemeClr val="tx1"/>
                </a:solidFill>
                <a:effectLst/>
                <a:latin typeface="+mn-lt"/>
                <a:ea typeface="+mn-ea"/>
                <a:cs typeface="+mn-cs"/>
              </a:rPr>
              <a:t>In each of these verses, it can be easily seen that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used in such a way as to </a:t>
            </a:r>
            <a:r>
              <a:rPr lang="en-US" sz="1200" u="sng" kern="1200" dirty="0">
                <a:solidFill>
                  <a:schemeClr val="tx1"/>
                </a:solidFill>
                <a:effectLst/>
                <a:latin typeface="+mn-lt"/>
                <a:ea typeface="+mn-ea"/>
                <a:cs typeface="+mn-cs"/>
              </a:rPr>
              <a:t>mean much more than merely knowing about someone</a:t>
            </a:r>
            <a:r>
              <a:rPr lang="en-US" sz="1200" kern="1200" dirty="0">
                <a:solidFill>
                  <a:schemeClr val="tx1"/>
                </a:solidFill>
                <a:effectLst/>
                <a:latin typeface="+mn-lt"/>
                <a:ea typeface="+mn-ea"/>
                <a:cs typeface="+mn-cs"/>
              </a:rPr>
              <a:t>. The way the word is used in these verses means to have </a:t>
            </a:r>
            <a:r>
              <a:rPr lang="en-US" sz="1200" u="sng" kern="1200" dirty="0">
                <a:solidFill>
                  <a:schemeClr val="tx1"/>
                </a:solidFill>
                <a:effectLst/>
                <a:latin typeface="+mn-lt"/>
                <a:ea typeface="+mn-ea"/>
                <a:cs typeface="+mn-cs"/>
              </a:rPr>
              <a:t>a love relationship</a:t>
            </a:r>
            <a:r>
              <a:rPr lang="en-US" sz="1200" kern="1200" dirty="0">
                <a:solidFill>
                  <a:schemeClr val="tx1"/>
                </a:solidFill>
                <a:effectLst/>
                <a:latin typeface="+mn-lt"/>
                <a:ea typeface="+mn-ea"/>
                <a:cs typeface="+mn-cs"/>
              </a:rPr>
              <a:t>. That is how we should understand the word in Matthew 7:22-23, Romans 8:29, and Romans 11:2. The very first thing that God did when He determined to save some and give them eternal life, was to sovereignly set His love upon them and then predestinated them to eternal life and glorification. </a:t>
            </a:r>
            <a:endParaRPr lang="en-US" dirty="0"/>
          </a:p>
          <a:p>
            <a:r>
              <a:rPr lang="en-US" sz="1200" kern="1200" dirty="0">
                <a:solidFill>
                  <a:schemeClr val="tx1"/>
                </a:solidFill>
                <a:effectLst/>
                <a:latin typeface="+mn-lt"/>
                <a:ea typeface="+mn-ea"/>
                <a:cs typeface="+mn-cs"/>
              </a:rPr>
              <a:t>So we read in Romans 8:29,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whom (not what) He did foreknow (know in a love relation) He also did predestinate to be conformed to the image of His Son…</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This is the same order in Jeremiah 1:5 where God told Jeremiah,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I formed thee in the belly, I knew thee (set His love upon him); and before thou </a:t>
            </a:r>
            <a:r>
              <a:rPr lang="en-US" sz="1200" i="1" kern="1200" dirty="0" err="1">
                <a:solidFill>
                  <a:schemeClr val="tx1"/>
                </a:solidFill>
                <a:effectLst/>
                <a:latin typeface="+mn-lt"/>
                <a:ea typeface="+mn-ea"/>
                <a:cs typeface="+mn-cs"/>
              </a:rPr>
              <a:t>camest</a:t>
            </a:r>
            <a:r>
              <a:rPr lang="en-US" sz="1200" i="1" kern="1200" dirty="0">
                <a:solidFill>
                  <a:schemeClr val="tx1"/>
                </a:solidFill>
                <a:effectLst/>
                <a:latin typeface="+mn-lt"/>
                <a:ea typeface="+mn-ea"/>
                <a:cs typeface="+mn-cs"/>
              </a:rPr>
              <a:t> forth out of the womb, I sanctified thee, and I ordained thee a prophet unto the nations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is the same order in Ephesians 1:4-5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according as He (God the Father) hath chosen us in Him (God the Son) before the foundation of the world, that we should be holy and without blame, in love having predestinated us unto the adoption of children by Jesus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Thus, we should learn that God has first set His love upon us and then He predetermines our eternal glorification.</a:t>
            </a:r>
            <a:endParaRPr lang="en-US" dirty="0"/>
          </a:p>
          <a:p>
            <a:r>
              <a:rPr lang="en-US" sz="1200" kern="1200" dirty="0">
                <a:solidFill>
                  <a:schemeClr val="tx1"/>
                </a:solidFill>
                <a:effectLst/>
                <a:latin typeface="+mn-lt"/>
                <a:ea typeface="+mn-ea"/>
                <a:cs typeface="+mn-cs"/>
              </a:rPr>
              <a:t>This is the very order that is set forth here in Romans chapter eight. Read it again. The very first word in the order is foreknow. It is those WHOM God did foreknow in an eternal love relationship that He predestinated to be glorified. This is the reason we shall be glorified, it is because God foreknew us. He sovereignly set His love upon us before the foundation of the world and predestinated us to be conformed to the image of His only Son in eternal glory. </a:t>
            </a:r>
            <a:endParaRPr lang="en-US" dirty="0"/>
          </a:p>
          <a:p>
            <a:r>
              <a:rPr lang="en-US" sz="1200" kern="1200" dirty="0">
                <a:solidFill>
                  <a:schemeClr val="tx1"/>
                </a:solidFill>
                <a:effectLst/>
                <a:latin typeface="+mn-lt"/>
                <a:ea typeface="+mn-ea"/>
                <a:cs typeface="+mn-cs"/>
              </a:rPr>
              <a:t>This then is the Golden Chain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Salvation. It reaches from eternity past where God foreknew His people before the foundation of the world and then did predestinate them to be conformed to the image of His dear Son. All those who were foreknown by God the Father in eternity past were also predestinated to be conformed to the image of His Son. Those whom He did foreknow and predestinated, He sent His only begotten Son into the world to die for their sins, that they might be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a:t>
            </a:r>
            <a:r>
              <a:rPr lang="en-US" sz="1200" i="1" kern="1200" dirty="0">
                <a:solidFill>
                  <a:schemeClr val="tx1"/>
                </a:solidFill>
                <a:effectLst/>
                <a:latin typeface="+mn-lt"/>
                <a:ea typeface="+mn-ea"/>
                <a:cs typeface="+mn-cs"/>
              </a:rPr>
              <a:t>ustified freely by His grace through the redemption that is in Christ Jesus</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(Rom.3:24). He has died for them, they are therefore freely justified, and the Holy Spirit effectually calls them in time unto salvation. All of them shall also be glorified at the resurrection at the second coming of Christ (I Cor.15). </a:t>
            </a:r>
            <a:endParaRPr lang="en-US" dirty="0"/>
          </a:p>
          <a:p>
            <a:r>
              <a:rPr lang="en-US" sz="1200" kern="1200" dirty="0">
                <a:solidFill>
                  <a:schemeClr val="tx1"/>
                </a:solidFill>
                <a:effectLst/>
                <a:latin typeface="+mn-lt"/>
                <a:ea typeface="+mn-ea"/>
                <a:cs typeface="+mn-cs"/>
              </a:rPr>
              <a:t>This 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of Salvation. This plan of God works! It works because it is all linked together. Like any other chain, take one link out and the chain is broken and will not do the job, but this chain is an unbreakable chain. It is held together by the all-powerful, sovereign will of God. It is an all-wise plan that glorifies God, its author and finisher (Heb.12:2). This plan works because it is all of grace. There is nothing for the sinner to do, God does it all (Eph.2:8-9). It is all by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free and sovereign grace that any are saved from the awful wages of sin. Yet, by the grace of God, all those whom He did foreknow before the foundation of the world are saved. They all shall be called, justified and glorified. </a:t>
            </a:r>
            <a:endParaRPr lang="en-US" dirty="0"/>
          </a:p>
          <a:p>
            <a:r>
              <a:rPr lang="en-US" sz="1200" kern="1200" dirty="0">
                <a:solidFill>
                  <a:schemeClr val="tx1"/>
                </a:solidFill>
                <a:effectLst/>
                <a:latin typeface="+mn-lt"/>
                <a:ea typeface="+mn-ea"/>
                <a:cs typeface="+mn-cs"/>
              </a:rPr>
              <a:t>Friend, if you have any hope of ever being glorified and dwelling in eternal glory with God the Father, with Jesus Christ the Son of God, with all the Holy Angels and with the redeemed saints of God, it will only be because the </a:t>
            </a:r>
            <a:r>
              <a:rPr lang="en-US" sz="1200" u="sng" kern="1200" dirty="0">
                <a:solidFill>
                  <a:schemeClr val="tx1"/>
                </a:solidFill>
                <a:effectLst/>
                <a:latin typeface="+mn-lt"/>
                <a:ea typeface="+mn-ea"/>
                <a:cs typeface="+mn-cs"/>
              </a:rPr>
              <a:t>Golden Chain of God</a:t>
            </a:r>
            <a:r>
              <a:rPr lang="uk-UA" sz="1200" u="sng"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s Salvation </a:t>
            </a:r>
            <a:r>
              <a:rPr lang="en-US" sz="1200" kern="1200" dirty="0">
                <a:solidFill>
                  <a:schemeClr val="tx1"/>
                </a:solidFill>
                <a:effectLst/>
                <a:latin typeface="+mn-lt"/>
                <a:ea typeface="+mn-ea"/>
                <a:cs typeface="+mn-cs"/>
              </a:rPr>
              <a:t>included you. </a:t>
            </a:r>
            <a:endParaRPr lang="en-US" dirty="0"/>
          </a:p>
          <a:p>
            <a:r>
              <a:rPr lang="ru-RU" dirty="0"/>
              <a:t>"</a:t>
            </a:r>
            <a:r>
              <a:rPr lang="en-US" sz="1200" i="1" kern="1200" dirty="0">
                <a:solidFill>
                  <a:schemeClr val="tx1"/>
                </a:solidFill>
                <a:effectLst/>
                <a:latin typeface="+mn-lt"/>
                <a:ea typeface="+mn-ea"/>
                <a:cs typeface="+mn-cs"/>
              </a:rPr>
              <a:t>Unless Your grace had called me and taught my quickened mind,</a:t>
            </a:r>
            <a:endParaRPr lang="en-US" dirty="0"/>
          </a:p>
          <a:p>
            <a:r>
              <a:rPr lang="en-US" sz="1200" i="1" kern="1200" dirty="0">
                <a:solidFill>
                  <a:schemeClr val="tx1"/>
                </a:solidFill>
                <a:effectLst/>
                <a:latin typeface="+mn-lt"/>
                <a:ea typeface="+mn-ea"/>
                <a:cs typeface="+mn-cs"/>
              </a:rPr>
              <a:t>The world would have enthralled me, to heavenly glories blind.</a:t>
            </a:r>
            <a:endParaRPr lang="en-US" dirty="0"/>
          </a:p>
          <a:p>
            <a:r>
              <a:rPr lang="en-US" sz="1200" i="1" kern="1200" dirty="0">
                <a:solidFill>
                  <a:schemeClr val="tx1"/>
                </a:solidFill>
                <a:effectLst/>
                <a:latin typeface="+mn-lt"/>
                <a:ea typeface="+mn-ea"/>
                <a:cs typeface="+mn-cs"/>
              </a:rPr>
              <a:t>My heart knows none above You, for Your rich grace I thirst,</a:t>
            </a:r>
            <a:endParaRPr lang="en-US" dirty="0"/>
          </a:p>
          <a:p>
            <a:r>
              <a:rPr lang="en-US" sz="1200" i="1" kern="1200" dirty="0">
                <a:solidFill>
                  <a:schemeClr val="tx1"/>
                </a:solidFill>
                <a:effectLst/>
                <a:latin typeface="+mn-lt"/>
                <a:ea typeface="+mn-ea"/>
                <a:cs typeface="+mn-cs"/>
              </a:rPr>
              <a:t>I know that if I love You, You must have loved me first.</a:t>
            </a:r>
            <a:r>
              <a:rPr lang="ru-RU" sz="1200" i="1" kern="1200" dirty="0">
                <a:solidFill>
                  <a:schemeClr val="tx1"/>
                </a:solidFill>
                <a:effectLst/>
                <a:latin typeface="+mn-lt"/>
                <a:ea typeface="+mn-ea"/>
                <a:cs typeface="+mn-cs"/>
              </a:rPr>
              <a:t>"</a:t>
            </a:r>
            <a:endParaRPr lang="en-US" dirty="0"/>
          </a:p>
          <a:p>
            <a:r>
              <a:rPr lang="ru-RU" dirty="0"/>
              <a:t>"</a:t>
            </a:r>
            <a:r>
              <a:rPr lang="en-US" sz="1200" i="1" kern="1200" dirty="0">
                <a:solidFill>
                  <a:schemeClr val="tx1"/>
                </a:solidFill>
                <a:effectLst/>
                <a:latin typeface="+mn-lt"/>
                <a:ea typeface="+mn-ea"/>
                <a:cs typeface="+mn-cs"/>
              </a:rPr>
              <a:t>Your love has been forever, from all eternity;</a:t>
            </a:r>
            <a:endParaRPr lang="en-US" dirty="0"/>
          </a:p>
          <a:p>
            <a:r>
              <a:rPr lang="en-US" sz="1200" i="1" kern="1200" dirty="0">
                <a:solidFill>
                  <a:schemeClr val="tx1"/>
                </a:solidFill>
                <a:effectLst/>
                <a:latin typeface="+mn-lt"/>
                <a:ea typeface="+mn-ea"/>
                <a:cs typeface="+mn-cs"/>
              </a:rPr>
              <a:t>Its drawing power never shall be withdrawn from me.</a:t>
            </a:r>
            <a:endParaRPr lang="en-US" dirty="0"/>
          </a:p>
          <a:p>
            <a:r>
              <a:rPr lang="en-US" sz="1200" i="1" kern="1200" dirty="0">
                <a:solidFill>
                  <a:schemeClr val="tx1"/>
                </a:solidFill>
                <a:effectLst/>
                <a:latin typeface="+mn-lt"/>
                <a:ea typeface="+mn-ea"/>
                <a:cs typeface="+mn-cs"/>
              </a:rPr>
              <a:t>I know that I am kept by the strength of love Divine,</a:t>
            </a:r>
            <a:endParaRPr lang="en-US" dirty="0"/>
          </a:p>
          <a:p>
            <a:r>
              <a:rPr lang="en-US" sz="1200" i="1" kern="1200" dirty="0">
                <a:solidFill>
                  <a:schemeClr val="tx1"/>
                </a:solidFill>
                <a:effectLst/>
                <a:latin typeface="+mn-lt"/>
                <a:ea typeface="+mn-ea"/>
                <a:cs typeface="+mn-cs"/>
              </a:rPr>
              <a:t>And when I wake in Heaven, all glory shall be </a:t>
            </a:r>
            <a:r>
              <a:rPr lang="en-US" sz="1200" i="1" kern="1200" dirty="0" err="1">
                <a:solidFill>
                  <a:schemeClr val="tx1"/>
                </a:solidFill>
                <a:effectLst/>
                <a:latin typeface="+mn-lt"/>
                <a:ea typeface="+mn-ea"/>
                <a:cs typeface="+mn-cs"/>
              </a:rPr>
              <a:t>Thine</a:t>
            </a:r>
            <a:r>
              <a:rPr lang="en-US" sz="1200"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a:t>
            </a:r>
            <a:endParaRPr lang="en-US" dirty="0"/>
          </a:p>
          <a:p>
            <a:r>
              <a:rPr lang="en-US" sz="1200" i="1" u="sng" kern="1200" dirty="0">
                <a:solidFill>
                  <a:schemeClr val="tx1"/>
                </a:solidFill>
                <a:effectLst/>
                <a:latin typeface="+mn-lt"/>
                <a:ea typeface="+mn-ea"/>
                <a:cs typeface="+mn-cs"/>
              </a:rPr>
              <a:t>My Lord, I Did Not Choose You</a:t>
            </a:r>
            <a:r>
              <a:rPr lang="en-US" sz="1200" i="1" kern="1200" dirty="0">
                <a:solidFill>
                  <a:schemeClr val="tx1"/>
                </a:solidFill>
                <a:effectLst/>
                <a:latin typeface="+mn-lt"/>
                <a:ea typeface="+mn-ea"/>
                <a:cs typeface="+mn-cs"/>
              </a:rPr>
              <a:t>, Josiah </a:t>
            </a:r>
            <a:r>
              <a:rPr lang="en-US" sz="1200" i="1" kern="1200" dirty="0" err="1">
                <a:solidFill>
                  <a:schemeClr val="tx1"/>
                </a:solidFill>
                <a:effectLst/>
                <a:latin typeface="+mn-lt"/>
                <a:ea typeface="+mn-ea"/>
                <a:cs typeface="+mn-cs"/>
              </a:rPr>
              <a:t>Conder</a:t>
            </a:r>
            <a:r>
              <a:rPr lang="en-US" sz="1200" i="1" kern="1200" dirty="0">
                <a:solidFill>
                  <a:schemeClr val="tx1"/>
                </a:solidFill>
                <a:effectLst/>
                <a:latin typeface="+mn-lt"/>
                <a:ea typeface="+mn-ea"/>
                <a:cs typeface="+mn-cs"/>
              </a:rPr>
              <a:t>, 1789-1855</a:t>
            </a:r>
            <a:endParaRPr lang="en-US" dirty="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73837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505144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874499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987736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064317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829454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530021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046704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extLst>
      <p:ext uri="{BB962C8B-B14F-4D97-AF65-F5344CB8AC3E}">
        <p14:creationId xmlns:p14="http://schemas.microsoft.com/office/powerpoint/2010/main" val="393614508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extLst>
      <p:ext uri="{BB962C8B-B14F-4D97-AF65-F5344CB8AC3E}">
        <p14:creationId xmlns:p14="http://schemas.microsoft.com/office/powerpoint/2010/main" val="279946427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extLst>
      <p:ext uri="{BB962C8B-B14F-4D97-AF65-F5344CB8AC3E}">
        <p14:creationId xmlns:p14="http://schemas.microsoft.com/office/powerpoint/2010/main" val="394690987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extLst>
      <p:ext uri="{BB962C8B-B14F-4D97-AF65-F5344CB8AC3E}">
        <p14:creationId xmlns:p14="http://schemas.microsoft.com/office/powerpoint/2010/main" val="115081801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extLst>
      <p:ext uri="{BB962C8B-B14F-4D97-AF65-F5344CB8AC3E}">
        <p14:creationId xmlns:p14="http://schemas.microsoft.com/office/powerpoint/2010/main" val="368744467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extLst>
      <p:ext uri="{BB962C8B-B14F-4D97-AF65-F5344CB8AC3E}">
        <p14:creationId xmlns:p14="http://schemas.microsoft.com/office/powerpoint/2010/main" val="424521807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extLst>
      <p:ext uri="{BB962C8B-B14F-4D97-AF65-F5344CB8AC3E}">
        <p14:creationId xmlns:p14="http://schemas.microsoft.com/office/powerpoint/2010/main" val="86119399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extLst>
      <p:ext uri="{BB962C8B-B14F-4D97-AF65-F5344CB8AC3E}">
        <p14:creationId xmlns:p14="http://schemas.microsoft.com/office/powerpoint/2010/main" val="260807879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extLst>
      <p:ext uri="{BB962C8B-B14F-4D97-AF65-F5344CB8AC3E}">
        <p14:creationId xmlns:p14="http://schemas.microsoft.com/office/powerpoint/2010/main" val="141314153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extLst>
      <p:ext uri="{BB962C8B-B14F-4D97-AF65-F5344CB8AC3E}">
        <p14:creationId xmlns:p14="http://schemas.microsoft.com/office/powerpoint/2010/main" val="66204833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extLst>
      <p:ext uri="{BB962C8B-B14F-4D97-AF65-F5344CB8AC3E}">
        <p14:creationId xmlns:p14="http://schemas.microsoft.com/office/powerpoint/2010/main" val="203860262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extLst>
      <p:ext uri="{BB962C8B-B14F-4D97-AF65-F5344CB8AC3E}">
        <p14:creationId xmlns:p14="http://schemas.microsoft.com/office/powerpoint/2010/main" val="357961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extLst>
      <p:ext uri="{BB962C8B-B14F-4D97-AF65-F5344CB8AC3E}">
        <p14:creationId xmlns:p14="http://schemas.microsoft.com/office/powerpoint/2010/main" val="366894988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extLst>
      <p:ext uri="{BB962C8B-B14F-4D97-AF65-F5344CB8AC3E}">
        <p14:creationId xmlns:p14="http://schemas.microsoft.com/office/powerpoint/2010/main" val="248607861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extLst>
      <p:ext uri="{BB962C8B-B14F-4D97-AF65-F5344CB8AC3E}">
        <p14:creationId xmlns:p14="http://schemas.microsoft.com/office/powerpoint/2010/main" val="1315576090"/>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extLst>
      <p:ext uri="{BB962C8B-B14F-4D97-AF65-F5344CB8AC3E}">
        <p14:creationId xmlns:p14="http://schemas.microsoft.com/office/powerpoint/2010/main" val="1697973144"/>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extLst>
      <p:ext uri="{BB962C8B-B14F-4D97-AF65-F5344CB8AC3E}">
        <p14:creationId xmlns:p14="http://schemas.microsoft.com/office/powerpoint/2010/main" val="67161320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extLst>
      <p:ext uri="{BB962C8B-B14F-4D97-AF65-F5344CB8AC3E}">
        <p14:creationId xmlns:p14="http://schemas.microsoft.com/office/powerpoint/2010/main" val="2367042416"/>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extLst>
      <p:ext uri="{BB962C8B-B14F-4D97-AF65-F5344CB8AC3E}">
        <p14:creationId xmlns:p14="http://schemas.microsoft.com/office/powerpoint/2010/main" val="169035395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extLst>
      <p:ext uri="{BB962C8B-B14F-4D97-AF65-F5344CB8AC3E}">
        <p14:creationId xmlns:p14="http://schemas.microsoft.com/office/powerpoint/2010/main" val="312424079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extLst>
      <p:ext uri="{BB962C8B-B14F-4D97-AF65-F5344CB8AC3E}">
        <p14:creationId xmlns:p14="http://schemas.microsoft.com/office/powerpoint/2010/main" val="259214477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pPr>
                <a:defRPr/>
              </a:pPr>
              <a:t>‹#›</a:t>
            </a:fld>
            <a:endParaRPr lang="en-US"/>
          </a:p>
        </p:txBody>
      </p:sp>
    </p:spTree>
    <p:extLst>
      <p:ext uri="{BB962C8B-B14F-4D97-AF65-F5344CB8AC3E}">
        <p14:creationId xmlns:p14="http://schemas.microsoft.com/office/powerpoint/2010/main" val="360508220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805632939"/>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160428936"/>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3025896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142309298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306470622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53285784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417695200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181899038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269199834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20952969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316505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252301462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44AC41E-FE64-1440-9CE2-D44AA0609C6E}" type="slidenum">
              <a:rPr lang="en-US"/>
              <a:pPr>
                <a:defRPr/>
              </a:pPr>
              <a:t>‹#›</a:t>
            </a:fld>
            <a:endParaRPr lang="en-US"/>
          </a:p>
        </p:txBody>
      </p:sp>
    </p:spTree>
    <p:extLst>
      <p:ext uri="{BB962C8B-B14F-4D97-AF65-F5344CB8AC3E}">
        <p14:creationId xmlns:p14="http://schemas.microsoft.com/office/powerpoint/2010/main" val="90767980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86DD2DA-AF34-DD48-B603-003E491A1348}" type="slidenum">
              <a:rPr lang="en-US"/>
              <a:pPr>
                <a:defRPr/>
              </a:pPr>
              <a:t>‹#›</a:t>
            </a:fld>
            <a:endParaRPr lang="en-US"/>
          </a:p>
        </p:txBody>
      </p:sp>
    </p:spTree>
    <p:extLst>
      <p:ext uri="{BB962C8B-B14F-4D97-AF65-F5344CB8AC3E}">
        <p14:creationId xmlns:p14="http://schemas.microsoft.com/office/powerpoint/2010/main" val="244309046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967650-1D02-634C-9BAF-8E24EC305A70}" type="slidenum">
              <a:rPr lang="en-US"/>
              <a:pPr>
                <a:defRPr/>
              </a:pPr>
              <a:t>‹#›</a:t>
            </a:fld>
            <a:endParaRPr lang="en-US"/>
          </a:p>
        </p:txBody>
      </p:sp>
    </p:spTree>
    <p:extLst>
      <p:ext uri="{BB962C8B-B14F-4D97-AF65-F5344CB8AC3E}">
        <p14:creationId xmlns:p14="http://schemas.microsoft.com/office/powerpoint/2010/main" val="374241042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5A1A438-21B8-F549-A9D5-B525664F8E9D}" type="slidenum">
              <a:rPr lang="en-US"/>
              <a:pPr>
                <a:defRPr/>
              </a:pPr>
              <a:t>‹#›</a:t>
            </a:fld>
            <a:endParaRPr lang="en-US"/>
          </a:p>
        </p:txBody>
      </p:sp>
    </p:spTree>
    <p:extLst>
      <p:ext uri="{BB962C8B-B14F-4D97-AF65-F5344CB8AC3E}">
        <p14:creationId xmlns:p14="http://schemas.microsoft.com/office/powerpoint/2010/main" val="16065898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B88A03C-B0F7-1A44-B143-9E0ABC9E0E6A}" type="slidenum">
              <a:rPr lang="en-US"/>
              <a:pPr>
                <a:defRPr/>
              </a:pPr>
              <a:t>‹#›</a:t>
            </a:fld>
            <a:endParaRPr lang="en-US"/>
          </a:p>
        </p:txBody>
      </p:sp>
    </p:spTree>
    <p:extLst>
      <p:ext uri="{BB962C8B-B14F-4D97-AF65-F5344CB8AC3E}">
        <p14:creationId xmlns:p14="http://schemas.microsoft.com/office/powerpoint/2010/main" val="401223342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B19E116-267D-5B49-9F08-AE743EC475BC}" type="slidenum">
              <a:rPr lang="en-US"/>
              <a:pPr>
                <a:defRPr/>
              </a:pPr>
              <a:t>‹#›</a:t>
            </a:fld>
            <a:endParaRPr lang="en-US"/>
          </a:p>
        </p:txBody>
      </p:sp>
    </p:spTree>
    <p:extLst>
      <p:ext uri="{BB962C8B-B14F-4D97-AF65-F5344CB8AC3E}">
        <p14:creationId xmlns:p14="http://schemas.microsoft.com/office/powerpoint/2010/main" val="182483105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080753F-2844-5D49-94D6-E410B778802A}" type="slidenum">
              <a:rPr lang="en-US"/>
              <a:pPr>
                <a:defRPr/>
              </a:pPr>
              <a:t>‹#›</a:t>
            </a:fld>
            <a:endParaRPr lang="en-US"/>
          </a:p>
        </p:txBody>
      </p:sp>
    </p:spTree>
    <p:extLst>
      <p:ext uri="{BB962C8B-B14F-4D97-AF65-F5344CB8AC3E}">
        <p14:creationId xmlns:p14="http://schemas.microsoft.com/office/powerpoint/2010/main" val="175356039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7C1919-0DB2-654B-AAAB-22B645C69670}" type="slidenum">
              <a:rPr lang="en-US"/>
              <a:pPr>
                <a:defRPr/>
              </a:pPr>
              <a:t>‹#›</a:t>
            </a:fld>
            <a:endParaRPr lang="en-US"/>
          </a:p>
        </p:txBody>
      </p:sp>
    </p:spTree>
    <p:extLst>
      <p:ext uri="{BB962C8B-B14F-4D97-AF65-F5344CB8AC3E}">
        <p14:creationId xmlns:p14="http://schemas.microsoft.com/office/powerpoint/2010/main" val="974748391"/>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E49864-4878-9A44-8537-39E93E2C9AA2}" type="slidenum">
              <a:rPr lang="en-US"/>
              <a:pPr>
                <a:defRPr/>
              </a:pPr>
              <a:t>‹#›</a:t>
            </a:fld>
            <a:endParaRPr lang="en-US"/>
          </a:p>
        </p:txBody>
      </p:sp>
    </p:spTree>
    <p:extLst>
      <p:ext uri="{BB962C8B-B14F-4D97-AF65-F5344CB8AC3E}">
        <p14:creationId xmlns:p14="http://schemas.microsoft.com/office/powerpoint/2010/main" val="27752460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3436651"/>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892C306-FC5D-4A4D-9B22-AAB72EB7F9F8}" type="slidenum">
              <a:rPr lang="en-US"/>
              <a:pPr>
                <a:defRPr/>
              </a:pPr>
              <a:t>‹#›</a:t>
            </a:fld>
            <a:endParaRPr lang="en-US"/>
          </a:p>
        </p:txBody>
      </p:sp>
    </p:spTree>
    <p:extLst>
      <p:ext uri="{BB962C8B-B14F-4D97-AF65-F5344CB8AC3E}">
        <p14:creationId xmlns:p14="http://schemas.microsoft.com/office/powerpoint/2010/main" val="40854038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1283283-48D1-364B-99D9-8ED59A43FB21}" type="slidenum">
              <a:rPr lang="en-US"/>
              <a:pPr>
                <a:defRPr/>
              </a:pPr>
              <a:t>‹#›</a:t>
            </a:fld>
            <a:endParaRPr lang="en-US"/>
          </a:p>
        </p:txBody>
      </p:sp>
    </p:spTree>
    <p:extLst>
      <p:ext uri="{BB962C8B-B14F-4D97-AF65-F5344CB8AC3E}">
        <p14:creationId xmlns:p14="http://schemas.microsoft.com/office/powerpoint/2010/main" val="316061412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87043"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6821E2B-8DF4-6847-A6C2-C4785D5CEA9C}" type="slidenum">
              <a:rPr lang="en-US"/>
              <a:pPr>
                <a:defRPr/>
              </a:pPr>
              <a:t>‹#›</a:t>
            </a:fld>
            <a:endParaRPr lang="en-US"/>
          </a:p>
        </p:txBody>
      </p:sp>
    </p:spTree>
    <p:extLst>
      <p:ext uri="{BB962C8B-B14F-4D97-AF65-F5344CB8AC3E}">
        <p14:creationId xmlns:p14="http://schemas.microsoft.com/office/powerpoint/2010/main" val="88556462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FBA8AE-6123-7847-9276-5A7B4303ECA4}" type="slidenum">
              <a:rPr lang="en-US"/>
              <a:pPr>
                <a:defRPr/>
              </a:pPr>
              <a:t>‹#›</a:t>
            </a:fld>
            <a:endParaRPr lang="en-US"/>
          </a:p>
        </p:txBody>
      </p:sp>
    </p:spTree>
    <p:extLst>
      <p:ext uri="{BB962C8B-B14F-4D97-AF65-F5344CB8AC3E}">
        <p14:creationId xmlns:p14="http://schemas.microsoft.com/office/powerpoint/2010/main" val="249149823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A31039-FBF6-6948-BC18-82823409C46E}" type="slidenum">
              <a:rPr lang="en-US"/>
              <a:pPr>
                <a:defRPr/>
              </a:pPr>
              <a:t>‹#›</a:t>
            </a:fld>
            <a:endParaRPr lang="en-US"/>
          </a:p>
        </p:txBody>
      </p:sp>
    </p:spTree>
    <p:extLst>
      <p:ext uri="{BB962C8B-B14F-4D97-AF65-F5344CB8AC3E}">
        <p14:creationId xmlns:p14="http://schemas.microsoft.com/office/powerpoint/2010/main" val="393164999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0B4340F-DA22-1942-AB92-4BDF58EB198C}" type="slidenum">
              <a:rPr lang="en-US"/>
              <a:pPr>
                <a:defRPr/>
              </a:pPr>
              <a:t>‹#›</a:t>
            </a:fld>
            <a:endParaRPr lang="en-US"/>
          </a:p>
        </p:txBody>
      </p:sp>
    </p:spTree>
    <p:extLst>
      <p:ext uri="{BB962C8B-B14F-4D97-AF65-F5344CB8AC3E}">
        <p14:creationId xmlns:p14="http://schemas.microsoft.com/office/powerpoint/2010/main" val="58849902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E407041-5377-1D44-BC09-C63D1EADE009}" type="slidenum">
              <a:rPr lang="en-US"/>
              <a:pPr>
                <a:defRPr/>
              </a:pPr>
              <a:t>‹#›</a:t>
            </a:fld>
            <a:endParaRPr lang="en-US"/>
          </a:p>
        </p:txBody>
      </p:sp>
    </p:spTree>
    <p:extLst>
      <p:ext uri="{BB962C8B-B14F-4D97-AF65-F5344CB8AC3E}">
        <p14:creationId xmlns:p14="http://schemas.microsoft.com/office/powerpoint/2010/main" val="222557619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97E1BCD-4AF2-CB43-955B-3E3E5D594788}" type="slidenum">
              <a:rPr lang="en-US"/>
              <a:pPr>
                <a:defRPr/>
              </a:pPr>
              <a:t>‹#›</a:t>
            </a:fld>
            <a:endParaRPr lang="en-US"/>
          </a:p>
        </p:txBody>
      </p:sp>
    </p:spTree>
    <p:extLst>
      <p:ext uri="{BB962C8B-B14F-4D97-AF65-F5344CB8AC3E}">
        <p14:creationId xmlns:p14="http://schemas.microsoft.com/office/powerpoint/2010/main" val="2997861230"/>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DD95B23-7F66-C947-BBFF-7CE4BBB65C3E}" type="slidenum">
              <a:rPr lang="en-US"/>
              <a:pPr>
                <a:defRPr/>
              </a:pPr>
              <a:t>‹#›</a:t>
            </a:fld>
            <a:endParaRPr lang="en-US"/>
          </a:p>
        </p:txBody>
      </p:sp>
    </p:spTree>
    <p:extLst>
      <p:ext uri="{BB962C8B-B14F-4D97-AF65-F5344CB8AC3E}">
        <p14:creationId xmlns:p14="http://schemas.microsoft.com/office/powerpoint/2010/main" val="230901158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460E841-3526-2642-98A1-4F6162202DAF}" type="slidenum">
              <a:rPr lang="en-US"/>
              <a:pPr>
                <a:defRPr/>
              </a:pPr>
              <a:t>‹#›</a:t>
            </a:fld>
            <a:endParaRPr lang="en-US"/>
          </a:p>
        </p:txBody>
      </p:sp>
    </p:spTree>
    <p:extLst>
      <p:ext uri="{BB962C8B-B14F-4D97-AF65-F5344CB8AC3E}">
        <p14:creationId xmlns:p14="http://schemas.microsoft.com/office/powerpoint/2010/main" val="92448595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000802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CC5AAA2-5954-EA41-BF37-F4236500119A}" type="slidenum">
              <a:rPr lang="en-US"/>
              <a:pPr>
                <a:defRPr/>
              </a:pPr>
              <a:t>‹#›</a:t>
            </a:fld>
            <a:endParaRPr lang="en-US"/>
          </a:p>
        </p:txBody>
      </p:sp>
    </p:spTree>
    <p:extLst>
      <p:ext uri="{BB962C8B-B14F-4D97-AF65-F5344CB8AC3E}">
        <p14:creationId xmlns:p14="http://schemas.microsoft.com/office/powerpoint/2010/main" val="1594649516"/>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6BF820-E23F-3744-A908-028D4586F4FD}" type="slidenum">
              <a:rPr lang="en-US"/>
              <a:pPr>
                <a:defRPr/>
              </a:pPr>
              <a:t>‹#›</a:t>
            </a:fld>
            <a:endParaRPr lang="en-US"/>
          </a:p>
        </p:txBody>
      </p:sp>
    </p:spTree>
    <p:extLst>
      <p:ext uri="{BB962C8B-B14F-4D97-AF65-F5344CB8AC3E}">
        <p14:creationId xmlns:p14="http://schemas.microsoft.com/office/powerpoint/2010/main" val="132370533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581735-21FB-6540-91FE-8C58FCDBF548}" type="slidenum">
              <a:rPr lang="en-US"/>
              <a:pPr>
                <a:defRPr/>
              </a:pPr>
              <a:t>‹#›</a:t>
            </a:fld>
            <a:endParaRPr lang="en-US"/>
          </a:p>
        </p:txBody>
      </p:sp>
    </p:spTree>
    <p:extLst>
      <p:ext uri="{BB962C8B-B14F-4D97-AF65-F5344CB8AC3E}">
        <p14:creationId xmlns:p14="http://schemas.microsoft.com/office/powerpoint/2010/main" val="142300789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6220140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12438260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11572608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23438680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3859037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2581894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3372009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315678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14424044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4478404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37719702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29400165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091808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6553025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40BCAD56-043C-6D4F-93FA-53D70228D610}" type="slidenum">
              <a:rPr lang="en-US"/>
              <a:pPr>
                <a:defRPr/>
              </a:pPr>
              <a:t>‹#›</a:t>
            </a:fld>
            <a:endParaRPr lang="en-US"/>
          </a:p>
        </p:txBody>
      </p:sp>
    </p:spTree>
    <p:extLst>
      <p:ext uri="{BB962C8B-B14F-4D97-AF65-F5344CB8AC3E}">
        <p14:creationId xmlns:p14="http://schemas.microsoft.com/office/powerpoint/2010/main" val="955634722"/>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5E26CAA6-44CF-1E48-9FA1-78D1FC35256C}" type="slidenum">
              <a:rPr lang="en-US"/>
              <a:pPr>
                <a:defRPr/>
              </a:pPr>
              <a:t>‹#›</a:t>
            </a:fld>
            <a:endParaRPr lang="en-US"/>
          </a:p>
        </p:txBody>
      </p:sp>
    </p:spTree>
    <p:extLst>
      <p:ext uri="{BB962C8B-B14F-4D97-AF65-F5344CB8AC3E}">
        <p14:creationId xmlns:p14="http://schemas.microsoft.com/office/powerpoint/2010/main" val="346187860"/>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DB4DD4A2-A432-7B4A-8FBD-A98B9C1705AD}" type="slidenum">
              <a:rPr lang="en-US"/>
              <a:pPr>
                <a:defRPr/>
              </a:pPr>
              <a:t>‹#›</a:t>
            </a:fld>
            <a:endParaRPr lang="en-US"/>
          </a:p>
        </p:txBody>
      </p:sp>
    </p:spTree>
    <p:extLst>
      <p:ext uri="{BB962C8B-B14F-4D97-AF65-F5344CB8AC3E}">
        <p14:creationId xmlns:p14="http://schemas.microsoft.com/office/powerpoint/2010/main" val="226956029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7EE8D437-623E-E548-931D-D811B67A0A30}" type="slidenum">
              <a:rPr lang="en-US"/>
              <a:pPr>
                <a:defRPr/>
              </a:pPr>
              <a:t>‹#›</a:t>
            </a:fld>
            <a:endParaRPr lang="en-US"/>
          </a:p>
        </p:txBody>
      </p:sp>
    </p:spTree>
    <p:extLst>
      <p:ext uri="{BB962C8B-B14F-4D97-AF65-F5344CB8AC3E}">
        <p14:creationId xmlns:p14="http://schemas.microsoft.com/office/powerpoint/2010/main" val="203593156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577807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C558530A-99CB-B542-B4BF-E39F76458A70}" type="slidenum">
              <a:rPr lang="en-US"/>
              <a:pPr>
                <a:defRPr/>
              </a:pPr>
              <a:t>‹#›</a:t>
            </a:fld>
            <a:endParaRPr lang="en-US"/>
          </a:p>
        </p:txBody>
      </p:sp>
    </p:spTree>
    <p:extLst>
      <p:ext uri="{BB962C8B-B14F-4D97-AF65-F5344CB8AC3E}">
        <p14:creationId xmlns:p14="http://schemas.microsoft.com/office/powerpoint/2010/main" val="3412935288"/>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EFFCFDAF-0FDB-8B48-9941-29E36DB0B85D}" type="slidenum">
              <a:rPr lang="en-US"/>
              <a:pPr>
                <a:defRPr/>
              </a:pPr>
              <a:t>‹#›</a:t>
            </a:fld>
            <a:endParaRPr lang="en-US"/>
          </a:p>
        </p:txBody>
      </p:sp>
    </p:spTree>
    <p:extLst>
      <p:ext uri="{BB962C8B-B14F-4D97-AF65-F5344CB8AC3E}">
        <p14:creationId xmlns:p14="http://schemas.microsoft.com/office/powerpoint/2010/main" val="860431204"/>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29F798CC-6208-244A-A607-0EAB4D248A01}" type="slidenum">
              <a:rPr lang="en-US"/>
              <a:pPr>
                <a:defRPr/>
              </a:pPr>
              <a:t>‹#›</a:t>
            </a:fld>
            <a:endParaRPr lang="en-US"/>
          </a:p>
        </p:txBody>
      </p:sp>
    </p:spTree>
    <p:extLst>
      <p:ext uri="{BB962C8B-B14F-4D97-AF65-F5344CB8AC3E}">
        <p14:creationId xmlns:p14="http://schemas.microsoft.com/office/powerpoint/2010/main" val="2059329018"/>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465FDF55-ACE9-FE4C-9AB2-A9FB66D3B08D}" type="slidenum">
              <a:rPr lang="en-US"/>
              <a:pPr>
                <a:defRPr/>
              </a:pPr>
              <a:t>‹#›</a:t>
            </a:fld>
            <a:endParaRPr lang="en-US"/>
          </a:p>
        </p:txBody>
      </p:sp>
    </p:spTree>
    <p:extLst>
      <p:ext uri="{BB962C8B-B14F-4D97-AF65-F5344CB8AC3E}">
        <p14:creationId xmlns:p14="http://schemas.microsoft.com/office/powerpoint/2010/main" val="118261001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9A7884D5-8C33-CB48-BC1B-9F451D6167FD}" type="slidenum">
              <a:rPr lang="en-US"/>
              <a:pPr>
                <a:defRPr/>
              </a:pPr>
              <a:t>‹#›</a:t>
            </a:fld>
            <a:endParaRPr lang="en-US"/>
          </a:p>
        </p:txBody>
      </p:sp>
    </p:spTree>
    <p:extLst>
      <p:ext uri="{BB962C8B-B14F-4D97-AF65-F5344CB8AC3E}">
        <p14:creationId xmlns:p14="http://schemas.microsoft.com/office/powerpoint/2010/main" val="141470571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A4D76331-06B8-9B45-92B9-4FF2EED6E67A}" type="slidenum">
              <a:rPr lang="en-US"/>
              <a:pPr>
                <a:defRPr/>
              </a:pPr>
              <a:t>‹#›</a:t>
            </a:fld>
            <a:endParaRPr lang="en-US"/>
          </a:p>
        </p:txBody>
      </p:sp>
    </p:spTree>
    <p:extLst>
      <p:ext uri="{BB962C8B-B14F-4D97-AF65-F5344CB8AC3E}">
        <p14:creationId xmlns:p14="http://schemas.microsoft.com/office/powerpoint/2010/main" val="1259754264"/>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22934981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22940862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42877518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3973581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1791185"/>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9839525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8707015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34847956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163636802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21168126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36769333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28987979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pPr>
                <a:defRPr/>
              </a:pPr>
              <a:t>‹#›</a:t>
            </a:fld>
            <a:endParaRPr lang="en-GB"/>
          </a:p>
        </p:txBody>
      </p:sp>
    </p:spTree>
    <p:extLst>
      <p:ext uri="{BB962C8B-B14F-4D97-AF65-F5344CB8AC3E}">
        <p14:creationId xmlns:p14="http://schemas.microsoft.com/office/powerpoint/2010/main" val="7437137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pPr>
                <a:defRPr/>
              </a:pPr>
              <a:t>‹#›</a:t>
            </a:fld>
            <a:endParaRPr lang="en-US"/>
          </a:p>
        </p:txBody>
      </p:sp>
    </p:spTree>
    <p:extLst>
      <p:ext uri="{BB962C8B-B14F-4D97-AF65-F5344CB8AC3E}">
        <p14:creationId xmlns:p14="http://schemas.microsoft.com/office/powerpoint/2010/main" val="20440540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B68ECD-13B9-A445-9491-2183AFE8577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15894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2977411"/>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20C0C9-E586-A04B-97FC-AA36EDEE995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946313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1D468A-CA6C-B447-A71A-5E91FCBDFDD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2677971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7C92DC-B308-5B46-8CE8-CF4CDBF9C8F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659954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82FA0C-CCB8-1C45-BE8D-83E0D88211B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2707683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A5175A-FFAF-FC4C-9F2A-DDA1C93FED5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2365305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4B1580-970F-BB4E-8D39-7939225D1AF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35738443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C124F-E164-E841-A25D-85FFA45A509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4343462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9136-E028-CE41-82AF-247E6C91D76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71205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AA5B-E739-6947-A423-DC531EB7094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402749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3F68EA-0AD5-1F47-94BE-7985EB7CA5A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56494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510489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extLst>
      <p:ext uri="{BB962C8B-B14F-4D97-AF65-F5344CB8AC3E}">
        <p14:creationId xmlns:p14="http://schemas.microsoft.com/office/powerpoint/2010/main" val="269626672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extLst>
      <p:ext uri="{BB962C8B-B14F-4D97-AF65-F5344CB8AC3E}">
        <p14:creationId xmlns:p14="http://schemas.microsoft.com/office/powerpoint/2010/main" val="245157342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extLst>
      <p:ext uri="{BB962C8B-B14F-4D97-AF65-F5344CB8AC3E}">
        <p14:creationId xmlns:p14="http://schemas.microsoft.com/office/powerpoint/2010/main" val="4761303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extLst>
      <p:ext uri="{BB962C8B-B14F-4D97-AF65-F5344CB8AC3E}">
        <p14:creationId xmlns:p14="http://schemas.microsoft.com/office/powerpoint/2010/main" val="1745710475"/>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extLst>
      <p:ext uri="{BB962C8B-B14F-4D97-AF65-F5344CB8AC3E}">
        <p14:creationId xmlns:p14="http://schemas.microsoft.com/office/powerpoint/2010/main" val="325929021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extLst>
      <p:ext uri="{BB962C8B-B14F-4D97-AF65-F5344CB8AC3E}">
        <p14:creationId xmlns:p14="http://schemas.microsoft.com/office/powerpoint/2010/main" val="239485558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extLst>
      <p:ext uri="{BB962C8B-B14F-4D97-AF65-F5344CB8AC3E}">
        <p14:creationId xmlns:p14="http://schemas.microsoft.com/office/powerpoint/2010/main" val="6646469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extLst>
      <p:ext uri="{BB962C8B-B14F-4D97-AF65-F5344CB8AC3E}">
        <p14:creationId xmlns:p14="http://schemas.microsoft.com/office/powerpoint/2010/main" val="30724081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extLst>
      <p:ext uri="{BB962C8B-B14F-4D97-AF65-F5344CB8AC3E}">
        <p14:creationId xmlns:p14="http://schemas.microsoft.com/office/powerpoint/2010/main" val="3232145937"/>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extLst>
      <p:ext uri="{BB962C8B-B14F-4D97-AF65-F5344CB8AC3E}">
        <p14:creationId xmlns:p14="http://schemas.microsoft.com/office/powerpoint/2010/main" val="108075589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72216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extLst>
      <p:ext uri="{BB962C8B-B14F-4D97-AF65-F5344CB8AC3E}">
        <p14:creationId xmlns:p14="http://schemas.microsoft.com/office/powerpoint/2010/main" val="164544152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extLst>
      <p:ext uri="{BB962C8B-B14F-4D97-AF65-F5344CB8AC3E}">
        <p14:creationId xmlns:p14="http://schemas.microsoft.com/office/powerpoint/2010/main" val="3426559590"/>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17433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591138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625609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028030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5533548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1241004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538807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08890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518682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7129212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00524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131717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8056415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884221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latin typeface="Arial"/>
            </a:endParaRPr>
          </a:p>
        </p:txBody>
      </p:sp>
      <p:sp>
        <p:nvSpPr>
          <p:cNvPr id="5" name="Rectangle 60"/>
          <p:cNvSpPr>
            <a:spLocks noGrp="1" noChangeArrowheads="1"/>
          </p:cNvSpPr>
          <p:nvPr>
            <p:ph type="ftr" sz="quarter" idx="11"/>
          </p:nvPr>
        </p:nvSpPr>
        <p:spPr/>
        <p:txBody>
          <a:bodyPr/>
          <a:lstStyle>
            <a:lvl1pPr algn="l">
              <a:defRPr/>
            </a:lvl1pPr>
          </a:lstStyle>
          <a:p>
            <a:pPr>
              <a:defRPr/>
            </a:pPr>
            <a:endParaRPr lang="en-US">
              <a:latin typeface="Arial"/>
            </a:endParaRPr>
          </a:p>
        </p:txBody>
      </p:sp>
      <p:sp>
        <p:nvSpPr>
          <p:cNvPr id="6" name="Rectangle 61"/>
          <p:cNvSpPr>
            <a:spLocks noGrp="1" noChangeArrowheads="1"/>
          </p:cNvSpPr>
          <p:nvPr>
            <p:ph type="sldNum" sz="quarter" idx="12"/>
          </p:nvPr>
        </p:nvSpPr>
        <p:spPr/>
        <p:txBody>
          <a:bodyPr/>
          <a:lstStyle>
            <a:lvl1pPr>
              <a:defRPr/>
            </a:lvl1pPr>
          </a:lstStyle>
          <a:p>
            <a:pPr>
              <a:defRPr/>
            </a:pPr>
            <a:fld id="{91783AE2-400B-6B4D-8820-00DF7831F4CA}" type="slidenum">
              <a:rPr lang="en-US"/>
              <a:pPr>
                <a:defRPr/>
              </a:pPr>
              <a:t>‹#›</a:t>
            </a:fld>
            <a:endParaRPr lang="en-US"/>
          </a:p>
        </p:txBody>
      </p:sp>
    </p:spTree>
    <p:extLst>
      <p:ext uri="{BB962C8B-B14F-4D97-AF65-F5344CB8AC3E}">
        <p14:creationId xmlns:p14="http://schemas.microsoft.com/office/powerpoint/2010/main" val="80480894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lgn="l">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6B5094FA-9830-6343-9353-BB9206A8E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561686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2C74C029-22D8-F041-9332-660DDBEB016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0175858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60532606"/>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0602303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48898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86934935"/>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03293531"/>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BD5D9-A00F-224C-A098-8EA25D802EA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056880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6FFC8-8CB9-7D43-B652-4AB2416091B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3903945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7D631-C3DE-C04B-B956-5604BF70FFD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594297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7C3B0F-D2FD-CA4C-B0DE-0F26A422678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1540245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6E1297-818E-2E40-8DD4-7D0D614BAE4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796038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FC18BC-FA3C-D545-8928-0A076CBEA5C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88611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7D8CA9-3117-BF4E-8D40-0165CBEB418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1258577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4AA04F-A409-FC4B-857C-CA37218DFFB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857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solidFill>
                <a:srgbClr val="272776"/>
              </a:solidFill>
              <a:ea typeface="ＭＳ Ｐゴシック"/>
              <a:cs typeface="ＭＳ Ｐゴシック"/>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64178203-3DAB-A746-BA89-AD1EC243FCE4}"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236222227"/>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CB7259-33EC-714E-BDCE-5CD978616E3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500264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C5BAF-FED2-0444-946E-81D7ED88417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126602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332BEE-7969-4D44-ADD3-7BA144373C2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845506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93902156"/>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36982225"/>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7829547"/>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098608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6045629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36508457"/>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8494709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8"/>
          <p:cNvSpPr>
            <a:spLocks noGrp="1" noChangeArrowheads="1"/>
          </p:cNvSpPr>
          <p:nvPr>
            <p:ph type="sldNum" sz="quarter" idx="12"/>
          </p:nvPr>
        </p:nvSpPr>
        <p:spPr/>
        <p:txBody>
          <a:bodyPr/>
          <a:lstStyle>
            <a:lvl1pPr>
              <a:defRPr/>
            </a:lvl1pPr>
          </a:lstStyle>
          <a:p>
            <a:pPr>
              <a:defRPr/>
            </a:pPr>
            <a:fld id="{83D7C5E3-2BF0-C44D-B847-DA9017C4A557}"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416102332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4633603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86850294"/>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49605780"/>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97537849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8"/>
          <p:cNvSpPr>
            <a:spLocks noGrp="1" noChangeArrowheads="1"/>
          </p:cNvSpPr>
          <p:nvPr>
            <p:ph type="sldNum" sz="quarter" idx="12"/>
          </p:nvPr>
        </p:nvSpPr>
        <p:spPr/>
        <p:txBody>
          <a:bodyPr/>
          <a:lstStyle>
            <a:lvl1pPr>
              <a:defRPr/>
            </a:lvl1pPr>
          </a:lstStyle>
          <a:p>
            <a:pPr>
              <a:defRPr/>
            </a:pPr>
            <a:fld id="{45DF28AD-CA6B-2245-AA18-8A53164285CF}"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157646406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7" name="Rectangle 8"/>
          <p:cNvSpPr>
            <a:spLocks noGrp="1" noChangeArrowheads="1"/>
          </p:cNvSpPr>
          <p:nvPr>
            <p:ph type="sldNum" sz="quarter" idx="12"/>
          </p:nvPr>
        </p:nvSpPr>
        <p:spPr/>
        <p:txBody>
          <a:bodyPr/>
          <a:lstStyle>
            <a:lvl1pPr>
              <a:defRPr/>
            </a:lvl1pPr>
          </a:lstStyle>
          <a:p>
            <a:pPr>
              <a:defRPr/>
            </a:pPr>
            <a:fld id="{B60D71AF-7453-1C44-B80C-A8CEA9720C94}"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408112944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9" name="Rectangle 8"/>
          <p:cNvSpPr>
            <a:spLocks noGrp="1" noChangeArrowheads="1"/>
          </p:cNvSpPr>
          <p:nvPr>
            <p:ph type="sldNum" sz="quarter" idx="12"/>
          </p:nvPr>
        </p:nvSpPr>
        <p:spPr/>
        <p:txBody>
          <a:bodyPr/>
          <a:lstStyle>
            <a:lvl1pPr>
              <a:defRPr/>
            </a:lvl1pPr>
          </a:lstStyle>
          <a:p>
            <a:pPr>
              <a:defRPr/>
            </a:pPr>
            <a:fld id="{C7975AEF-02FB-D34D-B218-B9345480F56A}"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123927519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5" name="Rectangle 8"/>
          <p:cNvSpPr>
            <a:spLocks noGrp="1" noChangeArrowheads="1"/>
          </p:cNvSpPr>
          <p:nvPr>
            <p:ph type="sldNum" sz="quarter" idx="12"/>
          </p:nvPr>
        </p:nvSpPr>
        <p:spPr/>
        <p:txBody>
          <a:bodyPr/>
          <a:lstStyle>
            <a:lvl1pPr>
              <a:defRPr/>
            </a:lvl1pPr>
          </a:lstStyle>
          <a:p>
            <a:pPr>
              <a:defRPr/>
            </a:pPr>
            <a:fld id="{9AB1D17A-716B-D74C-881F-51BF34191CFC}"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355344324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4" name="Rectangle 8"/>
          <p:cNvSpPr>
            <a:spLocks noGrp="1" noChangeArrowheads="1"/>
          </p:cNvSpPr>
          <p:nvPr>
            <p:ph type="sldNum" sz="quarter" idx="12"/>
          </p:nvPr>
        </p:nvSpPr>
        <p:spPr/>
        <p:txBody>
          <a:bodyPr/>
          <a:lstStyle>
            <a:lvl1pPr>
              <a:defRPr/>
            </a:lvl1pPr>
          </a:lstStyle>
          <a:p>
            <a:pPr>
              <a:defRPr/>
            </a:pPr>
            <a:fld id="{2A1FD2D2-DE2F-664E-A9EE-2B9041E7D187}"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41234529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7" name="Rectangle 8"/>
          <p:cNvSpPr>
            <a:spLocks noGrp="1" noChangeArrowheads="1"/>
          </p:cNvSpPr>
          <p:nvPr>
            <p:ph type="sldNum" sz="quarter" idx="12"/>
          </p:nvPr>
        </p:nvSpPr>
        <p:spPr/>
        <p:txBody>
          <a:bodyPr/>
          <a:lstStyle>
            <a:lvl1pPr>
              <a:defRPr/>
            </a:lvl1pPr>
          </a:lstStyle>
          <a:p>
            <a:pPr>
              <a:defRPr/>
            </a:pPr>
            <a:fld id="{B2198508-F9A2-5C4A-BE64-F16F6DD854DF}"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39241717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7" name="Rectangle 8"/>
          <p:cNvSpPr>
            <a:spLocks noGrp="1" noChangeArrowheads="1"/>
          </p:cNvSpPr>
          <p:nvPr>
            <p:ph type="sldNum" sz="quarter" idx="12"/>
          </p:nvPr>
        </p:nvSpPr>
        <p:spPr/>
        <p:txBody>
          <a:bodyPr/>
          <a:lstStyle>
            <a:lvl1pPr>
              <a:defRPr/>
            </a:lvl1pPr>
          </a:lstStyle>
          <a:p>
            <a:pPr>
              <a:defRPr/>
            </a:pPr>
            <a:fld id="{69588B07-9E42-A746-A454-F318C3E6DC8D}"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184017971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8"/>
          <p:cNvSpPr>
            <a:spLocks noGrp="1" noChangeArrowheads="1"/>
          </p:cNvSpPr>
          <p:nvPr>
            <p:ph type="sldNum" sz="quarter" idx="12"/>
          </p:nvPr>
        </p:nvSpPr>
        <p:spPr/>
        <p:txBody>
          <a:bodyPr/>
          <a:lstStyle>
            <a:lvl1pPr>
              <a:defRPr/>
            </a:lvl1pPr>
          </a:lstStyle>
          <a:p>
            <a:pPr>
              <a:defRPr/>
            </a:pPr>
            <a:fld id="{4F0CD0BA-6C94-4C40-B430-C41D4B246D6F}"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268714215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a typeface="ＭＳ Ｐゴシック"/>
              <a:cs typeface="ＭＳ Ｐゴシック"/>
            </a:endParaRPr>
          </a:p>
        </p:txBody>
      </p:sp>
      <p:sp>
        <p:nvSpPr>
          <p:cNvPr id="6" name="Rectangle 8"/>
          <p:cNvSpPr>
            <a:spLocks noGrp="1" noChangeArrowheads="1"/>
          </p:cNvSpPr>
          <p:nvPr>
            <p:ph type="sldNum" sz="quarter" idx="12"/>
          </p:nvPr>
        </p:nvSpPr>
        <p:spPr/>
        <p:txBody>
          <a:bodyPr/>
          <a:lstStyle>
            <a:lvl1pPr>
              <a:defRPr/>
            </a:lvl1pPr>
          </a:lstStyle>
          <a:p>
            <a:pPr>
              <a:defRPr/>
            </a:pPr>
            <a:fld id="{98823E97-FF5D-2444-9E92-51EE1136B44E}" type="slidenum">
              <a:rPr lang="en-US">
                <a:solidFill>
                  <a:srgbClr val="272776"/>
                </a:solidFill>
                <a:ea typeface="ＭＳ Ｐゴシック"/>
                <a:cs typeface="ＭＳ Ｐゴシック"/>
              </a:rPr>
              <a:pPr>
                <a:defRPr/>
              </a:pPr>
              <a:t>‹#›</a:t>
            </a:fld>
            <a:endParaRPr lang="en-US">
              <a:solidFill>
                <a:srgbClr val="272776"/>
              </a:solidFill>
              <a:ea typeface="ＭＳ Ｐゴシック"/>
              <a:cs typeface="ＭＳ Ｐゴシック"/>
            </a:endParaRPr>
          </a:p>
        </p:txBody>
      </p:sp>
    </p:spTree>
    <p:extLst>
      <p:ext uri="{BB962C8B-B14F-4D97-AF65-F5344CB8AC3E}">
        <p14:creationId xmlns:p14="http://schemas.microsoft.com/office/powerpoint/2010/main" val="24659858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1072131"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72132" name="Rectangle 4"/>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8794AD7B-E081-6641-AE52-E0C3B65EA8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16600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BD5D9-A00F-224C-A098-8EA25D802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530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6FFC8-8CB9-7D43-B652-4AB2416091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206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7D631-C3DE-C04B-B956-5604BF70FF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858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7C3B0F-D2FD-CA4C-B0DE-0F26A42267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152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6E1297-818E-2E40-8DD4-7D0D614BA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481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FC18BC-FA3C-D545-8928-0A076CBEA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737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7D8CA9-3117-BF4E-8D40-0165CBEB41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926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4AA04F-A409-FC4B-857C-CA37218DF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2506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CB7259-33EC-714E-BDCE-5CD978616E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903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C5BAF-FED2-0444-946E-81D7ED8841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6969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332BEE-7969-4D44-ADD3-7BA144373C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6D91A1F6-9760-8E42-8DE3-15654AA7D4C5}" type="slidenum">
              <a:rPr lang="en-GB"/>
              <a:pPr>
                <a:defRPr/>
              </a:pPr>
              <a:t>‹#›</a:t>
            </a:fld>
            <a:endParaRPr lang="en-GB"/>
          </a:p>
        </p:txBody>
      </p:sp>
    </p:spTree>
    <p:extLst>
      <p:ext uri="{BB962C8B-B14F-4D97-AF65-F5344CB8AC3E}">
        <p14:creationId xmlns:p14="http://schemas.microsoft.com/office/powerpoint/2010/main" val="39772940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Comic Sans MS" charset="0"/>
                <a:ea typeface="ＭＳ Ｐゴシック" charset="-128"/>
                <a:cs typeface="ＭＳ Ｐゴシック" charset="-128"/>
              </a:defRPr>
            </a:lvl1pPr>
          </a:lstStyle>
          <a:p>
            <a:pPr defTabSz="914400" eaLnBrk="0" fontAlgn="base" hangingPunct="0">
              <a:spcBef>
                <a:spcPct val="0"/>
              </a:spcBef>
              <a:spcAft>
                <a:spcPct val="0"/>
              </a:spcAft>
              <a:defRPr/>
            </a:pPr>
            <a:endParaRPr lang="en-US" sz="240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Comic Sans MS" charset="0"/>
                <a:ea typeface="ＭＳ Ｐゴシック" charset="-128"/>
                <a:cs typeface="ＭＳ Ｐゴシック" charset="-128"/>
              </a:defRPr>
            </a:lvl1pPr>
          </a:lstStyle>
          <a:p>
            <a:pPr defTabSz="914400" eaLnBrk="0" fontAlgn="base" hangingPunct="0">
              <a:spcBef>
                <a:spcPct val="0"/>
              </a:spcBef>
              <a:spcAft>
                <a:spcPct val="0"/>
              </a:spcAft>
              <a:defRPr/>
            </a:pPr>
            <a:endParaRPr lang="en-US" sz="2400"/>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47E501C-631D-3944-8330-676DA1174717}" type="slidenum">
              <a:rPr lang="en-US"/>
              <a:pPr>
                <a:defRPr/>
              </a:pPr>
              <a:t>‹#›</a:t>
            </a:fld>
            <a:endParaRPr lang="en-US"/>
          </a:p>
        </p:txBody>
      </p:sp>
    </p:spTree>
    <p:extLst>
      <p:ext uri="{BB962C8B-B14F-4D97-AF65-F5344CB8AC3E}">
        <p14:creationId xmlns:p14="http://schemas.microsoft.com/office/powerpoint/2010/main" val="2056200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6" name="Rectangle 64"/>
            <p:cNvSpPr>
              <a:spLocks noChangeArrowheads="1"/>
            </p:cNvSpPr>
            <p:nvPr/>
          </p:nvSpPr>
          <p:spPr bwMode="auto">
            <a:xfrm>
              <a:off x="429" y="0"/>
              <a:ext cx="5331" cy="4320"/>
            </a:xfrm>
            <a:prstGeom prst="rect">
              <a:avLst/>
            </a:prstGeom>
            <a:solidFill>
              <a:schemeClr val="accent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7" name="Rectangle 65"/>
            <p:cNvSpPr>
              <a:spLocks noChangeArrowheads="1"/>
            </p:cNvSpPr>
            <p:nvPr/>
          </p:nvSpPr>
          <p:spPr bwMode="auto">
            <a:xfrm>
              <a:off x="0" y="0"/>
              <a:ext cx="5760" cy="321"/>
            </a:xfrm>
            <a:prstGeom prst="rect">
              <a:avLst/>
            </a:prstGeom>
            <a:solidFill>
              <a:schemeClr val="hlink">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kumimoji="1" lang="en-US" sz="2400">
              <a:solidFill>
                <a:srgbClr val="000000"/>
              </a:solidFill>
              <a:latin typeface="Helvetica" charset="0"/>
              <a:ea typeface="ＭＳ Ｐゴシック" charset="0"/>
              <a:cs typeface="ＭＳ Ｐゴシック" charset="0"/>
            </a:endParaRPr>
          </a:p>
        </p:txBody>
      </p:sp>
      <p:sp>
        <p:nvSpPr>
          <p:cNvPr id="275523" name="Rectangle 67"/>
          <p:cNvSpPr>
            <a:spLocks noGrp="1" noChangeArrowheads="1"/>
          </p:cNvSpPr>
          <p:nvPr>
            <p:ph type="ctrTitle" sz="quarter"/>
          </p:nvPr>
        </p:nvSpPr>
        <p:spPr>
          <a:xfrm>
            <a:off x="779463" y="1447800"/>
            <a:ext cx="7678737" cy="1081088"/>
          </a:xfrm>
        </p:spPr>
        <p:txBody>
          <a:bodyPr/>
          <a:lstStyle>
            <a:lvl1pPr algn="r">
              <a:defRPr/>
            </a:lvl1pPr>
          </a:lstStyle>
          <a:p>
            <a:pPr lvl="0"/>
            <a:r>
              <a:rPr lang="en-US" noProof="0"/>
              <a:t>Click to edit Master title style</a:t>
            </a:r>
          </a:p>
        </p:txBody>
      </p:sp>
      <p:sp>
        <p:nvSpPr>
          <p:cNvPr id="275524" name="Rectangle 68"/>
          <p:cNvSpPr>
            <a:spLocks noGrp="1" noChangeArrowheads="1"/>
          </p:cNvSpPr>
          <p:nvPr>
            <p:ph type="subTitle" sz="quarter" idx="1"/>
          </p:nvPr>
        </p:nvSpPr>
        <p:spPr>
          <a:xfrm>
            <a:off x="4021138" y="2860675"/>
            <a:ext cx="4437062" cy="3114675"/>
          </a:xfrm>
        </p:spPr>
        <p:txBody>
          <a:bodyPr/>
          <a:lstStyle>
            <a:lvl1pPr marL="0" indent="0">
              <a:buFont typeface="Wingdings" charset="0"/>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solidFill>
                <a:srgbClr val="000000"/>
              </a:solidFill>
              <a:latin typeface="Helvetica"/>
            </a:endParaRPr>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latin typeface="Helvetica"/>
            </a:endParaRPr>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F17C0FDD-52D3-A745-A81F-5625CAF6BBA5}"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208584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B10C525E-3812-1644-B97B-BB4983905428}"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1802240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16CDE814-7E6F-824B-86D2-E3F60629A1EA}"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636143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712B119F-5894-C240-AD83-5A01587E4175}"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79894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9" name="Rectangle 1093"/>
          <p:cNvSpPr>
            <a:spLocks noGrp="1" noChangeArrowheads="1"/>
          </p:cNvSpPr>
          <p:nvPr>
            <p:ph type="sldNum" sz="quarter" idx="12"/>
          </p:nvPr>
        </p:nvSpPr>
        <p:spPr>
          <a:ln/>
        </p:spPr>
        <p:txBody>
          <a:bodyPr/>
          <a:lstStyle>
            <a:lvl1pPr>
              <a:defRPr/>
            </a:lvl1pPr>
          </a:lstStyle>
          <a:p>
            <a:pPr>
              <a:defRPr/>
            </a:pPr>
            <a:fld id="{25A528CD-2AAE-1847-9A4F-92E2F9177C73}"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04778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5" name="Rectangle 1093"/>
          <p:cNvSpPr>
            <a:spLocks noGrp="1" noChangeArrowheads="1"/>
          </p:cNvSpPr>
          <p:nvPr>
            <p:ph type="sldNum" sz="quarter" idx="12"/>
          </p:nvPr>
        </p:nvSpPr>
        <p:spPr>
          <a:ln/>
        </p:spPr>
        <p:txBody>
          <a:bodyPr/>
          <a:lstStyle>
            <a:lvl1pPr>
              <a:defRPr/>
            </a:lvl1pPr>
          </a:lstStyle>
          <a:p>
            <a:pPr>
              <a:defRPr/>
            </a:pPr>
            <a:fld id="{99E578F5-26D3-904E-9268-6D24F9ABAEA7}"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954783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4" name="Rectangle 1093"/>
          <p:cNvSpPr>
            <a:spLocks noGrp="1" noChangeArrowheads="1"/>
          </p:cNvSpPr>
          <p:nvPr>
            <p:ph type="sldNum" sz="quarter" idx="12"/>
          </p:nvPr>
        </p:nvSpPr>
        <p:spPr>
          <a:ln/>
        </p:spPr>
        <p:txBody>
          <a:bodyPr/>
          <a:lstStyle>
            <a:lvl1pPr>
              <a:defRPr/>
            </a:lvl1pPr>
          </a:lstStyle>
          <a:p>
            <a:pPr>
              <a:defRPr/>
            </a:pPr>
            <a:fld id="{D8747BE1-B3EB-F741-8482-0CA2C95FC7BB}"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760139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D406377C-8C5F-4A4E-8DC8-7E7B8A479AB5}"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3967981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50E06B69-22CD-8142-A165-AE4B49A6A835}"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28213956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09D71DF2-DBEE-5E4B-B946-EE1EADFE9A32}"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2117333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D4074F8D-DBCD-0142-88D4-4F7F5CF10730}" type="slidenum">
              <a:rPr lang="en-US">
                <a:solidFill>
                  <a:srgbClr val="000000"/>
                </a:solidFill>
                <a:latin typeface="Helvetica"/>
              </a:rPr>
              <a:pPr>
                <a:defRPr/>
              </a:pPr>
              <a:t>‹#›</a:t>
            </a:fld>
            <a:endParaRPr lang="en-US">
              <a:solidFill>
                <a:srgbClr val="000000"/>
              </a:solidFill>
              <a:latin typeface="Helvetica"/>
            </a:endParaRPr>
          </a:p>
        </p:txBody>
      </p:sp>
    </p:spTree>
    <p:extLst>
      <p:ext uri="{BB962C8B-B14F-4D97-AF65-F5344CB8AC3E}">
        <p14:creationId xmlns:p14="http://schemas.microsoft.com/office/powerpoint/2010/main" val="328332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280866775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105491128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350133664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14883168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7631896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400798093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114268555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207051861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10909752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368820921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358169741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11990438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96199684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70879027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16241223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28150678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64356334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35162935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63419322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72322362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00129419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58568846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20644785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4180844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0906071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3515305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6028221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199019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9129342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7579490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6096559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99298161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3191329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7441719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904770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109331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546391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629340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3254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5.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5.jpe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7.pn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image" Target="../media/image6.png"/><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theme" Target="../theme/theme18.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8.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98.xml"/><Relationship Id="rId1" Type="http://schemas.openxmlformats.org/officeDocument/2006/relationships/slideLayout" Target="../slideLayouts/slideLayout19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theme" Target="../theme/theme24.xml"/><Relationship Id="rId1" Type="http://schemas.openxmlformats.org/officeDocument/2006/relationships/slideLayout" Target="../slideLayouts/slideLayout2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37.xml"/><Relationship Id="rId1" Type="http://schemas.openxmlformats.org/officeDocument/2006/relationships/slideLayout" Target="../slideLayouts/slideLayout236.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40.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5" Type="http://schemas.openxmlformats.org/officeDocument/2006/relationships/theme" Target="../theme/theme26.xml"/><Relationship Id="rId4" Type="http://schemas.openxmlformats.org/officeDocument/2006/relationships/slideLayout" Target="../slideLayouts/slideLayout24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7.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8.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77878151"/>
      </p:ext>
    </p:extLst>
  </p:cSld>
  <p:clrMap bg1="dk2" tx1="lt1" bg2="dk1"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92046547"/>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extLst>
      <p:ext uri="{BB962C8B-B14F-4D97-AF65-F5344CB8AC3E}">
        <p14:creationId xmlns:p14="http://schemas.microsoft.com/office/powerpoint/2010/main" val="156002471"/>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extLst>
      <p:ext uri="{BB962C8B-B14F-4D97-AF65-F5344CB8AC3E}">
        <p14:creationId xmlns:p14="http://schemas.microsoft.com/office/powerpoint/2010/main" val="4152611578"/>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4080243293"/>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8EC6460A-C5DC-1343-893F-0646293802DB}" type="slidenum">
              <a:rPr lang="en-US"/>
              <a:pPr>
                <a:defRPr/>
              </a:pPr>
              <a:t>‹#›</a:t>
            </a:fld>
            <a:endParaRPr lang="en-US"/>
          </a:p>
        </p:txBody>
      </p:sp>
    </p:spTree>
    <p:extLst>
      <p:ext uri="{BB962C8B-B14F-4D97-AF65-F5344CB8AC3E}">
        <p14:creationId xmlns:p14="http://schemas.microsoft.com/office/powerpoint/2010/main" val="2341665449"/>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ヒラギノ角ゴ Pro W3" charset="-128"/>
                <a:cs typeface="ヒラギノ角ゴ Pro W3" charset="-128"/>
              </a:defRPr>
            </a:lvl1pPr>
          </a:lstStyle>
          <a:p>
            <a:pPr>
              <a:defRPr/>
            </a:pPr>
            <a:fld id="{99AFBCBD-F35F-7045-82F4-6406B9474C8E}" type="slidenum">
              <a:rPr lang="en-US"/>
              <a:pPr>
                <a:defRPr/>
              </a:pPr>
              <a:t>‹#›</a:t>
            </a:fld>
            <a:endParaRPr lang="en-US"/>
          </a:p>
        </p:txBody>
      </p:sp>
    </p:spTree>
    <p:extLst>
      <p:ext uri="{BB962C8B-B14F-4D97-AF65-F5344CB8AC3E}">
        <p14:creationId xmlns:p14="http://schemas.microsoft.com/office/powerpoint/2010/main" val="2614632078"/>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18931831"/>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870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870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a:defRPr/>
              </a:pPr>
              <a:endParaRPr lang="en-US"/>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a:defRPr/>
              </a:pPr>
              <a:endParaRPr lang="en-US"/>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109612"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BEF5479D-A10D-6F44-A44D-983FD11FB4DF}" type="slidenum">
              <a:rPr lang="en-US"/>
              <a:pPr>
                <a:defRPr/>
              </a:pPr>
              <a:t>‹#›</a:t>
            </a:fld>
            <a:endParaRPr lang="en-US"/>
          </a:p>
        </p:txBody>
      </p:sp>
    </p:spTree>
    <p:extLst>
      <p:ext uri="{BB962C8B-B14F-4D97-AF65-F5344CB8AC3E}">
        <p14:creationId xmlns:p14="http://schemas.microsoft.com/office/powerpoint/2010/main" val="2134199013"/>
      </p:ext>
    </p:extLst>
  </p:cSld>
  <p:clrMap bg1="dk2" tx1="lt1" bg2="dk1" tx2="lt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46838364"/>
      </p:ext>
    </p:extLst>
  </p:cSld>
  <p:clrMap bg1="dk2" tx1="lt1" bg2="dk1" tx2="lt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713787600"/>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DD1775B6-7CAB-454B-87B1-820A8F7C168E}"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158812019"/>
      </p:ext>
    </p:extLst>
  </p:cSld>
  <p:clrMap bg1="lt1" tx1="dk1" bg2="lt2" tx2="dk2" accent1="accent1" accent2="accent2" accent3="accent3" accent4="accent4" accent5="accent5" accent6="accent6" hlink="hlink" folHlink="folHlink"/>
  <p:sldLayoutIdLst>
    <p:sldLayoutId id="2147484055" r:id="rId1"/>
    <p:sldLayoutId id="214748405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eaLnBrk="0" hangingPunct="0">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eaLnBrk="0" hangingPunct="0">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36751A83-ED0D-1949-A2BB-C9823BFC2110}"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82934599"/>
      </p:ext>
    </p:extLst>
  </p:cSld>
  <p:clrMap bg1="dk2" tx1="lt1" bg2="dk1" tx2="lt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7579919"/>
      </p:ext>
    </p:extLst>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208148739"/>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9186" name="Group 2"/>
          <p:cNvGrpSpPr>
            <a:grpSpLocks/>
          </p:cNvGrpSpPr>
          <p:nvPr/>
        </p:nvGrpSpPr>
        <p:grpSpPr bwMode="auto">
          <a:xfrm>
            <a:off x="0" y="0"/>
            <a:ext cx="9159875" cy="6870700"/>
            <a:chOff x="0" y="0"/>
            <a:chExt cx="5770" cy="4328"/>
          </a:xfrm>
        </p:grpSpPr>
        <p:sp>
          <p:nvSpPr>
            <p:cNvPr id="31540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prstTxWarp prst="textNoShape">
                <a:avLst/>
              </a:prstTxWarp>
            </a:bodyPr>
            <a:lstStyle/>
            <a:p>
              <a:pPr algn="ctr">
                <a:defRPr/>
              </a:pPr>
              <a:endParaRPr kumimoji="1" lang="en-US" sz="1800">
                <a:solidFill>
                  <a:srgbClr val="2F1311"/>
                </a:solidFill>
                <a:latin typeface="Arial" charset="0"/>
              </a:endParaRPr>
            </a:p>
          </p:txBody>
        </p:sp>
        <p:sp>
          <p:nvSpPr>
            <p:cNvPr id="31540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lgn="ctr">
                <a:defRPr/>
              </a:pPr>
              <a:endParaRPr kumimoji="1" lang="en-US" sz="1800">
                <a:solidFill>
                  <a:srgbClr val="2F1311"/>
                </a:solidFill>
                <a:latin typeface="Arial" charset="0"/>
              </a:endParaRPr>
            </a:p>
          </p:txBody>
        </p:sp>
        <p:sp>
          <p:nvSpPr>
            <p:cNvPr id="49050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en-US" sz="1800">
                <a:solidFill>
                  <a:srgbClr val="2F1311"/>
                </a:solidFill>
                <a:latin typeface="Arial" pitchFamily="-105" charset="0"/>
              </a:endParaRPr>
            </a:p>
          </p:txBody>
        </p:sp>
        <p:grpSp>
          <p:nvGrpSpPr>
            <p:cNvPr id="349195" name="Group 6"/>
            <p:cNvGrpSpPr>
              <a:grpSpLocks/>
            </p:cNvGrpSpPr>
            <p:nvPr/>
          </p:nvGrpSpPr>
          <p:grpSpPr bwMode="auto">
            <a:xfrm>
              <a:off x="4944" y="1"/>
              <a:ext cx="816" cy="3974"/>
              <a:chOff x="4944" y="1"/>
              <a:chExt cx="816" cy="3974"/>
            </a:xfrm>
          </p:grpSpPr>
          <p:grpSp>
            <p:nvGrpSpPr>
              <p:cNvPr id="349207" name="Group 7"/>
              <p:cNvGrpSpPr>
                <a:grpSpLocks/>
              </p:cNvGrpSpPr>
              <p:nvPr userDrawn="1"/>
            </p:nvGrpSpPr>
            <p:grpSpPr bwMode="auto">
              <a:xfrm>
                <a:off x="5280" y="1"/>
                <a:ext cx="480" cy="1430"/>
                <a:chOff x="5280" y="1"/>
                <a:chExt cx="480" cy="1430"/>
              </a:xfrm>
            </p:grpSpPr>
            <p:grpSp>
              <p:nvGrpSpPr>
                <p:cNvPr id="349228" name="Group 8"/>
                <p:cNvGrpSpPr>
                  <a:grpSpLocks/>
                </p:cNvGrpSpPr>
                <p:nvPr userDrawn="1"/>
              </p:nvGrpSpPr>
              <p:grpSpPr bwMode="auto">
                <a:xfrm rot="-5400000">
                  <a:off x="5484" y="0"/>
                  <a:ext cx="174" cy="176"/>
                  <a:chOff x="1657" y="323"/>
                  <a:chExt cx="1691" cy="2560"/>
                </a:xfrm>
              </p:grpSpPr>
              <p:grpSp>
                <p:nvGrpSpPr>
                  <p:cNvPr id="349237" name="Group 9"/>
                  <p:cNvGrpSpPr>
                    <a:grpSpLocks/>
                  </p:cNvGrpSpPr>
                  <p:nvPr/>
                </p:nvGrpSpPr>
                <p:grpSpPr bwMode="auto">
                  <a:xfrm>
                    <a:off x="1657" y="323"/>
                    <a:ext cx="1691" cy="2560"/>
                    <a:chOff x="1657" y="323"/>
                    <a:chExt cx="1691" cy="2560"/>
                  </a:xfrm>
                </p:grpSpPr>
                <p:sp>
                  <p:nvSpPr>
                    <p:cNvPr id="315452" name="Freeform 10"/>
                    <p:cNvSpPr>
                      <a:spLocks/>
                    </p:cNvSpPr>
                    <p:nvPr/>
                  </p:nvSpPr>
                  <p:spPr bwMode="auto">
                    <a:xfrm>
                      <a:off x="2541" y="323"/>
                      <a:ext cx="1234" cy="2560"/>
                    </a:xfrm>
                    <a:custGeom>
                      <a:avLst/>
                      <a:gdLst>
                        <a:gd name="T0" fmla="*/ 352 w 1231"/>
                        <a:gd name="T1" fmla="*/ 283 h 2560"/>
                        <a:gd name="T2" fmla="*/ 430 w 1231"/>
                        <a:gd name="T3" fmla="*/ 115 h 2560"/>
                        <a:gd name="T4" fmla="*/ 598 w 1231"/>
                        <a:gd name="T5" fmla="*/ 7 h 2560"/>
                        <a:gd name="T6" fmla="*/ 925 w 1231"/>
                        <a:gd name="T7" fmla="*/ 61 h 2560"/>
                        <a:gd name="T8" fmla="*/ 1096 w 1231"/>
                        <a:gd name="T9" fmla="*/ 349 h 2560"/>
                        <a:gd name="T10" fmla="*/ 1009 w 1231"/>
                        <a:gd name="T11" fmla="*/ 769 h 2560"/>
                        <a:gd name="T12" fmla="*/ 973 w 1231"/>
                        <a:gd name="T13" fmla="*/ 943 h 2560"/>
                        <a:gd name="T14" fmla="*/ 1150 w 1231"/>
                        <a:gd name="T15" fmla="*/ 1075 h 2560"/>
                        <a:gd name="T16" fmla="*/ 1276 w 1231"/>
                        <a:gd name="T17" fmla="*/ 1525 h 2560"/>
                        <a:gd name="T18" fmla="*/ 1168 w 1231"/>
                        <a:gd name="T19" fmla="*/ 1969 h 2560"/>
                        <a:gd name="T20" fmla="*/ 937 w 1231"/>
                        <a:gd name="T21" fmla="*/ 2077 h 2560"/>
                        <a:gd name="T22" fmla="*/ 751 w 1231"/>
                        <a:gd name="T23" fmla="*/ 2059 h 2560"/>
                        <a:gd name="T24" fmla="*/ 685 w 1231"/>
                        <a:gd name="T25" fmla="*/ 2251 h 2560"/>
                        <a:gd name="T26" fmla="*/ 544 w 1231"/>
                        <a:gd name="T27" fmla="*/ 2527 h 2560"/>
                        <a:gd name="T28" fmla="*/ 226 w 1231"/>
                        <a:gd name="T29" fmla="*/ 2509 h 2560"/>
                        <a:gd name="T30" fmla="*/ 31 w 1231"/>
                        <a:gd name="T31" fmla="*/ 2227 h 2560"/>
                        <a:gd name="T32" fmla="*/ 25 w 1231"/>
                        <a:gd name="T33" fmla="*/ 1969 h 2560"/>
                        <a:gd name="T34" fmla="*/ 145 w 1231"/>
                        <a:gd name="T35" fmla="*/ 1651 h 2560"/>
                        <a:gd name="T36" fmla="*/ 274 w 1231"/>
                        <a:gd name="T37" fmla="*/ 1513 h 2560"/>
                        <a:gd name="T38" fmla="*/ 232 w 1231"/>
                        <a:gd name="T39" fmla="*/ 1729 h 2560"/>
                        <a:gd name="T40" fmla="*/ 73 w 1231"/>
                        <a:gd name="T41" fmla="*/ 2023 h 2560"/>
                        <a:gd name="T42" fmla="*/ 169 w 1231"/>
                        <a:gd name="T43" fmla="*/ 2323 h 2560"/>
                        <a:gd name="T44" fmla="*/ 454 w 1231"/>
                        <a:gd name="T45" fmla="*/ 2431 h 2560"/>
                        <a:gd name="T46" fmla="*/ 610 w 1231"/>
                        <a:gd name="T47" fmla="*/ 2227 h 2560"/>
                        <a:gd name="T48" fmla="*/ 592 w 1231"/>
                        <a:gd name="T49" fmla="*/ 1807 h 2560"/>
                        <a:gd name="T50" fmla="*/ 508 w 1231"/>
                        <a:gd name="T51" fmla="*/ 1531 h 2560"/>
                        <a:gd name="T52" fmla="*/ 550 w 1231"/>
                        <a:gd name="T53" fmla="*/ 1459 h 2560"/>
                        <a:gd name="T54" fmla="*/ 655 w 1231"/>
                        <a:gd name="T55" fmla="*/ 1633 h 2560"/>
                        <a:gd name="T56" fmla="*/ 751 w 1231"/>
                        <a:gd name="T57" fmla="*/ 1933 h 2560"/>
                        <a:gd name="T58" fmla="*/ 997 w 1231"/>
                        <a:gd name="T59" fmla="*/ 1963 h 2560"/>
                        <a:gd name="T60" fmla="*/ 1180 w 1231"/>
                        <a:gd name="T61" fmla="*/ 1687 h 2560"/>
                        <a:gd name="T62" fmla="*/ 1162 w 1231"/>
                        <a:gd name="T63" fmla="*/ 1273 h 2560"/>
                        <a:gd name="T64" fmla="*/ 913 w 1231"/>
                        <a:gd name="T65" fmla="*/ 1057 h 2560"/>
                        <a:gd name="T66" fmla="*/ 709 w 1231"/>
                        <a:gd name="T67" fmla="*/ 1129 h 2560"/>
                        <a:gd name="T68" fmla="*/ 592 w 1231"/>
                        <a:gd name="T69" fmla="*/ 1117 h 2560"/>
                        <a:gd name="T70" fmla="*/ 649 w 1231"/>
                        <a:gd name="T71" fmla="*/ 1033 h 2560"/>
                        <a:gd name="T72" fmla="*/ 841 w 1231"/>
                        <a:gd name="T73" fmla="*/ 937 h 2560"/>
                        <a:gd name="T74" fmla="*/ 979 w 1231"/>
                        <a:gd name="T75" fmla="*/ 613 h 2560"/>
                        <a:gd name="T76" fmla="*/ 913 w 1231"/>
                        <a:gd name="T77" fmla="*/ 175 h 2560"/>
                        <a:gd name="T78" fmla="*/ 649 w 1231"/>
                        <a:gd name="T79" fmla="*/ 103 h 2560"/>
                        <a:gd name="T80" fmla="*/ 406 w 1231"/>
                        <a:gd name="T81" fmla="*/ 355 h 2560"/>
                        <a:gd name="T82" fmla="*/ 418 w 1231"/>
                        <a:gd name="T83" fmla="*/ 763 h 2560"/>
                        <a:gd name="T84" fmla="*/ 358 w 1231"/>
                        <a:gd name="T85" fmla="*/ 949 h 2560"/>
                        <a:gd name="T86" fmla="*/ 304 w 1231"/>
                        <a:gd name="T87" fmla="*/ 685 h 2560"/>
                        <a:gd name="T88" fmla="*/ 322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53" name="Freeform 11"/>
                    <p:cNvSpPr>
                      <a:spLocks/>
                    </p:cNvSpPr>
                    <p:nvPr/>
                  </p:nvSpPr>
                  <p:spPr bwMode="auto">
                    <a:xfrm>
                      <a:off x="1871" y="61"/>
                      <a:ext cx="865" cy="2065"/>
                    </a:xfrm>
                    <a:custGeom>
                      <a:avLst/>
                      <a:gdLst>
                        <a:gd name="T0" fmla="*/ 785 w 865"/>
                        <a:gd name="T1" fmla="*/ 508 h 2071"/>
                        <a:gd name="T2" fmla="*/ 797 w 865"/>
                        <a:gd name="T3" fmla="*/ 335 h 2071"/>
                        <a:gd name="T4" fmla="*/ 863 w 865"/>
                        <a:gd name="T5" fmla="*/ 191 h 2071"/>
                        <a:gd name="T6" fmla="*/ 809 w 865"/>
                        <a:gd name="T7" fmla="*/ 203 h 2071"/>
                        <a:gd name="T8" fmla="*/ 749 w 865"/>
                        <a:gd name="T9" fmla="*/ 203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1 h 2071"/>
                        <a:gd name="T22" fmla="*/ 119 w 865"/>
                        <a:gd name="T23" fmla="*/ 389 h 2071"/>
                        <a:gd name="T24" fmla="*/ 131 w 865"/>
                        <a:gd name="T25" fmla="*/ 560 h 2071"/>
                        <a:gd name="T26" fmla="*/ 173 w 865"/>
                        <a:gd name="T27" fmla="*/ 752 h 2071"/>
                        <a:gd name="T28" fmla="*/ 197 w 865"/>
                        <a:gd name="T29" fmla="*/ 846 h 2071"/>
                        <a:gd name="T30" fmla="*/ 167 w 865"/>
                        <a:gd name="T31" fmla="*/ 941 h 2071"/>
                        <a:gd name="T32" fmla="*/ 65 w 865"/>
                        <a:gd name="T33" fmla="*/ 1079 h 2071"/>
                        <a:gd name="T34" fmla="*/ 17 w 865"/>
                        <a:gd name="T35" fmla="*/ 1238 h 2071"/>
                        <a:gd name="T36" fmla="*/ 5 w 865"/>
                        <a:gd name="T37" fmla="*/ 1490 h 2071"/>
                        <a:gd name="T38" fmla="*/ 47 w 865"/>
                        <a:gd name="T39" fmla="*/ 1673 h 2071"/>
                        <a:gd name="T40" fmla="*/ 131 w 865"/>
                        <a:gd name="T41" fmla="*/ 1823 h 2071"/>
                        <a:gd name="T42" fmla="*/ 299 w 865"/>
                        <a:gd name="T43" fmla="*/ 1898 h 2071"/>
                        <a:gd name="T44" fmla="*/ 425 w 865"/>
                        <a:gd name="T45" fmla="*/ 1893 h 2071"/>
                        <a:gd name="T46" fmla="*/ 467 w 865"/>
                        <a:gd name="T47" fmla="*/ 1904 h 2071"/>
                        <a:gd name="T48" fmla="*/ 497 w 865"/>
                        <a:gd name="T49" fmla="*/ 1976 h 2071"/>
                        <a:gd name="T50" fmla="*/ 497 w 865"/>
                        <a:gd name="T51" fmla="*/ 1878 h 2071"/>
                        <a:gd name="T52" fmla="*/ 557 w 865"/>
                        <a:gd name="T53" fmla="*/ 1703 h 2071"/>
                        <a:gd name="T54" fmla="*/ 617 w 865"/>
                        <a:gd name="T55" fmla="*/ 1583 h 2071"/>
                        <a:gd name="T56" fmla="*/ 581 w 865"/>
                        <a:gd name="T57" fmla="*/ 1625 h 2071"/>
                        <a:gd name="T58" fmla="*/ 515 w 865"/>
                        <a:gd name="T59" fmla="*/ 1745 h 2071"/>
                        <a:gd name="T60" fmla="*/ 407 w 865"/>
                        <a:gd name="T61" fmla="*/ 1828 h 2071"/>
                        <a:gd name="T62" fmla="*/ 269 w 865"/>
                        <a:gd name="T63" fmla="*/ 1823 h 2071"/>
                        <a:gd name="T64" fmla="*/ 179 w 865"/>
                        <a:gd name="T65" fmla="*/ 1739 h 2071"/>
                        <a:gd name="T66" fmla="*/ 113 w 865"/>
                        <a:gd name="T67" fmla="*/ 1565 h 2071"/>
                        <a:gd name="T68" fmla="*/ 107 w 865"/>
                        <a:gd name="T69" fmla="*/ 1334 h 2071"/>
                        <a:gd name="T70" fmla="*/ 137 w 865"/>
                        <a:gd name="T71" fmla="*/ 1145 h 2071"/>
                        <a:gd name="T72" fmla="*/ 203 w 865"/>
                        <a:gd name="T73" fmla="*/ 1025 h 2071"/>
                        <a:gd name="T74" fmla="*/ 323 w 865"/>
                        <a:gd name="T75" fmla="*/ 977 h 2071"/>
                        <a:gd name="T76" fmla="*/ 509 w 865"/>
                        <a:gd name="T77" fmla="*/ 1031 h 2071"/>
                        <a:gd name="T78" fmla="*/ 611 w 865"/>
                        <a:gd name="T79" fmla="*/ 1079 h 2071"/>
                        <a:gd name="T80" fmla="*/ 665 w 865"/>
                        <a:gd name="T81" fmla="*/ 1055 h 2071"/>
                        <a:gd name="T82" fmla="*/ 659 w 865"/>
                        <a:gd name="T83" fmla="*/ 1001 h 2071"/>
                        <a:gd name="T84" fmla="*/ 611 w 865"/>
                        <a:gd name="T85" fmla="*/ 959 h 2071"/>
                        <a:gd name="T86" fmla="*/ 497 w 865"/>
                        <a:gd name="T87" fmla="*/ 935 h 2071"/>
                        <a:gd name="T88" fmla="*/ 323 w 865"/>
                        <a:gd name="T89" fmla="*/ 854 h 2071"/>
                        <a:gd name="T90" fmla="*/ 233 w 865"/>
                        <a:gd name="T91" fmla="*/ 650 h 2071"/>
                        <a:gd name="T92" fmla="*/ 209 w 865"/>
                        <a:gd name="T93" fmla="*/ 401 h 2071"/>
                        <a:gd name="T94" fmla="*/ 317 w 865"/>
                        <a:gd name="T95" fmla="*/ 170 h 2071"/>
                        <a:gd name="T96" fmla="*/ 485 w 865"/>
                        <a:gd name="T97" fmla="*/ 110 h 2071"/>
                        <a:gd name="T98" fmla="*/ 617 w 865"/>
                        <a:gd name="T99" fmla="*/ 164 h 2071"/>
                        <a:gd name="T100" fmla="*/ 707 w 865"/>
                        <a:gd name="T101" fmla="*/ 275 h 2071"/>
                        <a:gd name="T102" fmla="*/ 737 w 865"/>
                        <a:gd name="T103" fmla="*/ 413 h 2071"/>
                        <a:gd name="T104" fmla="*/ 773 w 865"/>
                        <a:gd name="T105" fmla="*/ 572 h 2071"/>
                        <a:gd name="T106" fmla="*/ 809 w 865"/>
                        <a:gd name="T107" fmla="*/ 554 h 2071"/>
                        <a:gd name="T108" fmla="*/ 785 w 865"/>
                        <a:gd name="T109" fmla="*/ 50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grpSp>
              <p:sp>
                <p:nvSpPr>
                  <p:cNvPr id="315446" name="Oval 12"/>
                  <p:cNvSpPr>
                    <a:spLocks noChangeArrowheads="1"/>
                  </p:cNvSpPr>
                  <p:nvPr/>
                </p:nvSpPr>
                <p:spPr bwMode="auto">
                  <a:xfrm>
                    <a:off x="2415" y="1108"/>
                    <a:ext cx="175" cy="247"/>
                  </a:xfrm>
                  <a:prstGeom prst="ellipse">
                    <a:avLst/>
                  </a:prstGeom>
                  <a:solidFill>
                    <a:srgbClr val="E7D6B7"/>
                  </a:solidFill>
                  <a:ln w="9525">
                    <a:noFill/>
                    <a:round/>
                    <a:headEnd/>
                    <a:tailEnd/>
                  </a:ln>
                </p:spPr>
                <p:txBody>
                  <a:bodyPr wrap="none" anchor="ctr">
                    <a:prstTxWarp prst="textNoShape">
                      <a:avLst/>
                    </a:prstTxWarp>
                  </a:bodyPr>
                  <a:lstStyle/>
                  <a:p>
                    <a:pPr algn="ctr">
                      <a:defRPr/>
                    </a:pPr>
                    <a:endParaRPr lang="en-US">
                      <a:solidFill>
                        <a:srgbClr val="2F1311"/>
                      </a:solidFill>
                    </a:endParaRPr>
                  </a:p>
                </p:txBody>
              </p:sp>
              <p:sp>
                <p:nvSpPr>
                  <p:cNvPr id="315447" name="Freeform 13"/>
                  <p:cNvSpPr>
                    <a:spLocks/>
                  </p:cNvSpPr>
                  <p:nvPr/>
                </p:nvSpPr>
                <p:spPr bwMode="auto">
                  <a:xfrm>
                    <a:off x="3027" y="425"/>
                    <a:ext cx="262" cy="524"/>
                  </a:xfrm>
                  <a:custGeom>
                    <a:avLst/>
                    <a:gdLst>
                      <a:gd name="T0" fmla="*/ 3 w 266"/>
                      <a:gd name="T1" fmla="*/ 528 h 521"/>
                      <a:gd name="T2" fmla="*/ 27 w 266"/>
                      <a:gd name="T3" fmla="*/ 303 h 521"/>
                      <a:gd name="T4" fmla="*/ 90 w 266"/>
                      <a:gd name="T5" fmla="*/ 45 h 521"/>
                      <a:gd name="T6" fmla="*/ 147 w 266"/>
                      <a:gd name="T7" fmla="*/ 3 h 521"/>
                      <a:gd name="T8" fmla="*/ 190 w 266"/>
                      <a:gd name="T9" fmla="*/ 39 h 521"/>
                      <a:gd name="T10" fmla="*/ 208 w 266"/>
                      <a:gd name="T11" fmla="*/ 144 h 521"/>
                      <a:gd name="T12" fmla="*/ 163 w 266"/>
                      <a:gd name="T13" fmla="*/ 303 h 521"/>
                      <a:gd name="T14" fmla="*/ 87 w 266"/>
                      <a:gd name="T15" fmla="*/ 522 h 521"/>
                      <a:gd name="T16" fmla="*/ 33 w 266"/>
                      <a:gd name="T17" fmla="*/ 546 h 521"/>
                      <a:gd name="T18" fmla="*/ 3 w 266"/>
                      <a:gd name="T19" fmla="*/ 528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48" name="Freeform 14"/>
                  <p:cNvSpPr>
                    <a:spLocks/>
                  </p:cNvSpPr>
                  <p:nvPr/>
                </p:nvSpPr>
                <p:spPr bwMode="auto">
                  <a:xfrm>
                    <a:off x="3095" y="1588"/>
                    <a:ext cx="398" cy="349"/>
                  </a:xfrm>
                  <a:custGeom>
                    <a:avLst/>
                    <a:gdLst>
                      <a:gd name="T0" fmla="*/ 130 w 392"/>
                      <a:gd name="T1" fmla="*/ 297 h 340"/>
                      <a:gd name="T2" fmla="*/ 16 w 392"/>
                      <a:gd name="T3" fmla="*/ 128 h 340"/>
                      <a:gd name="T4" fmla="*/ 4 w 392"/>
                      <a:gd name="T5" fmla="*/ 63 h 340"/>
                      <a:gd name="T6" fmla="*/ 28 w 392"/>
                      <a:gd name="T7" fmla="*/ 3 h 340"/>
                      <a:gd name="T8" fmla="*/ 160 w 392"/>
                      <a:gd name="T9" fmla="*/ 42 h 340"/>
                      <a:gd name="T10" fmla="*/ 314 w 392"/>
                      <a:gd name="T11" fmla="*/ 110 h 340"/>
                      <a:gd name="T12" fmla="*/ 458 w 392"/>
                      <a:gd name="T13" fmla="*/ 235 h 340"/>
                      <a:gd name="T14" fmla="*/ 486 w 392"/>
                      <a:gd name="T15" fmla="*/ 403 h 340"/>
                      <a:gd name="T16" fmla="*/ 426 w 392"/>
                      <a:gd name="T17" fmla="*/ 493 h 340"/>
                      <a:gd name="T18" fmla="*/ 306 w 392"/>
                      <a:gd name="T19" fmla="*/ 467 h 340"/>
                      <a:gd name="T20" fmla="*/ 130 w 392"/>
                      <a:gd name="T21" fmla="*/ 29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49" name="Freeform 15"/>
                  <p:cNvSpPr>
                    <a:spLocks/>
                  </p:cNvSpPr>
                  <p:nvPr/>
                </p:nvSpPr>
                <p:spPr bwMode="auto">
                  <a:xfrm>
                    <a:off x="2794" y="1923"/>
                    <a:ext cx="146" cy="567"/>
                  </a:xfrm>
                  <a:custGeom>
                    <a:avLst/>
                    <a:gdLst>
                      <a:gd name="T0" fmla="*/ 15 w 151"/>
                      <a:gd name="T1" fmla="*/ 210 h 558"/>
                      <a:gd name="T2" fmla="*/ 27 w 151"/>
                      <a:gd name="T3" fmla="*/ 54 h 558"/>
                      <a:gd name="T4" fmla="*/ 40 w 151"/>
                      <a:gd name="T5" fmla="*/ 3 h 558"/>
                      <a:gd name="T6" fmla="*/ 66 w 151"/>
                      <a:gd name="T7" fmla="*/ 27 h 558"/>
                      <a:gd name="T8" fmla="*/ 84 w 151"/>
                      <a:gd name="T9" fmla="*/ 210 h 558"/>
                      <a:gd name="T10" fmla="*/ 87 w 151"/>
                      <a:gd name="T11" fmla="*/ 538 h 558"/>
                      <a:gd name="T12" fmla="*/ 59 w 151"/>
                      <a:gd name="T13" fmla="*/ 690 h 558"/>
                      <a:gd name="T14" fmla="*/ 15 w 151"/>
                      <a:gd name="T15" fmla="*/ 652 h 558"/>
                      <a:gd name="T16" fmla="*/ 0 w 151"/>
                      <a:gd name="T17" fmla="*/ 399 h 558"/>
                      <a:gd name="T18" fmla="*/ 15 w 151"/>
                      <a:gd name="T19" fmla="*/ 21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50" name="Freeform 16"/>
                  <p:cNvSpPr>
                    <a:spLocks/>
                  </p:cNvSpPr>
                  <p:nvPr/>
                </p:nvSpPr>
                <p:spPr bwMode="auto">
                  <a:xfrm>
                    <a:off x="1910" y="1588"/>
                    <a:ext cx="389" cy="247"/>
                  </a:xfrm>
                  <a:custGeom>
                    <a:avLst/>
                    <a:gdLst>
                      <a:gd name="T0" fmla="*/ 160 w 392"/>
                      <a:gd name="T1" fmla="*/ 46 h 253"/>
                      <a:gd name="T2" fmla="*/ 277 w 392"/>
                      <a:gd name="T3" fmla="*/ 19 h 253"/>
                      <a:gd name="T4" fmla="*/ 323 w 392"/>
                      <a:gd name="T5" fmla="*/ 7 h 253"/>
                      <a:gd name="T6" fmla="*/ 340 w 392"/>
                      <a:gd name="T7" fmla="*/ 46 h 253"/>
                      <a:gd name="T8" fmla="*/ 295 w 392"/>
                      <a:gd name="T9" fmla="*/ 93 h 253"/>
                      <a:gd name="T10" fmla="*/ 178 w 392"/>
                      <a:gd name="T11" fmla="*/ 156 h 253"/>
                      <a:gd name="T12" fmla="*/ 37 w 392"/>
                      <a:gd name="T13" fmla="*/ 173 h 253"/>
                      <a:gd name="T14" fmla="*/ 1 w 392"/>
                      <a:gd name="T15" fmla="*/ 132 h 253"/>
                      <a:gd name="T16" fmla="*/ 43 w 392"/>
                      <a:gd name="T17" fmla="*/ 81 h 253"/>
                      <a:gd name="T18" fmla="*/ 160 w 392"/>
                      <a:gd name="T19" fmla="*/ 46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51" name="Freeform 17"/>
                  <p:cNvSpPr>
                    <a:spLocks/>
                  </p:cNvSpPr>
                  <p:nvPr/>
                </p:nvSpPr>
                <p:spPr bwMode="auto">
                  <a:xfrm>
                    <a:off x="2094" y="614"/>
                    <a:ext cx="233" cy="378"/>
                  </a:xfrm>
                  <a:custGeom>
                    <a:avLst/>
                    <a:gdLst>
                      <a:gd name="T0" fmla="*/ 59 w 238"/>
                      <a:gd name="T1" fmla="*/ 198 h 386"/>
                      <a:gd name="T2" fmla="*/ 23 w 238"/>
                      <a:gd name="T3" fmla="*/ 141 h 386"/>
                      <a:gd name="T4" fmla="*/ 0 w 238"/>
                      <a:gd name="T5" fmla="*/ 69 h 386"/>
                      <a:gd name="T6" fmla="*/ 23 w 238"/>
                      <a:gd name="T7" fmla="*/ 12 h 386"/>
                      <a:gd name="T8" fmla="*/ 89 w 238"/>
                      <a:gd name="T9" fmla="*/ 24 h 386"/>
                      <a:gd name="T10" fmla="*/ 131 w 238"/>
                      <a:gd name="T11" fmla="*/ 98 h 386"/>
                      <a:gd name="T12" fmla="*/ 170 w 238"/>
                      <a:gd name="T13" fmla="*/ 224 h 386"/>
                      <a:gd name="T14" fmla="*/ 149 w 238"/>
                      <a:gd name="T15" fmla="*/ 276 h 386"/>
                      <a:gd name="T16" fmla="*/ 122 w 238"/>
                      <a:gd name="T17" fmla="*/ 259 h 386"/>
                      <a:gd name="T18" fmla="*/ 59 w 238"/>
                      <a:gd name="T19" fmla="*/ 198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grpSp>
            <p:pic>
              <p:nvPicPr>
                <p:cNvPr id="349229" name="Picture 1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w="9525">
                  <a:noFill/>
                  <a:miter lim="800000"/>
                  <a:headEnd/>
                  <a:tailEnd/>
                </a:ln>
              </p:spPr>
            </p:pic>
            <p:pic>
              <p:nvPicPr>
                <p:cNvPr id="349230" name="Picture 1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w="9525">
                  <a:noFill/>
                  <a:miter lim="800000"/>
                  <a:headEnd/>
                  <a:tailEnd/>
                </a:ln>
              </p:spPr>
            </p:pic>
            <p:pic>
              <p:nvPicPr>
                <p:cNvPr id="349231" name="Picture 2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w="9525">
                  <a:noFill/>
                  <a:miter lim="800000"/>
                  <a:headEnd/>
                  <a:tailEnd/>
                </a:ln>
              </p:spPr>
            </p:pic>
            <p:pic>
              <p:nvPicPr>
                <p:cNvPr id="349232" name="Picture 2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w="9525">
                  <a:noFill/>
                  <a:miter lim="800000"/>
                  <a:headEnd/>
                  <a:tailEnd/>
                </a:ln>
              </p:spPr>
            </p:pic>
            <p:pic>
              <p:nvPicPr>
                <p:cNvPr id="349233" name="Picture 2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w="9525">
                  <a:noFill/>
                  <a:miter lim="800000"/>
                  <a:headEnd/>
                  <a:tailEnd/>
                </a:ln>
              </p:spPr>
            </p:pic>
            <p:pic>
              <p:nvPicPr>
                <p:cNvPr id="349234" name="Picture 2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w="9525">
                  <a:noFill/>
                  <a:miter lim="800000"/>
                  <a:headEnd/>
                  <a:tailEnd/>
                </a:ln>
              </p:spPr>
            </p:pic>
            <p:pic>
              <p:nvPicPr>
                <p:cNvPr id="349235" name="Picture 2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w="9525">
                  <a:noFill/>
                  <a:miter lim="800000"/>
                  <a:headEnd/>
                  <a:tailEnd/>
                </a:ln>
              </p:spPr>
            </p:pic>
            <p:pic>
              <p:nvPicPr>
                <p:cNvPr id="349236" name="Picture 2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w="9525">
                  <a:noFill/>
                  <a:miter lim="800000"/>
                  <a:headEnd/>
                  <a:tailEnd/>
                </a:ln>
              </p:spPr>
            </p:pic>
          </p:grpSp>
          <p:grpSp>
            <p:nvGrpSpPr>
              <p:cNvPr id="349208" name="Group 26"/>
              <p:cNvGrpSpPr>
                <a:grpSpLocks/>
              </p:cNvGrpSpPr>
              <p:nvPr userDrawn="1"/>
            </p:nvGrpSpPr>
            <p:grpSpPr bwMode="auto">
              <a:xfrm>
                <a:off x="4944" y="1008"/>
                <a:ext cx="522" cy="2967"/>
                <a:chOff x="4944" y="1008"/>
                <a:chExt cx="522" cy="2967"/>
              </a:xfrm>
            </p:grpSpPr>
            <p:pic>
              <p:nvPicPr>
                <p:cNvPr id="349209" name="Picture 2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w="9525">
                  <a:noFill/>
                  <a:miter lim="800000"/>
                  <a:headEnd/>
                  <a:tailEnd/>
                </a:ln>
              </p:spPr>
            </p:pic>
            <p:pic>
              <p:nvPicPr>
                <p:cNvPr id="349210" name="Picture 2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w="9525">
                  <a:noFill/>
                  <a:miter lim="800000"/>
                  <a:headEnd/>
                  <a:tailEnd/>
                </a:ln>
              </p:spPr>
            </p:pic>
            <p:pic>
              <p:nvPicPr>
                <p:cNvPr id="349211" name="Picture 2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w="9525">
                  <a:noFill/>
                  <a:miter lim="800000"/>
                  <a:headEnd/>
                  <a:tailEnd/>
                </a:ln>
              </p:spPr>
            </p:pic>
            <p:pic>
              <p:nvPicPr>
                <p:cNvPr id="349212" name="Picture 3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w="9525">
                  <a:noFill/>
                  <a:miter lim="800000"/>
                  <a:headEnd/>
                  <a:tailEnd/>
                </a:ln>
              </p:spPr>
            </p:pic>
            <p:pic>
              <p:nvPicPr>
                <p:cNvPr id="349213" name="Picture 3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w="9525">
                  <a:noFill/>
                  <a:miter lim="800000"/>
                  <a:headEnd/>
                  <a:tailEnd/>
                </a:ln>
              </p:spPr>
            </p:pic>
            <p:pic>
              <p:nvPicPr>
                <p:cNvPr id="349214" name="Picture 3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w="9525">
                  <a:noFill/>
                  <a:miter lim="800000"/>
                  <a:headEnd/>
                  <a:tailEnd/>
                </a:ln>
              </p:spPr>
            </p:pic>
            <p:pic>
              <p:nvPicPr>
                <p:cNvPr id="349215" name="Picture 3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w="9525">
                  <a:noFill/>
                  <a:miter lim="800000"/>
                  <a:headEnd/>
                  <a:tailEnd/>
                </a:ln>
              </p:spPr>
            </p:pic>
            <p:pic>
              <p:nvPicPr>
                <p:cNvPr id="349216" name="Picture 3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w="9525">
                  <a:noFill/>
                  <a:miter lim="800000"/>
                  <a:headEnd/>
                  <a:tailEnd/>
                </a:ln>
              </p:spPr>
            </p:pic>
            <p:pic>
              <p:nvPicPr>
                <p:cNvPr id="349217" name="Picture 3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w="9525">
                  <a:noFill/>
                  <a:miter lim="800000"/>
                  <a:headEnd/>
                  <a:tailEnd/>
                </a:ln>
              </p:spPr>
            </p:pic>
            <p:pic>
              <p:nvPicPr>
                <p:cNvPr id="349218" name="Picture 3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w="9525">
                  <a:noFill/>
                  <a:miter lim="800000"/>
                  <a:headEnd/>
                  <a:tailEnd/>
                </a:ln>
              </p:spPr>
            </p:pic>
            <p:pic>
              <p:nvPicPr>
                <p:cNvPr id="349219" name="Picture 3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w="9525">
                  <a:noFill/>
                  <a:miter lim="800000"/>
                  <a:headEnd/>
                  <a:tailEnd/>
                </a:ln>
              </p:spPr>
            </p:pic>
            <p:pic>
              <p:nvPicPr>
                <p:cNvPr id="349220" name="Picture 3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w="9525">
                  <a:noFill/>
                  <a:miter lim="800000"/>
                  <a:headEnd/>
                  <a:tailEnd/>
                </a:ln>
              </p:spPr>
            </p:pic>
            <p:pic>
              <p:nvPicPr>
                <p:cNvPr id="349221" name="Picture 3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w="9525">
                  <a:noFill/>
                  <a:miter lim="800000"/>
                  <a:headEnd/>
                  <a:tailEnd/>
                </a:ln>
              </p:spPr>
            </p:pic>
            <p:pic>
              <p:nvPicPr>
                <p:cNvPr id="349222" name="Picture 4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w="9525">
                  <a:noFill/>
                  <a:miter lim="800000"/>
                  <a:headEnd/>
                  <a:tailEnd/>
                </a:ln>
              </p:spPr>
            </p:pic>
            <p:pic>
              <p:nvPicPr>
                <p:cNvPr id="349223" name="Picture 4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w="9525">
                  <a:noFill/>
                  <a:miter lim="800000"/>
                  <a:headEnd/>
                  <a:tailEnd/>
                </a:ln>
              </p:spPr>
            </p:pic>
            <p:pic>
              <p:nvPicPr>
                <p:cNvPr id="349224" name="Picture 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w="9525">
                  <a:noFill/>
                  <a:miter lim="800000"/>
                  <a:headEnd/>
                  <a:tailEnd/>
                </a:ln>
              </p:spPr>
            </p:pic>
            <p:pic>
              <p:nvPicPr>
                <p:cNvPr id="349225" name="Picture 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w="9525">
                  <a:noFill/>
                  <a:miter lim="800000"/>
                  <a:headEnd/>
                  <a:tailEnd/>
                </a:ln>
              </p:spPr>
            </p:pic>
            <p:pic>
              <p:nvPicPr>
                <p:cNvPr id="349226" name="Picture 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w="9525">
                  <a:noFill/>
                  <a:miter lim="800000"/>
                  <a:headEnd/>
                  <a:tailEnd/>
                </a:ln>
              </p:spPr>
            </p:pic>
            <p:pic>
              <p:nvPicPr>
                <p:cNvPr id="349227" name="Picture 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w="9525">
                  <a:noFill/>
                  <a:miter lim="800000"/>
                  <a:headEnd/>
                  <a:tailEnd/>
                </a:ln>
              </p:spPr>
            </p:pic>
          </p:grpSp>
        </p:grpSp>
        <p:sp>
          <p:nvSpPr>
            <p:cNvPr id="31540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49054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ctr">
                <a:defRPr/>
              </a:pPr>
              <a:endParaRPr lang="en-US">
                <a:solidFill>
                  <a:srgbClr val="2F1311"/>
                </a:solidFill>
                <a:latin typeface="Times New Roman" pitchFamily="-105" charset="0"/>
              </a:endParaRPr>
            </a:p>
          </p:txBody>
        </p:sp>
        <p:sp>
          <p:nvSpPr>
            <p:cNvPr id="49054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ctr">
                <a:defRPr/>
              </a:pPr>
              <a:endParaRPr lang="en-US">
                <a:solidFill>
                  <a:srgbClr val="2F1311"/>
                </a:solidFill>
                <a:latin typeface="Times New Roman" pitchFamily="-105" charset="0"/>
              </a:endParaRPr>
            </a:p>
          </p:txBody>
        </p:sp>
        <p:sp>
          <p:nvSpPr>
            <p:cNvPr id="31540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a:defRPr/>
              </a:pPr>
              <a:endParaRPr lang="en-US">
                <a:solidFill>
                  <a:srgbClr val="2F1311"/>
                </a:solidFill>
              </a:endParaRPr>
            </a:p>
          </p:txBody>
        </p:sp>
        <p:sp>
          <p:nvSpPr>
            <p:cNvPr id="31540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a:defRPr/>
              </a:pPr>
              <a:endParaRPr lang="en-US">
                <a:solidFill>
                  <a:srgbClr val="2F1311"/>
                </a:solidFill>
              </a:endParaRPr>
            </a:p>
          </p:txBody>
        </p:sp>
        <p:sp>
          <p:nvSpPr>
            <p:cNvPr id="31540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1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p:spPr>
          <p:txBody>
            <a:bodyPr wrap="none" anchor="ctr">
              <a:prstTxWarp prst="textNoShape">
                <a:avLst/>
              </a:prstTxWarp>
            </a:bodyPr>
            <a:lstStyle/>
            <a:p>
              <a:pPr>
                <a:defRPr/>
              </a:pPr>
              <a:endParaRPr lang="en-US">
                <a:solidFill>
                  <a:srgbClr val="2F1311"/>
                </a:solidFill>
              </a:endParaRPr>
            </a:p>
          </p:txBody>
        </p:sp>
        <p:sp>
          <p:nvSpPr>
            <p:cNvPr id="49054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ctr">
                <a:defRPr/>
              </a:pPr>
              <a:endParaRPr lang="en-US">
                <a:solidFill>
                  <a:srgbClr val="2F1311"/>
                </a:solidFill>
                <a:latin typeface="Times New Roman" pitchFamily="-105" charset="0"/>
              </a:endParaRPr>
            </a:p>
          </p:txBody>
        </p:sp>
        <p:sp>
          <p:nvSpPr>
            <p:cNvPr id="31541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p:spPr>
          <p:txBody>
            <a:bodyPr wrap="none" anchor="ctr">
              <a:prstTxWarp prst="textNoShape">
                <a:avLst/>
              </a:prstTxWarp>
            </a:bodyPr>
            <a:lstStyle/>
            <a:p>
              <a:pPr algn="ctr">
                <a:defRPr/>
              </a:pPr>
              <a:endParaRPr kumimoji="1" lang="en-US" sz="1800">
                <a:solidFill>
                  <a:srgbClr val="2F1311"/>
                </a:solidFill>
                <a:latin typeface="Arial" charset="0"/>
              </a:endParaRPr>
            </a:p>
          </p:txBody>
        </p:sp>
        <p:sp>
          <p:nvSpPr>
            <p:cNvPr id="49055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ctr">
                <a:defRPr/>
              </a:pPr>
              <a:endParaRPr lang="en-US">
                <a:solidFill>
                  <a:srgbClr val="2F1311"/>
                </a:solidFill>
                <a:latin typeface="Times New Roman" pitchFamily="-105" charset="0"/>
              </a:endParaRPr>
            </a:p>
          </p:txBody>
        </p:sp>
        <p:sp>
          <p:nvSpPr>
            <p:cNvPr id="315414"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w="9525">
              <a:noFill/>
              <a:miter lim="800000"/>
              <a:headEnd/>
              <a:tailEnd/>
            </a:ln>
          </p:spPr>
          <p:txBody>
            <a:bodyPr rot="10800000" vert="eaVert" wrap="none" anchor="ctr">
              <a:prstTxWarp prst="textNoShape">
                <a:avLst/>
              </a:prstTxWarp>
            </a:bodyPr>
            <a:lstStyle/>
            <a:p>
              <a:pPr>
                <a:defRPr/>
              </a:pPr>
              <a:endParaRPr lang="en-US">
                <a:solidFill>
                  <a:srgbClr val="2F1311"/>
                </a:solidFill>
              </a:endParaRPr>
            </a:p>
          </p:txBody>
        </p:sp>
      </p:grpSp>
      <p:sp>
        <p:nvSpPr>
          <p:cNvPr id="349187" name="Rectangle 57"/>
          <p:cNvSpPr>
            <a:spLocks noGrp="1" noChangeArrowheads="1"/>
          </p:cNvSpPr>
          <p:nvPr>
            <p:ph type="title"/>
          </p:nvPr>
        </p:nvSpPr>
        <p:spPr bwMode="auto">
          <a:xfrm>
            <a:off x="219075" y="227013"/>
            <a:ext cx="7477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9188" name="Rectangle 58"/>
          <p:cNvSpPr>
            <a:spLocks noGrp="1" noChangeArrowheads="1"/>
          </p:cNvSpPr>
          <p:nvPr>
            <p:ph type="body" idx="1"/>
          </p:nvPr>
        </p:nvSpPr>
        <p:spPr bwMode="auto">
          <a:xfrm>
            <a:off x="263525" y="1598613"/>
            <a:ext cx="7386638"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055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2F1311"/>
                </a:solidFill>
                <a:latin typeface="+mn-lt"/>
                <a:ea typeface="+mn-ea"/>
                <a:cs typeface="+mn-cs"/>
              </a:defRPr>
            </a:lvl1pPr>
          </a:lstStyle>
          <a:p>
            <a:pPr>
              <a:defRPr/>
            </a:pPr>
            <a:endParaRPr lang="en-US">
              <a:latin typeface="Arial"/>
            </a:endParaRPr>
          </a:p>
        </p:txBody>
      </p:sp>
      <p:sp>
        <p:nvSpPr>
          <p:cNvPr id="49055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2F1311"/>
                </a:solidFill>
                <a:latin typeface="+mn-lt"/>
                <a:ea typeface="+mn-ea"/>
                <a:cs typeface="+mn-cs"/>
              </a:defRPr>
            </a:lvl1pPr>
          </a:lstStyle>
          <a:p>
            <a:pPr>
              <a:defRPr/>
            </a:pPr>
            <a:endParaRPr lang="en-US">
              <a:latin typeface="Arial"/>
            </a:endParaRPr>
          </a:p>
        </p:txBody>
      </p:sp>
      <p:sp>
        <p:nvSpPr>
          <p:cNvPr id="49055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2F1311"/>
                </a:solidFill>
                <a:latin typeface="Arial" charset="0"/>
              </a:defRPr>
            </a:lvl1pPr>
          </a:lstStyle>
          <a:p>
            <a:pPr>
              <a:defRPr/>
            </a:pPr>
            <a:fld id="{656DFF6C-0C55-3941-8F38-B31BA7DFCEE1}" type="slidenum">
              <a:rPr lang="en-US"/>
              <a:pPr>
                <a:defRPr/>
              </a:pPr>
              <a:t>‹#›</a:t>
            </a:fld>
            <a:endParaRPr lang="en-US"/>
          </a:p>
        </p:txBody>
      </p:sp>
    </p:spTree>
    <p:extLst>
      <p:ext uri="{BB962C8B-B14F-4D97-AF65-F5344CB8AC3E}">
        <p14:creationId xmlns:p14="http://schemas.microsoft.com/office/powerpoint/2010/main" val="3049324319"/>
      </p:ext>
    </p:extLst>
  </p:cSld>
  <p:clrMap bg1="lt1" tx1="dk1" bg2="lt2" tx2="dk2" accent1="accent1" accent2="accent2" accent3="accent3" accent4="accent4" accent5="accent5" accent6="accent6" hlink="hlink" folHlink="folHlink"/>
  <p:sldLayoutIdLst>
    <p:sldLayoutId id="2147484097" r:id="rId1"/>
  </p:sldLayoutIdLst>
  <p:transition/>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8478838" cy="6173788"/>
            <a:chOff x="0" y="0"/>
            <a:chExt cx="5341" cy="3889"/>
          </a:xfrm>
        </p:grpSpPr>
        <p:sp>
          <p:nvSpPr>
            <p:cNvPr id="3082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6ED35E2A-4D08-A84F-BFB8-519951EB962F}"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210931"/>
      </p:ext>
    </p:extLst>
  </p:cSld>
  <p:clrMap bg1="dk2" tx1="lt1" bg2="dk1" tx2="lt2" accent1="accent1" accent2="accent2" accent3="accent3" accent4="accent4" accent5="accent5" accent6="accent6" hlink="hlink" folHlink="folHlink"/>
  <p:sldLayoutIdLst>
    <p:sldLayoutId id="2147484099" r:id="rId1"/>
    <p:sldLayoutId id="2147484100" r:id="rId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654672423"/>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7565B797-632F-0C41-950B-B3EE25A903ED}"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17830879"/>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082985878"/>
      </p:ext>
    </p:extLst>
  </p:cSld>
  <p:clrMap bg1="dk2" tx1="lt1" bg2="dk1"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272776"/>
              </a:solidFill>
              <a:ea typeface="ＭＳ Ｐゴシック"/>
              <a:cs typeface="ＭＳ Ｐゴシック"/>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272776"/>
              </a:solidFill>
              <a:ea typeface="ＭＳ Ｐゴシック"/>
              <a:cs typeface="ＭＳ Ｐゴシック"/>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defTabSz="914400" fontAlgn="base">
              <a:spcBef>
                <a:spcPct val="0"/>
              </a:spcBef>
              <a:spcAft>
                <a:spcPct val="0"/>
              </a:spcAft>
              <a:defRPr/>
            </a:pPr>
            <a:fld id="{0C4625FC-B757-A144-AB9C-B11A81326754}" type="slidenum">
              <a:rPr lang="en-US">
                <a:solidFill>
                  <a:srgbClr val="272776"/>
                </a:solidFill>
                <a:ea typeface="ＭＳ Ｐゴシック" charset="-128"/>
                <a:cs typeface="ＭＳ Ｐゴシック" charset="-128"/>
              </a:rPr>
              <a:pPr defTabSz="914400" fontAlgn="base">
                <a:spcBef>
                  <a:spcPct val="0"/>
                </a:spcBef>
                <a:spcAft>
                  <a:spcPct val="0"/>
                </a:spcAft>
                <a:defRPr/>
              </a:pPr>
              <a:t>‹#›</a:t>
            </a:fld>
            <a:endParaRPr lang="en-US">
              <a:solidFill>
                <a:srgbClr val="272776"/>
              </a:solidFill>
              <a:ea typeface="ＭＳ Ｐゴシック" charset="-128"/>
              <a:cs typeface="ＭＳ Ｐゴシック" charset="-128"/>
            </a:endParaRPr>
          </a:p>
        </p:txBody>
      </p:sp>
    </p:spTree>
    <p:extLst>
      <p:ext uri="{BB962C8B-B14F-4D97-AF65-F5344CB8AC3E}">
        <p14:creationId xmlns:p14="http://schemas.microsoft.com/office/powerpoint/2010/main" val="292038642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0514"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0515"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0" name="Rectangle 6"/>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1" name="Rectangle 7"/>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defTabSz="914400" fontAlgn="base">
              <a:spcBef>
                <a:spcPct val="0"/>
              </a:spcBef>
              <a:spcAft>
                <a:spcPct val="0"/>
              </a:spcAft>
              <a:defRPr/>
            </a:pPr>
            <a:fld id="{22581BDC-6828-5449-B70B-B6F4E320D1D4}" type="slidenum">
              <a:rPr lang="en-US">
                <a:solidFill>
                  <a:srgbClr val="000000"/>
                </a:solidFill>
                <a:ea typeface="ＭＳ Ｐゴシック" charset="-128"/>
                <a:cs typeface="ＭＳ Ｐゴシック" charset="-128"/>
              </a:rPr>
              <a:pPr defTabSz="914400" fontAlgn="base">
                <a:spcBef>
                  <a:spcPct val="0"/>
                </a:spcBef>
                <a:spcAft>
                  <a:spcPct val="0"/>
                </a:spcAft>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523862560"/>
      </p:ext>
    </p:extLst>
  </p:cSld>
  <p:clrMap bg1="lt1" tx1="dk1" bg2="lt2" tx2="dk2" accent1="accent1" accent2="accent2" accent3="accent3" accent4="accent4" accent5="accent5" accent6="accent6" hlink="hlink" folHlink="folHlink"/>
  <p:sldLayoutIdLst>
    <p:sldLayoutId id="2147483820" r:id="rId1"/>
  </p:sldLayoutIdLst>
  <p:transition/>
  <p:txStyles>
    <p:titleStyle>
      <a:lvl1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Font typeface="Arial" pitchFamily="-111"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11"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11"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11"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565B797-632F-0C41-950B-B3EE25A903E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1485592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1161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5857D317-B1EC-4946-B3B6-E6D15D242B76}"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141531815"/>
      </p:ext>
    </p:extLst>
  </p:cSld>
  <p:clrMap bg1="lt1" tx1="dk1" bg2="lt2" tx2="dk2" accent1="accent1" accent2="accent2" accent3="accent3" accent4="accent4" accent5="accent5" accent6="accent6" hlink="hlink" folHlink="folHlink"/>
  <p:sldLayoutIdLst>
    <p:sldLayoutId id="2147483846" r:id="rId1"/>
    <p:sldLayoutId id="2147483847"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1026"/>
          <p:cNvGrpSpPr>
            <a:grpSpLocks/>
          </p:cNvGrpSpPr>
          <p:nvPr/>
        </p:nvGrpSpPr>
        <p:grpSpPr bwMode="auto">
          <a:xfrm>
            <a:off x="0" y="0"/>
            <a:ext cx="9147175" cy="6867525"/>
            <a:chOff x="0" y="0"/>
            <a:chExt cx="5762" cy="4326"/>
          </a:xfrm>
        </p:grpSpPr>
        <p:sp>
          <p:nvSpPr>
            <p:cNvPr id="274435" name="Rectangle 1027"/>
            <p:cNvSpPr>
              <a:spLocks noChangeArrowheads="1"/>
            </p:cNvSpPr>
            <p:nvPr/>
          </p:nvSpPr>
          <p:spPr bwMode="hidden">
            <a:xfrm>
              <a:off x="0" y="0"/>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36" name="Rectangle 1028"/>
            <p:cNvSpPr>
              <a:spLocks noChangeArrowheads="1"/>
            </p:cNvSpPr>
            <p:nvPr/>
          </p:nvSpPr>
          <p:spPr bwMode="hidden">
            <a:xfrm>
              <a:off x="9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37" name="Rectangle 1029"/>
            <p:cNvSpPr>
              <a:spLocks noChangeArrowheads="1"/>
            </p:cNvSpPr>
            <p:nvPr/>
          </p:nvSpPr>
          <p:spPr bwMode="hidden">
            <a:xfrm>
              <a:off x="19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38" name="Rectangle 1030"/>
            <p:cNvSpPr>
              <a:spLocks noChangeArrowheads="1"/>
            </p:cNvSpPr>
            <p:nvPr/>
          </p:nvSpPr>
          <p:spPr bwMode="hidden">
            <a:xfrm>
              <a:off x="28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39" name="Rectangle 1031"/>
            <p:cNvSpPr>
              <a:spLocks noChangeArrowheads="1"/>
            </p:cNvSpPr>
            <p:nvPr/>
          </p:nvSpPr>
          <p:spPr bwMode="hidden">
            <a:xfrm>
              <a:off x="38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0" name="Rectangle 1032"/>
            <p:cNvSpPr>
              <a:spLocks noChangeArrowheads="1"/>
            </p:cNvSpPr>
            <p:nvPr/>
          </p:nvSpPr>
          <p:spPr bwMode="hidden">
            <a:xfrm>
              <a:off x="48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1" name="Rectangle 1033"/>
            <p:cNvSpPr>
              <a:spLocks noChangeArrowheads="1"/>
            </p:cNvSpPr>
            <p:nvPr/>
          </p:nvSpPr>
          <p:spPr bwMode="hidden">
            <a:xfrm>
              <a:off x="57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2" name="Rectangle 1034"/>
            <p:cNvSpPr>
              <a:spLocks noChangeArrowheads="1"/>
            </p:cNvSpPr>
            <p:nvPr/>
          </p:nvSpPr>
          <p:spPr bwMode="hidden">
            <a:xfrm>
              <a:off x="67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3" name="Rectangle 1035"/>
            <p:cNvSpPr>
              <a:spLocks noChangeArrowheads="1"/>
            </p:cNvSpPr>
            <p:nvPr/>
          </p:nvSpPr>
          <p:spPr bwMode="hidden">
            <a:xfrm>
              <a:off x="76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4" name="Rectangle 1036"/>
            <p:cNvSpPr>
              <a:spLocks noChangeArrowheads="1"/>
            </p:cNvSpPr>
            <p:nvPr/>
          </p:nvSpPr>
          <p:spPr bwMode="hidden">
            <a:xfrm>
              <a:off x="86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5" name="Rectangle 1037"/>
            <p:cNvSpPr>
              <a:spLocks noChangeArrowheads="1"/>
            </p:cNvSpPr>
            <p:nvPr/>
          </p:nvSpPr>
          <p:spPr bwMode="hidden">
            <a:xfrm>
              <a:off x="96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6" name="Rectangle 1038"/>
            <p:cNvSpPr>
              <a:spLocks noChangeArrowheads="1"/>
            </p:cNvSpPr>
            <p:nvPr/>
          </p:nvSpPr>
          <p:spPr bwMode="hidden">
            <a:xfrm>
              <a:off x="105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7" name="Rectangle 1039"/>
            <p:cNvSpPr>
              <a:spLocks noChangeArrowheads="1"/>
            </p:cNvSpPr>
            <p:nvPr/>
          </p:nvSpPr>
          <p:spPr bwMode="hidden">
            <a:xfrm>
              <a:off x="115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8" name="Rectangle 1040"/>
            <p:cNvSpPr>
              <a:spLocks noChangeArrowheads="1"/>
            </p:cNvSpPr>
            <p:nvPr/>
          </p:nvSpPr>
          <p:spPr bwMode="hidden">
            <a:xfrm>
              <a:off x="124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49" name="Rectangle 1041"/>
            <p:cNvSpPr>
              <a:spLocks noChangeArrowheads="1"/>
            </p:cNvSpPr>
            <p:nvPr/>
          </p:nvSpPr>
          <p:spPr bwMode="hidden">
            <a:xfrm>
              <a:off x="134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0" name="Rectangle 1042"/>
            <p:cNvSpPr>
              <a:spLocks noChangeArrowheads="1"/>
            </p:cNvSpPr>
            <p:nvPr/>
          </p:nvSpPr>
          <p:spPr bwMode="hidden">
            <a:xfrm>
              <a:off x="144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1" name="Rectangle 1043"/>
            <p:cNvSpPr>
              <a:spLocks noChangeArrowheads="1"/>
            </p:cNvSpPr>
            <p:nvPr/>
          </p:nvSpPr>
          <p:spPr bwMode="hidden">
            <a:xfrm>
              <a:off x="153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2" name="Rectangle 1044"/>
            <p:cNvSpPr>
              <a:spLocks noChangeArrowheads="1"/>
            </p:cNvSpPr>
            <p:nvPr/>
          </p:nvSpPr>
          <p:spPr bwMode="hidden">
            <a:xfrm>
              <a:off x="163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3" name="Rectangle 1045"/>
            <p:cNvSpPr>
              <a:spLocks noChangeArrowheads="1"/>
            </p:cNvSpPr>
            <p:nvPr/>
          </p:nvSpPr>
          <p:spPr bwMode="hidden">
            <a:xfrm>
              <a:off x="172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4" name="Rectangle 1046"/>
            <p:cNvSpPr>
              <a:spLocks noChangeArrowheads="1"/>
            </p:cNvSpPr>
            <p:nvPr/>
          </p:nvSpPr>
          <p:spPr bwMode="hidden">
            <a:xfrm>
              <a:off x="182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5" name="Rectangle 1047"/>
            <p:cNvSpPr>
              <a:spLocks noChangeArrowheads="1"/>
            </p:cNvSpPr>
            <p:nvPr/>
          </p:nvSpPr>
          <p:spPr bwMode="hidden">
            <a:xfrm>
              <a:off x="192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6" name="Rectangle 1048"/>
            <p:cNvSpPr>
              <a:spLocks noChangeArrowheads="1"/>
            </p:cNvSpPr>
            <p:nvPr/>
          </p:nvSpPr>
          <p:spPr bwMode="hidden">
            <a:xfrm>
              <a:off x="201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7" name="Rectangle 1049"/>
            <p:cNvSpPr>
              <a:spLocks noChangeArrowheads="1"/>
            </p:cNvSpPr>
            <p:nvPr/>
          </p:nvSpPr>
          <p:spPr bwMode="hidden">
            <a:xfrm>
              <a:off x="211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8" name="Rectangle 1050"/>
            <p:cNvSpPr>
              <a:spLocks noChangeArrowheads="1"/>
            </p:cNvSpPr>
            <p:nvPr/>
          </p:nvSpPr>
          <p:spPr bwMode="hidden">
            <a:xfrm>
              <a:off x="220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59" name="Rectangle 1051"/>
            <p:cNvSpPr>
              <a:spLocks noChangeArrowheads="1"/>
            </p:cNvSpPr>
            <p:nvPr/>
          </p:nvSpPr>
          <p:spPr bwMode="hidden">
            <a:xfrm>
              <a:off x="230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0" name="Rectangle 1052"/>
            <p:cNvSpPr>
              <a:spLocks noChangeArrowheads="1"/>
            </p:cNvSpPr>
            <p:nvPr/>
          </p:nvSpPr>
          <p:spPr bwMode="hidden">
            <a:xfrm>
              <a:off x="240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1" name="Rectangle 1053"/>
            <p:cNvSpPr>
              <a:spLocks noChangeArrowheads="1"/>
            </p:cNvSpPr>
            <p:nvPr/>
          </p:nvSpPr>
          <p:spPr bwMode="hidden">
            <a:xfrm>
              <a:off x="249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2" name="Rectangle 1054"/>
            <p:cNvSpPr>
              <a:spLocks noChangeArrowheads="1"/>
            </p:cNvSpPr>
            <p:nvPr/>
          </p:nvSpPr>
          <p:spPr bwMode="hidden">
            <a:xfrm>
              <a:off x="259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3" name="Rectangle 1055"/>
            <p:cNvSpPr>
              <a:spLocks noChangeArrowheads="1"/>
            </p:cNvSpPr>
            <p:nvPr/>
          </p:nvSpPr>
          <p:spPr bwMode="hidden">
            <a:xfrm>
              <a:off x="268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4" name="Rectangle 1056"/>
            <p:cNvSpPr>
              <a:spLocks noChangeArrowheads="1"/>
            </p:cNvSpPr>
            <p:nvPr/>
          </p:nvSpPr>
          <p:spPr bwMode="hidden">
            <a:xfrm>
              <a:off x="278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5" name="Rectangle 1057"/>
            <p:cNvSpPr>
              <a:spLocks noChangeArrowheads="1"/>
            </p:cNvSpPr>
            <p:nvPr/>
          </p:nvSpPr>
          <p:spPr bwMode="hidden">
            <a:xfrm>
              <a:off x="288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6" name="Rectangle 1058"/>
            <p:cNvSpPr>
              <a:spLocks noChangeArrowheads="1"/>
            </p:cNvSpPr>
            <p:nvPr/>
          </p:nvSpPr>
          <p:spPr bwMode="hidden">
            <a:xfrm>
              <a:off x="297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7" name="Rectangle 1059"/>
            <p:cNvSpPr>
              <a:spLocks noChangeArrowheads="1"/>
            </p:cNvSpPr>
            <p:nvPr/>
          </p:nvSpPr>
          <p:spPr bwMode="hidden">
            <a:xfrm>
              <a:off x="307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8" name="Rectangle 1060"/>
            <p:cNvSpPr>
              <a:spLocks noChangeArrowheads="1"/>
            </p:cNvSpPr>
            <p:nvPr/>
          </p:nvSpPr>
          <p:spPr bwMode="hidden">
            <a:xfrm>
              <a:off x="316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69" name="Rectangle 1061"/>
            <p:cNvSpPr>
              <a:spLocks noChangeArrowheads="1"/>
            </p:cNvSpPr>
            <p:nvPr/>
          </p:nvSpPr>
          <p:spPr bwMode="hidden">
            <a:xfrm>
              <a:off x="326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0" name="Rectangle 1062"/>
            <p:cNvSpPr>
              <a:spLocks noChangeArrowheads="1"/>
            </p:cNvSpPr>
            <p:nvPr/>
          </p:nvSpPr>
          <p:spPr bwMode="hidden">
            <a:xfrm>
              <a:off x="336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1" name="Rectangle 1063"/>
            <p:cNvSpPr>
              <a:spLocks noChangeArrowheads="1"/>
            </p:cNvSpPr>
            <p:nvPr/>
          </p:nvSpPr>
          <p:spPr bwMode="hidden">
            <a:xfrm>
              <a:off x="345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2" name="Rectangle 1064"/>
            <p:cNvSpPr>
              <a:spLocks noChangeArrowheads="1"/>
            </p:cNvSpPr>
            <p:nvPr/>
          </p:nvSpPr>
          <p:spPr bwMode="hidden">
            <a:xfrm>
              <a:off x="355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3" name="Rectangle 1065"/>
            <p:cNvSpPr>
              <a:spLocks noChangeArrowheads="1"/>
            </p:cNvSpPr>
            <p:nvPr/>
          </p:nvSpPr>
          <p:spPr bwMode="hidden">
            <a:xfrm>
              <a:off x="364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4" name="Rectangle 1066"/>
            <p:cNvSpPr>
              <a:spLocks noChangeArrowheads="1"/>
            </p:cNvSpPr>
            <p:nvPr/>
          </p:nvSpPr>
          <p:spPr bwMode="hidden">
            <a:xfrm>
              <a:off x="374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5" name="Rectangle 1067"/>
            <p:cNvSpPr>
              <a:spLocks noChangeArrowheads="1"/>
            </p:cNvSpPr>
            <p:nvPr/>
          </p:nvSpPr>
          <p:spPr bwMode="hidden">
            <a:xfrm>
              <a:off x="384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6" name="Rectangle 1068"/>
            <p:cNvSpPr>
              <a:spLocks noChangeArrowheads="1"/>
            </p:cNvSpPr>
            <p:nvPr/>
          </p:nvSpPr>
          <p:spPr bwMode="hidden">
            <a:xfrm>
              <a:off x="393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7" name="Rectangle 1069"/>
            <p:cNvSpPr>
              <a:spLocks noChangeArrowheads="1"/>
            </p:cNvSpPr>
            <p:nvPr/>
          </p:nvSpPr>
          <p:spPr bwMode="hidden">
            <a:xfrm>
              <a:off x="403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8" name="Rectangle 1070"/>
            <p:cNvSpPr>
              <a:spLocks noChangeArrowheads="1"/>
            </p:cNvSpPr>
            <p:nvPr/>
          </p:nvSpPr>
          <p:spPr bwMode="hidden">
            <a:xfrm>
              <a:off x="412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79" name="Rectangle 1071"/>
            <p:cNvSpPr>
              <a:spLocks noChangeArrowheads="1"/>
            </p:cNvSpPr>
            <p:nvPr/>
          </p:nvSpPr>
          <p:spPr bwMode="hidden">
            <a:xfrm>
              <a:off x="422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0" name="Rectangle 1072"/>
            <p:cNvSpPr>
              <a:spLocks noChangeArrowheads="1"/>
            </p:cNvSpPr>
            <p:nvPr/>
          </p:nvSpPr>
          <p:spPr bwMode="hidden">
            <a:xfrm>
              <a:off x="432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1" name="Rectangle 1073"/>
            <p:cNvSpPr>
              <a:spLocks noChangeArrowheads="1"/>
            </p:cNvSpPr>
            <p:nvPr/>
          </p:nvSpPr>
          <p:spPr bwMode="hidden">
            <a:xfrm>
              <a:off x="441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2" name="Rectangle 1074"/>
            <p:cNvSpPr>
              <a:spLocks noChangeArrowheads="1"/>
            </p:cNvSpPr>
            <p:nvPr/>
          </p:nvSpPr>
          <p:spPr bwMode="hidden">
            <a:xfrm>
              <a:off x="451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3" name="Rectangle 1075"/>
            <p:cNvSpPr>
              <a:spLocks noChangeArrowheads="1"/>
            </p:cNvSpPr>
            <p:nvPr/>
          </p:nvSpPr>
          <p:spPr bwMode="hidden">
            <a:xfrm>
              <a:off x="460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4" name="Rectangle 1076"/>
            <p:cNvSpPr>
              <a:spLocks noChangeArrowheads="1"/>
            </p:cNvSpPr>
            <p:nvPr/>
          </p:nvSpPr>
          <p:spPr bwMode="hidden">
            <a:xfrm>
              <a:off x="470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5" name="Rectangle 1077"/>
            <p:cNvSpPr>
              <a:spLocks noChangeArrowheads="1"/>
            </p:cNvSpPr>
            <p:nvPr/>
          </p:nvSpPr>
          <p:spPr bwMode="hidden">
            <a:xfrm>
              <a:off x="480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6" name="Rectangle 1078"/>
            <p:cNvSpPr>
              <a:spLocks noChangeArrowheads="1"/>
            </p:cNvSpPr>
            <p:nvPr/>
          </p:nvSpPr>
          <p:spPr bwMode="hidden">
            <a:xfrm>
              <a:off x="489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7" name="Rectangle 1079"/>
            <p:cNvSpPr>
              <a:spLocks noChangeArrowheads="1"/>
            </p:cNvSpPr>
            <p:nvPr/>
          </p:nvSpPr>
          <p:spPr bwMode="hidden">
            <a:xfrm>
              <a:off x="499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8" name="Rectangle 1080"/>
            <p:cNvSpPr>
              <a:spLocks noChangeArrowheads="1"/>
            </p:cNvSpPr>
            <p:nvPr/>
          </p:nvSpPr>
          <p:spPr bwMode="hidden">
            <a:xfrm>
              <a:off x="508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89" name="Rectangle 1081"/>
            <p:cNvSpPr>
              <a:spLocks noChangeArrowheads="1"/>
            </p:cNvSpPr>
            <p:nvPr/>
          </p:nvSpPr>
          <p:spPr bwMode="hidden">
            <a:xfrm>
              <a:off x="518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0" name="Rectangle 1082"/>
            <p:cNvSpPr>
              <a:spLocks noChangeArrowheads="1"/>
            </p:cNvSpPr>
            <p:nvPr/>
          </p:nvSpPr>
          <p:spPr bwMode="hidden">
            <a:xfrm>
              <a:off x="5280"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1" name="Rectangle 1083"/>
            <p:cNvSpPr>
              <a:spLocks noChangeArrowheads="1"/>
            </p:cNvSpPr>
            <p:nvPr/>
          </p:nvSpPr>
          <p:spPr bwMode="hidden">
            <a:xfrm>
              <a:off x="5376"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2" name="Rectangle 1084"/>
            <p:cNvSpPr>
              <a:spLocks noChangeArrowheads="1"/>
            </p:cNvSpPr>
            <p:nvPr/>
          </p:nvSpPr>
          <p:spPr bwMode="hidden">
            <a:xfrm>
              <a:off x="5472"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3" name="Rectangle 1085"/>
            <p:cNvSpPr>
              <a:spLocks noChangeArrowheads="1"/>
            </p:cNvSpPr>
            <p:nvPr/>
          </p:nvSpPr>
          <p:spPr bwMode="hidden">
            <a:xfrm>
              <a:off x="5568"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4" name="Rectangle 1086"/>
            <p:cNvSpPr>
              <a:spLocks noChangeArrowheads="1"/>
            </p:cNvSpPr>
            <p:nvPr/>
          </p:nvSpPr>
          <p:spPr bwMode="hidden">
            <a:xfrm>
              <a:off x="5664" y="6"/>
              <a:ext cx="48" cy="4320"/>
            </a:xfrm>
            <a:prstGeom prst="rect">
              <a:avLst/>
            </a:prstGeom>
            <a:solidFill>
              <a:schemeClr val="accent2"/>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5" name="Rectangle 1087"/>
            <p:cNvSpPr>
              <a:spLocks noChangeArrowheads="1"/>
            </p:cNvSpPr>
            <p:nvPr/>
          </p:nvSpPr>
          <p:spPr bwMode="hidden">
            <a:xfrm>
              <a:off x="431" y="0"/>
              <a:ext cx="5331" cy="4320"/>
            </a:xfrm>
            <a:prstGeom prst="rect">
              <a:avLst/>
            </a:prstGeom>
            <a:solidFill>
              <a:schemeClr val="accent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sp>
          <p:nvSpPr>
            <p:cNvPr id="274496" name="Rectangle 1088"/>
            <p:cNvSpPr>
              <a:spLocks noChangeArrowheads="1"/>
            </p:cNvSpPr>
            <p:nvPr/>
          </p:nvSpPr>
          <p:spPr bwMode="blackGray">
            <a:xfrm>
              <a:off x="0" y="1081"/>
              <a:ext cx="4378" cy="47"/>
            </a:xfrm>
            <a:prstGeom prst="rect">
              <a:avLst/>
            </a:prstGeom>
            <a:solidFill>
              <a:schemeClr val="hlink">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0"/>
                <a:cs typeface="ＭＳ Ｐゴシック" charset="0"/>
              </a:endParaRPr>
            </a:p>
          </p:txBody>
        </p:sp>
      </p:grpSp>
      <p:sp>
        <p:nvSpPr>
          <p:cNvPr id="274497" name="Rectangle 1089"/>
          <p:cNvSpPr>
            <a:spLocks noGrp="1" noChangeArrowheads="1"/>
          </p:cNvSpPr>
          <p:nvPr>
            <p:ph type="title"/>
          </p:nvPr>
        </p:nvSpPr>
        <p:spPr bwMode="auto">
          <a:xfrm>
            <a:off x="871538" y="533400"/>
            <a:ext cx="8162925" cy="1090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4498" name="Rectangle 1090"/>
          <p:cNvSpPr>
            <a:spLocks noGrp="1" noChangeArrowheads="1"/>
          </p:cNvSpPr>
          <p:nvPr>
            <p:ph type="body" idx="1"/>
          </p:nvPr>
        </p:nvSpPr>
        <p:spPr bwMode="auto">
          <a:xfrm>
            <a:off x="912813" y="1905000"/>
            <a:ext cx="8110537" cy="419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99" name="Rectangle 1091"/>
          <p:cNvSpPr>
            <a:spLocks noGrp="1" noChangeArrowheads="1"/>
          </p:cNvSpPr>
          <p:nvPr>
            <p:ph type="dt" sz="half" idx="2"/>
          </p:nvPr>
        </p:nvSpPr>
        <p:spPr bwMode="auto">
          <a:xfrm>
            <a:off x="1152525" y="62865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latin typeface="Helvetica"/>
              <a:ea typeface="ＭＳ Ｐゴシック" charset="0"/>
              <a:cs typeface="ＭＳ Ｐゴシック" charset="0"/>
            </a:endParaRPr>
          </a:p>
        </p:txBody>
      </p:sp>
      <p:sp>
        <p:nvSpPr>
          <p:cNvPr id="274500" name="Rectangle 1092"/>
          <p:cNvSpPr>
            <a:spLocks noGrp="1" noChangeArrowheads="1"/>
          </p:cNvSpPr>
          <p:nvPr>
            <p:ph type="ftr" sz="quarter" idx="3"/>
          </p:nvPr>
        </p:nvSpPr>
        <p:spPr bwMode="auto">
          <a:xfrm>
            <a:off x="3590925" y="62865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latin typeface="Helvetica"/>
              <a:ea typeface="ＭＳ Ｐゴシック" charset="0"/>
              <a:cs typeface="ＭＳ Ｐゴシック" charset="0"/>
            </a:endParaRPr>
          </a:p>
        </p:txBody>
      </p:sp>
      <p:sp>
        <p:nvSpPr>
          <p:cNvPr id="274501" name="Rectangle 1093"/>
          <p:cNvSpPr>
            <a:spLocks noGrp="1" noChangeArrowheads="1"/>
          </p:cNvSpPr>
          <p:nvPr>
            <p:ph type="sldNum" sz="quarter" idx="4"/>
          </p:nvPr>
        </p:nvSpPr>
        <p:spPr bwMode="auto">
          <a:xfrm>
            <a:off x="7019925" y="62865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5C18E9BF-EA47-CE4D-9DE4-B327269A3B81}" type="slidenum">
              <a:rPr lang="en-US">
                <a:solidFill>
                  <a:srgbClr val="000000"/>
                </a:solidFill>
                <a:latin typeface="Helvetica"/>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Helvetica"/>
              <a:ea typeface="ＭＳ Ｐゴシック" charset="0"/>
              <a:cs typeface="ＭＳ Ｐゴシック" charset="0"/>
            </a:endParaRPr>
          </a:p>
        </p:txBody>
      </p:sp>
    </p:spTree>
    <p:extLst>
      <p:ext uri="{BB962C8B-B14F-4D97-AF65-F5344CB8AC3E}">
        <p14:creationId xmlns:p14="http://schemas.microsoft.com/office/powerpoint/2010/main" val="318896840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Helvetica" charset="0"/>
          <a:ea typeface="ＭＳ Ｐゴシック" charset="0"/>
        </a:defRPr>
      </a:lvl6pPr>
      <a:lvl7pPr marL="914400" algn="l" rtl="0" fontAlgn="base">
        <a:spcBef>
          <a:spcPct val="0"/>
        </a:spcBef>
        <a:spcAft>
          <a:spcPct val="0"/>
        </a:spcAft>
        <a:defRPr sz="4400">
          <a:solidFill>
            <a:schemeClr val="tx2"/>
          </a:solidFill>
          <a:latin typeface="Helvetica" charset="0"/>
          <a:ea typeface="ＭＳ Ｐゴシック" charset="0"/>
        </a:defRPr>
      </a:lvl7pPr>
      <a:lvl8pPr marL="1371600" algn="l" rtl="0" fontAlgn="base">
        <a:spcBef>
          <a:spcPct val="0"/>
        </a:spcBef>
        <a:spcAft>
          <a:spcPct val="0"/>
        </a:spcAft>
        <a:defRPr sz="4400">
          <a:solidFill>
            <a:schemeClr val="tx2"/>
          </a:solidFill>
          <a:latin typeface="Helvetica" charset="0"/>
          <a:ea typeface="ＭＳ Ｐゴシック" charset="0"/>
        </a:defRPr>
      </a:lvl8pPr>
      <a:lvl9pPr marL="1828800" algn="l" rtl="0" fontAlgn="base">
        <a:spcBef>
          <a:spcPct val="0"/>
        </a:spcBef>
        <a:spcAft>
          <a:spcPct val="0"/>
        </a:spcAft>
        <a:defRPr sz="44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mn-ea"/>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4234866898"/>
      </p:ext>
    </p:extLst>
  </p:cSld>
  <p:clrMap bg1="dk2" tx1="lt1" bg2="dk1"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970388063"/>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80.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180.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3.xml"/><Relationship Id="rId1" Type="http://schemas.openxmlformats.org/officeDocument/2006/relationships/themeOverride" Target="../theme/themeOverride3.xml"/><Relationship Id="rId4" Type="http://schemas.openxmlformats.org/officeDocument/2006/relationships/image" Target="../media/image115.png"/></Relationships>
</file>

<file path=ppt/slides/_rels/slide10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1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5.xml"/><Relationship Id="rId1" Type="http://schemas.openxmlformats.org/officeDocument/2006/relationships/slideLayout" Target="../slideLayouts/slideLayout228.xml"/></Relationships>
</file>

<file path=ppt/slides/_rels/slide10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6.xml"/><Relationship Id="rId1" Type="http://schemas.openxmlformats.org/officeDocument/2006/relationships/slideLayout" Target="../slideLayouts/slideLayout235.xml"/></Relationships>
</file>

<file path=ppt/slides/_rels/slide10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3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7.xml"/><Relationship Id="rId1" Type="http://schemas.openxmlformats.org/officeDocument/2006/relationships/slideLayout" Target="../slideLayouts/slideLayout238.xml"/></Relationships>
</file>

<file path=ppt/slides/_rels/slide10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8.xml"/><Relationship Id="rId1" Type="http://schemas.openxmlformats.org/officeDocument/2006/relationships/slideLayout" Target="../slideLayouts/slideLayout242.xml"/><Relationship Id="rId4" Type="http://schemas.openxmlformats.org/officeDocument/2006/relationships/image" Target="../media/image125.png"/></Relationships>
</file>

<file path=ppt/slides/_rels/slide11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163.xml"/></Relationships>
</file>

<file path=ppt/slides/_rels/slide11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0.xml"/><Relationship Id="rId1" Type="http://schemas.openxmlformats.org/officeDocument/2006/relationships/slideLayout" Target="../slideLayouts/slideLayout163.xml"/></Relationships>
</file>

<file path=ppt/slides/_rels/slide1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16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263.xml"/><Relationship Id="rId4" Type="http://schemas.openxmlformats.org/officeDocument/2006/relationships/image" Target="../media/image130.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4.xml"/><Relationship Id="rId1" Type="http://schemas.openxmlformats.org/officeDocument/2006/relationships/themeOverride" Target="../theme/themeOverride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oleObject" Target="../embeddings/oleObject1.bin"/><Relationship Id="rId1" Type="http://schemas.openxmlformats.org/officeDocument/2006/relationships/slideLayout" Target="../slideLayouts/slideLayout12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2.bin"/><Relationship Id="rId1" Type="http://schemas.openxmlformats.org/officeDocument/2006/relationships/slideLayout" Target="../slideLayouts/slideLayout12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oleObject" Target="../embeddings/oleObject3.bin"/><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4.bin"/><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oleObject" Target="../embeddings/oleObject5.bin"/><Relationship Id="rId1" Type="http://schemas.openxmlformats.org/officeDocument/2006/relationships/slideLayout" Target="../slideLayouts/slideLayout124.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oleObject" Target="../embeddings/oleObject6.bin"/><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oleObject" Target="../embeddings/oleObject7.bin"/><Relationship Id="rId1" Type="http://schemas.openxmlformats.org/officeDocument/2006/relationships/slideLayout" Target="../slideLayouts/slideLayout124.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oleObject" Target="../embeddings/oleObject8.bin"/><Relationship Id="rId1" Type="http://schemas.openxmlformats.org/officeDocument/2006/relationships/slideLayout" Target="../slideLayouts/slideLayout124.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oleObject" Target="../embeddings/oleObject9.bin"/><Relationship Id="rId1" Type="http://schemas.openxmlformats.org/officeDocument/2006/relationships/slideLayout" Target="../slideLayouts/slideLayout124.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oleObject" Target="../embeddings/oleObject10.bin"/><Relationship Id="rId1" Type="http://schemas.openxmlformats.org/officeDocument/2006/relationships/slideLayout" Target="../slideLayouts/slideLayout124.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oleObject" Target="../embeddings/oleObject11.bin"/><Relationship Id="rId1" Type="http://schemas.openxmlformats.org/officeDocument/2006/relationships/slideLayout" Target="../slideLayouts/slideLayout124.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oleObject" Target="../embeddings/oleObject12.bin"/><Relationship Id="rId1" Type="http://schemas.openxmlformats.org/officeDocument/2006/relationships/slideLayout" Target="../slideLayouts/slideLayout124.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oleObject" Target="../embeddings/oleObject13.bin"/><Relationship Id="rId1" Type="http://schemas.openxmlformats.org/officeDocument/2006/relationships/slideLayout" Target="../slideLayouts/slideLayout124.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oleObject" Target="../embeddings/oleObject14.bin"/><Relationship Id="rId1" Type="http://schemas.openxmlformats.org/officeDocument/2006/relationships/slideLayout" Target="../slideLayouts/slideLayout124.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5.bin"/><Relationship Id="rId1" Type="http://schemas.openxmlformats.org/officeDocument/2006/relationships/slideLayout" Target="../slideLayouts/slideLayout124.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oleObject" Target="../embeddings/oleObject16.bin"/><Relationship Id="rId1" Type="http://schemas.openxmlformats.org/officeDocument/2006/relationships/slideLayout" Target="../slideLayouts/slideLayout12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oleObject" Target="../embeddings/oleObject17.bin"/><Relationship Id="rId1" Type="http://schemas.openxmlformats.org/officeDocument/2006/relationships/slideLayout" Target="../slideLayouts/slideLayout124.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oleObject" Target="../embeddings/oleObject18.bin"/><Relationship Id="rId1" Type="http://schemas.openxmlformats.org/officeDocument/2006/relationships/slideLayout" Target="../slideLayouts/slideLayout124.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oleObject" Target="../embeddings/oleObject19.bin"/><Relationship Id="rId1" Type="http://schemas.openxmlformats.org/officeDocument/2006/relationships/slideLayout" Target="../slideLayouts/slideLayout12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oleObject" Target="../embeddings/oleObject20.bin"/><Relationship Id="rId1" Type="http://schemas.openxmlformats.org/officeDocument/2006/relationships/slideLayout" Target="../slideLayouts/slideLayout124.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oleObject" Target="../embeddings/oleObject21.bin"/><Relationship Id="rId1" Type="http://schemas.openxmlformats.org/officeDocument/2006/relationships/slideLayout" Target="../slideLayouts/slideLayout124.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oleObject" Target="../embeddings/oleObject22.bin"/><Relationship Id="rId1" Type="http://schemas.openxmlformats.org/officeDocument/2006/relationships/slideLayout" Target="../slideLayouts/slideLayout124.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oleObject" Target="../embeddings/oleObject23.bin"/><Relationship Id="rId1" Type="http://schemas.openxmlformats.org/officeDocument/2006/relationships/slideLayout" Target="../slideLayouts/slideLayout124.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oleObject" Target="../embeddings/oleObject24.bin"/><Relationship Id="rId1" Type="http://schemas.openxmlformats.org/officeDocument/2006/relationships/slideLayout" Target="../slideLayouts/slideLayout124.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oleObject" Target="../embeddings/oleObject25.bin"/><Relationship Id="rId1" Type="http://schemas.openxmlformats.org/officeDocument/2006/relationships/slideLayout" Target="../slideLayouts/slideLayout124.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oleObject" Target="../embeddings/oleObject26.bin"/><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oleObject" Target="../embeddings/oleObject27.bin"/><Relationship Id="rId1" Type="http://schemas.openxmlformats.org/officeDocument/2006/relationships/slideLayout" Target="../slideLayouts/slideLayout124.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oleObject" Target="../embeddings/oleObject28.bin"/><Relationship Id="rId1" Type="http://schemas.openxmlformats.org/officeDocument/2006/relationships/slideLayout" Target="../slideLayouts/slideLayout124.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oleObject" Target="../embeddings/oleObject29.bin"/><Relationship Id="rId1" Type="http://schemas.openxmlformats.org/officeDocument/2006/relationships/slideLayout" Target="../slideLayouts/slideLayout124.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oleObject" Target="../embeddings/oleObject30.bin"/><Relationship Id="rId1" Type="http://schemas.openxmlformats.org/officeDocument/2006/relationships/slideLayout" Target="../slideLayouts/slideLayout124.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oleObject" Target="../embeddings/oleObject31.bin"/><Relationship Id="rId1" Type="http://schemas.openxmlformats.org/officeDocument/2006/relationships/slideLayout" Target="../slideLayouts/slideLayout124.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oleObject" Target="../embeddings/oleObject32.bin"/><Relationship Id="rId1" Type="http://schemas.openxmlformats.org/officeDocument/2006/relationships/slideLayout" Target="../slideLayouts/slideLayout124.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oleObject" Target="../embeddings/oleObject33.bin"/><Relationship Id="rId1" Type="http://schemas.openxmlformats.org/officeDocument/2006/relationships/slideLayout" Target="../slideLayouts/slideLayout124.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oleObject" Target="../embeddings/oleObject34.bin"/><Relationship Id="rId1" Type="http://schemas.openxmlformats.org/officeDocument/2006/relationships/slideLayout" Target="../slideLayouts/slideLayout124.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oleObject" Target="../embeddings/oleObject35.bin"/><Relationship Id="rId1" Type="http://schemas.openxmlformats.org/officeDocument/2006/relationships/slideLayout" Target="../slideLayouts/slideLayout124.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oleObject" Target="../embeddings/oleObject36.bin"/><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oleObject" Target="../embeddings/oleObject37.bin"/><Relationship Id="rId1" Type="http://schemas.openxmlformats.org/officeDocument/2006/relationships/slideLayout" Target="../slideLayouts/slideLayout124.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oleObject" Target="../embeddings/oleObject38.bin"/><Relationship Id="rId1" Type="http://schemas.openxmlformats.org/officeDocument/2006/relationships/slideLayout" Target="../slideLayouts/slideLayout124.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oleObject" Target="../embeddings/oleObject39.bin"/><Relationship Id="rId1" Type="http://schemas.openxmlformats.org/officeDocument/2006/relationships/slideLayout" Target="../slideLayouts/slideLayout124.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oleObject" Target="../embeddings/oleObject40.bin"/><Relationship Id="rId1" Type="http://schemas.openxmlformats.org/officeDocument/2006/relationships/slideLayout" Target="../slideLayouts/slideLayout1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png"/></Relationships>
</file>

<file path=ppt/slides/_rels/slide7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7.xml"/></Relationships>
</file>

<file path=ppt/slides/_rels/slide7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198.xml"/></Relationships>
</file>

<file path=ppt/slides/_rels/slide8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00.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4.xml"/><Relationship Id="rId1" Type="http://schemas.openxmlformats.org/officeDocument/2006/relationships/slideLayout" Target="../slideLayouts/slideLayout37.xml"/><Relationship Id="rId4" Type="http://schemas.openxmlformats.org/officeDocument/2006/relationships/image" Target="../media/image105.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37.xml"/><Relationship Id="rId4" Type="http://schemas.openxmlformats.org/officeDocument/2006/relationships/image" Target="../media/image106.jpeg"/></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9.xml"/><Relationship Id="rId1" Type="http://schemas.openxmlformats.org/officeDocument/2006/relationships/slideLayout" Target="../slideLayouts/slideLayout131.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0.xml"/><Relationship Id="rId1" Type="http://schemas.openxmlformats.org/officeDocument/2006/relationships/slideLayout" Target="../slideLayouts/slideLayout141.xml"/><Relationship Id="rId4" Type="http://schemas.openxmlformats.org/officeDocument/2006/relationships/image" Target="../media/image112.jpeg"/></Relationships>
</file>

<file path=ppt/slides/_rels/slide9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53.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53.xml"/></Relationships>
</file>

<file path=ppt/slides/_rels/slide9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16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3.xml"/><Relationship Id="rId1" Type="http://schemas.openxmlformats.org/officeDocument/2006/relationships/themeOverride" Target="../theme/themeOverride2.xml"/><Relationship Id="rId4"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4486582" cy="5054882"/>
          </a:xfrm>
          <a:prstGeom prst="rect">
            <a:avLst/>
          </a:prstGeom>
        </p:spPr>
      </p:pic>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i="1" dirty="0">
                <a:latin typeface="Arial" panose="020B0604020202020204" pitchFamily="34" charset="0"/>
                <a:cs typeface="Arial" panose="020B0604020202020204" pitchFamily="34" charset="0"/>
              </a:rPr>
              <a:t>علم الخلاص: برنامج الله الخلاصي</a:t>
            </a:r>
            <a:r>
              <a:rPr lang="en-SG" sz="3200" i="1" dirty="0">
                <a:latin typeface="Arial" panose="020B0604020202020204" pitchFamily="34" charset="0"/>
                <a:cs typeface="Arial" panose="020B0604020202020204" pitchFamily="34" charset="0"/>
              </a:rPr>
              <a:t> </a:t>
            </a:r>
            <a:endParaRPr lang="en-US" sz="32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486583" y="427978"/>
            <a:ext cx="4633604" cy="4404030"/>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عقيدة</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الإختيار</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47F7EB0B-F038-0AD0-E40C-FB4F2ABB06D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خمسة روابط غير قابلة للكسر                في خطة الله للخلاص</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44501"/>
            <a:ext cx="9144000" cy="50229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(نحن نعلم) لأن الذين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سبق</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(الله)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فعرفهم</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(في نعمة الإختيار) </a:t>
            </a:r>
          </a:p>
          <a:p>
            <a:pPr>
              <a:defRPr/>
            </a:pP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سبق</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فعينهم</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(هدفه في الإختيار المسبق) ليكونوا مشابهين </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صورة (داخلياً وخارجياً) ابنه حتى يكون هو (الإبن يسوع المسيح) بكراً (الأبرز) بين إخوة كثيرين </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(الذين هم أبناء الله، أنظر الأعداد 14-16)</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رومية 8: 29  </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51</a:t>
            </a:r>
            <a:endParaRPr lang="en-US" sz="2400" dirty="0">
              <a:latin typeface="Arial" panose="020B0604020202020204" pitchFamily="34"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ar-JO" b="1" i="1" dirty="0">
                <a:solidFill>
                  <a:srgbClr val="F3F1E4"/>
                </a:solidFill>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364764910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002" name="Picture 2" descr="Rom 1.27 gay_wedding_cak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 y="404813"/>
            <a:ext cx="9258300" cy="6480175"/>
          </a:xfrm>
          <a:prstGeom prst="rect">
            <a:avLst/>
          </a:prstGeom>
          <a:noFill/>
          <a:ln w="9525">
            <a:noFill/>
            <a:miter lim="800000"/>
            <a:headEnd/>
            <a:tailEnd/>
          </a:ln>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ar-JO" dirty="0">
                <a:latin typeface="Arial" panose="020B0604020202020204" pitchFamily="34" charset="0"/>
                <a:ea typeface="ＭＳ Ｐゴシック" charset="-128"/>
                <a:cs typeface="Arial" panose="020B0604020202020204" pitchFamily="34" charset="0"/>
              </a:rPr>
              <a:t>ماذا عن المثلية الجنسية؟</a:t>
            </a:r>
            <a:endParaRPr lang="en-US" dirty="0">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C Marriag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7353"/>
            <a:ext cx="9144000" cy="6360647"/>
          </a:xfrm>
          <a:prstGeom prst="rect">
            <a:avLst/>
          </a:prstGeom>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ar-JO" dirty="0">
                <a:latin typeface="Arial" panose="020B0604020202020204" pitchFamily="34" charset="0"/>
                <a:ea typeface="ＭＳ Ｐゴシック" charset="-128"/>
                <a:cs typeface="Arial" panose="020B0604020202020204" pitchFamily="34" charset="0"/>
              </a:rPr>
              <a:t>ماذا عن الزواج من نفس الجنس ؟</a:t>
            </a:r>
            <a:endParaRPr lang="en-US" dirty="0">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25400" y="764704"/>
            <a:ext cx="9118600" cy="576064"/>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ea typeface="ＭＳ Ｐゴシック" charset="-128"/>
                <a:cs typeface="Arial" panose="020B0604020202020204" pitchFamily="34" charset="0"/>
              </a:rPr>
              <a:t>أ</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نظر مجلس أبحاث الأسرة على موقع يوتيوب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67705056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601842" cy="1371600"/>
          </a:xfrm>
          <a:effectLst>
            <a:outerShdw blurRad="63500" dist="35921" dir="2700000" algn="ctr" rotWithShape="0">
              <a:srgbClr val="000000">
                <a:alpha val="74998"/>
              </a:srgbClr>
            </a:outerShdw>
          </a:effectLst>
        </p:spPr>
        <p:txBody>
          <a:bodyPr/>
          <a:lstStyle/>
          <a:p>
            <a:pPr eaLnBrk="1" hangingPunct="1">
              <a:defRPr/>
            </a:pPr>
            <a:r>
              <a:rPr lang="ar-JO" sz="3600" b="1" dirty="0">
                <a:solidFill>
                  <a:schemeClr val="bg1"/>
                </a:solidFill>
                <a:latin typeface="Arial" panose="020B0604020202020204" pitchFamily="34" charset="0"/>
                <a:cs typeface="Arial" panose="020B0604020202020204" pitchFamily="34" charset="0"/>
              </a:rPr>
              <a:t>لماذ الله غاضب على الأمم</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رو 1: 21-32</a:t>
            </a:r>
            <a:r>
              <a:rPr lang="en-US" sz="3600" b="1" dirty="0">
                <a:solidFill>
                  <a:schemeClr val="bg1"/>
                </a:solidFill>
                <a:latin typeface="Arial" panose="020B0604020202020204" pitchFamily="34" charset="0"/>
                <a:cs typeface="Arial" panose="020B0604020202020204" pitchFamily="34" charset="0"/>
              </a:rPr>
              <a:t>)</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ar-JO" sz="3600" b="1" dirty="0">
                <a:latin typeface="Arial" panose="020B0604020202020204" pitchFamily="34" charset="0"/>
                <a:cs typeface="Arial" panose="020B0604020202020204" pitchFamily="34" charset="0"/>
              </a:rPr>
              <a:t>رفضوا الله (21-23)</a:t>
            </a:r>
            <a:endParaRPr lang="en-US" sz="3600" b="1" dirty="0">
              <a:solidFill>
                <a:schemeClr val="bg1"/>
              </a:solidFill>
              <a:latin typeface="Arial" panose="020B0604020202020204" pitchFamily="34" charset="0"/>
              <a:cs typeface="Arial" panose="020B0604020202020204" pitchFamily="34" charset="0"/>
            </a:endParaRPr>
          </a:p>
        </p:txBody>
      </p:sp>
      <p:sp>
        <p:nvSpPr>
          <p:cNvPr id="209925" name="Text Box 5"/>
          <p:cNvSpPr txBox="1">
            <a:spLocks noChangeArrowheads="1"/>
          </p:cNvSpPr>
          <p:nvPr/>
        </p:nvSpPr>
        <p:spPr bwMode="auto">
          <a:xfrm>
            <a:off x="2727325" y="2635250"/>
            <a:ext cx="2297424" cy="131112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النجاسة (24)</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الوثنية (25)</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209927" name="Text Box 7"/>
          <p:cNvSpPr txBox="1">
            <a:spLocks noChangeArrowheads="1"/>
          </p:cNvSpPr>
          <p:nvPr/>
        </p:nvSpPr>
        <p:spPr bwMode="auto">
          <a:xfrm>
            <a:off x="1981200" y="5759450"/>
            <a:ext cx="2719014"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الفساد (28-32)</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سلمهم الله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سلمهم الله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grpSp>
      <p:grpSp>
        <p:nvGrpSpPr>
          <p:cNvPr id="4" name="Group 16"/>
          <p:cNvGrpSpPr>
            <a:grpSpLocks/>
          </p:cNvGrpSpPr>
          <p:nvPr/>
        </p:nvGrpSpPr>
        <p:grpSpPr bwMode="auto">
          <a:xfrm>
            <a:off x="5930900" y="4953000"/>
            <a:ext cx="2984500" cy="1663700"/>
            <a:chOff x="3736" y="3120"/>
            <a:chExt cx="1880" cy="1048"/>
          </a:xfrm>
        </p:grpSpPr>
        <p:sp>
          <p:nvSpPr>
            <p:cNvPr id="209930" name="Text Box 10"/>
            <p:cNvSpPr txBox="1">
              <a:spLocks noChangeArrowheads="1"/>
            </p:cNvSpPr>
            <p:nvPr/>
          </p:nvSpPr>
          <p:spPr bwMode="auto">
            <a:xfrm>
              <a:off x="4176" y="3120"/>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سلمهم الله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41037" name="AutoShape 13"/>
            <p:cNvSpPr>
              <a:spLocks noChangeArrowheads="1"/>
            </p:cNvSpPr>
            <p:nvPr/>
          </p:nvSpPr>
          <p:spPr bwMode="auto">
            <a:xfrm rot="2190869">
              <a:off x="3736" y="3312"/>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grpSp>
      <p:sp>
        <p:nvSpPr>
          <p:cNvPr id="209926" name="Text Box 6"/>
          <p:cNvSpPr txBox="1">
            <a:spLocks noChangeArrowheads="1"/>
          </p:cNvSpPr>
          <p:nvPr/>
        </p:nvSpPr>
        <p:spPr bwMode="auto">
          <a:xfrm>
            <a:off x="1524000" y="4235450"/>
            <a:ext cx="4078361"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الشذوذ الجنسي (26-27)</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8" name="Text Box 5"/>
          <p:cNvSpPr txBox="1">
            <a:spLocks noChangeArrowheads="1"/>
          </p:cNvSpPr>
          <p:nvPr/>
        </p:nvSpPr>
        <p:spPr bwMode="auto">
          <a:xfrm>
            <a:off x="8028384" y="138113"/>
            <a:ext cx="92685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155ي</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ي.1 ب</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30258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9927"/>
                                        </p:tgtEl>
                                        <p:attrNameLst>
                                          <p:attrName>style.visibility</p:attrName>
                                        </p:attrNameLst>
                                      </p:cBhvr>
                                      <p:to>
                                        <p:strVal val="visible"/>
                                      </p:to>
                                    </p:set>
                                    <p:animEffect transition="in" filter="checkerboard(across)">
                                      <p:cBhvr>
                                        <p:cTn id="3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7" grpId="0"/>
      <p:bldP spid="20992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79725"/>
            <a:ext cx="6813550" cy="1143000"/>
          </a:xfrm>
          <a:solidFill>
            <a:schemeClr val="bg2"/>
          </a:solidFill>
        </p:spPr>
        <p:txBody>
          <a:bodyPr/>
          <a:lstStyle/>
          <a:p>
            <a:r>
              <a:rPr lang="ar-JO" dirty="0">
                <a:latin typeface="Arial" charset="0"/>
                <a:ea typeface="ＭＳ Ｐゴシック" charset="-128"/>
              </a:rPr>
              <a:t>الجميع تحت الخطية</a:t>
            </a:r>
            <a:endParaRPr lang="en-US" dirty="0">
              <a:latin typeface="Arial" charset="0"/>
              <a:ea typeface="ＭＳ Ｐゴシック" charset="-128"/>
            </a:endParaRPr>
          </a:p>
        </p:txBody>
      </p:sp>
      <p:sp>
        <p:nvSpPr>
          <p:cNvPr id="715780" name="Rectangle 2"/>
          <p:cNvSpPr>
            <a:spLocks noChangeArrowheads="1"/>
          </p:cNvSpPr>
          <p:nvPr/>
        </p:nvSpPr>
        <p:spPr bwMode="auto">
          <a:xfrm>
            <a:off x="1116013" y="714356"/>
            <a:ext cx="8027987" cy="4360168"/>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Arial" charset="0"/>
                <a:cs typeface="Arial" charset="0"/>
              </a:rPr>
              <a:t>10ب أنه ليس بار ولا واحد</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Arial" charset="0"/>
                <a:cs typeface="Arial" charset="0"/>
              </a:rPr>
              <a:t>11 ليس من يفهم ليس من يطلب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Arial" charset="0"/>
                <a:cs typeface="Arial" charset="0"/>
              </a:rPr>
              <a:t>12 الجميع زاغوا وفسدوا معاً ليس من يعمل صلاحاً ليس ولا واحد</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Arial" charset="0"/>
                <a:cs typeface="Arial" charset="0"/>
              </a:rPr>
              <a:t>13 حنجرتهم قبر مفتوح بألسنتهم قد مكروا سم الأصلال تحت شفاههم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Arial" charset="0"/>
                <a:cs typeface="Arial" charset="0"/>
              </a:rPr>
              <a:t>14 وفمهم مملوء لعنة ومرارة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Arial" charset="0"/>
                <a:cs typeface="Arial" charset="0"/>
              </a:rPr>
              <a:t>15 أرجلهم سريعة إلى سفك الدم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Arial" charset="0"/>
                <a:cs typeface="Arial" charset="0"/>
              </a:rPr>
              <a:t>16 في طرقهم اغتصاب وسحق</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Arial" charset="0"/>
                <a:cs typeface="Arial" charset="0"/>
              </a:rPr>
              <a:t>17 وطريق السلام لم يعرفوه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Arial" charset="0"/>
                <a:cs typeface="Arial" charset="0"/>
              </a:rPr>
              <a:t>18 ليس خوف الله قدام عيونهم</a:t>
            </a:r>
            <a:endParaRPr kumimoji="0" lang="en-US" altLang="ja-JP" sz="4000" b="1" i="0" u="none" strike="noStrike" kern="1200" cap="none" spc="0" normalizeH="0" baseline="0" noProof="0" dirty="0">
              <a:ln>
                <a:noFill/>
              </a:ln>
              <a:solidFill>
                <a:srgbClr val="EAEAEA"/>
              </a:solidFill>
              <a:effectLst>
                <a:glow rad="228600">
                  <a:srgbClr val="000000">
                    <a:alpha val="92000"/>
                  </a:srgbClr>
                </a:glow>
              </a:effectLst>
              <a:uLnTx/>
              <a:uFillTx/>
              <a:latin typeface="Arial" charset="0"/>
              <a:ea typeface="Arial" charset="0"/>
              <a:cs typeface="Arial" charset="0"/>
            </a:endParaRPr>
          </a:p>
          <a:p>
            <a:pPr marL="457200" marR="0" lvl="1"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glow rad="228600">
                    <a:srgbClr val="000000">
                      <a:alpha val="92000"/>
                    </a:srgbClr>
                  </a:glow>
                </a:effectLst>
                <a:uLnTx/>
                <a:uFillTx/>
                <a:latin typeface="Arial" charset="0"/>
                <a:ea typeface="Arial" charset="0"/>
                <a:cs typeface="Arial" charset="0"/>
              </a:rPr>
              <a:t>(رو 3: 10ب-18)</a:t>
            </a:r>
            <a:endParaRPr kumimoji="0" lang="en-US" sz="2400" b="1" i="0" u="none" strike="noStrike" kern="1200" cap="none" spc="0" normalizeH="0" baseline="0" noProof="0" dirty="0">
              <a:ln>
                <a:noFill/>
              </a:ln>
              <a:solidFill>
                <a:srgbClr val="EAEAEA"/>
              </a:solidFill>
              <a:effectLst>
                <a:glow rad="228600">
                  <a:srgbClr val="000000">
                    <a:alpha val="92000"/>
                  </a:srgbClr>
                </a:glow>
              </a:effectLst>
              <a:uLnTx/>
              <a:uFillTx/>
              <a:latin typeface="Arial" charset="0"/>
              <a:ea typeface="Arial" charset="0"/>
              <a:cs typeface="Arial" charset="0"/>
            </a:endParaRPr>
          </a:p>
        </p:txBody>
      </p:sp>
      <p:sp>
        <p:nvSpPr>
          <p:cNvPr id="5" name="Text Box 5"/>
          <p:cNvSpPr txBox="1">
            <a:spLocks noChangeArrowheads="1"/>
          </p:cNvSpPr>
          <p:nvPr/>
        </p:nvSpPr>
        <p:spPr bwMode="auto">
          <a:xfrm>
            <a:off x="8083176" y="138113"/>
            <a:ext cx="90281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155ي</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836766754"/>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6803" name="Title 1"/>
          <p:cNvSpPr>
            <a:spLocks noGrp="1"/>
          </p:cNvSpPr>
          <p:nvPr>
            <p:ph type="title"/>
          </p:nvPr>
        </p:nvSpPr>
        <p:spPr>
          <a:xfrm rot="16200000">
            <a:off x="-2835275" y="2879725"/>
            <a:ext cx="6813550" cy="1143000"/>
          </a:xfrm>
          <a:solidFill>
            <a:schemeClr val="bg2"/>
          </a:solidFill>
        </p:spPr>
        <p:txBody>
          <a:bodyPr/>
          <a:lstStyle/>
          <a:p>
            <a:r>
              <a:rPr lang="ar-SA" baseline="30000" dirty="0">
                <a:solidFill>
                  <a:srgbClr val="EAEAEA"/>
                </a:solidFill>
                <a:effectLst>
                  <a:glow rad="228600">
                    <a:schemeClr val="bg2">
                      <a:alpha val="92000"/>
                    </a:schemeClr>
                  </a:glow>
                </a:effectLst>
                <a:latin typeface="Arial" charset="0"/>
                <a:cs typeface="Arial" charset="0"/>
              </a:rPr>
              <a:t>لأَنَّهُ بِأَعْمَالِ النَّامُوسِ كُلُّ ذِي جَسَدٍ لاَ يَتَبَرَّرُ أَمَامَهُ</a:t>
            </a:r>
            <a:endParaRPr lang="en-US" dirty="0">
              <a:latin typeface="Arial" charset="0"/>
              <a:ea typeface="ＭＳ Ｐゴシック" charset="-128"/>
            </a:endParaRPr>
          </a:p>
        </p:txBody>
      </p:sp>
      <p:sp>
        <p:nvSpPr>
          <p:cNvPr id="716804" name="Rectangle 2"/>
          <p:cNvSpPr>
            <a:spLocks noChangeArrowheads="1"/>
          </p:cNvSpPr>
          <p:nvPr/>
        </p:nvSpPr>
        <p:spPr bwMode="auto">
          <a:xfrm>
            <a:off x="1116013" y="327040"/>
            <a:ext cx="8027987" cy="21441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ＭＳ Ｐゴシック" charset="-128"/>
                <a:cs typeface="Arial" charset="0"/>
              </a:rPr>
              <a:t>رومية ٣ : ١٩-٢٠</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ＭＳ Ｐゴシック" charset="-128"/>
                <a:cs typeface="Arial" charset="0"/>
              </a:rPr>
              <a:t>١٩ وَنَحْنُ نَعْلَمُ أَنَّ كُلَّ مَا يَقُولُهُ النَّامُوسُ فَهُوَ يُكَلِّمُ بِهِ الَّذِينَ فِي النَّامُوسِ لِكَيْ يَسْتَدَّ كُلُّ فَمٍ وَيَصِيرَ كُلُّ الْعَالَمِ تَحْتَ قِصَاصٍ مِنَ اللهِ.</a:t>
            </a:r>
            <a:br>
              <a:rPr kumimoji="0" lang="en-US"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ＭＳ Ｐゴシック" charset="-128"/>
                <a:cs typeface="Arial" charset="0"/>
              </a:rPr>
            </a:br>
            <a:r>
              <a:rPr kumimoji="0" lang="ar-SA" sz="4000" b="1" i="0" u="none" strike="noStrike" kern="1200" cap="none" spc="0" normalizeH="0" baseline="30000" noProof="0" dirty="0">
                <a:ln>
                  <a:noFill/>
                </a:ln>
                <a:solidFill>
                  <a:srgbClr val="EAEAEA"/>
                </a:solidFill>
                <a:effectLst>
                  <a:glow rad="228600">
                    <a:srgbClr val="000000">
                      <a:alpha val="92000"/>
                    </a:srgbClr>
                  </a:glow>
                </a:effectLst>
                <a:uLnTx/>
                <a:uFillTx/>
                <a:latin typeface="Arial" charset="0"/>
                <a:ea typeface="ＭＳ Ｐゴシック" charset="-128"/>
                <a:cs typeface="Arial" charset="0"/>
              </a:rPr>
              <a:t>٢٠ لأَنَّهُ بِأَعْمَالِ النَّامُوسِ كُلُّ ذِي جَسَدٍ لاَ يَتَبَرَّرُ أَمَامَهُ. لأَنَّ بِالنَّامُوسِ مَعْرِفَةَ الْخَطِيَّةِ. </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b="1" kern="12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أعمال </a:t>
            </a: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٨:١</a:t>
            </a:r>
            <a:endParaRPr lang="en-US" sz="1800" b="1" dirty="0">
              <a:latin typeface="Arial" panose="020B0604020202020204" pitchFamily="34" charset="0"/>
              <a:ea typeface="ＭＳ Ｐゴシック" charset="0"/>
              <a:cs typeface="Arial" panose="020B0604020202020204" pitchFamily="34"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976294"/>
            <a:ext cx="4316413" cy="5016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a:t>
            </a:r>
            <a:endPar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حل </a:t>
            </a:r>
            <a:endPar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الروح القدس عليكم وتكونون لي شهوداً </a:t>
            </a:r>
            <a:endPar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a:t>
            </a:r>
            <a:r>
              <a:rPr kumimoji="0" lang="ar-SA" altLang="ja-JP" sz="4000" b="1" i="0"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وفي كل </a:t>
            </a:r>
            <a:r>
              <a:rPr kumimoji="0" lang="ar-SA" altLang="ja-JP" sz="4000" b="1" i="0"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i="0"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a:t>
            </a:r>
            <a:r>
              <a:rPr kumimoji="0" lang="ar-SA" altLang="ja-JP"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20798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62" name="Picture 2" descr="Love Feast"/>
          <p:cNvPicPr>
            <a:picLocks noChangeAspect="1" noChangeArrowheads="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76200" y="-50800"/>
            <a:ext cx="7924800" cy="6908800"/>
          </a:xfrm>
          <a:prstGeom prst="rect">
            <a:avLst/>
          </a:prstGeom>
          <a:noFill/>
          <a:ln w="9525">
            <a:noFill/>
            <a:miter lim="800000"/>
            <a:headEnd/>
            <a:tailEnd/>
          </a:ln>
        </p:spPr>
      </p:pic>
      <p:sp>
        <p:nvSpPr>
          <p:cNvPr id="492547" name="Rectangle 3"/>
          <p:cNvSpPr>
            <a:spLocks noGrp="1" noChangeArrowheads="1"/>
          </p:cNvSpPr>
          <p:nvPr>
            <p:ph type="title"/>
          </p:nvPr>
        </p:nvSpPr>
        <p:spPr>
          <a:xfrm>
            <a:off x="152400" y="4038600"/>
            <a:ext cx="5638800" cy="2819400"/>
          </a:xfrm>
          <a:effectLst>
            <a:outerShdw blurRad="63500" dist="35921" dir="2700000" algn="ctr" rotWithShape="0">
              <a:schemeClr val="bg2">
                <a:alpha val="74998"/>
              </a:schemeClr>
            </a:outerShdw>
          </a:effectLst>
        </p:spPr>
        <p:txBody>
          <a:bodyPr/>
          <a:lstStyle/>
          <a:p>
            <a:pPr eaLnBrk="1" hangingPunct="1">
              <a:defRPr/>
            </a:pPr>
            <a:r>
              <a:rPr lang="ar-JO" b="1" dirty="0">
                <a:solidFill>
                  <a:srgbClr val="FFFFFF"/>
                </a:solidFill>
                <a:latin typeface="Arial" panose="020B0604020202020204" pitchFamily="34" charset="0"/>
                <a:ea typeface="ＭＳ Ｐゴシック" charset="-128"/>
                <a:cs typeface="Arial" panose="020B0604020202020204" pitchFamily="34" charset="0"/>
              </a:rPr>
              <a:t>دعوة بولس</a:t>
            </a:r>
            <a:br>
              <a:rPr lang="ar-JO" b="1" dirty="0">
                <a:solidFill>
                  <a:srgbClr val="FFFFFF"/>
                </a:solidFill>
                <a:latin typeface="Arial" panose="020B0604020202020204" pitchFamily="34" charset="0"/>
                <a:ea typeface="ＭＳ Ｐゴシック" charset="-128"/>
                <a:cs typeface="Arial" panose="020B0604020202020204" pitchFamily="34" charset="0"/>
              </a:rPr>
            </a:br>
            <a:r>
              <a:rPr lang="ar-JO" b="1" dirty="0">
                <a:solidFill>
                  <a:srgbClr val="FFFFFF"/>
                </a:solidFill>
                <a:latin typeface="Arial" panose="020B0604020202020204" pitchFamily="34" charset="0"/>
                <a:ea typeface="ＭＳ Ｐゴシック" charset="-128"/>
                <a:cs typeface="Arial" panose="020B0604020202020204" pitchFamily="34" charset="0"/>
              </a:rPr>
              <a:t>الأمم ضمن الجسد</a:t>
            </a:r>
            <a:endParaRPr lang="en-US"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4" name="Text Box 5"/>
          <p:cNvSpPr txBox="1">
            <a:spLocks noChangeArrowheads="1"/>
          </p:cNvSpPr>
          <p:nvPr/>
        </p:nvSpPr>
        <p:spPr bwMode="auto">
          <a:xfrm>
            <a:off x="8083176" y="138113"/>
            <a:ext cx="881973" cy="830997"/>
          </a:xfrm>
          <a:prstGeom prst="rect">
            <a:avLst/>
          </a:prstGeom>
          <a:solidFill>
            <a:srgbClr val="000000"/>
          </a:solidFill>
          <a:ln>
            <a:noFill/>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155ح</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ج3</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32547627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8"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w="9525">
            <a:noFill/>
            <a:miter lim="800000"/>
            <a:headEnd/>
            <a:tailEnd/>
          </a:ln>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defRPr/>
            </a:pPr>
            <a:r>
              <a:rPr lang="ar-JO" b="1" dirty="0">
                <a:latin typeface="Arial"/>
                <a:ea typeface="ＭＳ Ｐゴシック" charset="-128"/>
                <a:cs typeface="Arial"/>
              </a:rPr>
              <a:t>خدمة بولس غرباً</a:t>
            </a:r>
            <a:endParaRPr lang="en-US" b="1" dirty="0">
              <a:latin typeface="Arial"/>
              <a:ea typeface="ＭＳ Ｐゴシック" charset="-128"/>
              <a:cs typeface="Arial"/>
            </a:endParaRPr>
          </a:p>
        </p:txBody>
      </p:sp>
      <p:sp>
        <p:nvSpPr>
          <p:cNvPr id="450565" name="Text Box 5"/>
          <p:cNvSpPr txBox="1">
            <a:spLocks noChangeArrowheads="1"/>
          </p:cNvSpPr>
          <p:nvPr/>
        </p:nvSpPr>
        <p:spPr bwMode="auto">
          <a:xfrm>
            <a:off x="7223000" y="4724400"/>
            <a:ext cx="978153"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128"/>
                <a:cs typeface="Arial"/>
              </a:rPr>
              <a:t>أورشليم</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450566" name="Text Box 6"/>
          <p:cNvSpPr txBox="1">
            <a:spLocks noChangeArrowheads="1"/>
          </p:cNvSpPr>
          <p:nvPr/>
        </p:nvSpPr>
        <p:spPr bwMode="auto">
          <a:xfrm>
            <a:off x="5177649" y="3124200"/>
            <a:ext cx="1112805"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128"/>
                <a:cs typeface="Arial"/>
              </a:rPr>
              <a:t>إلليريكون</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1017862" name="Text Box 7"/>
          <p:cNvSpPr txBox="1">
            <a:spLocks noChangeArrowheads="1"/>
          </p:cNvSpPr>
          <p:nvPr/>
        </p:nvSpPr>
        <p:spPr bwMode="auto">
          <a:xfrm>
            <a:off x="3420900" y="3276600"/>
            <a:ext cx="657552" cy="461665"/>
          </a:xfrm>
          <a:prstGeom prst="rect">
            <a:avLst/>
          </a:prstGeom>
          <a:solidFill>
            <a:srgbClr val="990033"/>
          </a:solidFill>
          <a:ln w="12700" cap="sq">
            <a:noFill/>
            <a:miter lim="800000"/>
            <a:headEnd type="none" w="sm" len="sm"/>
            <a:tailEnd type="none" w="sm" len="sm"/>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128"/>
                <a:cs typeface="Arial"/>
              </a:rPr>
              <a:t>روما</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7" name="Text Box 5"/>
          <p:cNvSpPr txBox="1">
            <a:spLocks noChangeArrowheads="1"/>
          </p:cNvSpPr>
          <p:nvPr/>
        </p:nvSpPr>
        <p:spPr bwMode="auto">
          <a:xfrm>
            <a:off x="8307294" y="138113"/>
            <a:ext cx="881973" cy="830997"/>
          </a:xfrm>
          <a:prstGeom prst="rect">
            <a:avLst/>
          </a:prstGeom>
          <a:solidFill>
            <a:srgbClr val="000000"/>
          </a:solidFill>
          <a:ln>
            <a:noFill/>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155ح</a:t>
            </a:r>
            <a:b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ج3</a:t>
            </a:r>
          </a:p>
        </p:txBody>
      </p:sp>
    </p:spTree>
    <p:extLst>
      <p:ext uri="{BB962C8B-B14F-4D97-AF65-F5344CB8AC3E}">
        <p14:creationId xmlns:p14="http://schemas.microsoft.com/office/powerpoint/2010/main" val="2080583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0566"/>
                                        </p:tgtEl>
                                        <p:attrNameLst>
                                          <p:attrName>style.visibility</p:attrName>
                                        </p:attrNameLst>
                                      </p:cBhvr>
                                      <p:to>
                                        <p:strVal val="visible"/>
                                      </p:to>
                                    </p:set>
                                    <p:animEffect transition="in" filter="fade">
                                      <p:cBhvr>
                                        <p:cTn id="11" dur="500"/>
                                        <p:tgtEl>
                                          <p:spTgt spid="450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8883" name="Picture 1" descr="3174207141_1dacdb9c9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764"/>
            <a:ext cx="9001125" cy="6696075"/>
          </a:xfrm>
          <a:prstGeom prst="rect">
            <a:avLst/>
          </a:prstGeom>
          <a:noFill/>
          <a:ln w="9525">
            <a:noFill/>
            <a:miter lim="800000"/>
            <a:headEnd/>
            <a:tailEnd/>
          </a:ln>
        </p:spPr>
      </p:pic>
      <p:sp>
        <p:nvSpPr>
          <p:cNvPr id="1018884" name="TextBox 4"/>
          <p:cNvSpPr txBox="1">
            <a:spLocks noChangeArrowheads="1"/>
          </p:cNvSpPr>
          <p:nvPr/>
        </p:nvSpPr>
        <p:spPr bwMode="auto">
          <a:xfrm>
            <a:off x="251520" y="158750"/>
            <a:ext cx="8763000" cy="4401205"/>
          </a:xfrm>
          <a:prstGeom prst="rect">
            <a:avLst/>
          </a:prstGeom>
          <a:noFill/>
          <a:ln w="9525">
            <a:noFill/>
            <a:miter lim="800000"/>
            <a:headEnd/>
            <a:tailEnd/>
          </a:ln>
        </p:spPr>
        <p:txBody>
          <a:bodyPr wrap="square">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panose="020B0604020202020204" pitchFamily="34" charset="0"/>
                <a:ea typeface="ＭＳ Ｐゴシック" charset="-128"/>
                <a:cs typeface="Arial" panose="020B0604020202020204" pitchFamily="34" charset="0"/>
              </a:rPr>
              <a:t>رومية ١٥ : ٢٠-٢٢</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panose="020B0604020202020204" pitchFamily="34" charset="0"/>
                <a:ea typeface="ＭＳ Ｐゴシック" charset="-128"/>
                <a:cs typeface="Arial" panose="020B0604020202020204" pitchFamily="34" charset="0"/>
              </a:rPr>
              <a:t> وَلَكِنْ كُنْتُ مُحْتَرِصاً أَنْ أُبَشِّرَ هَكَذَا: </a:t>
            </a:r>
            <a:r>
              <a:rPr kumimoji="0" lang="ar-SA" sz="4000" b="1" i="0" u="none" strike="noStrike" kern="1200" cap="none" spc="0" normalizeH="0" baseline="0" noProof="0" dirty="0">
                <a:ln>
                  <a:noFill/>
                </a:ln>
                <a:solidFill>
                  <a:srgbClr val="FFFF00"/>
                </a:solidFill>
                <a:effectLst>
                  <a:glow rad="228600">
                    <a:srgbClr val="000000">
                      <a:satMod val="175000"/>
                      <a:alpha val="90000"/>
                    </a:srgbClr>
                  </a:glow>
                </a:effectLst>
                <a:uLnTx/>
                <a:uFillTx/>
                <a:latin typeface="Arial" panose="020B0604020202020204" pitchFamily="34" charset="0"/>
                <a:ea typeface="ＭＳ Ｐゴシック" charset="-128"/>
                <a:cs typeface="Arial" panose="020B0604020202020204" pitchFamily="34" charset="0"/>
              </a:rPr>
              <a:t>لَيْسَ حَيْثُ سُمِّيَ </a:t>
            </a:r>
            <a:r>
              <a:rPr kumimoji="0" lang="ar-SA" sz="40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panose="020B0604020202020204" pitchFamily="34" charset="0"/>
                <a:ea typeface="ＭＳ Ｐゴシック" charset="-128"/>
                <a:cs typeface="Arial" panose="020B0604020202020204" pitchFamily="34" charset="0"/>
              </a:rPr>
              <a:t>الْمَسِيحُ لِئَلاَّ أَبْنِيَ عَلَى أَسَاسٍ لِآخَرَ. ٢١ بَلْ كَمَا هُوَ مَكْتُوبٌ: «</a:t>
            </a:r>
            <a:r>
              <a:rPr kumimoji="0" lang="ar-SA" sz="4000" b="1" i="0" u="none" strike="noStrike" kern="1200" cap="none" spc="0" normalizeH="0" baseline="0" noProof="0" dirty="0">
                <a:ln>
                  <a:noFill/>
                </a:ln>
                <a:solidFill>
                  <a:srgbClr val="FFFF00"/>
                </a:solidFill>
                <a:effectLst>
                  <a:glow rad="228600">
                    <a:srgbClr val="000000">
                      <a:satMod val="175000"/>
                      <a:alpha val="90000"/>
                    </a:srgbClr>
                  </a:glow>
                </a:effectLst>
                <a:uLnTx/>
                <a:uFillTx/>
                <a:latin typeface="Arial" panose="020B0604020202020204" pitchFamily="34" charset="0"/>
                <a:ea typeface="ＭＳ Ｐゴシック" charset="-128"/>
                <a:cs typeface="Arial" panose="020B0604020202020204" pitchFamily="34" charset="0"/>
              </a:rPr>
              <a:t>الَّذِينَ لَمْ يُخْبَرُوا بِه</a:t>
            </a:r>
            <a:r>
              <a:rPr kumimoji="0" lang="ar-SA" sz="40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panose="020B0604020202020204" pitchFamily="34" charset="0"/>
                <a:ea typeface="ＭＳ Ｐゴシック" charset="-128"/>
                <a:cs typeface="Arial" panose="020B0604020202020204" pitchFamily="34" charset="0"/>
              </a:rPr>
              <a:t>ِ سَيُبْصِرُونَ وَ</a:t>
            </a:r>
            <a:r>
              <a:rPr kumimoji="0" lang="ar-SA" sz="4000" b="1" i="0" u="none" strike="noStrike" kern="1200" cap="none" spc="0" normalizeH="0" baseline="0" noProof="0" dirty="0">
                <a:ln>
                  <a:noFill/>
                </a:ln>
                <a:solidFill>
                  <a:srgbClr val="FFFF00"/>
                </a:solidFill>
                <a:effectLst>
                  <a:glow rad="228600">
                    <a:srgbClr val="000000">
                      <a:satMod val="175000"/>
                      <a:alpha val="90000"/>
                    </a:srgbClr>
                  </a:glow>
                </a:effectLst>
                <a:uLnTx/>
                <a:uFillTx/>
                <a:latin typeface="Arial" panose="020B0604020202020204" pitchFamily="34" charset="0"/>
                <a:ea typeface="ＭＳ Ｐゴシック" charset="-128"/>
                <a:cs typeface="Arial" panose="020B0604020202020204" pitchFamily="34" charset="0"/>
              </a:rPr>
              <a:t>الَّذِينَ لَمْ يَسْمَعُوا</a:t>
            </a:r>
            <a:r>
              <a:rPr kumimoji="0" lang="ar-SA" sz="4000" b="1" i="0" u="none" strike="noStrike" kern="1200" cap="none" spc="0" normalizeH="0" baseline="0" noProof="0" dirty="0">
                <a:ln>
                  <a:noFill/>
                </a:ln>
                <a:solidFill>
                  <a:srgbClr val="FFFFFF"/>
                </a:solidFill>
                <a:effectLst>
                  <a:glow rad="228600">
                    <a:srgbClr val="000000">
                      <a:satMod val="175000"/>
                      <a:alpha val="90000"/>
                    </a:srgbClr>
                  </a:glow>
                </a:effectLst>
                <a:uLnTx/>
                <a:uFillTx/>
                <a:latin typeface="Arial" panose="020B0604020202020204" pitchFamily="34" charset="0"/>
                <a:ea typeface="ＭＳ Ｐゴシック" charset="-128"/>
                <a:cs typeface="Arial" panose="020B0604020202020204" pitchFamily="34" charset="0"/>
              </a:rPr>
              <a:t> سَيَفْهَمُونَ». ٢٢ لِذَلِكَ كُنْتُ أُعَاقُ الْمِرَارَ الْكَثِيرَةَ عَنِ الْمَجِيءِ إِلَيْكُمْ. </a:t>
            </a:r>
          </a:p>
        </p:txBody>
      </p:sp>
      <p:sp>
        <p:nvSpPr>
          <p:cNvPr id="1018882" name="Rectangle 2"/>
          <p:cNvSpPr>
            <a:spLocks noGrp="1" noChangeArrowheads="1"/>
          </p:cNvSpPr>
          <p:nvPr>
            <p:ph type="ctrTitle"/>
          </p:nvPr>
        </p:nvSpPr>
        <p:spPr>
          <a:xfrm>
            <a:off x="997484" y="-953358"/>
            <a:ext cx="7772400" cy="1143000"/>
          </a:xfrm>
        </p:spPr>
        <p:txBody>
          <a:bodyPr/>
          <a:lstStyle/>
          <a:p>
            <a:pPr eaLnBrk="1" hangingPunct="1"/>
            <a:r>
              <a:rPr lang="ar-SA" dirty="0">
                <a:solidFill>
                  <a:schemeClr val="bg1"/>
                </a:solidFill>
                <a:latin typeface="Arial" panose="020B0604020202020204" pitchFamily="34" charset="0"/>
                <a:ea typeface="ＭＳ Ｐゴシック" charset="-128"/>
                <a:cs typeface="Arial" panose="020B0604020202020204" pitchFamily="34" charset="0"/>
              </a:rPr>
              <a:t>رومية</a:t>
            </a:r>
            <a:r>
              <a:rPr lang="en-US" dirty="0">
                <a:solidFill>
                  <a:schemeClr val="bg1"/>
                </a:solidFill>
                <a:latin typeface="Arial" panose="020B0604020202020204" pitchFamily="34" charset="0"/>
                <a:ea typeface="ＭＳ Ｐゴシック" charset="-128"/>
                <a:cs typeface="Arial" panose="020B0604020202020204" pitchFamily="34" charset="0"/>
              </a:rPr>
              <a:t> 15:20-22</a:t>
            </a:r>
          </a:p>
        </p:txBody>
      </p:sp>
      <p:sp>
        <p:nvSpPr>
          <p:cNvPr id="5" name="Text Box 5"/>
          <p:cNvSpPr txBox="1">
            <a:spLocks noChangeArrowheads="1"/>
          </p:cNvSpPr>
          <p:nvPr/>
        </p:nvSpPr>
        <p:spPr bwMode="auto">
          <a:xfrm>
            <a:off x="9211334" y="158750"/>
            <a:ext cx="881973" cy="830997"/>
          </a:xfrm>
          <a:prstGeom prst="rect">
            <a:avLst/>
          </a:prstGeom>
          <a:solidFill>
            <a:srgbClr val="000000"/>
          </a:solidFill>
          <a:ln>
            <a:noFill/>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155ح</a:t>
            </a:r>
            <a:b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ج3</a:t>
            </a:r>
          </a:p>
        </p:txBody>
      </p:sp>
    </p:spTree>
    <p:extLst>
      <p:ext uri="{BB962C8B-B14F-4D97-AF65-F5344CB8AC3E}">
        <p14:creationId xmlns:p14="http://schemas.microsoft.com/office/powerpoint/2010/main" val="285077946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t>الحجة المنطقية</a:t>
            </a:r>
            <a:endParaRPr lang="en-US" dirty="0"/>
          </a:p>
        </p:txBody>
      </p:sp>
      <p:sp>
        <p:nvSpPr>
          <p:cNvPr id="3" name="Title 1"/>
          <p:cNvSpPr txBox="1">
            <a:spLocks/>
          </p:cNvSpPr>
          <p:nvPr/>
        </p:nvSpPr>
        <p:spPr bwMode="auto">
          <a:xfrm>
            <a:off x="73025" y="1650771"/>
            <a:ext cx="6924664" cy="4587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إذا لم يكن الذين لم يتم الوصول إليهم متجهين إلى الجحيم، فأسوأ شيء يمكن أن يفعله المسيحي هو أن يخبرهم عن المسيح! لماذا؟ لأنهم إذا سمعوا الرسالة، هناك احتمال أن يرفضوها ويذهبوا إلى الجحيم؛ ومع ذلك، إذا لم يسمعوا الرسالة في المقام الأول، فإن الجحيم ليس احتمالًا. ولذلك فإن أفضل قرار هو إعادة استدعاء جميع المبشرين لدينا.</a:t>
            </a:r>
            <a:endPar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97689" y="2423469"/>
            <a:ext cx="2146312" cy="2235200"/>
          </a:xfrm>
          <a:prstGeom prst="rect">
            <a:avLst/>
          </a:prstGeom>
        </p:spPr>
      </p:pic>
      <p:sp>
        <p:nvSpPr>
          <p:cNvPr id="5" name="Text Box 5"/>
          <p:cNvSpPr txBox="1">
            <a:spLocks noChangeArrowheads="1"/>
          </p:cNvSpPr>
          <p:nvPr/>
        </p:nvSpPr>
        <p:spPr bwMode="auto">
          <a:xfrm>
            <a:off x="8172400" y="138113"/>
            <a:ext cx="881973" cy="830997"/>
          </a:xfrm>
          <a:prstGeom prst="rect">
            <a:avLst/>
          </a:prstGeom>
          <a:solidFill>
            <a:srgbClr val="000000"/>
          </a:solidFill>
          <a:ln>
            <a:noFill/>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155ح</a:t>
            </a:r>
            <a:b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ج4</a:t>
            </a:r>
          </a:p>
        </p:txBody>
      </p:sp>
    </p:spTree>
    <p:extLst>
      <p:ext uri="{BB962C8B-B14F-4D97-AF65-F5344CB8AC3E}">
        <p14:creationId xmlns:p14="http://schemas.microsoft.com/office/powerpoint/2010/main" val="194163235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خمسة روابط غير قابلة للكسر                في خطة الله للخلاص</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والذين سبق (الله) فعينهم فهؤلاء (بدون خسارة أحد)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دعاهم</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أيضاً </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(الدعوة الفعالة والمولدة للتحول والتي يستجيب لها الشخص بإطاعة الإيمان، أنظر رو 1: 5، 10: 16، 15: 18، 16: 26)</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رومية 8: 30أ</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51</a:t>
            </a:r>
            <a:endParaRPr lang="en-US" sz="2400" dirty="0">
              <a:latin typeface="Arial" panose="020B0604020202020204" pitchFamily="34"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ar-JO" b="1" i="1" dirty="0">
                <a:solidFill>
                  <a:srgbClr val="F3F1E4"/>
                </a:solidFill>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371999797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r="15457"/>
          <a:stretch>
            <a:fillRect/>
          </a:stretch>
        </p:blipFill>
        <p:spPr bwMode="auto">
          <a:xfrm>
            <a:off x="0" y="0"/>
            <a:ext cx="44196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2905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0"/>
            <a:ext cx="4572000" cy="6873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29060" name="Rectangle 4"/>
          <p:cNvSpPr>
            <a:spLocks noGrp="1" noChangeArrowheads="1"/>
          </p:cNvSpPr>
          <p:nvPr>
            <p:ph type="ctrTitle"/>
          </p:nvPr>
        </p:nvSpPr>
        <p:spPr>
          <a:xfrm>
            <a:off x="-382137" y="76200"/>
            <a:ext cx="9526137" cy="1066800"/>
          </a:xfrm>
          <a:effectLst>
            <a:outerShdw blurRad="63500" dist="35921" dir="2700000" algn="ctr" rotWithShape="0">
              <a:srgbClr val="000000">
                <a:alpha val="74998"/>
              </a:srgbClr>
            </a:outerShdw>
          </a:effectLst>
        </p:spPr>
        <p:txBody>
          <a:bodyPr/>
          <a:lstStyle/>
          <a:p>
            <a:pPr eaLnBrk="1" hangingPunct="1">
              <a:defRPr/>
            </a:pPr>
            <a:r>
              <a:rPr lang="ar-JO" sz="4800" b="1" dirty="0">
                <a:solidFill>
                  <a:schemeClr val="bg1"/>
                </a:solidFill>
                <a:latin typeface="Arial" panose="020B0604020202020204" pitchFamily="34" charset="0"/>
                <a:cs typeface="Arial" panose="020B0604020202020204" pitchFamily="34" charset="0"/>
              </a:rPr>
              <a:t>ما هو الفرق؟</a:t>
            </a:r>
            <a:endParaRPr lang="en-US" sz="6000" b="1" dirty="0">
              <a:solidFill>
                <a:srgbClr val="CC0000"/>
              </a:solidFill>
              <a:latin typeface="Arial" panose="020B0604020202020204" pitchFamily="34" charset="0"/>
              <a:cs typeface="Arial" panose="020B0604020202020204" pitchFamily="34" charset="0"/>
            </a:endParaRPr>
          </a:p>
        </p:txBody>
      </p:sp>
      <p:sp>
        <p:nvSpPr>
          <p:cNvPr id="429061" name="Rectangle 5"/>
          <p:cNvSpPr>
            <a:spLocks noChangeArrowheads="1"/>
          </p:cNvSpPr>
          <p:nvPr/>
        </p:nvSpPr>
        <p:spPr bwMode="auto">
          <a:xfrm>
            <a:off x="266700" y="1219200"/>
            <a:ext cx="3657600" cy="838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a:t>
            </a:r>
            <a:endParaRPr kumimoji="0" lang="en-US" sz="6000" b="1" i="0" u="sng"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
        <p:nvSpPr>
          <p:cNvPr id="429062" name="Rectangle 6"/>
          <p:cNvSpPr>
            <a:spLocks noChangeArrowheads="1"/>
          </p:cNvSpPr>
          <p:nvPr/>
        </p:nvSpPr>
        <p:spPr bwMode="auto">
          <a:xfrm>
            <a:off x="4953000" y="1219200"/>
            <a:ext cx="3657600" cy="838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الرحمة</a:t>
            </a:r>
            <a:endParaRPr kumimoji="0" lang="en-US" sz="6000" b="1" i="0" u="sng"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
        <p:nvSpPr>
          <p:cNvPr id="429063" name="Rectangle 7"/>
          <p:cNvSpPr>
            <a:spLocks noChangeArrowheads="1"/>
          </p:cNvSpPr>
          <p:nvPr/>
        </p:nvSpPr>
        <p:spPr bwMode="auto">
          <a:xfrm>
            <a:off x="228600" y="2362200"/>
            <a:ext cx="3733800" cy="3962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يعطينا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ما </a:t>
            </a:r>
            <a:r>
              <a:rPr lang="ar-JO" sz="4800" b="1" dirty="0">
                <a:solidFill>
                  <a:srgbClr val="FFFF00"/>
                </a:solidFill>
                <a:latin typeface="Arial" panose="020B0604020202020204" pitchFamily="34" charset="0"/>
                <a:ea typeface="ＭＳ Ｐゴシック" charset="0"/>
                <a:cs typeface="Arial" panose="020B0604020202020204" pitchFamily="34" charset="0"/>
              </a:rPr>
              <a:t>لا</a:t>
            </a:r>
            <a:r>
              <a:rPr lang="ar-JO" sz="4800" b="1" dirty="0">
                <a:solidFill>
                  <a:srgbClr val="FFFFFF"/>
                </a:solidFill>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نستحقه</a:t>
            </a:r>
            <a:endParaRPr kumimoji="0" lang="en-US" sz="6000" b="1" i="0"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
        <p:nvSpPr>
          <p:cNvPr id="429064" name="Rectangle 8"/>
          <p:cNvSpPr>
            <a:spLocks noChangeArrowheads="1"/>
          </p:cNvSpPr>
          <p:nvPr/>
        </p:nvSpPr>
        <p:spPr bwMode="auto">
          <a:xfrm>
            <a:off x="4495800" y="2286000"/>
            <a:ext cx="4572000" cy="3962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00"/>
                </a:solidFill>
                <a:latin typeface="Arial" panose="020B0604020202020204" pitchFamily="34" charset="0"/>
                <a:ea typeface="ＭＳ Ｐゴシック" charset="0"/>
                <a:cs typeface="Arial" panose="020B0604020202020204" pitchFamily="34" charset="0"/>
              </a:rPr>
              <a:t>ل</a:t>
            </a:r>
            <a:r>
              <a:rPr lang="ar-JO" sz="4800" b="1" dirty="0">
                <a:solidFill>
                  <a:srgbClr val="FFFFFF"/>
                </a:solidFill>
                <a:latin typeface="Arial" panose="020B0604020202020204" pitchFamily="34" charset="0"/>
                <a:ea typeface="ＭＳ Ｐゴシック" charset="0"/>
                <a:cs typeface="Arial" panose="020B0604020202020204" pitchFamily="34" charset="0"/>
              </a:rPr>
              <a:t>ا يعطينا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latin typeface="Arial" panose="020B0604020202020204" pitchFamily="34" charset="0"/>
                <a:ea typeface="ＭＳ Ｐゴシック" charset="0"/>
                <a:cs typeface="Arial" panose="020B0604020202020204" pitchFamily="34" charset="0"/>
              </a:rPr>
              <a:t>ما نستحقه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بالفعل</a:t>
            </a:r>
            <a:endParaRPr kumimoji="0" lang="en-US"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8079476" y="138113"/>
            <a:ext cx="1174546" cy="830997"/>
          </a:xfrm>
          <a:prstGeom prst="rect">
            <a:avLst/>
          </a:prstGeom>
          <a:solidFill>
            <a:srgbClr val="000000"/>
          </a:solidFill>
          <a:ln>
            <a:noFill/>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155ح</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الجزء 2</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694498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9063">
                                            <p:txEl>
                                              <p:pRg st="0" end="0"/>
                                            </p:txEl>
                                          </p:spTgt>
                                        </p:tgtEl>
                                        <p:attrNameLst>
                                          <p:attrName>style.visibility</p:attrName>
                                        </p:attrNameLst>
                                      </p:cBhvr>
                                      <p:to>
                                        <p:strVal val="visible"/>
                                      </p:to>
                                    </p:set>
                                    <p:animEffect transition="in" filter="dissolve">
                                      <p:cBhvr>
                                        <p:cTn id="7" dur="500"/>
                                        <p:tgtEl>
                                          <p:spTgt spid="4290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9063">
                                            <p:txEl>
                                              <p:pRg st="1" end="1"/>
                                            </p:txEl>
                                          </p:spTgt>
                                        </p:tgtEl>
                                        <p:attrNameLst>
                                          <p:attrName>style.visibility</p:attrName>
                                        </p:attrNameLst>
                                      </p:cBhvr>
                                      <p:to>
                                        <p:strVal val="visible"/>
                                      </p:to>
                                    </p:set>
                                    <p:animEffect transition="in" filter="dissolve">
                                      <p:cBhvr>
                                        <p:cTn id="12" dur="500"/>
                                        <p:tgtEl>
                                          <p:spTgt spid="4290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9063">
                                            <p:txEl>
                                              <p:pRg st="2" end="2"/>
                                            </p:txEl>
                                          </p:spTgt>
                                        </p:tgtEl>
                                        <p:attrNameLst>
                                          <p:attrName>style.visibility</p:attrName>
                                        </p:attrNameLst>
                                      </p:cBhvr>
                                      <p:to>
                                        <p:strVal val="visible"/>
                                      </p:to>
                                    </p:set>
                                    <p:animEffect transition="in" filter="dissolve">
                                      <p:cBhvr>
                                        <p:cTn id="17" dur="500"/>
                                        <p:tgtEl>
                                          <p:spTgt spid="4290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9063">
                                            <p:txEl>
                                              <p:pRg st="3" end="3"/>
                                            </p:txEl>
                                          </p:spTgt>
                                        </p:tgtEl>
                                        <p:attrNameLst>
                                          <p:attrName>style.visibility</p:attrName>
                                        </p:attrNameLst>
                                      </p:cBhvr>
                                      <p:to>
                                        <p:strVal val="visible"/>
                                      </p:to>
                                    </p:set>
                                    <p:animEffect transition="in" filter="dissolve">
                                      <p:cBhvr>
                                        <p:cTn id="22" dur="500"/>
                                        <p:tgtEl>
                                          <p:spTgt spid="4290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9064">
                                            <p:txEl>
                                              <p:pRg st="0" end="0"/>
                                            </p:txEl>
                                          </p:spTgt>
                                        </p:tgtEl>
                                        <p:attrNameLst>
                                          <p:attrName>style.visibility</p:attrName>
                                        </p:attrNameLst>
                                      </p:cBhvr>
                                      <p:to>
                                        <p:strVal val="visible"/>
                                      </p:to>
                                    </p:set>
                                    <p:animEffect transition="in" filter="dissolve">
                                      <p:cBhvr>
                                        <p:cTn id="27" dur="500"/>
                                        <p:tgtEl>
                                          <p:spTgt spid="42906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29064">
                                            <p:txEl>
                                              <p:pRg st="1" end="1"/>
                                            </p:txEl>
                                          </p:spTgt>
                                        </p:tgtEl>
                                        <p:attrNameLst>
                                          <p:attrName>style.visibility</p:attrName>
                                        </p:attrNameLst>
                                      </p:cBhvr>
                                      <p:to>
                                        <p:strVal val="visible"/>
                                      </p:to>
                                    </p:set>
                                    <p:animEffect transition="in" filter="dissolve">
                                      <p:cBhvr>
                                        <p:cTn id="32" dur="500"/>
                                        <p:tgtEl>
                                          <p:spTgt spid="42906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29064">
                                            <p:txEl>
                                              <p:pRg st="2" end="2"/>
                                            </p:txEl>
                                          </p:spTgt>
                                        </p:tgtEl>
                                        <p:attrNameLst>
                                          <p:attrName>style.visibility</p:attrName>
                                        </p:attrNameLst>
                                      </p:cBhvr>
                                      <p:to>
                                        <p:strVal val="visible"/>
                                      </p:to>
                                    </p:set>
                                    <p:animEffect transition="in" filter="dissolve">
                                      <p:cBhvr>
                                        <p:cTn id="37" dur="500"/>
                                        <p:tgtEl>
                                          <p:spTgt spid="42906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29064">
                                            <p:txEl>
                                              <p:pRg st="3" end="3"/>
                                            </p:txEl>
                                          </p:spTgt>
                                        </p:tgtEl>
                                        <p:attrNameLst>
                                          <p:attrName>style.visibility</p:attrName>
                                        </p:attrNameLst>
                                      </p:cBhvr>
                                      <p:to>
                                        <p:strVal val="visible"/>
                                      </p:to>
                                    </p:set>
                                    <p:animEffect transition="in" filter="dissolve">
                                      <p:cBhvr>
                                        <p:cTn id="42" dur="500"/>
                                        <p:tgtEl>
                                          <p:spTgt spid="429064">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429058"/>
                                        </p:tgtEl>
                                        <p:attrNameLst>
                                          <p:attrName>style.visibility</p:attrName>
                                        </p:attrNameLst>
                                      </p:cBhvr>
                                      <p:to>
                                        <p:strVal val="visible"/>
                                      </p:to>
                                    </p:set>
                                    <p:animEffect transition="in" filter="dissolve">
                                      <p:cBhvr>
                                        <p:cTn id="47" dur="500"/>
                                        <p:tgtEl>
                                          <p:spTgt spid="42905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429059"/>
                                        </p:tgtEl>
                                        <p:attrNameLst>
                                          <p:attrName>style.visibility</p:attrName>
                                        </p:attrNameLst>
                                      </p:cBhvr>
                                      <p:to>
                                        <p:strVal val="visible"/>
                                      </p:to>
                                    </p:set>
                                    <p:animEffect transition="in" filter="dissolve">
                                      <p:cBhvr>
                                        <p:cTn id="52" dur="500"/>
                                        <p:tgtEl>
                                          <p:spTgt spid="429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3" grpId="0" build="p" autoUpdateAnimBg="0"/>
      <p:bldP spid="429064"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200001" y="49784"/>
            <a:ext cx="4884171" cy="108659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ماذا عن الأطفال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الذين يموتون؟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200001" y="1469349"/>
            <a:ext cx="5727366" cy="11460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أؤمن أنهم يذهبون إلى السماء     بالإعتماد على نصين كتابيين</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286382" y="3003283"/>
            <a:ext cx="8857618" cy="2313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457200" rtl="1" eaLnBrk="0" fontAlgn="base" latinLnBrk="0" hangingPunct="0">
              <a:lnSpc>
                <a:spcPct val="100000"/>
              </a:lnSpc>
              <a:spcBef>
                <a:spcPct val="0"/>
              </a:spcBef>
              <a:spcAft>
                <a:spcPct val="0"/>
              </a:spcAft>
              <a:buClrTx/>
              <a:buSzTx/>
              <a:tabLst/>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أظهر داود ثقته في رؤية ابنه الرضيع الذي مات (2 صم 12: 23)</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R="0" lvl="0" algn="l" defTabSz="457200" rtl="0" eaLnBrk="0" fontAlgn="base" latinLnBrk="0" hangingPunct="0">
              <a:lnSpc>
                <a:spcPct val="100000"/>
              </a:lnSpc>
              <a:spcBef>
                <a:spcPct val="0"/>
              </a:spcBef>
              <a:spcAft>
                <a:spcPct val="0"/>
              </a:spcAft>
              <a:buClrTx/>
              <a:buSzTx/>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R="0" lvl="0" algn="r" defTabSz="457200" rtl="1" eaLnBrk="0" fontAlgn="base" latinLnBrk="0" hangingPunct="0">
              <a:lnSpc>
                <a:spcPct val="100000"/>
              </a:lnSpc>
              <a:spcBef>
                <a:spcPct val="0"/>
              </a:spcBef>
              <a:spcAft>
                <a:spcPct val="0"/>
              </a:spcAft>
              <a:buClrTx/>
              <a:buSzTx/>
              <a:tabLst/>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ذكر يسوع أن ملكوت الله هو للأطفال (مر 10: 14-15)</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3289300" cy="2463800"/>
          </a:xfrm>
          <a:prstGeom prst="rect">
            <a:avLst/>
          </a:prstGeom>
        </p:spPr>
      </p:pic>
      <p:sp>
        <p:nvSpPr>
          <p:cNvPr id="8" name="Text Box 5"/>
          <p:cNvSpPr txBox="1">
            <a:spLocks noChangeArrowheads="1"/>
          </p:cNvSpPr>
          <p:nvPr/>
        </p:nvSpPr>
        <p:spPr bwMode="auto">
          <a:xfrm>
            <a:off x="8084172" y="138113"/>
            <a:ext cx="1169849" cy="830997"/>
          </a:xfrm>
          <a:prstGeom prst="rect">
            <a:avLst/>
          </a:prstGeom>
          <a:solidFill>
            <a:srgbClr val="000000"/>
          </a:solidFill>
          <a:ln>
            <a:noFill/>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155ح</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الجزء 2</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254428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09932" y="49784"/>
            <a:ext cx="4884171" cy="108659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يمكنني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إيصال الجحيم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إلى غير المسيحيين؟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988334" y="1890783"/>
            <a:ext cx="5727366" cy="8237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بعض الإقتراحات:</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61868" y="2612758"/>
            <a:ext cx="8982132" cy="38547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07988" marR="0" lvl="0" indent="-284163" algn="r" defTabSz="457200" rtl="1" eaLnBrk="0" fontAlgn="base" latinLnBrk="0" hangingPunct="0">
              <a:lnSpc>
                <a:spcPct val="100000"/>
              </a:lnSpc>
              <a:spcBef>
                <a:spcPct val="0"/>
              </a:spcBef>
              <a:spcAft>
                <a:spcPct val="0"/>
              </a:spcAft>
              <a:buClrTx/>
              <a:buSzTx/>
              <a:defRPr/>
            </a:pPr>
            <a:r>
              <a:rPr lang="ar-JO" sz="2400" b="1" dirty="0">
                <a:solidFill>
                  <a:srgbClr val="FFFFFF"/>
                </a:solidFill>
              </a:rPr>
              <a:t>أ. لا تخف أن تتكلم عن الجحيم فيسوع لم يخف. تكلم يسوع عن الجحيم أكثر مما تكلم عن السماء.</a:t>
            </a:r>
            <a:endPar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407988" marR="0" lvl="0" indent="-284163" algn="r" defTabSz="457200" rtl="1"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407988" marR="0" lvl="0" indent="-284163" algn="r" defTabSz="457200" rtl="1" eaLnBrk="0" fontAlgn="base" latinLnBrk="0" hangingPunct="0">
              <a:lnSpc>
                <a:spcPct val="100000"/>
              </a:lnSpc>
              <a:spcBef>
                <a:spcPct val="0"/>
              </a:spcBef>
              <a:spcAft>
                <a:spcPct val="0"/>
              </a:spcAft>
              <a:buClrTx/>
              <a:buSzTx/>
              <a:defRPr/>
            </a:pPr>
            <a:r>
              <a:rPr lang="ar-JO" sz="2400" b="1" dirty="0">
                <a:solidFill>
                  <a:srgbClr val="FFFFFF"/>
                </a:solidFill>
              </a:rPr>
              <a:t>ب. تكلم عن الخطية في مشاركاتك للإنجيل. تكلم عن كون الله قدوساً وعادلاً ولهذا فإنه سيدين الخطية</a:t>
            </a:r>
            <a:endPar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407988" marR="0" lvl="0" indent="-284163" algn="r" defTabSz="457200" rtl="1"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407988" marR="0" lvl="0" indent="-284163" algn="r" defTabSz="457200" rtl="1" eaLnBrk="0" fontAlgn="base" latinLnBrk="0" hangingPunct="0">
              <a:lnSpc>
                <a:spcPct val="100000"/>
              </a:lnSpc>
              <a:spcBef>
                <a:spcPct val="0"/>
              </a:spcBef>
              <a:spcAft>
                <a:spcPct val="0"/>
              </a:spcAft>
              <a:buClrTx/>
              <a:buSzTx/>
              <a:defRPr/>
            </a:pPr>
            <a:r>
              <a:rPr lang="ar-JO" sz="2400" b="1" dirty="0">
                <a:solidFill>
                  <a:srgbClr val="FFFFFF"/>
                </a:solidFill>
              </a:rPr>
              <a:t>ت. ذكر غير المؤمنين أن الجحيم معد لإبليس وملائكته (مت 25: 41) والإنسان من خلال عصيانه سيدخل إلى هذا الإعداد</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3492500" cy="2324100"/>
          </a:xfrm>
          <a:prstGeom prst="rect">
            <a:avLst/>
          </a:prstGeom>
        </p:spPr>
      </p:pic>
      <p:sp>
        <p:nvSpPr>
          <p:cNvPr id="2" name="Text Box 5">
            <a:extLst>
              <a:ext uri="{FF2B5EF4-FFF2-40B4-BE49-F238E27FC236}">
                <a16:creationId xmlns:a16="http://schemas.microsoft.com/office/drawing/2014/main" id="{18EF921C-EA0B-4F71-C268-8E5FA16BA315}"/>
              </a:ext>
            </a:extLst>
          </p:cNvPr>
          <p:cNvSpPr txBox="1">
            <a:spLocks noChangeArrowheads="1"/>
          </p:cNvSpPr>
          <p:nvPr/>
        </p:nvSpPr>
        <p:spPr bwMode="auto">
          <a:xfrm>
            <a:off x="8029388" y="138113"/>
            <a:ext cx="1021433" cy="830997"/>
          </a:xfrm>
          <a:prstGeom prst="rect">
            <a:avLst/>
          </a:prstGeom>
          <a:solidFill>
            <a:srgbClr val="000000"/>
          </a:solid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155ح</a:t>
            </a:r>
            <a:b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الجزء 3</a:t>
            </a:r>
          </a:p>
        </p:txBody>
      </p:sp>
    </p:spTree>
    <p:extLst>
      <p:ext uri="{BB962C8B-B14F-4D97-AF65-F5344CB8AC3E}">
        <p14:creationId xmlns:p14="http://schemas.microsoft.com/office/powerpoint/2010/main" val="2785846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heckerboard(across)">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409932" y="49784"/>
            <a:ext cx="4884171" cy="108659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يمكنني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إيصال الجحيم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إلى غير المسيحيين؟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988334" y="1890783"/>
            <a:ext cx="5727366" cy="8237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بعض الإقتراحات:</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61868" y="2612758"/>
            <a:ext cx="8982132" cy="38547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60375" marR="0" lvl="0" indent="-346075" algn="r" defTabSz="457200" rtl="1"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60375" marR="0" lvl="0" indent="-346075" algn="r" defTabSz="457200" rtl="1" eaLnBrk="0" fontAlgn="base" latinLnBrk="0" hangingPunct="0">
              <a:lnSpc>
                <a:spcPct val="100000"/>
              </a:lnSpc>
              <a:spcBef>
                <a:spcPct val="0"/>
              </a:spcBef>
              <a:spcAft>
                <a:spcPct val="0"/>
              </a:spcAft>
              <a:buClrTx/>
              <a:buSzTx/>
              <a:defRPr/>
            </a:pPr>
            <a:r>
              <a:rPr lang="ar-JO" sz="2400" b="1" dirty="0">
                <a:solidFill>
                  <a:srgbClr val="FFFFFF"/>
                </a:solidFill>
                <a:latin typeface="Arial" panose="020B0604020202020204" pitchFamily="34" charset="0"/>
                <a:cs typeface="Arial" panose="020B0604020202020204" pitchFamily="34" charset="0"/>
              </a:rPr>
              <a:t>ث. تجنب الحديث عن الجحيم والخطية كانفصال روحي عن الله. فغير المؤمنين أصلاً منفصلين عن الله وبسبب خطيتهم فقد أقنع الكثيرون أنفسهم أن الإنفصال عن الله هو أمر جيد – فلا يبدو ذلك لهم نوعاً من العقوبة</a:t>
            </a: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60375" marR="0" lvl="0" indent="-346075" algn="r" defTabSz="457200" rtl="1"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460375" marR="0" lvl="0" indent="-346075" algn="r" defTabSz="457200" rtl="1" eaLnBrk="0" fontAlgn="base" latinLnBrk="0" hangingPunct="0">
              <a:lnSpc>
                <a:spcPct val="100000"/>
              </a:lnSpc>
              <a:spcBef>
                <a:spcPct val="0"/>
              </a:spcBef>
              <a:spcAft>
                <a:spcPct val="0"/>
              </a:spcAft>
              <a:buClrTx/>
              <a:buSzTx/>
              <a:defRPr/>
            </a:pPr>
            <a:r>
              <a:rPr lang="ar-JO" sz="2400" b="1" dirty="0">
                <a:solidFill>
                  <a:srgbClr val="FFFFFF"/>
                </a:solidFill>
                <a:latin typeface="Arial" panose="020B0604020202020204" pitchFamily="34" charset="0"/>
                <a:cs typeface="Arial" panose="020B0604020202020204" pitchFamily="34" charset="0"/>
              </a:rPr>
              <a:t>ج. علّم عن الجحيم بتوازن مع المزيد من العقائد الأساسية</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5"/>
          <p:cNvSpPr txBox="1">
            <a:spLocks noChangeArrowheads="1"/>
          </p:cNvSpPr>
          <p:nvPr/>
        </p:nvSpPr>
        <p:spPr bwMode="auto">
          <a:xfrm>
            <a:off x="8029388" y="138113"/>
            <a:ext cx="1021433" cy="830997"/>
          </a:xfrm>
          <a:prstGeom prst="rect">
            <a:avLst/>
          </a:prstGeom>
          <a:solidFill>
            <a:srgbClr val="000000"/>
          </a:solid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155ح</a:t>
            </a:r>
            <a:b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الجزء 3</a:t>
            </a:r>
          </a:p>
        </p:txBody>
      </p:sp>
      <p:pic>
        <p:nvPicPr>
          <p:cNvPr id="3" name="Picture 2"/>
          <p:cNvPicPr>
            <a:picLocks noChangeAspect="1"/>
          </p:cNvPicPr>
          <p:nvPr/>
        </p:nvPicPr>
        <p:blipFill>
          <a:blip r:embed="rId3"/>
          <a:stretch>
            <a:fillRect/>
          </a:stretch>
        </p:blipFill>
        <p:spPr>
          <a:xfrm>
            <a:off x="0" y="0"/>
            <a:ext cx="3492500" cy="2324100"/>
          </a:xfrm>
          <a:prstGeom prst="rect">
            <a:avLst/>
          </a:prstGeom>
        </p:spPr>
      </p:pic>
    </p:spTree>
    <p:extLst>
      <p:ext uri="{BB962C8B-B14F-4D97-AF65-F5344CB8AC3E}">
        <p14:creationId xmlns:p14="http://schemas.microsoft.com/office/powerpoint/2010/main" val="1424406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heckerboard(across)">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checkerboard(across)">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3568" y="-27384"/>
            <a:ext cx="3960440" cy="5016758"/>
          </a:xfrm>
          <a:prstGeom prst="rect">
            <a:avLst/>
          </a:prstGeom>
          <a:noFill/>
        </p:spPr>
        <p:txBody>
          <a:bodyPr wrap="square" rtlCol="0">
            <a:spAutoFit/>
          </a:bodyPr>
          <a:lstStyle/>
          <a:p>
            <a:pPr algn="ctr" defTabSz="914400" fontAlgn="base">
              <a:spcBef>
                <a:spcPct val="0"/>
              </a:spcBef>
              <a:spcAft>
                <a:spcPct val="0"/>
              </a:spcAft>
            </a:pPr>
            <a:r>
              <a:rPr lang="ar-JO" sz="2000" b="1" dirty="0">
                <a:solidFill>
                  <a:srgbClr val="000000"/>
                </a:solidFill>
                <a:latin typeface="Arial"/>
                <a:ea typeface="ＭＳ Ｐゴシック" charset="-128"/>
                <a:cs typeface="Arial"/>
              </a:rPr>
              <a:t>آيات عن الأعمال</a:t>
            </a:r>
            <a:endParaRPr lang="en-US" sz="2000" dirty="0">
              <a:solidFill>
                <a:srgbClr val="000000"/>
              </a:solidFill>
              <a:latin typeface="Arial"/>
              <a:ea typeface="ＭＳ Ｐゴシック" charset="-128"/>
              <a:cs typeface="Arial"/>
            </a:endParaRPr>
          </a:p>
          <a:p>
            <a:pPr defTabSz="914400" fontAlgn="base">
              <a:spcBef>
                <a:spcPct val="0"/>
              </a:spcBef>
              <a:spcAft>
                <a:spcPct val="0"/>
              </a:spcAft>
            </a:pPr>
            <a:r>
              <a:rPr lang="en-US" sz="2000" b="1" dirty="0">
                <a:solidFill>
                  <a:srgbClr val="000000"/>
                </a:solidFill>
                <a:latin typeface="Arial"/>
                <a:ea typeface="ＭＳ Ｐゴシック" charset="-128"/>
                <a:cs typeface="Arial"/>
              </a:rPr>
              <a:t> </a:t>
            </a:r>
            <a:endParaRPr lang="en-US" sz="2000" dirty="0">
              <a:solidFill>
                <a:srgbClr val="000000"/>
              </a:solidFill>
              <a:latin typeface="Arial"/>
              <a:ea typeface="ＭＳ Ｐゴシック" charset="-128"/>
              <a:cs typeface="Arial"/>
            </a:endParaRPr>
          </a:p>
          <a:p>
            <a:pPr algn="r" defTabSz="914400" fontAlgn="base">
              <a:spcBef>
                <a:spcPct val="0"/>
              </a:spcBef>
              <a:spcAft>
                <a:spcPct val="0"/>
              </a:spcAft>
            </a:pPr>
            <a:r>
              <a:rPr lang="ar-JO" sz="2000" b="1" dirty="0">
                <a:solidFill>
                  <a:srgbClr val="000000"/>
                </a:solidFill>
                <a:latin typeface="Arial"/>
                <a:ea typeface="ＭＳ Ｐゴシック" charset="-128"/>
                <a:cs typeface="Arial"/>
              </a:rPr>
              <a:t>رو 2: 6 الذي سيجازي كل واحد حسب أعماله</a:t>
            </a:r>
            <a:endParaRPr lang="en-US" sz="2000" dirty="0">
              <a:solidFill>
                <a:srgbClr val="000000"/>
              </a:solidFill>
              <a:latin typeface="Arial"/>
              <a:ea typeface="ＭＳ Ｐゴシック" charset="-128"/>
              <a:cs typeface="Arial"/>
            </a:endParaRPr>
          </a:p>
          <a:p>
            <a:pPr defTabSz="914400" fontAlgn="base">
              <a:spcBef>
                <a:spcPct val="0"/>
              </a:spcBef>
              <a:spcAft>
                <a:spcPct val="0"/>
              </a:spcAft>
            </a:pPr>
            <a:r>
              <a:rPr lang="en-US" sz="2000" b="1" dirty="0">
                <a:solidFill>
                  <a:srgbClr val="000000"/>
                </a:solidFill>
                <a:latin typeface="Arial"/>
                <a:ea typeface="ＭＳ Ｐゴシック" charset="-128"/>
                <a:cs typeface="Arial"/>
              </a:rPr>
              <a:t> </a:t>
            </a:r>
          </a:p>
          <a:p>
            <a:pPr algn="r" defTabSz="914400" fontAlgn="base">
              <a:spcBef>
                <a:spcPct val="0"/>
              </a:spcBef>
              <a:spcAft>
                <a:spcPct val="0"/>
              </a:spcAft>
            </a:pPr>
            <a:r>
              <a:rPr lang="ar-JO" sz="2000" b="1" dirty="0">
                <a:solidFill>
                  <a:srgbClr val="000000"/>
                </a:solidFill>
                <a:latin typeface="Arial"/>
                <a:ea typeface="ＭＳ Ｐゴシック" charset="-128"/>
                <a:cs typeface="Arial"/>
              </a:rPr>
              <a:t>رو 2: 7 أما الذين بصبر </a:t>
            </a:r>
            <a:r>
              <a:rPr lang="ar-JO" sz="2000" b="1" dirty="0">
                <a:solidFill>
                  <a:srgbClr val="7030A0"/>
                </a:solidFill>
                <a:latin typeface="Arial"/>
                <a:ea typeface="ＭＳ Ｐゴシック" charset="-128"/>
                <a:cs typeface="Arial"/>
              </a:rPr>
              <a:t>في العمل الصالح </a:t>
            </a:r>
            <a:r>
              <a:rPr lang="ar-JO" sz="2000" b="1" dirty="0">
                <a:solidFill>
                  <a:srgbClr val="000000"/>
                </a:solidFill>
                <a:latin typeface="Arial"/>
                <a:ea typeface="ＭＳ Ｐゴシック" charset="-128"/>
                <a:cs typeface="Arial"/>
              </a:rPr>
              <a:t>يطلبون المجد والكرامة والبقاء </a:t>
            </a:r>
            <a:r>
              <a:rPr lang="ar-JO" sz="2000" b="1" dirty="0">
                <a:solidFill>
                  <a:srgbClr val="7030A0"/>
                </a:solidFill>
                <a:latin typeface="Arial"/>
                <a:ea typeface="ＭＳ Ｐゴシック" charset="-128"/>
                <a:cs typeface="Arial"/>
              </a:rPr>
              <a:t>فبالحياة الأبدية </a:t>
            </a:r>
            <a:endParaRPr lang="en-US" sz="2000" dirty="0">
              <a:solidFill>
                <a:srgbClr val="7030A0"/>
              </a:solidFill>
              <a:latin typeface="Arial"/>
              <a:ea typeface="ＭＳ Ｐゴシック" charset="-128"/>
              <a:cs typeface="Arial"/>
            </a:endParaRPr>
          </a:p>
          <a:p>
            <a:pPr defTabSz="914400" fontAlgn="base">
              <a:spcBef>
                <a:spcPct val="0"/>
              </a:spcBef>
              <a:spcAft>
                <a:spcPct val="0"/>
              </a:spcAft>
            </a:pPr>
            <a:r>
              <a:rPr lang="en-US" sz="2000" b="1" dirty="0">
                <a:solidFill>
                  <a:srgbClr val="000000"/>
                </a:solidFill>
                <a:latin typeface="Arial"/>
                <a:ea typeface="ＭＳ Ｐゴシック" charset="-128"/>
                <a:cs typeface="Arial"/>
              </a:rPr>
              <a:t> </a:t>
            </a:r>
          </a:p>
          <a:p>
            <a:pPr algn="r" defTabSz="914400" fontAlgn="base">
              <a:spcBef>
                <a:spcPct val="0"/>
              </a:spcBef>
              <a:spcAft>
                <a:spcPct val="0"/>
              </a:spcAft>
            </a:pPr>
            <a:r>
              <a:rPr lang="ar-JO" sz="2000" b="1" dirty="0">
                <a:solidFill>
                  <a:srgbClr val="000000"/>
                </a:solidFill>
                <a:latin typeface="Arial"/>
                <a:ea typeface="ＭＳ Ｐゴシック" charset="-128"/>
                <a:cs typeface="Arial"/>
              </a:rPr>
              <a:t>رو 2: 8 وأما الذين هم من أهل التحزب ولا يطاوعون للحق بل يطاوعون للإثم فسخط وغضب</a:t>
            </a:r>
            <a:endParaRPr lang="en-US" sz="2000" dirty="0">
              <a:solidFill>
                <a:srgbClr val="000000"/>
              </a:solidFill>
              <a:latin typeface="Arial"/>
              <a:ea typeface="ＭＳ Ｐゴシック" charset="-128"/>
              <a:cs typeface="Arial"/>
            </a:endParaRPr>
          </a:p>
          <a:p>
            <a:pPr defTabSz="914400" fontAlgn="base">
              <a:spcBef>
                <a:spcPct val="0"/>
              </a:spcBef>
              <a:spcAft>
                <a:spcPct val="0"/>
              </a:spcAft>
            </a:pPr>
            <a:r>
              <a:rPr lang="en-US" sz="2000" b="1" dirty="0">
                <a:solidFill>
                  <a:srgbClr val="000000"/>
                </a:solidFill>
                <a:latin typeface="Arial"/>
                <a:ea typeface="ＭＳ Ｐゴシック" charset="-128"/>
                <a:cs typeface="Arial"/>
              </a:rPr>
              <a:t> </a:t>
            </a:r>
          </a:p>
          <a:p>
            <a:pPr algn="r" defTabSz="914400" fontAlgn="base">
              <a:spcBef>
                <a:spcPct val="0"/>
              </a:spcBef>
              <a:spcAft>
                <a:spcPct val="0"/>
              </a:spcAft>
            </a:pPr>
            <a:r>
              <a:rPr lang="ar-JO" sz="2000" b="1" dirty="0">
                <a:solidFill>
                  <a:srgbClr val="000000"/>
                </a:solidFill>
                <a:latin typeface="Arial"/>
                <a:ea typeface="ＭＳ Ｐゴシック" charset="-128"/>
                <a:cs typeface="Arial"/>
              </a:rPr>
              <a:t>رو 2: 13 لأن ليس الذين يسمعون الناموس هم أبرار عند الله بل </a:t>
            </a:r>
            <a:r>
              <a:rPr lang="ar-JO" sz="2000" b="1" dirty="0">
                <a:solidFill>
                  <a:srgbClr val="7030A0"/>
                </a:solidFill>
                <a:latin typeface="Arial"/>
                <a:ea typeface="ＭＳ Ｐゴシック" charset="-128"/>
                <a:cs typeface="Arial"/>
              </a:rPr>
              <a:t>الذين يعملون بالناموس هم يبررون</a:t>
            </a:r>
            <a:endParaRPr lang="en-US" sz="2000" dirty="0">
              <a:solidFill>
                <a:srgbClr val="7030A0"/>
              </a:solidFill>
              <a:latin typeface="Arial"/>
              <a:ea typeface="ＭＳ Ｐゴシック" charset="-128"/>
              <a:cs typeface="Arial"/>
            </a:endParaRPr>
          </a:p>
        </p:txBody>
      </p:sp>
      <p:sp>
        <p:nvSpPr>
          <p:cNvPr id="648195" name="Rectangle 2"/>
          <p:cNvSpPr>
            <a:spLocks noGrp="1" noChangeArrowheads="1"/>
          </p:cNvSpPr>
          <p:nvPr>
            <p:ph type="ctrTitle"/>
          </p:nvPr>
        </p:nvSpPr>
        <p:spPr>
          <a:xfrm rot="16200000">
            <a:off x="-3056130" y="3046294"/>
            <a:ext cx="6858000" cy="765412"/>
          </a:xfrm>
          <a:solidFill>
            <a:schemeClr val="tx1"/>
          </a:solidFill>
        </p:spPr>
        <p:txBody>
          <a:bodyPr/>
          <a:lstStyle/>
          <a:p>
            <a:pPr eaLnBrk="1" hangingPunct="1"/>
            <a:r>
              <a:rPr lang="ar-JO" b="1" dirty="0">
                <a:solidFill>
                  <a:schemeClr val="bg1"/>
                </a:solidFill>
                <a:latin typeface="Arial" panose="020B0604020202020204" pitchFamily="34" charset="0"/>
                <a:ea typeface="ＭＳ Ｐゴシック" charset="-128"/>
                <a:cs typeface="Arial" panose="020B0604020202020204" pitchFamily="34" charset="0"/>
              </a:rPr>
              <a:t>الخلاص بالأعمال</a:t>
            </a:r>
            <a:endParaRPr lang="en-US"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648196" name="Text Box 5"/>
          <p:cNvSpPr txBox="1">
            <a:spLocks noChangeArrowheads="1"/>
          </p:cNvSpPr>
          <p:nvPr/>
        </p:nvSpPr>
        <p:spPr bwMode="auto">
          <a:xfrm>
            <a:off x="8229600" y="76200"/>
            <a:ext cx="885825" cy="461963"/>
          </a:xfrm>
          <a:prstGeom prst="rect">
            <a:avLst/>
          </a:prstGeom>
          <a:solidFill>
            <a:schemeClr val="bg1"/>
          </a:solid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a:solidFill>
                  <a:srgbClr val="000000"/>
                </a:solidFill>
                <a:latin typeface="Arial" charset="0"/>
                <a:ea typeface="Arial" charset="0"/>
                <a:cs typeface="Arial" charset="0"/>
              </a:rPr>
              <a:t>155g</a:t>
            </a:r>
          </a:p>
        </p:txBody>
      </p:sp>
      <p:sp>
        <p:nvSpPr>
          <p:cNvPr id="6" name="TextBox 5"/>
          <p:cNvSpPr txBox="1"/>
          <p:nvPr/>
        </p:nvSpPr>
        <p:spPr>
          <a:xfrm>
            <a:off x="4644008" y="0"/>
            <a:ext cx="4576192" cy="6524863"/>
          </a:xfrm>
          <a:prstGeom prst="rect">
            <a:avLst/>
          </a:prstGeom>
          <a:solidFill>
            <a:srgbClr val="000000"/>
          </a:solidFill>
        </p:spPr>
        <p:txBody>
          <a:bodyPr wrap="square" rtlCol="0">
            <a:spAutoFit/>
          </a:bodyPr>
          <a:lstStyle/>
          <a:p>
            <a:pPr algn="ctr" defTabSz="914400" fontAlgn="base">
              <a:spcBef>
                <a:spcPct val="0"/>
              </a:spcBef>
              <a:spcAft>
                <a:spcPct val="0"/>
              </a:spcAft>
            </a:pPr>
            <a:r>
              <a:rPr lang="ar-JO" sz="2200" b="1" dirty="0">
                <a:solidFill>
                  <a:srgbClr val="FFFFFF"/>
                </a:solidFill>
                <a:latin typeface="Arial"/>
                <a:ea typeface="ＭＳ Ｐゴシック" charset="-128"/>
                <a:cs typeface="Arial"/>
              </a:rPr>
              <a:t>التفسير</a:t>
            </a:r>
            <a:endParaRPr lang="en-US" sz="2200" dirty="0">
              <a:solidFill>
                <a:srgbClr val="FFFFFF"/>
              </a:solidFill>
              <a:latin typeface="Arial"/>
              <a:ea typeface="ＭＳ Ｐゴシック" charset="-128"/>
              <a:cs typeface="Arial"/>
            </a:endParaRPr>
          </a:p>
          <a:p>
            <a:pPr algn="r" defTabSz="914400" fontAlgn="base">
              <a:spcBef>
                <a:spcPct val="0"/>
              </a:spcBef>
              <a:spcAft>
                <a:spcPct val="0"/>
              </a:spcAft>
            </a:pPr>
            <a:r>
              <a:rPr lang="en-US" sz="2200" b="1" dirty="0">
                <a:solidFill>
                  <a:srgbClr val="FFFFFF"/>
                </a:solidFill>
                <a:latin typeface="Arial"/>
                <a:ea typeface="ＭＳ Ｐゴシック" charset="-128"/>
                <a:cs typeface="Arial"/>
              </a:rPr>
              <a:t> </a:t>
            </a:r>
            <a:endParaRPr lang="en-US" sz="2200" dirty="0">
              <a:solidFill>
                <a:srgbClr val="FFFFFF"/>
              </a:solidFill>
              <a:latin typeface="Arial"/>
              <a:ea typeface="ＭＳ Ｐゴシック" charset="-128"/>
              <a:cs typeface="Arial"/>
            </a:endParaRPr>
          </a:p>
          <a:p>
            <a:pPr algn="r" defTabSz="914400" fontAlgn="base">
              <a:spcBef>
                <a:spcPct val="0"/>
              </a:spcBef>
              <a:spcAft>
                <a:spcPct val="0"/>
              </a:spcAft>
            </a:pPr>
            <a:r>
              <a:rPr lang="ar-JO" sz="2200" b="1" dirty="0">
                <a:solidFill>
                  <a:srgbClr val="FFFFFF"/>
                </a:solidFill>
                <a:latin typeface="Arial"/>
                <a:ea typeface="ＭＳ Ｐゴシック" charset="-128"/>
                <a:cs typeface="Arial"/>
              </a:rPr>
              <a:t>يبدو أن هذه الآيات تعلم الخلاص بالأعمال بينما تعلم الآيات الأخرى الخلاص بالإيمان (على سبيل المثال، رومية 3: 20). ويبدو أن بولس يعلم الخلاص بالأعمال في أماكن أخرى (راجع ١ كورنثوس ٦: ٩-١١؛ ٢ كورنثوس ٥: ١٠؛ غلاطية ٥: ٢١) لكنه لم يرى أن هذه الأمور متناقضة.</a:t>
            </a:r>
          </a:p>
          <a:p>
            <a:pPr algn="r" defTabSz="914400" fontAlgn="base">
              <a:spcBef>
                <a:spcPct val="0"/>
              </a:spcBef>
              <a:spcAft>
                <a:spcPct val="0"/>
              </a:spcAft>
            </a:pPr>
            <a:r>
              <a:rPr lang="en-US" sz="2200" b="1" dirty="0">
                <a:solidFill>
                  <a:srgbClr val="FFFFFF"/>
                </a:solidFill>
                <a:latin typeface="Arial"/>
                <a:ea typeface="ＭＳ Ｐゴシック" charset="-128"/>
                <a:cs typeface="Arial"/>
              </a:rPr>
              <a:t> </a:t>
            </a:r>
            <a:endParaRPr lang="en-US" sz="2200" dirty="0">
              <a:solidFill>
                <a:srgbClr val="FFFFFF"/>
              </a:solidFill>
              <a:latin typeface="Arial"/>
              <a:ea typeface="ＭＳ Ｐゴシック" charset="-128"/>
              <a:cs typeface="Arial"/>
            </a:endParaRPr>
          </a:p>
          <a:p>
            <a:pPr algn="r" defTabSz="914400" fontAlgn="base">
              <a:spcBef>
                <a:spcPct val="0"/>
              </a:spcBef>
              <a:spcAft>
                <a:spcPct val="0"/>
              </a:spcAft>
            </a:pPr>
            <a:r>
              <a:rPr lang="ar-JO" sz="2200" b="1" dirty="0">
                <a:solidFill>
                  <a:srgbClr val="FFFF00"/>
                </a:solidFill>
                <a:latin typeface="Arial"/>
                <a:ea typeface="ＭＳ Ｐゴシック" charset="-128"/>
                <a:cs typeface="Arial"/>
              </a:rPr>
              <a:t>من الأفضل أن ننظر إلى رومية 2: 7، 13 على أنها افتراضية. </a:t>
            </a:r>
            <a:r>
              <a:rPr lang="ar-JO" sz="2200" b="1" dirty="0">
                <a:solidFill>
                  <a:schemeClr val="bg1"/>
                </a:solidFill>
                <a:latin typeface="Arial"/>
                <a:ea typeface="ＭＳ Ｐゴシック" charset="-128"/>
                <a:cs typeface="Arial"/>
              </a:rPr>
              <a:t>يقول بولس ببساطة أن الحياة الأبدية ستكون ممكنة إذا تمكن الإنسان من حفظ الناموس بالكامل، ولكن بما أنه لا يستطيع أحد أن يفعل ذلك، فالجميع على حد سواء تحت الخطية.</a:t>
            </a:r>
          </a:p>
          <a:p>
            <a:pPr algn="r" defTabSz="914400" fontAlgn="base">
              <a:spcBef>
                <a:spcPct val="0"/>
              </a:spcBef>
              <a:spcAft>
                <a:spcPct val="0"/>
              </a:spcAft>
            </a:pPr>
            <a:r>
              <a:rPr lang="en-US" sz="2200" b="1" dirty="0">
                <a:solidFill>
                  <a:srgbClr val="FFFFFF"/>
                </a:solidFill>
                <a:latin typeface="Arial"/>
                <a:ea typeface="ＭＳ Ｐゴシック" charset="-128"/>
                <a:cs typeface="Arial"/>
              </a:rPr>
              <a:t> </a:t>
            </a:r>
          </a:p>
          <a:p>
            <a:pPr algn="r" defTabSz="914400" fontAlgn="base">
              <a:spcBef>
                <a:spcPct val="0"/>
              </a:spcBef>
              <a:spcAft>
                <a:spcPct val="0"/>
              </a:spcAft>
            </a:pPr>
            <a:r>
              <a:rPr lang="ar-JO" sz="2200" b="1" dirty="0">
                <a:solidFill>
                  <a:srgbClr val="FFFFFF"/>
                </a:solidFill>
                <a:latin typeface="Arial"/>
                <a:ea typeface="ＭＳ Ｐゴシック" charset="-128"/>
                <a:cs typeface="Arial"/>
              </a:rPr>
              <a:t>هذا يتفق مع حجته أن كل البشر هم تحت الدينونة في رومية 1-3 وهذا يتناغم بشكل جيد مع 3: 19-20</a:t>
            </a:r>
            <a:endParaRPr lang="en-US" sz="2200" dirty="0">
              <a:solidFill>
                <a:srgbClr val="FFFFFF"/>
              </a:solidFill>
              <a:latin typeface="Arial"/>
              <a:ea typeface="ＭＳ Ｐゴシック" charset="-128"/>
              <a:cs typeface="Arial"/>
            </a:endParaRPr>
          </a:p>
        </p:txBody>
      </p:sp>
      <p:sp>
        <p:nvSpPr>
          <p:cNvPr id="7" name="Text Box 3"/>
          <p:cNvSpPr txBox="1">
            <a:spLocks noChangeArrowheads="1"/>
          </p:cNvSpPr>
          <p:nvPr/>
        </p:nvSpPr>
        <p:spPr bwMode="auto">
          <a:xfrm>
            <a:off x="8592400" y="76200"/>
            <a:ext cx="528006" cy="463846"/>
          </a:xfrm>
          <a:prstGeom prst="rect">
            <a:avLst/>
          </a:prstGeom>
          <a:solidFill>
            <a:srgbClr val="FFFFFF"/>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5pPr>
            <a:lvl6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6pPr>
            <a:lvl7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7pPr>
            <a:lvl8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8pPr>
            <a:lvl9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9pPr>
          </a:lstStyle>
          <a:p>
            <a:pPr defTabSz="914400" eaLnBrk="0" fontAlgn="base" hangingPunct="0">
              <a:spcBef>
                <a:spcPct val="0"/>
              </a:spcBef>
              <a:spcAft>
                <a:spcPct val="0"/>
              </a:spcAft>
              <a:buClr>
                <a:srgbClr val="000000"/>
              </a:buClr>
              <a:defRPr/>
            </a:pPr>
            <a:r>
              <a:rPr lang="ar-JO" b="1" dirty="0">
                <a:solidFill>
                  <a:srgbClr val="000000"/>
                </a:solidFill>
                <a:latin typeface="Arial"/>
                <a:ea typeface="ＭＳ Ｐゴシック" charset="0"/>
                <a:cs typeface="Arial"/>
              </a:rPr>
              <a:t>54</a:t>
            </a:r>
            <a:endParaRPr lang="en-GB" b="1"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498330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589"/>
            <a:ext cx="5690292" cy="5297411"/>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هل يمكنك فعلاً القول</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الله يحبك</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لأي شخص؟</a:t>
            </a:r>
            <a:r>
              <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a:t>
            </a:r>
          </a:p>
        </p:txBody>
      </p:sp>
      <p:pic>
        <p:nvPicPr>
          <p:cNvPr id="2" name="Picture 1"/>
          <p:cNvPicPr>
            <a:picLocks noChangeAspect="1"/>
          </p:cNvPicPr>
          <p:nvPr/>
        </p:nvPicPr>
        <p:blipFill>
          <a:blip r:embed="rId3"/>
          <a:stretch>
            <a:fillRect/>
          </a:stretch>
        </p:blipFill>
        <p:spPr>
          <a:xfrm>
            <a:off x="5334000" y="1192290"/>
            <a:ext cx="3810000" cy="3810000"/>
          </a:xfrm>
          <a:prstGeom prst="rect">
            <a:avLst/>
          </a:prstGeom>
        </p:spPr>
      </p:pic>
    </p:spTree>
    <p:extLst>
      <p:ext uri="{BB962C8B-B14F-4D97-AF65-F5344CB8AC3E}">
        <p14:creationId xmlns:p14="http://schemas.microsoft.com/office/powerpoint/2010/main" val="143253738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99584"/>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"علم الخلاص (سوتوريولوجيا)"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79116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خمسة روابط غير قابلة للكسر                في خطة الله للخلاص</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والذين دعاهم فهؤلاء (بدون خسارة أحد)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بررهم</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أيضاً (عطية الله بالوقوف الصحيح أمامه تستقبل بالإيمان، أنظر رو 5: 1) والذين بررهم فهؤلاء (بدون خسارة أحد)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مجدهم</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أيضاً (حدث أكيد تم مسبقاً أنظر ع29 مع أنه غير مدرك بعد ولا يزال مستقبلياً)</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رو 8: 30ب</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51</a:t>
            </a:r>
            <a:endParaRPr lang="en-US" sz="2400" dirty="0">
              <a:latin typeface="Arial" panose="020B0604020202020204" pitchFamily="34"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ar-JO" b="1" i="1" dirty="0">
                <a:solidFill>
                  <a:srgbClr val="F3F1E4"/>
                </a:solidFill>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10429696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ar-JO" altLang="ja-JP" sz="3600" b="1" dirty="0">
                <a:latin typeface="Arial" panose="020B0604020202020204" pitchFamily="34" charset="0"/>
                <a:ea typeface="ＭＳ Ｐゴシック" charset="-128"/>
                <a:cs typeface="Arial" panose="020B0604020202020204" pitchFamily="34" charset="0"/>
              </a:rPr>
              <a:t>في كل الأشياء يعمل الله للخير ...</a:t>
            </a:r>
            <a:r>
              <a:rPr lang="en-US" altLang="ja-JP" sz="3600" b="1" dirty="0">
                <a:latin typeface="Arial" panose="020B0604020202020204" pitchFamily="34" charset="0"/>
                <a:ea typeface="ＭＳ Ｐゴシック" charset="-128"/>
                <a:cs typeface="Arial" panose="020B0604020202020204" pitchFamily="34" charset="0"/>
              </a:rPr>
              <a:t> </a:t>
            </a:r>
            <a:br>
              <a:rPr lang="en-US" altLang="ja-JP" sz="3600" b="1" dirty="0">
                <a:latin typeface="Arial" panose="020B0604020202020204" pitchFamily="34" charset="0"/>
                <a:ea typeface="ＭＳ Ｐゴシック" charset="-128"/>
                <a:cs typeface="Arial" panose="020B0604020202020204" pitchFamily="34" charset="0"/>
              </a:rPr>
            </a:br>
            <a:r>
              <a:rPr lang="ar-JO" altLang="ja-JP" sz="3600" b="1" dirty="0">
                <a:latin typeface="Arial" panose="020B0604020202020204" pitchFamily="34" charset="0"/>
                <a:ea typeface="ＭＳ Ｐゴシック" charset="-128"/>
                <a:cs typeface="Arial" panose="020B0604020202020204" pitchFamily="34" charset="0"/>
              </a:rPr>
              <a:t>(8: 28-30)</a:t>
            </a:r>
            <a:endParaRPr lang="en-US" b="1" dirty="0">
              <a:latin typeface="Arial" panose="020B0604020202020204" pitchFamily="34" charset="0"/>
              <a:ea typeface="ＭＳ Ｐゴシック" charset="-128"/>
              <a:cs typeface="Arial" panose="020B0604020202020204" pitchFamily="34" charset="0"/>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lgn="r" defTabSz="914400" rtl="1" fontAlgn="base">
              <a:spcBef>
                <a:spcPct val="20000"/>
              </a:spcBef>
              <a:spcAft>
                <a:spcPct val="0"/>
              </a:spcAft>
              <a:buClr>
                <a:srgbClr val="FFCC66"/>
              </a:buClr>
              <a:buSzPct val="80000"/>
              <a:buFont typeface="Wingdings" charset="2"/>
              <a:buChar char="n"/>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معيّن سابقاً</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lgn="r" defTabSz="914400" rtl="1" fontAlgn="base">
              <a:spcBef>
                <a:spcPct val="20000"/>
              </a:spcBef>
              <a:spcAft>
                <a:spcPct val="0"/>
              </a:spcAft>
              <a:buClr>
                <a:srgbClr val="FFCC66"/>
              </a:buClr>
              <a:buSzPct val="80000"/>
              <a:buFont typeface="Wingdings" charset="2"/>
              <a:buChar char="n"/>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مدعو</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lgn="r" defTabSz="914400" rtl="1" fontAlgn="base">
              <a:spcBef>
                <a:spcPct val="20000"/>
              </a:spcBef>
              <a:spcAft>
                <a:spcPct val="0"/>
              </a:spcAft>
              <a:buClr>
                <a:srgbClr val="FFCC66"/>
              </a:buClr>
              <a:buSzPct val="80000"/>
              <a:buFont typeface="Wingdings" charset="2"/>
              <a:buChar char="n"/>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ممجد</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p:txBody>
      </p:sp>
      <p:sp>
        <p:nvSpPr>
          <p:cNvPr id="378890" name="Text Box 10"/>
          <p:cNvSpPr txBox="1">
            <a:spLocks noChangeArrowheads="1"/>
          </p:cNvSpPr>
          <p:nvPr/>
        </p:nvSpPr>
        <p:spPr bwMode="auto">
          <a:xfrm>
            <a:off x="8153400"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defTabSz="914400" eaLnBrk="0" fontAlgn="base" hangingPunct="0">
              <a:spcBef>
                <a:spcPct val="0"/>
              </a:spcBef>
              <a:spcAft>
                <a:spcPct val="0"/>
              </a:spcAft>
              <a:defRPr/>
            </a:pPr>
            <a:r>
              <a:rPr lang="ar-JO" sz="2400" b="1" dirty="0">
                <a:solidFill>
                  <a:srgbClr val="FFFFFF"/>
                </a:solidFill>
                <a:latin typeface="Arial" panose="020B0604020202020204" pitchFamily="34" charset="0"/>
                <a:ea typeface="ＭＳ Ｐゴシック" charset="-128"/>
                <a:cs typeface="Arial" panose="020B0604020202020204" pitchFamily="34" charset="0"/>
              </a:rPr>
              <a:t>51</a:t>
            </a:r>
            <a:endParaRPr lang="en-US" sz="24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lgn="r" defTabSz="914400" rtl="1" fontAlgn="base">
              <a:spcBef>
                <a:spcPct val="20000"/>
              </a:spcBef>
              <a:spcAft>
                <a:spcPct val="0"/>
              </a:spcAft>
              <a:buClr>
                <a:srgbClr val="FFCC66"/>
              </a:buClr>
              <a:buSzPct val="80000"/>
              <a:buFont typeface="Wingdings" charset="2"/>
              <a:buChar char="n"/>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معروف سابقاً</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lgn="r" defTabSz="914400" rtl="1" fontAlgn="base">
              <a:spcBef>
                <a:spcPct val="20000"/>
              </a:spcBef>
              <a:spcAft>
                <a:spcPct val="0"/>
              </a:spcAft>
              <a:buClr>
                <a:srgbClr val="FFCC66"/>
              </a:buClr>
              <a:buSzPct val="80000"/>
              <a:buFont typeface="Wingdings" charset="2"/>
              <a:buChar char="n"/>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مبرر</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89087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8100" y="0"/>
            <a:ext cx="9242474" cy="6858000"/>
            <a:chOff x="38100" y="0"/>
            <a:chExt cx="9242474" cy="6858000"/>
          </a:xfrm>
        </p:grpSpPr>
        <p:pic>
          <p:nvPicPr>
            <p:cNvPr id="5" name="Picture 4"/>
            <p:cNvPicPr>
              <a:picLocks noChangeAspect="1"/>
            </p:cNvPicPr>
            <p:nvPr/>
          </p:nvPicPr>
          <p:blipFill>
            <a:blip r:embed="rId3"/>
            <a:stretch>
              <a:fillRect/>
            </a:stretch>
          </p:blipFill>
          <p:spPr>
            <a:xfrm>
              <a:off x="38100" y="0"/>
              <a:ext cx="9242474" cy="6858000"/>
            </a:xfrm>
            <a:prstGeom prst="rect">
              <a:avLst/>
            </a:prstGeom>
          </p:spPr>
        </p:pic>
        <p:sp>
          <p:nvSpPr>
            <p:cNvPr id="3" name="Rounded Rectangle 2"/>
            <p:cNvSpPr/>
            <p:nvPr/>
          </p:nvSpPr>
          <p:spPr bwMode="auto">
            <a:xfrm>
              <a:off x="524585" y="257856"/>
              <a:ext cx="735799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48488" y="156616"/>
            <a:ext cx="7956985" cy="1026335"/>
          </a:xfrm>
          <a:noFill/>
          <a:effectLst/>
        </p:spPr>
        <p:txBody>
          <a:body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تفضل بالجلوس يا كيرميت. أريد أن أقول لك </a:t>
            </a:r>
            <a:b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ما قد يكون بمثابة صدمة كبيرة ...</a:t>
            </a:r>
            <a:endParaRPr lang="en-US"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948790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ar-JO" dirty="0">
                <a:solidFill>
                  <a:schemeClr val="bg1"/>
                </a:solidFill>
                <a:latin typeface="Arial" panose="020B0604020202020204" pitchFamily="34" charset="0"/>
                <a:cs typeface="Arial" panose="020B0604020202020204" pitchFamily="34" charset="0"/>
              </a:rPr>
              <a:t>مثل على رومية 8: 28-30</a:t>
            </a:r>
            <a:endParaRPr kumimoji="0" lang="en-US" sz="4800" dirty="0">
              <a:solidFill>
                <a:schemeClr val="bg1"/>
              </a:solidFill>
              <a:latin typeface="Arial" panose="020B0604020202020204" pitchFamily="34" charset="0"/>
              <a:cs typeface="Arial" panose="020B0604020202020204" pitchFamily="34" charset="0"/>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Arial" panose="020B0604020202020204" pitchFamily="34" charset="0"/>
              <a:ea typeface="ＭＳ Ｐゴシック" charset="-128"/>
              <a:cs typeface="Arial" panose="020B0604020202020204" pitchFamily="34"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algn="ctr" defTabSz="914400" fontAlgn="base">
              <a:spcBef>
                <a:spcPct val="20000"/>
              </a:spcBef>
              <a:spcAft>
                <a:spcPct val="0"/>
              </a:spcAft>
              <a:defRPr/>
            </a:pPr>
            <a:r>
              <a:rPr kumimoji="1" lang="ar-JO" sz="3600" b="1" dirty="0">
                <a:solidFill>
                  <a:srgbClr val="FFFF00"/>
                </a:solidFill>
                <a:latin typeface="Arial" panose="020B0604020202020204" pitchFamily="34" charset="0"/>
                <a:ea typeface="ＭＳ Ｐゴシック" charset="-128"/>
                <a:cs typeface="Arial" panose="020B0604020202020204" pitchFamily="34" charset="0"/>
              </a:rPr>
              <a:t>في أحد الأيام </a:t>
            </a:r>
          </a:p>
          <a:p>
            <a:pPr algn="ctr" defTabSz="914400" fontAlgn="base">
              <a:spcBef>
                <a:spcPct val="20000"/>
              </a:spcBef>
              <a:spcAft>
                <a:spcPct val="0"/>
              </a:spcAft>
              <a:defRPr/>
            </a:pPr>
            <a:r>
              <a:rPr kumimoji="1" lang="ar-JO" sz="3600" b="1" dirty="0">
                <a:solidFill>
                  <a:srgbClr val="F3F1E4"/>
                </a:solidFill>
                <a:latin typeface="Arial" panose="020B0604020202020204" pitchFamily="34" charset="0"/>
                <a:ea typeface="ＭＳ Ｐゴシック" charset="-128"/>
                <a:cs typeface="Arial" panose="020B0604020202020204" pitchFamily="34" charset="0"/>
              </a:rPr>
              <a:t>أراد </a:t>
            </a:r>
            <a:r>
              <a:rPr kumimoji="1" lang="ar-JO" sz="3600" b="1" dirty="0">
                <a:solidFill>
                  <a:srgbClr val="FFFF00"/>
                </a:solidFill>
                <a:latin typeface="Arial" panose="020B0604020202020204" pitchFamily="34" charset="0"/>
                <a:ea typeface="ＭＳ Ｐゴシック" charset="-128"/>
                <a:cs typeface="Arial" panose="020B0604020202020204" pitchFamily="34" charset="0"/>
              </a:rPr>
              <a:t>نحات حكيم وماهر </a:t>
            </a:r>
          </a:p>
          <a:p>
            <a:pPr algn="ctr" defTabSz="914400" fontAlgn="base">
              <a:spcBef>
                <a:spcPct val="20000"/>
              </a:spcBef>
              <a:spcAft>
                <a:spcPct val="0"/>
              </a:spcAft>
              <a:defRPr/>
            </a:pPr>
            <a:r>
              <a:rPr kumimoji="1" lang="ar-JO" sz="3600" b="1" dirty="0">
                <a:solidFill>
                  <a:srgbClr val="F3F1E4"/>
                </a:solidFill>
                <a:latin typeface="Arial" panose="020B0604020202020204" pitchFamily="34" charset="0"/>
                <a:ea typeface="ＭＳ Ｐゴシック" charset="-128"/>
                <a:cs typeface="Arial" panose="020B0604020202020204" pitchFamily="34" charset="0"/>
              </a:rPr>
              <a:t>أن يصنع </a:t>
            </a:r>
            <a:r>
              <a:rPr kumimoji="1" lang="ar-JO" sz="3600" b="1" dirty="0">
                <a:solidFill>
                  <a:srgbClr val="FFFF00"/>
                </a:solidFill>
                <a:latin typeface="Arial" panose="020B0604020202020204" pitchFamily="34" charset="0"/>
                <a:ea typeface="ＭＳ Ｐゴシック" charset="-128"/>
                <a:cs typeface="Arial" panose="020B0604020202020204" pitchFamily="34" charset="0"/>
              </a:rPr>
              <a:t>تمثالاً رخامياً جميلاً...</a:t>
            </a:r>
            <a:endParaRPr kumimoji="1" lang="en-US" sz="3600" b="1" dirty="0">
              <a:solidFill>
                <a:srgbClr val="FFFF00"/>
              </a:solidFill>
              <a:latin typeface="Arial" panose="020B0604020202020204" pitchFamily="34" charset="0"/>
              <a:ea typeface="ＭＳ Ｐゴシック" charset="-128"/>
              <a:cs typeface="Arial" panose="020B0604020202020204" pitchFamily="34" charset="0"/>
            </a:endParaRPr>
          </a:p>
        </p:txBody>
      </p:sp>
      <p:sp>
        <p:nvSpPr>
          <p:cNvPr id="864262"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ar-JO" sz="2400" b="1" dirty="0">
                <a:solidFill>
                  <a:srgbClr val="F3F1E4"/>
                </a:solidFill>
                <a:latin typeface="Arial" panose="020B0604020202020204" pitchFamily="34" charset="0"/>
                <a:ea typeface="ＭＳ Ｐゴシック" charset="-128"/>
                <a:cs typeface="Arial" panose="020B0604020202020204" pitchFamily="34" charset="0"/>
              </a:rPr>
              <a:t>51</a:t>
            </a:r>
            <a:endParaRPr lang="en-US" sz="2400" dirty="0">
              <a:solidFill>
                <a:srgbClr val="272776"/>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7752861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5283" name="Rectangle 3"/>
          <p:cNvSpPr>
            <a:spLocks noGrp="1" noChangeArrowheads="1"/>
          </p:cNvSpPr>
          <p:nvPr>
            <p:ph type="title"/>
          </p:nvPr>
        </p:nvSpPr>
        <p:spPr>
          <a:xfrm>
            <a:off x="5734372" y="5943600"/>
            <a:ext cx="3061067"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المعرفة السابقة</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Arial" panose="020B0604020202020204" pitchFamily="34" charset="0"/>
              <a:ea typeface="ＭＳ Ｐゴシック" charset="-128"/>
              <a:cs typeface="Arial" panose="020B0604020202020204" pitchFamily="34"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ومن بين </a:t>
            </a:r>
            <a:r>
              <a:rPr kumimoji="1" lang="ar-JO" sz="3200" b="1" dirty="0">
                <a:solidFill>
                  <a:srgbClr val="FFFF00"/>
                </a:solidFill>
                <a:latin typeface="Arial" panose="020B0604020202020204" pitchFamily="34" charset="0"/>
                <a:ea typeface="ＭＳ Ｐゴシック"/>
                <a:cs typeface="Arial" panose="020B0604020202020204" pitchFamily="34" charset="0"/>
              </a:rPr>
              <a:t>الإمكانيات العديدة </a:t>
            </a:r>
          </a:p>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الموجودة في مقلع الرخام، </a:t>
            </a:r>
          </a:p>
          <a:p>
            <a:pPr algn="ctr" defTabSz="914400" fontAlgn="base">
              <a:spcBef>
                <a:spcPct val="20000"/>
              </a:spcBef>
              <a:spcAft>
                <a:spcPct val="0"/>
              </a:spcAft>
              <a:defRPr/>
            </a:pPr>
            <a:r>
              <a:rPr kumimoji="1" lang="ar-JO" sz="3200" b="1" dirty="0">
                <a:solidFill>
                  <a:srgbClr val="FFFF00"/>
                </a:solidFill>
                <a:latin typeface="Arial" panose="020B0604020202020204" pitchFamily="34" charset="0"/>
                <a:ea typeface="ＭＳ Ｐゴシック"/>
                <a:cs typeface="Arial" panose="020B0604020202020204" pitchFamily="34" charset="0"/>
              </a:rPr>
              <a:t>اختار حجرًا خامًا واحدًا</a:t>
            </a:r>
            <a:r>
              <a:rPr kumimoji="1" lang="ar-JO" sz="3200" b="1" dirty="0">
                <a:solidFill>
                  <a:srgbClr val="F3F1E4"/>
                </a:solidFill>
                <a:latin typeface="Arial" panose="020B0604020202020204" pitchFamily="34" charset="0"/>
                <a:ea typeface="ＭＳ Ｐゴシック"/>
                <a:cs typeface="Arial" panose="020B0604020202020204" pitchFamily="34" charset="0"/>
              </a:rPr>
              <a:t> ليستخدمه لهذا الغرض.</a:t>
            </a:r>
            <a:endParaRPr kumimoji="1" lang="en-US" sz="3200" b="1" dirty="0">
              <a:solidFill>
                <a:srgbClr val="F3F1E4"/>
              </a:solidFill>
              <a:latin typeface="Arial" panose="020B0604020202020204" pitchFamily="34" charset="0"/>
              <a:ea typeface="ＭＳ Ｐゴシック"/>
              <a:cs typeface="Arial" panose="020B0604020202020204" pitchFamily="34" charset="0"/>
            </a:endParaRP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272776"/>
              </a:solidFill>
              <a:latin typeface="Arial" panose="020B0604020202020204" pitchFamily="34" charset="0"/>
              <a:ea typeface="ＭＳ Ｐゴシック" charset="-128"/>
              <a:cs typeface="Arial" panose="020B0604020202020204" pitchFamily="34" charset="0"/>
            </a:endParaRPr>
          </a:p>
        </p:txBody>
      </p:sp>
      <p:sp>
        <p:nvSpPr>
          <p:cNvPr id="865287" name="Text Box 9"/>
          <p:cNvSpPr txBox="1">
            <a:spLocks noChangeArrowheads="1"/>
          </p:cNvSpPr>
          <p:nvPr/>
        </p:nvSpPr>
        <p:spPr bwMode="auto">
          <a:xfrm>
            <a:off x="8264525" y="0"/>
            <a:ext cx="530915"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ar-JO" sz="2400" b="1" dirty="0">
                <a:solidFill>
                  <a:srgbClr val="F3F1E4"/>
                </a:solidFill>
                <a:latin typeface="Arial" panose="020B0604020202020204" pitchFamily="34" charset="0"/>
                <a:ea typeface="ＭＳ Ｐゴシック" charset="-128"/>
                <a:cs typeface="Arial" panose="020B0604020202020204" pitchFamily="34" charset="0"/>
              </a:rPr>
              <a:t>51</a:t>
            </a:r>
            <a:endParaRPr lang="en-US" sz="2400" dirty="0">
              <a:solidFill>
                <a:srgbClr val="272776"/>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18418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6307" name="Rectangle 2"/>
          <p:cNvSpPr>
            <a:spLocks noGrp="1" noChangeArrowheads="1"/>
          </p:cNvSpPr>
          <p:nvPr>
            <p:ph type="title"/>
          </p:nvPr>
        </p:nvSpPr>
        <p:spPr>
          <a:xfrm>
            <a:off x="339725" y="5765155"/>
            <a:ext cx="311971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التعيين المسبق</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Arial" panose="020B0604020202020204" pitchFamily="34" charset="0"/>
              <a:ea typeface="ＭＳ Ｐゴシック" charset="-128"/>
              <a:cs typeface="Arial" panose="020B0604020202020204" pitchFamily="34"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لقد </a:t>
            </a:r>
            <a:r>
              <a:rPr kumimoji="1" lang="ar-JO" sz="3200" b="1" dirty="0">
                <a:solidFill>
                  <a:srgbClr val="FFFF00"/>
                </a:solidFill>
                <a:latin typeface="Arial" panose="020B0604020202020204" pitchFamily="34" charset="0"/>
                <a:ea typeface="ＭＳ Ｐゴシック"/>
                <a:cs typeface="Arial" panose="020B0604020202020204" pitchFamily="34" charset="0"/>
              </a:rPr>
              <a:t>وضع عليه علامة </a:t>
            </a:r>
            <a:r>
              <a:rPr kumimoji="1" lang="ar-JO" sz="3200" b="1" dirty="0">
                <a:solidFill>
                  <a:srgbClr val="F3F1E4"/>
                </a:solidFill>
                <a:latin typeface="Arial" panose="020B0604020202020204" pitchFamily="34" charset="0"/>
                <a:ea typeface="ＭＳ Ｐゴシック"/>
                <a:cs typeface="Arial" panose="020B0604020202020204" pitchFamily="34" charset="0"/>
              </a:rPr>
              <a:t>وبالتالي </a:t>
            </a:r>
            <a:r>
              <a:rPr kumimoji="1" lang="ar-JO" sz="3200" b="1" dirty="0">
                <a:solidFill>
                  <a:srgbClr val="FFFF00"/>
                </a:solidFill>
                <a:latin typeface="Arial" panose="020B0604020202020204" pitchFamily="34" charset="0"/>
                <a:ea typeface="ＭＳ Ｐゴシック"/>
                <a:cs typeface="Arial" panose="020B0604020202020204" pitchFamily="34" charset="0"/>
              </a:rPr>
              <a:t>عينها</a:t>
            </a:r>
            <a:r>
              <a:rPr kumimoji="1" lang="ar-JO" sz="3200" b="1" dirty="0">
                <a:solidFill>
                  <a:srgbClr val="F3F1E4"/>
                </a:solidFill>
                <a:latin typeface="Arial" panose="020B0604020202020204" pitchFamily="34" charset="0"/>
                <a:ea typeface="ＭＳ Ｐゴシック"/>
                <a:cs typeface="Arial" panose="020B0604020202020204" pitchFamily="34" charset="0"/>
              </a:rPr>
              <a:t> </a:t>
            </a:r>
          </a:p>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للمنتج النهائي الجميل الذي كان يدور في ذهنه. </a:t>
            </a:r>
          </a:p>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وقد </a:t>
            </a:r>
            <a:r>
              <a:rPr kumimoji="1" lang="ar-JO" sz="3200" b="1" dirty="0">
                <a:solidFill>
                  <a:srgbClr val="FFFF00"/>
                </a:solidFill>
                <a:latin typeface="Arial" panose="020B0604020202020204" pitchFamily="34" charset="0"/>
                <a:ea typeface="ＭＳ Ｐゴシック"/>
                <a:cs typeface="Arial" panose="020B0604020202020204" pitchFamily="34" charset="0"/>
              </a:rPr>
              <a:t>حفظتها</a:t>
            </a:r>
            <a:r>
              <a:rPr kumimoji="1" lang="ar-JO" sz="3200" b="1" dirty="0">
                <a:solidFill>
                  <a:srgbClr val="F3F1E4"/>
                </a:solidFill>
                <a:latin typeface="Arial" panose="020B0604020202020204" pitchFamily="34" charset="0"/>
                <a:ea typeface="ＭＳ Ｐゴシック"/>
                <a:cs typeface="Arial" panose="020B0604020202020204" pitchFamily="34" charset="0"/>
              </a:rPr>
              <a:t> هذه العلامة من التخلص منها وتدميرها.</a:t>
            </a:r>
            <a:endParaRPr kumimoji="1" lang="en-US" sz="3200" b="1" dirty="0">
              <a:solidFill>
                <a:srgbClr val="F3F1E4"/>
              </a:solidFill>
              <a:latin typeface="Arial" panose="020B0604020202020204" pitchFamily="34" charset="0"/>
              <a:ea typeface="ＭＳ Ｐゴシック"/>
              <a:cs typeface="Arial" panose="020B0604020202020204" pitchFamily="34" charset="0"/>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55" y="2843510"/>
            <a:ext cx="3900520" cy="3489027"/>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530915"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ar-JO" sz="2400" b="1" dirty="0">
                <a:solidFill>
                  <a:srgbClr val="F3F1E4"/>
                </a:solidFill>
                <a:latin typeface="Arial" panose="020B0604020202020204" pitchFamily="34" charset="0"/>
                <a:ea typeface="ＭＳ Ｐゴシック" charset="-128"/>
                <a:cs typeface="Arial" panose="020B0604020202020204" pitchFamily="34" charset="0"/>
              </a:rPr>
              <a:t>51</a:t>
            </a:r>
            <a:endParaRPr lang="en-US" sz="2400" dirty="0">
              <a:solidFill>
                <a:srgbClr val="272776"/>
              </a:solidFill>
              <a:latin typeface="Arial" panose="020B0604020202020204" pitchFamily="34" charset="0"/>
              <a:ea typeface="ＭＳ Ｐゴシック" charset="-128"/>
              <a:cs typeface="Arial" panose="020B0604020202020204" pitchFamily="34"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272776"/>
              </a:solidFill>
              <a:latin typeface="Arial" panose="020B0604020202020204" pitchFamily="34" charset="0"/>
              <a:ea typeface="ＭＳ Ｐゴシック" charset="-128"/>
              <a:cs typeface="Arial" panose="020B0604020202020204" pitchFamily="34"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272776"/>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21595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4572000" y="5939117"/>
            <a:ext cx="334383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الدعوة والتبرير</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Arial" panose="020B0604020202020204" pitchFamily="34" charset="0"/>
              <a:ea typeface="ＭＳ Ｐゴシック" charset="-128"/>
              <a:cs typeface="Arial" panose="020B0604020202020204" pitchFamily="34"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ar-JO" sz="3200" b="1" dirty="0">
                <a:solidFill>
                  <a:srgbClr val="FFFF00"/>
                </a:solidFill>
                <a:latin typeface="Arial" panose="020B0604020202020204" pitchFamily="34" charset="0"/>
                <a:ea typeface="ＭＳ Ｐゴシック"/>
                <a:cs typeface="Arial" panose="020B0604020202020204" pitchFamily="34" charset="0"/>
              </a:rPr>
              <a:t>في وقت لاحق </a:t>
            </a:r>
            <a:r>
              <a:rPr kumimoji="1" lang="ar-JO" sz="3200" b="1" dirty="0">
                <a:solidFill>
                  <a:srgbClr val="F3F1E4"/>
                </a:solidFill>
                <a:latin typeface="Arial" panose="020B0604020202020204" pitchFamily="34" charset="0"/>
                <a:ea typeface="ＭＳ Ｐゴシック"/>
                <a:cs typeface="Arial" panose="020B0604020202020204" pitchFamily="34" charset="0"/>
              </a:rPr>
              <a:t>أرسل </a:t>
            </a:r>
            <a:r>
              <a:rPr kumimoji="1" lang="ar-JO" sz="3200" b="1" dirty="0">
                <a:solidFill>
                  <a:srgbClr val="FFFF00"/>
                </a:solidFill>
                <a:latin typeface="Arial" panose="020B0604020202020204" pitchFamily="34" charset="0"/>
                <a:ea typeface="ＭＳ Ｐゴシック"/>
                <a:cs typeface="Arial" panose="020B0604020202020204" pitchFamily="34" charset="0"/>
              </a:rPr>
              <a:t>مساعده </a:t>
            </a:r>
          </a:p>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لإحضار الحجر </a:t>
            </a:r>
          </a:p>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ووضعه على طاولة عمله.</a:t>
            </a:r>
            <a:endParaRPr kumimoji="1" lang="en-US" sz="3200" b="1" dirty="0">
              <a:solidFill>
                <a:srgbClr val="F3F1E4"/>
              </a:solidFill>
              <a:latin typeface="Arial" panose="020B0604020202020204" pitchFamily="34" charset="0"/>
              <a:ea typeface="ＭＳ Ｐゴシック"/>
              <a:cs typeface="Arial" panose="020B0604020202020204" pitchFamily="34" charset="0"/>
            </a:endParaRP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ar-JO" sz="2400" b="1" dirty="0">
                <a:solidFill>
                  <a:srgbClr val="F3F1E4"/>
                </a:solidFill>
                <a:latin typeface="Arial" panose="020B0604020202020204" pitchFamily="34" charset="0"/>
                <a:ea typeface="ＭＳ Ｐゴシック" charset="-128"/>
                <a:cs typeface="Arial" panose="020B0604020202020204" pitchFamily="34" charset="0"/>
              </a:rPr>
              <a:t>51</a:t>
            </a:r>
            <a:endParaRPr lang="en-US" sz="2400" dirty="0">
              <a:solidFill>
                <a:srgbClr val="272776"/>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282967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Arial" panose="020B0604020202020204" pitchFamily="34" charset="0"/>
              <a:ea typeface="ＭＳ Ｐゴシック" charset="-128"/>
              <a:cs typeface="Arial" panose="020B0604020202020204" pitchFamily="34"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4231341" y="5891510"/>
            <a:ext cx="477802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a:t>
            </a:r>
            <a:r>
              <a:rPr kumimoji="0" lang="ar-JO" sz="3200" dirty="0">
                <a:solidFill>
                  <a:schemeClr val="bg1"/>
                </a:solidFill>
                <a:latin typeface="Arial" panose="020B0604020202020204" pitchFamily="34" charset="0"/>
                <a:cs typeface="Arial" panose="020B0604020202020204" pitchFamily="34" charset="0"/>
              </a:rPr>
              <a:t>التقديس المتدرج والضمان الأبدي</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8359" name="Text Box 9"/>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ar-JO" sz="2400" b="1" dirty="0">
                <a:solidFill>
                  <a:srgbClr val="F3F1E4"/>
                </a:solidFill>
                <a:latin typeface="Arial" panose="020B0604020202020204" pitchFamily="34" charset="0"/>
                <a:ea typeface="ＭＳ Ｐゴシック" charset="-128"/>
                <a:cs typeface="Arial" panose="020B0604020202020204" pitchFamily="34" charset="0"/>
              </a:rPr>
              <a:t>51</a:t>
            </a:r>
            <a:endParaRPr lang="en-US" sz="2400" dirty="0">
              <a:solidFill>
                <a:srgbClr val="272776"/>
              </a:solidFill>
              <a:latin typeface="Arial" panose="020B0604020202020204" pitchFamily="34" charset="0"/>
              <a:ea typeface="ＭＳ Ｐゴシック" charset="-128"/>
              <a:cs typeface="Arial" panose="020B0604020202020204" pitchFamily="34" charset="0"/>
            </a:endParaRPr>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ثم </a:t>
            </a:r>
            <a:r>
              <a:rPr kumimoji="1" lang="ar-JO" sz="3200" b="1" dirty="0">
                <a:solidFill>
                  <a:srgbClr val="FFFF00"/>
                </a:solidFill>
                <a:latin typeface="Arial" panose="020B0604020202020204" pitchFamily="34" charset="0"/>
                <a:ea typeface="ＭＳ Ｐゴシック"/>
                <a:cs typeface="Arial" panose="020B0604020202020204" pitchFamily="34" charset="0"/>
              </a:rPr>
              <a:t>بدأ النحات بإزميل وتقطيع وبرد </a:t>
            </a:r>
          </a:p>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تلك الكتلة من الحجر الخام </a:t>
            </a:r>
          </a:p>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ليشكلها على </a:t>
            </a:r>
            <a:r>
              <a:rPr kumimoji="1" lang="ar-JO" sz="3200" b="1" dirty="0">
                <a:solidFill>
                  <a:srgbClr val="FFFF00"/>
                </a:solidFill>
                <a:latin typeface="Arial" panose="020B0604020202020204" pitchFamily="34" charset="0"/>
                <a:ea typeface="ＭＳ Ｐゴシック"/>
                <a:cs typeface="Arial" panose="020B0604020202020204" pitchFamily="34" charset="0"/>
              </a:rPr>
              <a:t>شكل نموذج الطين</a:t>
            </a:r>
            <a:r>
              <a:rPr kumimoji="1" lang="ar-JO" sz="3200" b="1" dirty="0">
                <a:solidFill>
                  <a:srgbClr val="F3F1E4"/>
                </a:solidFill>
                <a:latin typeface="Arial" panose="020B0604020202020204" pitchFamily="34" charset="0"/>
                <a:ea typeface="ＭＳ Ｐゴシック"/>
                <a:cs typeface="Arial" panose="020B0604020202020204" pitchFamily="34" charset="0"/>
              </a:rPr>
              <a:t> </a:t>
            </a:r>
          </a:p>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الذي كان بمثابة نموذجه. </a:t>
            </a:r>
          </a:p>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ومع ذلك، في هذه العملية، </a:t>
            </a:r>
          </a:p>
          <a:p>
            <a:pPr algn="ctr" defTabSz="914400" fontAlgn="base">
              <a:spcBef>
                <a:spcPct val="20000"/>
              </a:spcBef>
              <a:spcAft>
                <a:spcPct val="0"/>
              </a:spcAft>
              <a:defRPr/>
            </a:pPr>
            <a:r>
              <a:rPr kumimoji="1" lang="ar-JO" sz="3200" b="1" dirty="0">
                <a:solidFill>
                  <a:srgbClr val="FFFF00"/>
                </a:solidFill>
                <a:latin typeface="Arial" panose="020B0604020202020204" pitchFamily="34" charset="0"/>
                <a:ea typeface="ＭＳ Ｐゴシック"/>
                <a:cs typeface="Arial" panose="020B0604020202020204" pitchFamily="34" charset="0"/>
              </a:rPr>
              <a:t>لم يفعل شيئًا لإتلاف الحجر</a:t>
            </a:r>
            <a:r>
              <a:rPr kumimoji="1" lang="ar-JO" sz="3200" b="1" dirty="0">
                <a:solidFill>
                  <a:srgbClr val="F3F1E4"/>
                </a:solidFill>
                <a:latin typeface="Arial" panose="020B0604020202020204" pitchFamily="34" charset="0"/>
                <a:ea typeface="ＭＳ Ｐゴシック"/>
                <a:cs typeface="Arial" panose="020B0604020202020204" pitchFamily="34" charset="0"/>
              </a:rPr>
              <a:t> </a:t>
            </a:r>
          </a:p>
          <a:p>
            <a:pPr algn="ctr" defTabSz="914400"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وتأكد من </a:t>
            </a:r>
            <a:r>
              <a:rPr kumimoji="1" lang="ar-JO" sz="3200" b="1" dirty="0">
                <a:solidFill>
                  <a:srgbClr val="FFFF00"/>
                </a:solidFill>
                <a:latin typeface="Arial" panose="020B0604020202020204" pitchFamily="34" charset="0"/>
                <a:ea typeface="ＭＳ Ｐゴシック"/>
                <a:cs typeface="Arial" panose="020B0604020202020204" pitchFamily="34" charset="0"/>
              </a:rPr>
              <a:t>عدم تشويهه </a:t>
            </a:r>
          </a:p>
          <a:p>
            <a:pPr algn="ctr" defTabSz="914400" fontAlgn="base">
              <a:spcBef>
                <a:spcPct val="20000"/>
              </a:spcBef>
              <a:spcAft>
                <a:spcPct val="0"/>
              </a:spcAft>
              <a:defRPr/>
            </a:pPr>
            <a:r>
              <a:rPr kumimoji="1" lang="ar-JO" sz="3200" b="1" dirty="0">
                <a:solidFill>
                  <a:srgbClr val="FFFF00"/>
                </a:solidFill>
                <a:latin typeface="Arial" panose="020B0604020202020204" pitchFamily="34" charset="0"/>
                <a:ea typeface="ＭＳ Ｐゴシック"/>
                <a:cs typeface="Arial" panose="020B0604020202020204" pitchFamily="34" charset="0"/>
              </a:rPr>
              <a:t>من قبل أي شخص آخر.</a:t>
            </a:r>
            <a:endParaRPr kumimoji="1" lang="en-US" sz="3200" b="1" dirty="0">
              <a:solidFill>
                <a:srgbClr val="FFFF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0516705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تعريف الإختيار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44883" y="1615271"/>
            <a:ext cx="4593475" cy="4376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srgbClr val="FFFFFF"/>
                </a:solidFill>
                <a:latin typeface="Arial" panose="020B0604020202020204" pitchFamily="34" charset="0"/>
                <a:ea typeface="Times New Roman" charset="0"/>
                <a:cs typeface="Arial" panose="020B0604020202020204" pitchFamily="34" charset="0"/>
              </a:rPr>
              <a:t>اختيار الله </a:t>
            </a:r>
          </a:p>
          <a:p>
            <a:pPr defTabSz="914400"/>
            <a:r>
              <a:rPr lang="ar-JO" sz="3600" b="1" dirty="0">
                <a:solidFill>
                  <a:srgbClr val="FFFFFF"/>
                </a:solidFill>
                <a:latin typeface="Arial" panose="020B0604020202020204" pitchFamily="34" charset="0"/>
                <a:ea typeface="Times New Roman" charset="0"/>
                <a:cs typeface="Arial" panose="020B0604020202020204" pitchFamily="34" charset="0"/>
              </a:rPr>
              <a:t>لشخص أو مجموعة </a:t>
            </a:r>
          </a:p>
          <a:p>
            <a:pPr defTabSz="914400"/>
            <a:r>
              <a:rPr lang="ar-JO" sz="3600" b="1" dirty="0">
                <a:solidFill>
                  <a:srgbClr val="FFFFFF"/>
                </a:solidFill>
                <a:latin typeface="Arial" panose="020B0604020202020204" pitchFamily="34" charset="0"/>
                <a:ea typeface="Times New Roman" charset="0"/>
                <a:cs typeface="Arial" panose="020B0604020202020204" pitchFamily="34" charset="0"/>
              </a:rPr>
              <a:t>لقصد أو مصير محدد</a:t>
            </a:r>
            <a:endParaRPr lang="en-US" sz="3600" b="1" dirty="0">
              <a:solidFill>
                <a:srgbClr val="FFFFFF"/>
              </a:solidFill>
              <a:latin typeface="Arial" panose="020B0604020202020204" pitchFamily="34" charset="0"/>
              <a:ea typeface="Times New Roman" charset="0"/>
              <a:cs typeface="Arial" panose="020B0604020202020204" pitchFamily="34" charset="0"/>
            </a:endParaRPr>
          </a:p>
        </p:txBody>
      </p:sp>
      <p:sp>
        <p:nvSpPr>
          <p:cNvPr id="4" name="Text Box 12"/>
          <p:cNvSpPr txBox="1">
            <a:spLocks noChangeArrowheads="1"/>
          </p:cNvSpPr>
          <p:nvPr/>
        </p:nvSpPr>
        <p:spPr bwMode="auto">
          <a:xfrm>
            <a:off x="8572110" y="47625"/>
            <a:ext cx="530915"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ar-JO" sz="2400" b="1" dirty="0">
                <a:solidFill>
                  <a:srgbClr val="F3F1E4"/>
                </a:solidFill>
                <a:latin typeface="Arial" panose="020B0604020202020204" pitchFamily="34" charset="0"/>
                <a:ea typeface="ＭＳ Ｐゴシック" charset="-128"/>
                <a:cs typeface="Arial" panose="020B0604020202020204" pitchFamily="34" charset="0"/>
              </a:rPr>
              <a:t>55</a:t>
            </a:r>
            <a:endParaRPr lang="en-US" sz="2400" dirty="0">
              <a:solidFill>
                <a:srgbClr val="272776"/>
              </a:solidFill>
              <a:latin typeface="Arial" panose="020B0604020202020204" pitchFamily="34" charset="0"/>
              <a:ea typeface="ＭＳ Ｐゴシック" charset="-128"/>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548592" y="1615271"/>
            <a:ext cx="4550525" cy="4550525"/>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0678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07630" cy="4038600"/>
          </a:xfrm>
          <a:prstGeom prst="rect">
            <a:avLst/>
          </a:prstGeom>
          <a:noFill/>
          <a:ln w="9525">
            <a:noFill/>
            <a:miter lim="800000"/>
            <a:headEnd/>
            <a:tailEnd/>
          </a:ln>
        </p:spPr>
        <p:txBody>
          <a:bodyPr>
            <a:prstTxWarp prst="textNoShape">
              <a:avLst/>
            </a:prstTxWarp>
          </a:bodyPr>
          <a:lstStyle/>
          <a:p>
            <a:pPr marL="342900" indent="-342900" defTabSz="914400" rtl="1" fontAlgn="base">
              <a:spcBef>
                <a:spcPct val="20000"/>
              </a:spcBef>
              <a:spcAft>
                <a:spcPct val="0"/>
              </a:spcAft>
              <a:buFontTx/>
              <a:buChar char="•"/>
            </a:pPr>
            <a:endParaRPr kumimoji="1" lang="en-US" sz="3200">
              <a:solidFill>
                <a:srgbClr val="272776"/>
              </a:solidFill>
              <a:latin typeface="Arial" panose="020B0604020202020204" pitchFamily="34" charset="0"/>
              <a:ea typeface="ＭＳ Ｐゴシック" charset="-128"/>
              <a:cs typeface="Arial" panose="020B0604020202020204" pitchFamily="34"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07205"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4910642" y="5770656"/>
            <a:ext cx="333038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الإختطاف</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9383" name="Text Box 10"/>
          <p:cNvSpPr txBox="1">
            <a:spLocks noChangeArrowheads="1"/>
          </p:cNvSpPr>
          <p:nvPr/>
        </p:nvSpPr>
        <p:spPr bwMode="auto">
          <a:xfrm>
            <a:off x="8340725" y="47625"/>
            <a:ext cx="526491" cy="461665"/>
          </a:xfrm>
          <a:prstGeom prst="rect">
            <a:avLst/>
          </a:prstGeom>
          <a:noFill/>
          <a:ln w="9525">
            <a:noFill/>
            <a:miter lim="800000"/>
            <a:headEnd/>
            <a:tailEnd/>
          </a:ln>
        </p:spPr>
        <p:txBody>
          <a:bodyPr wrap="square">
            <a:prstTxWarp prst="textNoShape">
              <a:avLst/>
            </a:prstTxWarp>
            <a:spAutoFit/>
          </a:bodyPr>
          <a:lstStyle/>
          <a:p>
            <a:pPr defTabSz="914400" rtl="1" fontAlgn="base">
              <a:spcBef>
                <a:spcPct val="0"/>
              </a:spcBef>
              <a:spcAft>
                <a:spcPct val="0"/>
              </a:spcAft>
            </a:pPr>
            <a:r>
              <a:rPr lang="ar-JO" sz="2400" b="1" dirty="0">
                <a:solidFill>
                  <a:srgbClr val="F3F1E4"/>
                </a:solidFill>
                <a:latin typeface="Arial" panose="020B0604020202020204" pitchFamily="34" charset="0"/>
                <a:ea typeface="ＭＳ Ｐゴシック" charset="-128"/>
                <a:cs typeface="Arial" panose="020B0604020202020204" pitchFamily="34" charset="0"/>
              </a:rPr>
              <a:t>51</a:t>
            </a:r>
            <a:endParaRPr lang="en-US" sz="2400" dirty="0">
              <a:solidFill>
                <a:srgbClr val="272776"/>
              </a:solidFill>
              <a:latin typeface="Arial" panose="020B0604020202020204" pitchFamily="34" charset="0"/>
              <a:ea typeface="ＭＳ Ｐゴシック" charset="-128"/>
              <a:cs typeface="Arial" panose="020B0604020202020204" pitchFamily="34" charset="0"/>
            </a:endParaRPr>
          </a:p>
        </p:txBody>
      </p:sp>
      <p:sp>
        <p:nvSpPr>
          <p:cNvPr id="1440772" name="Rectangle 4"/>
          <p:cNvSpPr>
            <a:spLocks noChangeArrowheads="1"/>
          </p:cNvSpPr>
          <p:nvPr/>
        </p:nvSpPr>
        <p:spPr bwMode="auto">
          <a:xfrm>
            <a:off x="4139952" y="457200"/>
            <a:ext cx="4911725"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rtl="1" fontAlgn="base">
              <a:spcBef>
                <a:spcPct val="20000"/>
              </a:spcBef>
              <a:spcAft>
                <a:spcPct val="0"/>
              </a:spcAft>
              <a:defRPr/>
            </a:pPr>
            <a:r>
              <a:rPr kumimoji="1" lang="ar-JO" sz="3200" b="1" dirty="0">
                <a:solidFill>
                  <a:srgbClr val="F3F1E4"/>
                </a:solidFill>
                <a:latin typeface="Arial" panose="020B0604020202020204" pitchFamily="34" charset="0"/>
                <a:ea typeface="ＭＳ Ｐゴシック"/>
                <a:cs typeface="Arial" panose="020B0604020202020204" pitchFamily="34" charset="0"/>
              </a:rPr>
              <a:t>ثم في أحد الأيام </a:t>
            </a:r>
            <a:r>
              <a:rPr kumimoji="1" lang="ar-JO" sz="3200" b="1" dirty="0">
                <a:solidFill>
                  <a:srgbClr val="FFFF00"/>
                </a:solidFill>
                <a:latin typeface="Arial" panose="020B0604020202020204" pitchFamily="34" charset="0"/>
                <a:ea typeface="ＭＳ Ｐゴシック"/>
                <a:cs typeface="Arial" panose="020B0604020202020204" pitchFamily="34" charset="0"/>
              </a:rPr>
              <a:t>انتهى عمله</a:t>
            </a:r>
            <a:r>
              <a:rPr kumimoji="1" lang="ar-JO" sz="3200" b="1" dirty="0">
                <a:solidFill>
                  <a:srgbClr val="F3F1E4"/>
                </a:solidFill>
                <a:latin typeface="Arial" panose="020B0604020202020204" pitchFamily="34" charset="0"/>
                <a:ea typeface="ＭＳ Ｐゴシック"/>
                <a:cs typeface="Arial" panose="020B0604020202020204" pitchFamily="34" charset="0"/>
              </a:rPr>
              <a:t>. كان </a:t>
            </a:r>
            <a:r>
              <a:rPr kumimoji="1" lang="ar-JO" sz="3200" b="1" dirty="0">
                <a:solidFill>
                  <a:srgbClr val="FFFF00"/>
                </a:solidFill>
                <a:latin typeface="Arial" panose="020B0604020202020204" pitchFamily="34" charset="0"/>
                <a:ea typeface="ＭＳ Ｐゴシック"/>
                <a:cs typeface="Arial" panose="020B0604020202020204" pitchFamily="34" charset="0"/>
              </a:rPr>
              <a:t>التمثال كاملاً </a:t>
            </a:r>
            <a:r>
              <a:rPr kumimoji="1" lang="ar-JO" sz="3200" b="1" dirty="0">
                <a:solidFill>
                  <a:srgbClr val="F3F1E4"/>
                </a:solidFill>
                <a:latin typeface="Arial" panose="020B0604020202020204" pitchFamily="34" charset="0"/>
                <a:ea typeface="ＭＳ Ｐゴシック"/>
                <a:cs typeface="Arial" panose="020B0604020202020204" pitchFamily="34" charset="0"/>
              </a:rPr>
              <a:t>بجميع معالمه المصقولة بدقة </a:t>
            </a:r>
            <a:r>
              <a:rPr kumimoji="1" lang="ar-JO" sz="3200" b="1" dirty="0">
                <a:solidFill>
                  <a:srgbClr val="FFFF00"/>
                </a:solidFill>
                <a:latin typeface="Arial" panose="020B0604020202020204" pitchFamily="34" charset="0"/>
                <a:ea typeface="ＭＳ Ｐゴシック"/>
                <a:cs typeface="Arial" panose="020B0604020202020204" pitchFamily="34" charset="0"/>
              </a:rPr>
              <a:t>بما يتوافق تمامًا </a:t>
            </a:r>
            <a:r>
              <a:rPr kumimoji="1" lang="ar-JO" sz="3200" b="1" dirty="0">
                <a:solidFill>
                  <a:srgbClr val="F3F1E4"/>
                </a:solidFill>
                <a:latin typeface="Arial" panose="020B0604020202020204" pitchFamily="34" charset="0"/>
                <a:ea typeface="ＭＳ Ｐゴシック"/>
                <a:cs typeface="Arial" panose="020B0604020202020204" pitchFamily="34" charset="0"/>
              </a:rPr>
              <a:t>مع نموذجه الطيني. لقد حان الوقت لإخراجه من فوضى طاولة العمل </a:t>
            </a:r>
            <a:r>
              <a:rPr kumimoji="1" lang="ar-JO" sz="3200" b="1" dirty="0">
                <a:solidFill>
                  <a:srgbClr val="FFFF00"/>
                </a:solidFill>
                <a:latin typeface="Arial" panose="020B0604020202020204" pitchFamily="34" charset="0"/>
                <a:ea typeface="ＭＳ Ｐゴシック"/>
                <a:cs typeface="Arial" panose="020B0604020202020204" pitchFamily="34" charset="0"/>
              </a:rPr>
              <a:t>ونقلها إلى بلاط القصر </a:t>
            </a:r>
            <a:r>
              <a:rPr kumimoji="1" lang="ar-JO" sz="3200" b="1" dirty="0">
                <a:solidFill>
                  <a:srgbClr val="F3F1E4"/>
                </a:solidFill>
                <a:latin typeface="Arial" panose="020B0604020202020204" pitchFamily="34" charset="0"/>
                <a:ea typeface="ＭＳ Ｐゴシック"/>
                <a:cs typeface="Arial" panose="020B0604020202020204" pitchFamily="34" charset="0"/>
              </a:rPr>
              <a:t>حيث سيتم </a:t>
            </a:r>
            <a:r>
              <a:rPr kumimoji="1" lang="ar-JO" sz="3200" b="1" dirty="0">
                <a:solidFill>
                  <a:srgbClr val="FFFF00"/>
                </a:solidFill>
                <a:latin typeface="Arial" panose="020B0604020202020204" pitchFamily="34" charset="0"/>
                <a:ea typeface="ＭＳ Ｐゴシック"/>
                <a:cs typeface="Arial" panose="020B0604020202020204" pitchFamily="34" charset="0"/>
              </a:rPr>
              <a:t>كشف النقاب عنها للعرض العام.</a:t>
            </a:r>
            <a:endParaRPr kumimoji="1" lang="en-US" sz="3200" b="1" dirty="0">
              <a:solidFill>
                <a:srgbClr val="FFFF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341759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buFontTx/>
              <a:buChar char="•"/>
            </a:pPr>
            <a:endParaRPr kumimoji="1" lang="en-US" sz="3200">
              <a:solidFill>
                <a:srgbClr val="272776"/>
              </a:solidFill>
              <a:latin typeface="Arial" panose="020B0604020202020204" pitchFamily="34" charset="0"/>
              <a:ea typeface="ＭＳ Ｐゴシック" charset="-128"/>
              <a:cs typeface="Arial" panose="020B0604020202020204" pitchFamily="34"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ar-JO" sz="3200" b="1" dirty="0">
                <a:solidFill>
                  <a:srgbClr val="F3F1E4"/>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وابتسم جميع المارة </a:t>
            </a:r>
          </a:p>
          <a:p>
            <a:pPr algn="ctr" defTabSz="914400" fontAlgn="base">
              <a:spcBef>
                <a:spcPct val="20000"/>
              </a:spcBef>
              <a:spcAft>
                <a:spcPct val="0"/>
              </a:spcAft>
              <a:defRPr/>
            </a:pPr>
            <a:r>
              <a:rPr kumimoji="1" lang="ar-JO" sz="3200" b="1" dirty="0">
                <a:solidFill>
                  <a:srgbClr val="F3F1E4"/>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معبرين عن استحسانهم وقدموا أوسمة الثناء</a:t>
            </a:r>
          </a:p>
          <a:p>
            <a:pPr algn="ctr" defTabSz="914400" fontAlgn="base">
              <a:spcBef>
                <a:spcPct val="20000"/>
              </a:spcBef>
              <a:spcAft>
                <a:spcPct val="0"/>
              </a:spcAft>
              <a:defRPr/>
            </a:pPr>
            <a:r>
              <a:rPr kumimoji="1" lang="ar-JO" sz="3200" b="1" dirty="0">
                <a:solidFill>
                  <a:srgbClr val="F3F1E4"/>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للنحات الحكيم والماهر.</a:t>
            </a:r>
            <a:endParaRPr kumimoji="1" lang="en-US" sz="3200" b="1" dirty="0">
              <a:solidFill>
                <a:srgbClr val="F3F1E4"/>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1441797" name="Rectangle 5"/>
          <p:cNvSpPr>
            <a:spLocks noGrp="1" noChangeArrowheads="1"/>
          </p:cNvSpPr>
          <p:nvPr>
            <p:ph type="title"/>
          </p:nvPr>
        </p:nvSpPr>
        <p:spPr>
          <a:xfrm>
            <a:off x="5875897" y="6096000"/>
            <a:ext cx="275216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التمجيد</a:t>
            </a:r>
            <a:endParaRPr kumimoji="0" lang="en-US" sz="3200" dirty="0">
              <a:solidFill>
                <a:schemeClr val="bg1"/>
              </a:solidFill>
              <a:latin typeface="Arial" panose="020B0604020202020204" pitchFamily="34" charset="0"/>
              <a:cs typeface="Arial" panose="020B0604020202020204" pitchFamily="34" charset="0"/>
            </a:endParaRP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defRPr/>
            </a:pPr>
            <a:r>
              <a:rPr kumimoji="1" lang="ar-JO" sz="2400" b="1" dirty="0">
                <a:solidFill>
                  <a:srgbClr val="F3F1E4"/>
                </a:solidFill>
                <a:latin typeface="Arial" panose="020B0604020202020204" pitchFamily="34" charset="0"/>
                <a:ea typeface="ＭＳ Ｐゴシック"/>
                <a:cs typeface="Arial" panose="020B0604020202020204" pitchFamily="34" charset="0"/>
              </a:rPr>
              <a:t>51</a:t>
            </a:r>
            <a:endParaRPr kumimoji="1" lang="en-US" sz="2400" b="1" dirty="0">
              <a:solidFill>
                <a:srgbClr val="F3F1E4"/>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0767713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effectLst/>
        </p:spPr>
        <p:txBody>
          <a:bodyPr/>
          <a:lstStyle/>
          <a:p>
            <a:pPr rtl="1" eaLnBrk="1" hangingPunct="1">
              <a:defRPr/>
            </a:pPr>
            <a:r>
              <a:rPr lang="ar-SA" sz="3600" b="1" dirty="0">
                <a:solidFill>
                  <a:schemeClr val="tx1"/>
                </a:solidFill>
                <a:effectLst>
                  <a:glow rad="330200">
                    <a:srgbClr val="000000"/>
                  </a:glow>
                </a:effectLst>
                <a:latin typeface="Arial" panose="020B0604020202020204" pitchFamily="34" charset="0"/>
                <a:cs typeface="Arial" panose="020B0604020202020204" pitchFamily="34" charset="0"/>
              </a:rPr>
              <a:t>مَنْ هُوَ الَّذِي يَدِينُ؟ الْمَسِيحُ هُوَ الَّذِي مَاتَ بَلْ بِالْحَرِيِّ قَامَ أَيْضاً الَّذِي هُوَ أَيْضاً عَنْ يَمِينِ اللهِ الَّذِي أَيْضاً يَشْفَعُ فِينَا! </a:t>
            </a:r>
          </a:p>
        </p:txBody>
      </p:sp>
      <p:sp>
        <p:nvSpPr>
          <p:cNvPr id="10" name="Rectangle 5"/>
          <p:cNvSpPr>
            <a:spLocks noChangeArrowheads="1"/>
          </p:cNvSpPr>
          <p:nvPr/>
        </p:nvSpPr>
        <p:spPr bwMode="auto">
          <a:xfrm>
            <a:off x="395536" y="6093296"/>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0" marR="0" lvl="0" indent="0" algn="l" defTabSz="914400" rtl="1" eaLnBrk="1" fontAlgn="base" latinLnBrk="0" hangingPunct="1">
              <a:lnSpc>
                <a:spcPct val="100000"/>
              </a:lnSpc>
              <a:spcBef>
                <a:spcPct val="20000"/>
              </a:spcBef>
              <a:spcAft>
                <a:spcPct val="0"/>
              </a:spcAft>
              <a:buClr>
                <a:srgbClr val="FFCC66"/>
              </a:buClr>
              <a:buSzPct val="80000"/>
              <a:buFontTx/>
              <a:buNone/>
              <a:tabLst/>
              <a:defRPr/>
            </a:pPr>
            <a:r>
              <a:rPr kumimoji="0" lang="ar-SA" sz="3600" b="1" i="0" u="none" strike="noStrike" kern="1200" cap="none" spc="0" normalizeH="0" baseline="0" noProof="0" dirty="0">
                <a:ln>
                  <a:noFill/>
                </a:ln>
                <a:solidFill>
                  <a:srgbClr val="FFFFFF"/>
                </a:solidFill>
                <a:effectLst>
                  <a:glow rad="330200">
                    <a:srgbClr val="000000"/>
                  </a:glow>
                </a:effectLst>
                <a:uLnTx/>
                <a:uFillTx/>
                <a:latin typeface="Arial" panose="020B0604020202020204" pitchFamily="34" charset="0"/>
                <a:ea typeface="ＭＳ Ｐゴシック" charset="-128"/>
                <a:cs typeface="Arial" panose="020B0604020202020204" pitchFamily="34" charset="0"/>
              </a:rPr>
              <a:t>رومية ٨ : ٣٤</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4932141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Osaka" charset="-128"/>
              <a:cs typeface="Arial" panose="020B0604020202020204" pitchFamily="34" charset="0"/>
            </a:endParaRPr>
          </a:p>
        </p:txBody>
      </p:sp>
      <p:grpSp>
        <p:nvGrpSpPr>
          <p:cNvPr id="2" name="Group 2"/>
          <p:cNvGrpSpPr>
            <a:grpSpLocks/>
          </p:cNvGrpSpPr>
          <p:nvPr/>
        </p:nvGrpSpPr>
        <p:grpSpPr bwMode="auto">
          <a:xfrm>
            <a:off x="395288" y="476250"/>
            <a:ext cx="8686800" cy="6382466"/>
            <a:chOff x="-3" y="-3"/>
            <a:chExt cx="3259" cy="3913"/>
          </a:xfrm>
        </p:grpSpPr>
        <p:grpSp>
          <p:nvGrpSpPr>
            <p:cNvPr id="873480" name="Group 3"/>
            <p:cNvGrpSpPr>
              <a:grpSpLocks/>
            </p:cNvGrpSpPr>
            <p:nvPr/>
          </p:nvGrpSpPr>
          <p:grpSpPr bwMode="auto">
            <a:xfrm>
              <a:off x="0" y="0"/>
              <a:ext cx="3253" cy="3910"/>
              <a:chOff x="0" y="0"/>
              <a:chExt cx="3253" cy="3910"/>
            </a:xfrm>
          </p:grpSpPr>
          <p:grpSp>
            <p:nvGrpSpPr>
              <p:cNvPr id="873482" name="Group 4"/>
              <p:cNvGrpSpPr>
                <a:grpSpLocks/>
              </p:cNvGrpSpPr>
              <p:nvPr/>
            </p:nvGrpSpPr>
            <p:grpSpPr bwMode="auto">
              <a:xfrm>
                <a:off x="0" y="0"/>
                <a:ext cx="3253" cy="422"/>
                <a:chOff x="0" y="0"/>
                <a:chExt cx="3253" cy="422"/>
              </a:xfrm>
            </p:grpSpPr>
            <p:sp>
              <p:nvSpPr>
                <p:cNvPr id="873537" name="Rectangle 5"/>
                <p:cNvSpPr>
                  <a:spLocks noChangeArrowheads="1"/>
                </p:cNvSpPr>
                <p:nvPr/>
              </p:nvSpPr>
              <p:spPr bwMode="auto">
                <a:xfrm>
                  <a:off x="0" y="0"/>
                  <a:ext cx="3253"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873538" name="Group 6"/>
                <p:cNvGrpSpPr>
                  <a:grpSpLocks/>
                </p:cNvGrpSpPr>
                <p:nvPr/>
              </p:nvGrpSpPr>
              <p:grpSpPr bwMode="auto">
                <a:xfrm>
                  <a:off x="0" y="0"/>
                  <a:ext cx="3253" cy="422"/>
                  <a:chOff x="0" y="0"/>
                  <a:chExt cx="3253" cy="422"/>
                </a:xfrm>
              </p:grpSpPr>
              <p:sp>
                <p:nvSpPr>
                  <p:cNvPr id="873539" name="Rectangle 7"/>
                  <p:cNvSpPr>
                    <a:spLocks noChangeArrowheads="1"/>
                  </p:cNvSpPr>
                  <p:nvPr/>
                </p:nvSpPr>
                <p:spPr bwMode="auto">
                  <a:xfrm>
                    <a:off x="43" y="0"/>
                    <a:ext cx="3167"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873540" name="Rectangle 8"/>
                  <p:cNvSpPr>
                    <a:spLocks noChangeArrowheads="1"/>
                  </p:cNvSpPr>
                  <p:nvPr/>
                </p:nvSpPr>
                <p:spPr bwMode="auto">
                  <a:xfrm>
                    <a:off x="0" y="0"/>
                    <a:ext cx="3253"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grpSp>
            <p:nvGrpSpPr>
              <p:cNvPr id="873483" name="Group 9"/>
              <p:cNvGrpSpPr>
                <a:grpSpLocks/>
              </p:cNvGrpSpPr>
              <p:nvPr/>
            </p:nvGrpSpPr>
            <p:grpSpPr bwMode="auto">
              <a:xfrm>
                <a:off x="0" y="422"/>
                <a:ext cx="669" cy="480"/>
                <a:chOff x="0" y="422"/>
                <a:chExt cx="669" cy="480"/>
              </a:xfrm>
            </p:grpSpPr>
            <p:sp>
              <p:nvSpPr>
                <p:cNvPr id="873535" name="Rectangle 10"/>
                <p:cNvSpPr>
                  <a:spLocks noChangeArrowheads="1"/>
                </p:cNvSpPr>
                <p:nvPr/>
              </p:nvSpPr>
              <p:spPr bwMode="auto">
                <a:xfrm>
                  <a:off x="43" y="422"/>
                  <a:ext cx="583"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الإختيار</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36" name="Rectangle 11"/>
                <p:cNvSpPr>
                  <a:spLocks noChangeArrowheads="1"/>
                </p:cNvSpPr>
                <p:nvPr/>
              </p:nvSpPr>
              <p:spPr bwMode="auto">
                <a:xfrm>
                  <a:off x="0" y="422"/>
                  <a:ext cx="669"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84" name="Group 12"/>
              <p:cNvGrpSpPr>
                <a:grpSpLocks/>
              </p:cNvGrpSpPr>
              <p:nvPr/>
            </p:nvGrpSpPr>
            <p:grpSpPr bwMode="auto">
              <a:xfrm>
                <a:off x="669" y="422"/>
                <a:ext cx="950" cy="480"/>
                <a:chOff x="669" y="422"/>
                <a:chExt cx="950" cy="480"/>
              </a:xfrm>
            </p:grpSpPr>
            <p:sp>
              <p:nvSpPr>
                <p:cNvPr id="873533" name="Rectangle 13"/>
                <p:cNvSpPr>
                  <a:spLocks noChangeArrowheads="1"/>
                </p:cNvSpPr>
                <p:nvPr/>
              </p:nvSpPr>
              <p:spPr bwMode="auto">
                <a:xfrm>
                  <a:off x="712" y="422"/>
                  <a:ext cx="864"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ea typeface="Times New Roman" charset="0"/>
                      <a:cs typeface="Arial" panose="020B0604020202020204" pitchFamily="34" charset="0"/>
                    </a:rPr>
                    <a:t>رومية 9: 10-13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34" name="Rectangle 14"/>
                <p:cNvSpPr>
                  <a:spLocks noChangeArrowheads="1"/>
                </p:cNvSpPr>
                <p:nvPr/>
              </p:nvSpPr>
              <p:spPr bwMode="auto">
                <a:xfrm>
                  <a:off x="669" y="422"/>
                  <a:ext cx="950"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85" name="Group 15"/>
              <p:cNvGrpSpPr>
                <a:grpSpLocks/>
              </p:cNvGrpSpPr>
              <p:nvPr/>
            </p:nvGrpSpPr>
            <p:grpSpPr bwMode="auto">
              <a:xfrm>
                <a:off x="1619" y="422"/>
                <a:ext cx="1634" cy="480"/>
                <a:chOff x="1619" y="422"/>
                <a:chExt cx="1634" cy="480"/>
              </a:xfrm>
            </p:grpSpPr>
            <p:sp>
              <p:nvSpPr>
                <p:cNvPr id="873531" name="Rectangle 16"/>
                <p:cNvSpPr>
                  <a:spLocks noChangeArrowheads="1"/>
                </p:cNvSpPr>
                <p:nvPr/>
              </p:nvSpPr>
              <p:spPr bwMode="auto">
                <a:xfrm>
                  <a:off x="1662" y="422"/>
                  <a:ext cx="154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ea typeface="Times New Roman" charset="0"/>
                      <a:cs typeface="Arial" panose="020B0604020202020204" pitchFamily="34" charset="0"/>
                    </a:rPr>
                    <a:t>اختيار الله لشخص أو مجموعة لهدف أو مصير معين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32" name="Rectangle 17"/>
                <p:cNvSpPr>
                  <a:spLocks noChangeArrowheads="1"/>
                </p:cNvSpPr>
                <p:nvPr/>
              </p:nvSpPr>
              <p:spPr bwMode="auto">
                <a:xfrm>
                  <a:off x="1619" y="422"/>
                  <a:ext cx="163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86" name="Group 18"/>
              <p:cNvGrpSpPr>
                <a:grpSpLocks/>
              </p:cNvGrpSpPr>
              <p:nvPr/>
            </p:nvGrpSpPr>
            <p:grpSpPr bwMode="auto">
              <a:xfrm>
                <a:off x="0" y="902"/>
                <a:ext cx="669" cy="480"/>
                <a:chOff x="0" y="902"/>
                <a:chExt cx="669" cy="480"/>
              </a:xfrm>
            </p:grpSpPr>
            <p:sp>
              <p:nvSpPr>
                <p:cNvPr id="873529" name="Rectangle 19"/>
                <p:cNvSpPr>
                  <a:spLocks noChangeArrowheads="1"/>
                </p:cNvSpPr>
                <p:nvPr/>
              </p:nvSpPr>
              <p:spPr bwMode="auto">
                <a:xfrm>
                  <a:off x="43" y="902"/>
                  <a:ext cx="583"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30" name="Rectangle 20"/>
                <p:cNvSpPr>
                  <a:spLocks noChangeArrowheads="1"/>
                </p:cNvSpPr>
                <p:nvPr/>
              </p:nvSpPr>
              <p:spPr bwMode="auto">
                <a:xfrm>
                  <a:off x="0" y="902"/>
                  <a:ext cx="669"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87" name="Group 21"/>
              <p:cNvGrpSpPr>
                <a:grpSpLocks/>
              </p:cNvGrpSpPr>
              <p:nvPr/>
            </p:nvGrpSpPr>
            <p:grpSpPr bwMode="auto">
              <a:xfrm>
                <a:off x="669" y="902"/>
                <a:ext cx="950" cy="480"/>
                <a:chOff x="669" y="902"/>
                <a:chExt cx="950" cy="480"/>
              </a:xfrm>
            </p:grpSpPr>
            <p:sp>
              <p:nvSpPr>
                <p:cNvPr id="873527" name="Rectangle 22"/>
                <p:cNvSpPr>
                  <a:spLocks noChangeArrowheads="1"/>
                </p:cNvSpPr>
                <p:nvPr/>
              </p:nvSpPr>
              <p:spPr bwMode="auto">
                <a:xfrm>
                  <a:off x="712" y="902"/>
                  <a:ext cx="864"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ea typeface="Times New Roman" charset="0"/>
                      <a:cs typeface="Arial" panose="020B0604020202020204" pitchFamily="34" charset="0"/>
                    </a:rPr>
                    <a:t>رومية 4: 25، 5: 18</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28" name="Rectangle 23"/>
                <p:cNvSpPr>
                  <a:spLocks noChangeArrowheads="1"/>
                </p:cNvSpPr>
                <p:nvPr/>
              </p:nvSpPr>
              <p:spPr bwMode="auto">
                <a:xfrm>
                  <a:off x="669" y="902"/>
                  <a:ext cx="950"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88" name="Group 24"/>
              <p:cNvGrpSpPr>
                <a:grpSpLocks/>
              </p:cNvGrpSpPr>
              <p:nvPr/>
            </p:nvGrpSpPr>
            <p:grpSpPr bwMode="auto">
              <a:xfrm>
                <a:off x="1619" y="902"/>
                <a:ext cx="1634" cy="480"/>
                <a:chOff x="1619" y="902"/>
                <a:chExt cx="1634" cy="480"/>
              </a:xfrm>
            </p:grpSpPr>
            <p:sp>
              <p:nvSpPr>
                <p:cNvPr id="873525" name="Rectangle 25"/>
                <p:cNvSpPr>
                  <a:spLocks noChangeArrowheads="1"/>
                </p:cNvSpPr>
                <p:nvPr/>
              </p:nvSpPr>
              <p:spPr bwMode="auto">
                <a:xfrm>
                  <a:off x="1662" y="902"/>
                  <a:ext cx="154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ea typeface="Arial" charset="0"/>
                      <a:cs typeface="Arial" panose="020B0604020202020204" pitchFamily="34" charset="0"/>
                    </a:rPr>
                    <a:t>عمل الله في إعلاننا في حالة البراءة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ea typeface="Arial" charset="0"/>
                      <a:cs typeface="Arial" panose="020B0604020202020204" pitchFamily="34" charset="0"/>
                    </a:rPr>
                    <a:t>وأننا في وضع صحيح معه</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873526" name="Rectangle 26"/>
                <p:cNvSpPr>
                  <a:spLocks noChangeArrowheads="1"/>
                </p:cNvSpPr>
                <p:nvPr/>
              </p:nvSpPr>
              <p:spPr bwMode="auto">
                <a:xfrm>
                  <a:off x="1619" y="902"/>
                  <a:ext cx="163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89" name="Group 27"/>
              <p:cNvGrpSpPr>
                <a:grpSpLocks/>
              </p:cNvGrpSpPr>
              <p:nvPr/>
            </p:nvGrpSpPr>
            <p:grpSpPr bwMode="auto">
              <a:xfrm>
                <a:off x="0" y="1382"/>
                <a:ext cx="669" cy="576"/>
                <a:chOff x="0" y="1382"/>
                <a:chExt cx="669" cy="576"/>
              </a:xfrm>
            </p:grpSpPr>
            <p:sp>
              <p:nvSpPr>
                <p:cNvPr id="873523" name="Rectangle 28"/>
                <p:cNvSpPr>
                  <a:spLocks noChangeArrowheads="1"/>
                </p:cNvSpPr>
                <p:nvPr/>
              </p:nvSpPr>
              <p:spPr bwMode="auto">
                <a:xfrm>
                  <a:off x="43" y="1382"/>
                  <a:ext cx="58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الكفارة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24" name="Rectangle 29"/>
                <p:cNvSpPr>
                  <a:spLocks noChangeArrowheads="1"/>
                </p:cNvSpPr>
                <p:nvPr/>
              </p:nvSpPr>
              <p:spPr bwMode="auto">
                <a:xfrm>
                  <a:off x="0" y="1382"/>
                  <a:ext cx="669"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90" name="Group 30"/>
              <p:cNvGrpSpPr>
                <a:grpSpLocks/>
              </p:cNvGrpSpPr>
              <p:nvPr/>
            </p:nvGrpSpPr>
            <p:grpSpPr bwMode="auto">
              <a:xfrm>
                <a:off x="669" y="1382"/>
                <a:ext cx="950" cy="576"/>
                <a:chOff x="669" y="1382"/>
                <a:chExt cx="950" cy="576"/>
              </a:xfrm>
            </p:grpSpPr>
            <p:sp>
              <p:nvSpPr>
                <p:cNvPr id="873521" name="Rectangle 31"/>
                <p:cNvSpPr>
                  <a:spLocks noChangeArrowheads="1"/>
                </p:cNvSpPr>
                <p:nvPr/>
              </p:nvSpPr>
              <p:spPr bwMode="auto">
                <a:xfrm>
                  <a:off x="712" y="1382"/>
                  <a:ext cx="864"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رومية 3: 25</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22" name="Rectangle 32"/>
                <p:cNvSpPr>
                  <a:spLocks noChangeArrowheads="1"/>
                </p:cNvSpPr>
                <p:nvPr/>
              </p:nvSpPr>
              <p:spPr bwMode="auto">
                <a:xfrm>
                  <a:off x="669" y="1382"/>
                  <a:ext cx="950"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91" name="Group 33"/>
              <p:cNvGrpSpPr>
                <a:grpSpLocks/>
              </p:cNvGrpSpPr>
              <p:nvPr/>
            </p:nvGrpSpPr>
            <p:grpSpPr bwMode="auto">
              <a:xfrm>
                <a:off x="1619" y="1382"/>
                <a:ext cx="1634" cy="576"/>
                <a:chOff x="1619" y="1382"/>
                <a:chExt cx="1634" cy="576"/>
              </a:xfrm>
            </p:grpSpPr>
            <p:sp>
              <p:nvSpPr>
                <p:cNvPr id="873519" name="Rectangle 34"/>
                <p:cNvSpPr>
                  <a:spLocks noChangeArrowheads="1"/>
                </p:cNvSpPr>
                <p:nvPr/>
              </p:nvSpPr>
              <p:spPr bwMode="auto">
                <a:xfrm>
                  <a:off x="1662" y="1382"/>
                  <a:ext cx="1548"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ea typeface="Times New Roman" charset="0"/>
                      <a:cs typeface="Arial" panose="020B0604020202020204" pitchFamily="34" charset="0"/>
                    </a:rPr>
                    <a:t>إزالة الله لعقوبة الخطية من خلال الذبيحة الكاملة ليسوع المسيح حتى يتم إرضاء غضب الله البار	</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20" name="Rectangle 35"/>
                <p:cNvSpPr>
                  <a:spLocks noChangeArrowheads="1"/>
                </p:cNvSpPr>
                <p:nvPr/>
              </p:nvSpPr>
              <p:spPr bwMode="auto">
                <a:xfrm>
                  <a:off x="1619" y="1382"/>
                  <a:ext cx="1634"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92" name="Group 36"/>
              <p:cNvGrpSpPr>
                <a:grpSpLocks/>
              </p:cNvGrpSpPr>
              <p:nvPr/>
            </p:nvGrpSpPr>
            <p:grpSpPr bwMode="auto">
              <a:xfrm>
                <a:off x="0" y="1958"/>
                <a:ext cx="669" cy="576"/>
                <a:chOff x="0" y="1958"/>
                <a:chExt cx="669" cy="576"/>
              </a:xfrm>
            </p:grpSpPr>
            <p:sp>
              <p:nvSpPr>
                <p:cNvPr id="873517" name="Rectangle 37"/>
                <p:cNvSpPr>
                  <a:spLocks noChangeArrowheads="1"/>
                </p:cNvSpPr>
                <p:nvPr/>
              </p:nvSpPr>
              <p:spPr bwMode="auto">
                <a:xfrm>
                  <a:off x="43" y="1958"/>
                  <a:ext cx="58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الفداء</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18" name="Rectangle 38"/>
                <p:cNvSpPr>
                  <a:spLocks noChangeArrowheads="1"/>
                </p:cNvSpPr>
                <p:nvPr/>
              </p:nvSpPr>
              <p:spPr bwMode="auto">
                <a:xfrm>
                  <a:off x="0" y="1958"/>
                  <a:ext cx="669"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93" name="Group 39"/>
              <p:cNvGrpSpPr>
                <a:grpSpLocks/>
              </p:cNvGrpSpPr>
              <p:nvPr/>
            </p:nvGrpSpPr>
            <p:grpSpPr bwMode="auto">
              <a:xfrm>
                <a:off x="669" y="1958"/>
                <a:ext cx="950" cy="576"/>
                <a:chOff x="669" y="1958"/>
                <a:chExt cx="950" cy="576"/>
              </a:xfrm>
            </p:grpSpPr>
            <p:sp>
              <p:nvSpPr>
                <p:cNvPr id="873515" name="Rectangle 40"/>
                <p:cNvSpPr>
                  <a:spLocks noChangeArrowheads="1"/>
                </p:cNvSpPr>
                <p:nvPr/>
              </p:nvSpPr>
              <p:spPr bwMode="auto">
                <a:xfrm>
                  <a:off x="712" y="1958"/>
                  <a:ext cx="864"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ea typeface="Times New Roman" charset="0"/>
                      <a:cs typeface="Arial" panose="020B0604020202020204" pitchFamily="34" charset="0"/>
                    </a:rPr>
                    <a:t>رومية 3: 24، 8: 23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16" name="Rectangle 41"/>
                <p:cNvSpPr>
                  <a:spLocks noChangeArrowheads="1"/>
                </p:cNvSpPr>
                <p:nvPr/>
              </p:nvSpPr>
              <p:spPr bwMode="auto">
                <a:xfrm>
                  <a:off x="669" y="1958"/>
                  <a:ext cx="950"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94" name="Group 42"/>
              <p:cNvGrpSpPr>
                <a:grpSpLocks/>
              </p:cNvGrpSpPr>
              <p:nvPr/>
            </p:nvGrpSpPr>
            <p:grpSpPr bwMode="auto">
              <a:xfrm>
                <a:off x="1619" y="1958"/>
                <a:ext cx="1634" cy="576"/>
                <a:chOff x="1619" y="1958"/>
                <a:chExt cx="1634" cy="576"/>
              </a:xfrm>
            </p:grpSpPr>
            <p:sp>
              <p:nvSpPr>
                <p:cNvPr id="873513" name="Rectangle 43"/>
                <p:cNvSpPr>
                  <a:spLocks noChangeArrowheads="1"/>
                </p:cNvSpPr>
                <p:nvPr/>
              </p:nvSpPr>
              <p:spPr bwMode="auto">
                <a:xfrm>
                  <a:off x="1662" y="1958"/>
                  <a:ext cx="1548"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ea typeface="Times New Roman" charset="0"/>
                      <a:cs typeface="Arial" panose="020B0604020202020204" pitchFamily="34" charset="0"/>
                    </a:rPr>
                    <a:t>دفع يسوع المسيح الثمن حتى نصير أحراراً، أجرة الخطية هي موت وقد دفع يسوع الثمن بدمه</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14" name="Rectangle 44"/>
                <p:cNvSpPr>
                  <a:spLocks noChangeArrowheads="1"/>
                </p:cNvSpPr>
                <p:nvPr/>
              </p:nvSpPr>
              <p:spPr bwMode="auto">
                <a:xfrm>
                  <a:off x="1619" y="1958"/>
                  <a:ext cx="1634"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95" name="Group 45"/>
              <p:cNvGrpSpPr>
                <a:grpSpLocks/>
              </p:cNvGrpSpPr>
              <p:nvPr/>
            </p:nvGrpSpPr>
            <p:grpSpPr bwMode="auto">
              <a:xfrm>
                <a:off x="0" y="2534"/>
                <a:ext cx="669" cy="576"/>
                <a:chOff x="0" y="2534"/>
                <a:chExt cx="669" cy="576"/>
              </a:xfrm>
            </p:grpSpPr>
            <p:sp>
              <p:nvSpPr>
                <p:cNvPr id="873511" name="Rectangle 46"/>
                <p:cNvSpPr>
                  <a:spLocks noChangeArrowheads="1"/>
                </p:cNvSpPr>
                <p:nvPr/>
              </p:nvSpPr>
              <p:spPr bwMode="auto">
                <a:xfrm>
                  <a:off x="43" y="2534"/>
                  <a:ext cx="58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التقديس</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12" name="Rectangle 47"/>
                <p:cNvSpPr>
                  <a:spLocks noChangeArrowheads="1"/>
                </p:cNvSpPr>
                <p:nvPr/>
              </p:nvSpPr>
              <p:spPr bwMode="auto">
                <a:xfrm>
                  <a:off x="0" y="2534"/>
                  <a:ext cx="669"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96" name="Group 48"/>
              <p:cNvGrpSpPr>
                <a:grpSpLocks/>
              </p:cNvGrpSpPr>
              <p:nvPr/>
            </p:nvGrpSpPr>
            <p:grpSpPr bwMode="auto">
              <a:xfrm>
                <a:off x="669" y="2534"/>
                <a:ext cx="950" cy="576"/>
                <a:chOff x="669" y="2534"/>
                <a:chExt cx="950" cy="576"/>
              </a:xfrm>
            </p:grpSpPr>
            <p:sp>
              <p:nvSpPr>
                <p:cNvPr id="873509" name="Rectangle 49"/>
                <p:cNvSpPr>
                  <a:spLocks noChangeArrowheads="1"/>
                </p:cNvSpPr>
                <p:nvPr/>
              </p:nvSpPr>
              <p:spPr bwMode="auto">
                <a:xfrm>
                  <a:off x="712" y="2534"/>
                  <a:ext cx="864"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ea typeface="Times New Roman" charset="0"/>
                      <a:cs typeface="Arial" panose="020B0604020202020204" pitchFamily="34" charset="0"/>
                    </a:rPr>
                    <a:t>رومية 5: 2، 15: 16</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10" name="Rectangle 50"/>
                <p:cNvSpPr>
                  <a:spLocks noChangeArrowheads="1"/>
                </p:cNvSpPr>
                <p:nvPr/>
              </p:nvSpPr>
              <p:spPr bwMode="auto">
                <a:xfrm>
                  <a:off x="669" y="2534"/>
                  <a:ext cx="950"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97" name="Group 51"/>
              <p:cNvGrpSpPr>
                <a:grpSpLocks/>
              </p:cNvGrpSpPr>
              <p:nvPr/>
            </p:nvGrpSpPr>
            <p:grpSpPr bwMode="auto">
              <a:xfrm>
                <a:off x="1619" y="2534"/>
                <a:ext cx="1634" cy="576"/>
                <a:chOff x="1619" y="2534"/>
                <a:chExt cx="1634" cy="576"/>
              </a:xfrm>
            </p:grpSpPr>
            <p:sp>
              <p:nvSpPr>
                <p:cNvPr id="873507" name="Rectangle 52"/>
                <p:cNvSpPr>
                  <a:spLocks noChangeArrowheads="1"/>
                </p:cNvSpPr>
                <p:nvPr/>
              </p:nvSpPr>
              <p:spPr bwMode="auto">
                <a:xfrm>
                  <a:off x="1662" y="2534"/>
                  <a:ext cx="1548"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ea typeface="Times New Roman" charset="0"/>
                      <a:cs typeface="Arial" panose="020B0604020202020204" pitchFamily="34" charset="0"/>
                    </a:rPr>
                    <a:t>أن نصير أكثر فأكثر مثل يسوع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ea typeface="Times New Roman" charset="0"/>
                      <a:cs typeface="Arial" panose="020B0604020202020204" pitchFamily="34" charset="0"/>
                    </a:rPr>
                    <a:t>من خلال عمل الروح القدس</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08" name="Rectangle 53"/>
                <p:cNvSpPr>
                  <a:spLocks noChangeArrowheads="1"/>
                </p:cNvSpPr>
                <p:nvPr/>
              </p:nvSpPr>
              <p:spPr bwMode="auto">
                <a:xfrm>
                  <a:off x="1619" y="2534"/>
                  <a:ext cx="1634"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873498" name="Group 54"/>
              <p:cNvGrpSpPr>
                <a:grpSpLocks/>
              </p:cNvGrpSpPr>
              <p:nvPr/>
            </p:nvGrpSpPr>
            <p:grpSpPr bwMode="auto">
              <a:xfrm>
                <a:off x="0" y="3110"/>
                <a:ext cx="669" cy="800"/>
                <a:chOff x="0" y="3110"/>
                <a:chExt cx="669" cy="800"/>
              </a:xfrm>
            </p:grpSpPr>
            <p:sp>
              <p:nvSpPr>
                <p:cNvPr id="873505" name="Rectangle 55"/>
                <p:cNvSpPr>
                  <a:spLocks noChangeArrowheads="1"/>
                </p:cNvSpPr>
                <p:nvPr/>
              </p:nvSpPr>
              <p:spPr bwMode="auto">
                <a:xfrm>
                  <a:off x="43" y="3110"/>
                  <a:ext cx="583" cy="8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التمجيد</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06" name="Rectangle 56"/>
                <p:cNvSpPr>
                  <a:spLocks noChangeArrowheads="1"/>
                </p:cNvSpPr>
                <p:nvPr/>
              </p:nvSpPr>
              <p:spPr bwMode="auto">
                <a:xfrm>
                  <a:off x="0" y="3110"/>
                  <a:ext cx="669" cy="728"/>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873503" name="Rectangle 58"/>
              <p:cNvSpPr>
                <a:spLocks noChangeArrowheads="1"/>
              </p:cNvSpPr>
              <p:nvPr/>
            </p:nvSpPr>
            <p:spPr bwMode="auto">
              <a:xfrm>
                <a:off x="712" y="3110"/>
                <a:ext cx="864"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latin typeface="Arial" panose="020B0604020202020204" pitchFamily="34" charset="0"/>
                    <a:ea typeface="Times New Roman" charset="0"/>
                    <a:cs typeface="Arial" panose="020B0604020202020204" pitchFamily="34" charset="0"/>
                  </a:rPr>
                  <a:t>رومية 8: 18، 19، 30</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grpSp>
            <p:nvGrpSpPr>
              <p:cNvPr id="873500" name="Group 60"/>
              <p:cNvGrpSpPr>
                <a:grpSpLocks/>
              </p:cNvGrpSpPr>
              <p:nvPr/>
            </p:nvGrpSpPr>
            <p:grpSpPr bwMode="auto">
              <a:xfrm>
                <a:off x="1619" y="3110"/>
                <a:ext cx="1634" cy="800"/>
                <a:chOff x="1619" y="3110"/>
                <a:chExt cx="1634" cy="800"/>
              </a:xfrm>
            </p:grpSpPr>
            <p:sp>
              <p:nvSpPr>
                <p:cNvPr id="873501" name="Rectangle 61"/>
                <p:cNvSpPr>
                  <a:spLocks noChangeArrowheads="1"/>
                </p:cNvSpPr>
                <p:nvPr/>
              </p:nvSpPr>
              <p:spPr bwMode="auto">
                <a:xfrm>
                  <a:off x="1662" y="3110"/>
                  <a:ext cx="1548" cy="8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الحالة النهائية للمؤمن وهو أن يكون في توافق كامل مع شخصية يسوع المسيح في الجسد المقام الذي سيدوم إلى الأبد (يوحنا الأولى 3: 2).</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873502" name="Rectangle 62"/>
                <p:cNvSpPr>
                  <a:spLocks noChangeArrowheads="1"/>
                </p:cNvSpPr>
                <p:nvPr/>
              </p:nvSpPr>
              <p:spPr bwMode="auto">
                <a:xfrm>
                  <a:off x="1619" y="3110"/>
                  <a:ext cx="1634" cy="80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873481" name="Rectangle 63"/>
            <p:cNvSpPr>
              <a:spLocks noChangeArrowheads="1"/>
            </p:cNvSpPr>
            <p:nvPr/>
          </p:nvSpPr>
          <p:spPr bwMode="auto">
            <a:xfrm>
              <a:off x="-3" y="-3"/>
              <a:ext cx="3259" cy="3841"/>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pic>
        <p:nvPicPr>
          <p:cNvPr id="873476" name="Picture 64" descr="PE01984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1828800" cy="1223963"/>
          </a:xfrm>
          <a:prstGeom prst="rect">
            <a:avLst/>
          </a:prstGeom>
          <a:noFill/>
          <a:ln w="9525">
            <a:noFill/>
            <a:miter lim="800000"/>
            <a:headEnd/>
            <a:tailEnd/>
          </a:ln>
        </p:spPr>
      </p:pic>
      <p:sp>
        <p:nvSpPr>
          <p:cNvPr id="873477" name="Text Box 65"/>
          <p:cNvSpPr txBox="1">
            <a:spLocks noChangeArrowheads="1"/>
          </p:cNvSpPr>
          <p:nvPr/>
        </p:nvSpPr>
        <p:spPr bwMode="auto">
          <a:xfrm>
            <a:off x="8256588" y="76200"/>
            <a:ext cx="809837"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873478" name="Rectangle 66"/>
          <p:cNvSpPr>
            <a:spLocks noGrp="1" noChangeArrowheads="1"/>
          </p:cNvSpPr>
          <p:nvPr>
            <p:ph type="title"/>
          </p:nvPr>
        </p:nvSpPr>
        <p:spPr>
          <a:xfrm>
            <a:off x="1828800" y="549275"/>
            <a:ext cx="7010400" cy="685800"/>
          </a:xfrm>
        </p:spPr>
        <p:txBody>
          <a:bodyPr/>
          <a:lstStyle/>
          <a:p>
            <a:pPr algn="ctr" eaLnBrk="1" hangingPunct="1"/>
            <a:r>
              <a:rPr lang="ar-JO" sz="3100" dirty="0">
                <a:solidFill>
                  <a:schemeClr val="tx1"/>
                </a:solidFill>
                <a:latin typeface="Arial" panose="020B0604020202020204" pitchFamily="34" charset="0"/>
                <a:ea typeface="ＭＳ Ｐゴシック" charset="-128"/>
                <a:cs typeface="Arial" panose="020B0604020202020204" pitchFamily="34" charset="0"/>
              </a:rPr>
              <a:t>الكلمات اللاهوتية في رومية</a:t>
            </a:r>
            <a:endParaRPr lang="en-US" sz="3100"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873479" name="Oval 67"/>
          <p:cNvSpPr>
            <a:spLocks noChangeArrowheads="1"/>
          </p:cNvSpPr>
          <p:nvPr/>
        </p:nvSpPr>
        <p:spPr bwMode="auto">
          <a:xfrm>
            <a:off x="76200" y="5310188"/>
            <a:ext cx="2133600" cy="1143000"/>
          </a:xfrm>
          <a:prstGeom prst="ellipse">
            <a:avLst/>
          </a:prstGeom>
          <a:noFill/>
          <a:ln w="7620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ar-SA" b="1" dirty="0">
                <a:solidFill>
                  <a:srgbClr val="800000"/>
                </a:solidFill>
                <a:effectLst/>
                <a:latin typeface="Arial" panose="020B0604020202020204" pitchFamily="34" charset="0"/>
                <a:cs typeface="Arial" panose="020B0604020202020204" pitchFamily="34" charset="0"/>
              </a:rPr>
              <a:t>رومية ٨ : ٣٨-٣٩</a:t>
            </a:r>
            <a:br>
              <a:rPr lang="ar-SA" b="1" dirty="0">
                <a:solidFill>
                  <a:srgbClr val="800000"/>
                </a:solidFill>
                <a:effectLst/>
                <a:latin typeface="Arial" panose="020B0604020202020204" pitchFamily="34" charset="0"/>
                <a:cs typeface="Arial" panose="020B0604020202020204" pitchFamily="34" charset="0"/>
              </a:rPr>
            </a:br>
            <a:br>
              <a:rPr lang="en-US" b="1" dirty="0">
                <a:solidFill>
                  <a:srgbClr val="800000"/>
                </a:solidFill>
                <a:effectLst/>
                <a:latin typeface="Arial" panose="020B0604020202020204" pitchFamily="34" charset="0"/>
                <a:cs typeface="Arial" panose="020B0604020202020204" pitchFamily="34" charset="0"/>
              </a:rPr>
            </a:br>
            <a:r>
              <a:rPr lang="ar-SA" b="1" dirty="0">
                <a:solidFill>
                  <a:srgbClr val="800000"/>
                </a:solidFill>
                <a:effectLst/>
                <a:latin typeface="Arial" panose="020B0604020202020204" pitchFamily="34" charset="0"/>
                <a:cs typeface="Arial" panose="020B0604020202020204" pitchFamily="34" charset="0"/>
              </a:rPr>
              <a:t>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a:t>
            </a:r>
          </a:p>
        </p:txBody>
      </p:sp>
    </p:spTree>
    <p:extLst>
      <p:ext uri="{BB962C8B-B14F-4D97-AF65-F5344CB8AC3E}">
        <p14:creationId xmlns:p14="http://schemas.microsoft.com/office/powerpoint/2010/main" val="1961854918"/>
      </p:ext>
    </p:extLst>
  </p:cSld>
  <p:clrMapOvr>
    <a:overrideClrMapping bg1="dk2" tx1="lt1" bg2="dk1" tx2="lt2" accent1="accent1" accent2="accent2" accent3="accent3" accent4="accent4" accent5="accent5" accent6="accent6" hlink="hlink" folHlink="folHlink"/>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320800" y="0"/>
            <a:ext cx="6480569" cy="6858000"/>
          </a:xfrm>
          <a:prstGeom prst="rect">
            <a:avLst/>
          </a:prstGeom>
        </p:spPr>
      </p:pic>
      <p:sp>
        <p:nvSpPr>
          <p:cNvPr id="900098" name="Rectangle 2"/>
          <p:cNvSpPr>
            <a:spLocks noGrp="1" noChangeArrowheads="1"/>
          </p:cNvSpPr>
          <p:nvPr>
            <p:ph type="ctrTitle"/>
          </p:nvPr>
        </p:nvSpPr>
        <p:spPr>
          <a:xfrm>
            <a:off x="3324528" y="958814"/>
            <a:ext cx="2901177" cy="3966668"/>
          </a:xfrm>
          <a:solidFill>
            <a:srgbClr val="FFFFFF"/>
          </a:solidFill>
          <a:effectLst/>
        </p:spPr>
        <p:txBody>
          <a:bodyPr/>
          <a:lstStyle/>
          <a:p>
            <a:pPr>
              <a:defRPr/>
            </a:pPr>
            <a:r>
              <a:rPr lang="ar-JO" sz="3600"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t>أنا ذاهب</a:t>
            </a:r>
            <a:br>
              <a:rPr lang="ar-JO" sz="3600"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3600"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t>إلى السماء</a:t>
            </a:r>
            <a:br>
              <a:rPr lang="ar-JO" sz="3600"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3600"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t>أعتذر</a:t>
            </a:r>
            <a:br>
              <a:rPr lang="ar-JO" sz="3600"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3600"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t>كل المقاعد</a:t>
            </a:r>
            <a:br>
              <a:rPr lang="ar-JO" sz="3600"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3600"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t>محجوزة</a:t>
            </a:r>
            <a:endParaRPr lang="en-US" sz="3600"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401536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2767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اختيار الله عادل؟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17828" y="1380127"/>
            <a:ext cx="5477873" cy="5477873"/>
          </a:xfrm>
          <a:prstGeom prst="rect">
            <a:avLst/>
          </a:prstGeom>
        </p:spPr>
      </p:pic>
    </p:spTree>
    <p:extLst>
      <p:ext uri="{BB962C8B-B14F-4D97-AF65-F5344CB8AC3E}">
        <p14:creationId xmlns:p14="http://schemas.microsoft.com/office/powerpoint/2010/main" val="1499676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10996" y="3600980"/>
            <a:ext cx="5210730" cy="33449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8"/>
            <a:ext cx="9143999" cy="3638419"/>
          </a:xfrm>
          <a:effectLst>
            <a:outerShdw blurRad="63500" dist="35921" dir="2700000" algn="ctr" rotWithShape="0">
              <a:schemeClr val="tx2">
                <a:alpha val="74998"/>
              </a:schemeClr>
            </a:outerShdw>
          </a:effectLst>
        </p:spPr>
        <p:txBody>
          <a:bodyPr anchor="t"/>
          <a:lstStyle/>
          <a:p>
            <a:pPr rtl="1">
              <a:defRPr/>
            </a:pP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١٤ فَمَاذَا نَقُولُ؟ </a:t>
            </a:r>
            <a:r>
              <a:rPr lang="ar-SA" b="1" dirty="0" err="1">
                <a:effectLst>
                  <a:glow rad="127000">
                    <a:schemeClr val="tx1"/>
                  </a:glow>
                </a:effectLst>
                <a:latin typeface="Arial" panose="020B0604020202020204" pitchFamily="34" charset="0"/>
                <a:ea typeface="ＭＳ Ｐゴシック" charset="0"/>
                <a:cs typeface="Arial" panose="020B0604020202020204" pitchFamily="34" charset="0"/>
              </a:rPr>
              <a:t>أَلَعَلَّ</a:t>
            </a: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 عِنْدَ اللهِ ظُلْماً؟ حَاشَا! </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١٥ لأَنَّهُ يَقُولُ لِمُوسَى: «إِنِّي أَرْحَمُ مَنْ أَرْحَمُ </a:t>
            </a:r>
            <a:r>
              <a:rPr lang="ar-SA" b="1" dirty="0" err="1">
                <a:effectLst>
                  <a:glow rad="127000">
                    <a:schemeClr val="tx1"/>
                  </a:glow>
                </a:effectLst>
                <a:latin typeface="Arial" panose="020B0604020202020204" pitchFamily="34" charset="0"/>
                <a:ea typeface="ＭＳ Ｐゴシック" charset="0"/>
                <a:cs typeface="Arial" panose="020B0604020202020204" pitchFamily="34" charset="0"/>
              </a:rPr>
              <a:t>وَأَتَرَاءَفُ</a:t>
            </a: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 عَلَى مَنْ </a:t>
            </a:r>
            <a:r>
              <a:rPr lang="ar-SA" b="1" dirty="0" err="1">
                <a:effectLst>
                  <a:glow rad="127000">
                    <a:schemeClr val="tx1"/>
                  </a:glow>
                </a:effectLst>
                <a:latin typeface="Arial" panose="020B0604020202020204" pitchFamily="34" charset="0"/>
                <a:ea typeface="ＭＳ Ｐゴシック" charset="0"/>
                <a:cs typeface="Arial" panose="020B0604020202020204" pitchFamily="34" charset="0"/>
              </a:rPr>
              <a:t>أَتَرَاءَفُ</a:t>
            </a: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 ١٦ فَإِذاً لَيْسَ لِمَنْ يَشَاءُ وَلاَ لِمَنْ يَسْعَى بَلْ لِلَّهِ الَّذِي يَرْحَمُ.</a:t>
            </a:r>
            <a:br>
              <a:rPr lang="en-US" sz="2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رومية ٩ : ١٤-١٦ </a:t>
            </a:r>
            <a:endParaRPr lang="ar-SA"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45446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041846" y="29469"/>
            <a:ext cx="5102154" cy="3831580"/>
          </a:xfrm>
          <a:effectLst>
            <a:outerShdw blurRad="63500" dist="35921" dir="2700000" algn="ctr" rotWithShape="0">
              <a:schemeClr val="tx2">
                <a:alpha val="74998"/>
              </a:schemeClr>
            </a:outerShdw>
          </a:effectLst>
        </p:spPr>
        <p:txBody>
          <a:bodyPr anchor="t"/>
          <a:lstStyle/>
          <a:p>
            <a:pPr>
              <a:defRPr/>
            </a:pP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لأَنَّهُ يَقُولُ الْكِتَابُ لِفِرْعَوْنَ:</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2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 «إِنِّي لِهَذَا بِعَيْنِهِ أَقَمْتُكَ لِكَيْ أُظْهِرَ فِيكَ قُوَّتِي وَلِكَيْ يُنَادَى بِاسْمِي فِي كُلِّ الأَرْضِ».</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4041845" cy="2979417"/>
          </a:xfrm>
          <a:prstGeom prst="rect">
            <a:avLst/>
          </a:prstGeom>
        </p:spPr>
      </p:pic>
      <p:sp>
        <p:nvSpPr>
          <p:cNvPr id="6" name="Rectangle 2"/>
          <p:cNvSpPr txBox="1">
            <a:spLocks noChangeArrowheads="1"/>
          </p:cNvSpPr>
          <p:nvPr/>
        </p:nvSpPr>
        <p:spPr bwMode="auto">
          <a:xfrm>
            <a:off x="0" y="4130827"/>
            <a:ext cx="9143999" cy="2457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١٨ فَإِذاً هُوَ يَرْحَمُ مَنْ يَشَاءُ وَيُقَسِّي مَنْ يَشَاءُ.</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٩ : ١٧-١٨ </a:t>
            </a:r>
          </a:p>
        </p:txBody>
      </p:sp>
    </p:spTree>
    <p:extLst>
      <p:ext uri="{BB962C8B-B14F-4D97-AF65-F5344CB8AC3E}">
        <p14:creationId xmlns:p14="http://schemas.microsoft.com/office/powerpoint/2010/main" val="259402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 y="29468"/>
            <a:ext cx="5329424" cy="3222963"/>
          </a:xfrm>
          <a:effectLst>
            <a:outerShdw blurRad="63500" dist="35921" dir="2700000" algn="ctr" rotWithShape="0">
              <a:schemeClr val="tx2">
                <a:alpha val="74998"/>
              </a:schemeClr>
            </a:outerShdw>
          </a:effectLst>
        </p:spPr>
        <p:txBody>
          <a:bodyPr anchor="t"/>
          <a:lstStyle/>
          <a:p>
            <a:pPr>
              <a:defRPr/>
            </a:pP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١٩ فَسَتَقُولُ لِي: </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«لِمَاذَا يَلُومُ بَعْدُ لأَنْ مَنْ يُقَاوِمُ مَشِيئَتَهُ؟»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590104" y="29467"/>
            <a:ext cx="3553896" cy="2843117"/>
          </a:xfrm>
          <a:prstGeom prst="rect">
            <a:avLst/>
          </a:prstGeom>
        </p:spPr>
      </p:pic>
      <p:sp>
        <p:nvSpPr>
          <p:cNvPr id="5" name="Rectangle 2"/>
          <p:cNvSpPr txBox="1">
            <a:spLocks noChangeArrowheads="1"/>
          </p:cNvSpPr>
          <p:nvPr/>
        </p:nvSpPr>
        <p:spPr bwMode="auto">
          <a:xfrm>
            <a:off x="2" y="3252431"/>
            <a:ext cx="9143998" cy="27301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٢٠ بَلْ مَنْ أَنْتَ أَيُّهَا الإِنْسَانُ الَّذِي تُجَاوِبُ اللهَ؟ </a:t>
            </a:r>
            <a:r>
              <a:rPr kumimoji="0" lang="ar-SA" sz="4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أَلَعَلَّ</a:t>
            </a:r>
            <a:r>
              <a:rPr kumimoji="0" lang="ar-SA"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الْجِبْلَةَ تَقُولُ لِجَابِلِهَا: «لِمَاذَا صَنَعْتَنِي هَكَذَا؟»</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٩ : ١٩-٢٠ </a:t>
            </a:r>
          </a:p>
        </p:txBody>
      </p:sp>
    </p:spTree>
    <p:extLst>
      <p:ext uri="{BB962C8B-B14F-4D97-AF65-F5344CB8AC3E}">
        <p14:creationId xmlns:p14="http://schemas.microsoft.com/office/powerpoint/2010/main" val="154776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0"/>
              <a:ext cx="3916735" cy="863998"/>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Comic Sans MS" pitchFamily="-112" charset="0"/>
              </a:endParaRPr>
            </a:p>
          </p:txBody>
        </p:sp>
        <p:sp>
          <p:nvSpPr>
            <p:cNvPr id="11" name="Rounded Rectangle 10"/>
            <p:cNvSpPr/>
            <p:nvPr/>
          </p:nvSpPr>
          <p:spPr bwMode="auto">
            <a:xfrm>
              <a:off x="4345540" y="1013493"/>
              <a:ext cx="3166151" cy="9719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Comic Sans MS" pitchFamily="-112" charset="0"/>
              </a:endParaRPr>
            </a:p>
          </p:txBody>
        </p:sp>
      </p:grpSp>
      <p:sp>
        <p:nvSpPr>
          <p:cNvPr id="12" name="Rectangle 2"/>
          <p:cNvSpPr txBox="1">
            <a:spLocks noChangeArrowheads="1"/>
          </p:cNvSpPr>
          <p:nvPr/>
        </p:nvSpPr>
        <p:spPr bwMode="auto">
          <a:xfrm>
            <a:off x="4209420" y="1096053"/>
            <a:ext cx="3564596"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i="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أوه نعم؟ حسنًا، أيًا كان </a:t>
            </a:r>
          </a:p>
          <a:p>
            <a:pPr>
              <a:defRPr/>
            </a:pPr>
            <a:r>
              <a:rPr lang="ar-JO" sz="2000" b="1" i="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ما اخترت القيام به يا صديقي!</a:t>
            </a:r>
            <a:endParaRPr lang="en-US" sz="2000" b="1" i="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574334" y="124927"/>
            <a:ext cx="4028798"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i="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كما تعلم، لقد بدأت أشعر أنه </a:t>
            </a:r>
          </a:p>
          <a:p>
            <a:pPr>
              <a:defRPr/>
            </a:pPr>
            <a:r>
              <a:rPr lang="ar-JO" sz="2000" b="1" i="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من المفترض أن أقوم بتزيينك!</a:t>
            </a:r>
            <a:endParaRPr lang="en-US" sz="2000" b="1" i="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ar-JO" sz="3200" b="1" i="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ساحة كلفينية وأرمينية</a:t>
            </a:r>
            <a:endParaRPr lang="en-US" sz="3200" b="1" i="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grpSp>
        <p:nvGrpSpPr>
          <p:cNvPr id="14" name="Group 13"/>
          <p:cNvGrpSpPr/>
          <p:nvPr/>
        </p:nvGrpSpPr>
        <p:grpSpPr>
          <a:xfrm>
            <a:off x="2967436" y="4377096"/>
            <a:ext cx="1604564" cy="2424665"/>
            <a:chOff x="4112952" y="4377096"/>
            <a:chExt cx="2419080" cy="2424665"/>
          </a:xfrm>
        </p:grpSpPr>
        <p:sp>
          <p:nvSpPr>
            <p:cNvPr id="5" name="Oval 4"/>
            <p:cNvSpPr/>
            <p:nvPr/>
          </p:nvSpPr>
          <p:spPr bwMode="auto">
            <a:xfrm>
              <a:off x="411295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12"/>
            <p:cNvSpPr/>
            <p:nvPr/>
          </p:nvSpPr>
          <p:spPr>
            <a:xfrm>
              <a:off x="5715783" y="4377096"/>
              <a:ext cx="816249" cy="2215991"/>
            </a:xfrm>
            <a:prstGeom prst="rect">
              <a:avLst/>
            </a:prstGeom>
            <a:noFill/>
          </p:spPr>
          <p:txBody>
            <a:bodyPr wrap="none" lIns="91440" tIns="45720" rIns="91440" bIns="45720">
              <a:spAutoFit/>
            </a:bodyPr>
            <a:lstStyle/>
            <a:p>
              <a:pPr algn="ctr"/>
              <a:r>
                <a:rPr lang="ar-JO" sz="13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a:cs typeface="Arial"/>
                </a:rPr>
                <a:t>؟</a:t>
              </a:r>
              <a:endParaRPr lang="en-US" sz="13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a:cs typeface="Arial"/>
              </a:endParaRPr>
            </a:p>
          </p:txBody>
        </p:sp>
      </p:grpSp>
    </p:spTree>
    <p:extLst>
      <p:ext uri="{BB962C8B-B14F-4D97-AF65-F5344CB8AC3E}">
        <p14:creationId xmlns:p14="http://schemas.microsoft.com/office/powerpoint/2010/main" val="1726979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7598"/>
            <a:ext cx="3678173" cy="6828532"/>
          </a:xfrm>
          <a:effectLst>
            <a:outerShdw blurRad="63500" dist="35921" dir="2700000" algn="ctr" rotWithShape="0">
              <a:schemeClr val="tx2">
                <a:alpha val="74998"/>
              </a:schemeClr>
            </a:outerShdw>
          </a:effectLst>
        </p:spPr>
        <p:txBody>
          <a:bodyPr anchor="t"/>
          <a:lstStyle/>
          <a:p>
            <a:pPr rtl="1"/>
            <a:br>
              <a:rPr lang="ar-SA" b="1" dirty="0">
                <a:latin typeface="Arial" panose="020B0604020202020204" pitchFamily="34" charset="0"/>
                <a:cs typeface="Arial" panose="020B0604020202020204" pitchFamily="34" charset="0"/>
              </a:rPr>
            </a:br>
            <a:r>
              <a:rPr lang="ar-SA" b="1" dirty="0">
                <a:latin typeface="Arial" panose="020B0604020202020204" pitchFamily="34" charset="0"/>
                <a:cs typeface="Arial" panose="020B0604020202020204" pitchFamily="34" charset="0"/>
              </a:rPr>
              <a:t>٢١ أَمْ لَيْسَ لِلْخَزَّافِ سُلْطَانٌ عَلَى الطِّينِ أَنْ يَصْنَعَ مِنْ كُتْلَةٍ وَاحِدَةٍ إِنَاءً لِلْكَرَامَةِ وَآخَرَ لِلْهَوَانِ؟</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ar-SA" b="1" dirty="0">
                <a:latin typeface="Arial" panose="020B0604020202020204" pitchFamily="34" charset="0"/>
                <a:cs typeface="Arial" panose="020B0604020202020204" pitchFamily="34" charset="0"/>
              </a:rPr>
              <a:t>رومية ٩ : ٢١ </a:t>
            </a:r>
          </a:p>
        </p:txBody>
      </p:sp>
      <p:pic>
        <p:nvPicPr>
          <p:cNvPr id="2" name="Picture 1"/>
          <p:cNvPicPr>
            <a:picLocks noChangeAspect="1"/>
          </p:cNvPicPr>
          <p:nvPr/>
        </p:nvPicPr>
        <p:blipFill>
          <a:blip r:embed="rId3"/>
          <a:stretch>
            <a:fillRect/>
          </a:stretch>
        </p:blipFill>
        <p:spPr>
          <a:xfrm>
            <a:off x="3678174" y="47481"/>
            <a:ext cx="5465826" cy="6858000"/>
          </a:xfrm>
          <a:prstGeom prst="rect">
            <a:avLst/>
          </a:prstGeom>
        </p:spPr>
      </p:pic>
    </p:spTree>
    <p:extLst>
      <p:ext uri="{BB962C8B-B14F-4D97-AF65-F5344CB8AC3E}">
        <p14:creationId xmlns:p14="http://schemas.microsoft.com/office/powerpoint/2010/main" val="268040465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88640"/>
            <a:ext cx="9143999" cy="4671343"/>
          </a:xfrm>
          <a:effectLst>
            <a:outerShdw blurRad="63500" dist="35921" dir="2700000" algn="ctr" rotWithShape="0">
              <a:schemeClr val="tx2">
                <a:alpha val="74998"/>
              </a:schemeClr>
            </a:outerShdw>
          </a:effectLst>
        </p:spPr>
        <p:txBody>
          <a:bodyPr anchor="t"/>
          <a:lstStyle/>
          <a:p>
            <a:pPr rtl="1"/>
            <a:r>
              <a:rPr lang="ar-SA" b="1" dirty="0">
                <a:latin typeface="Arial" panose="020B0604020202020204" pitchFamily="34" charset="0"/>
                <a:cs typeface="Arial" panose="020B0604020202020204" pitchFamily="34" charset="0"/>
              </a:rPr>
              <a:t>٢٢ فَمَاذَا إِنْ كَانَ اللهُ وَهُوَ يُرِيدُ أَنْ يُظْهِرَ غَضَبَهُ وَيُبَيِّنَ قُوَّتَهُ احْتَمَلَ بِأَنَاةٍ كَثِيرَةٍ آنِيَةَ غَضَبٍ مُهَيَّأَةً لِلْهَلاَكِ - ٢٣ وَلِكَيْ يُبَيِّنَ غِنَى مَجْدِهِ عَلَى آنِيَةِ رَحْمَةٍ قَدْ سَبَقَ فَأَعَدَّهَا لِلْمَجْدِ ٢٤ الَّتِي أَيْضاً دَعَانَا نَحْنُ إِيَّاهَا لَيْسَ مِنَ الْيَهُودِ فَقَطْ بَلْ مِنَ الأُمَمِ أَيْضاً.</a:t>
            </a:r>
            <a:br>
              <a:rPr lang="en-US" sz="4000" b="1" dirty="0">
                <a:latin typeface="Arial" panose="020B0604020202020204" pitchFamily="34" charset="0"/>
                <a:cs typeface="Arial" panose="020B0604020202020204" pitchFamily="34" charset="0"/>
              </a:rPr>
            </a:br>
            <a:br>
              <a:rPr lang="en-US" sz="4000" b="1" dirty="0">
                <a:latin typeface="Arial" panose="020B0604020202020204" pitchFamily="34" charset="0"/>
                <a:cs typeface="Arial" panose="020B0604020202020204" pitchFamily="34" charset="0"/>
              </a:rPr>
            </a:br>
            <a:r>
              <a:rPr lang="ar-SA" sz="4000" b="1" dirty="0">
                <a:latin typeface="Arial" panose="020B0604020202020204" pitchFamily="34" charset="0"/>
                <a:cs typeface="Arial" panose="020B0604020202020204" pitchFamily="34" charset="0"/>
              </a:rPr>
              <a:t>رومية ٩ : ٢٢-٢٤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19333"/>
            <a:ext cx="9143999" cy="1938667"/>
          </a:xfrm>
          <a:prstGeom prst="rect">
            <a:avLst/>
          </a:prstGeom>
        </p:spPr>
      </p:pic>
    </p:spTree>
    <p:extLst>
      <p:ext uri="{BB962C8B-B14F-4D97-AF65-F5344CB8AC3E}">
        <p14:creationId xmlns:p14="http://schemas.microsoft.com/office/powerpoint/2010/main" val="420658728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b="1" dirty="0">
                <a:solidFill>
                  <a:schemeClr val="bg1"/>
                </a:solidFill>
                <a:latin typeface="Arial" panose="020B0604020202020204" pitchFamily="34" charset="0"/>
                <a:ea typeface="ＭＳ Ｐゴシック" charset="-128"/>
                <a:cs typeface="Arial" panose="020B0604020202020204" pitchFamily="34" charset="0"/>
              </a:rPr>
              <a:t>البر في رومية</a:t>
            </a:r>
            <a:endParaRPr lang="en-US" sz="4000"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145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3527006394"/>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8000">
                          <a:schemeClr val="accent2"/>
                        </a:gs>
                        <a:gs pos="100000">
                          <a:schemeClr val="tx1"/>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8000">
                          <a:schemeClr val="accent2"/>
                        </a:gs>
                        <a:gs pos="100000">
                          <a:schemeClr val="tx1"/>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8000">
                          <a:schemeClr val="accent2"/>
                        </a:gs>
                        <a:gs pos="100000">
                          <a:schemeClr val="tx1"/>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485199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55576" y="7056784"/>
            <a:ext cx="7848600" cy="1484784"/>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5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讓 全 世 界 都 知 道</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～直到全地，直到地極～</a:t>
            </a:r>
          </a:p>
        </p:txBody>
      </p:sp>
      <p:sp>
        <p:nvSpPr>
          <p:cNvPr id="589827" name="Title 6"/>
          <p:cNvSpPr>
            <a:spLocks noGrp="1"/>
          </p:cNvSpPr>
          <p:nvPr>
            <p:ph type="ctrTitle"/>
          </p:nvPr>
        </p:nvSpPr>
        <p:spPr>
          <a:xfrm rot="20785096">
            <a:off x="317500" y="2944813"/>
            <a:ext cx="8164513" cy="2068512"/>
          </a:xfrm>
        </p:spPr>
        <p:txBody>
          <a:bodyPr/>
          <a:lstStyle/>
          <a:p>
            <a:pPr eaLnBrk="1" hangingPunct="1">
              <a:defRPr/>
            </a:pPr>
            <a:r>
              <a:rPr lang="ar-JO" b="1" dirty="0">
                <a:solidFill>
                  <a:schemeClr val="tx1"/>
                </a:solidFill>
                <a:effectLst/>
                <a:ea typeface="Arial" charset="0"/>
                <a:cs typeface="Arial" charset="0"/>
              </a:rPr>
              <a:t>هل كل الأشخاص التاليين </a:t>
            </a:r>
            <a:br>
              <a:rPr lang="ar-JO" b="1" dirty="0">
                <a:solidFill>
                  <a:schemeClr val="tx1"/>
                </a:solidFill>
                <a:effectLst/>
                <a:ea typeface="Arial" charset="0"/>
                <a:cs typeface="Arial" charset="0"/>
              </a:rPr>
            </a:br>
            <a:r>
              <a:rPr lang="ar-JO" b="1" dirty="0">
                <a:solidFill>
                  <a:schemeClr val="tx1"/>
                </a:solidFill>
                <a:effectLst/>
                <a:ea typeface="Arial" charset="0"/>
                <a:cs typeface="Arial" charset="0"/>
              </a:rPr>
              <a:t>مُدانون </a:t>
            </a:r>
            <a:r>
              <a:rPr lang="ar-JO" sz="6600" b="1" dirty="0">
                <a:solidFill>
                  <a:schemeClr val="tx1"/>
                </a:solidFill>
                <a:effectLst/>
                <a:ea typeface="Arial" charset="0"/>
                <a:cs typeface="Arial" charset="0"/>
              </a:rPr>
              <a:t>حقًا </a:t>
            </a:r>
            <a:r>
              <a:rPr lang="ar-JO" b="1" dirty="0">
                <a:solidFill>
                  <a:schemeClr val="tx1"/>
                </a:solidFill>
                <a:effectLst/>
                <a:ea typeface="Arial" charset="0"/>
                <a:cs typeface="Arial" charset="0"/>
              </a:rPr>
              <a:t>بدون المسيح؟</a:t>
            </a:r>
            <a:endParaRPr lang="en-US" dirty="0">
              <a:solidFill>
                <a:schemeClr val="tx1"/>
              </a:solidFill>
              <a:effectLst/>
              <a:latin typeface="Times New Roman" charset="0"/>
              <a:ea typeface="ＭＳ Ｐゴシック" charset="-128"/>
              <a:cs typeface="ＭＳ Ｐゴシック" charset="-128"/>
            </a:endParaRPr>
          </a:p>
        </p:txBody>
      </p:sp>
      <p:sp>
        <p:nvSpPr>
          <p:cNvPr id="6" name="Rectangle 5"/>
          <p:cNvSpPr/>
          <p:nvPr/>
        </p:nvSpPr>
        <p:spPr>
          <a:xfrm>
            <a:off x="0" y="-27384"/>
            <a:ext cx="9144000" cy="1477328"/>
          </a:xfrm>
          <a:prstGeom prst="rect">
            <a:avLst/>
          </a:prstGeom>
          <a:solidFill>
            <a:srgbClr val="000090"/>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cs typeface="Arial" panose="020B0604020202020204" pitchFamily="34" charset="0"/>
              </a:rPr>
              <a:t>اجعله مشهوراً</a:t>
            </a:r>
            <a:br>
              <a:rPr kumimoji="0" lang="en-US" sz="5400" b="1" i="0"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cs typeface="Arial" panose="020B0604020202020204" pitchFamily="34" charset="0"/>
              </a:rPr>
              <a:t>قاب قوسين أو أدنى وفي جميع أنحاء العالم</a:t>
            </a:r>
            <a:endParaRPr kumimoji="0" lang="en-US" sz="3600" b="1" i="0"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3794" name="Object 2"/>
          <p:cNvGraphicFramePr>
            <a:graphicFrameLocks noChangeAspect="1"/>
          </p:cNvGraphicFramePr>
          <p:nvPr/>
        </p:nvGraphicFramePr>
        <p:xfrm>
          <a:off x="457200" y="-19050"/>
          <a:ext cx="8229600" cy="6900863"/>
        </p:xfrm>
        <a:graphic>
          <a:graphicData uri="http://schemas.openxmlformats.org/presentationml/2006/ole">
            <mc:AlternateContent xmlns:mc="http://schemas.openxmlformats.org/markup-compatibility/2006">
              <mc:Choice xmlns:v="urn:schemas-microsoft-com:vml" Requires="v">
                <p:oleObj name="Photo Editor Photo" r:id="rId2" imgW="4544059" imgH="4571429" progId="">
                  <p:embed/>
                </p:oleObj>
              </mc:Choice>
              <mc:Fallback>
                <p:oleObj name="Photo Editor Photo" r:id="rId2" imgW="4544059" imgH="4571429" progId="">
                  <p:embed/>
                  <p:pic>
                    <p:nvPicPr>
                      <p:cNvPr id="673794" name="Object 2"/>
                      <p:cNvPicPr>
                        <a:picLocks noChangeAspect="1" noChangeArrowheads="1"/>
                      </p:cNvPicPr>
                      <p:nvPr/>
                    </p:nvPicPr>
                    <p:blipFill>
                      <a:blip r:embed="rId3">
                        <a:extLst>
                          <a:ext uri="{28A0092B-C50C-407E-A947-70E740481C1C}">
                            <a14:useLocalDpi xmlns:a14="http://schemas.microsoft.com/office/drawing/2010/main" val="0"/>
                          </a:ext>
                        </a:extLst>
                      </a:blip>
                      <a:srcRect b="16667"/>
                      <a:stretch>
                        <a:fillRect/>
                      </a:stretch>
                    </p:blipFill>
                    <p:spPr bwMode="auto">
                      <a:xfrm>
                        <a:off x="457200" y="-19050"/>
                        <a:ext cx="8229600" cy="6900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0850" name="Title 2"/>
          <p:cNvSpPr>
            <a:spLocks noGrp="1"/>
          </p:cNvSpPr>
          <p:nvPr>
            <p:ph type="title" idx="4294967295"/>
          </p:nvPr>
        </p:nvSpPr>
        <p:spPr>
          <a:xfrm>
            <a:off x="0" y="0"/>
            <a:ext cx="91440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4818" name="Object 2"/>
          <p:cNvGraphicFramePr>
            <a:graphicFrameLocks noChangeAspect="1"/>
          </p:cNvGraphicFramePr>
          <p:nvPr/>
        </p:nvGraphicFramePr>
        <p:xfrm>
          <a:off x="609600" y="-1588"/>
          <a:ext cx="8001000" cy="6859588"/>
        </p:xfrm>
        <a:graphic>
          <a:graphicData uri="http://schemas.openxmlformats.org/presentationml/2006/ole">
            <mc:AlternateContent xmlns:mc="http://schemas.openxmlformats.org/markup-compatibility/2006">
              <mc:Choice xmlns:v="urn:schemas-microsoft-com:vml" Requires="v">
                <p:oleObj name="Photo Editor Photo" r:id="rId2" imgW="4533333" imgH="4571429" progId="">
                  <p:embed/>
                </p:oleObj>
              </mc:Choice>
              <mc:Fallback>
                <p:oleObj name="Photo Editor Photo" r:id="rId2" imgW="4533333" imgH="4571429" progId="">
                  <p:embed/>
                  <p:pic>
                    <p:nvPicPr>
                      <p:cNvPr id="674818" name="Object 2"/>
                      <p:cNvPicPr>
                        <a:picLocks noChangeAspect="1" noChangeArrowheads="1"/>
                      </p:cNvPicPr>
                      <p:nvPr/>
                    </p:nvPicPr>
                    <p:blipFill>
                      <a:blip r:embed="rId3">
                        <a:extLst>
                          <a:ext uri="{28A0092B-C50C-407E-A947-70E740481C1C}">
                            <a14:useLocalDpi xmlns:a14="http://schemas.microsoft.com/office/drawing/2010/main" val="0"/>
                          </a:ext>
                        </a:extLst>
                      </a:blip>
                      <a:srcRect b="14999"/>
                      <a:stretch>
                        <a:fillRect/>
                      </a:stretch>
                    </p:blipFill>
                    <p:spPr bwMode="auto">
                      <a:xfrm>
                        <a:off x="609600" y="-1588"/>
                        <a:ext cx="8001000" cy="6859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1874"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42" name="Object 2"/>
          <p:cNvGraphicFramePr>
            <a:graphicFrameLocks noChangeAspect="1"/>
          </p:cNvGraphicFramePr>
          <p:nvPr/>
        </p:nvGraphicFramePr>
        <p:xfrm>
          <a:off x="0" y="546100"/>
          <a:ext cx="9144000" cy="5337175"/>
        </p:xfrm>
        <a:graphic>
          <a:graphicData uri="http://schemas.openxmlformats.org/presentationml/2006/ole">
            <mc:AlternateContent xmlns:mc="http://schemas.openxmlformats.org/markup-compatibility/2006">
              <mc:Choice xmlns:v="urn:schemas-microsoft-com:vml" Requires="v">
                <p:oleObj name="Photo Editor Photo" r:id="rId2" imgW="5172797" imgH="3448531" progId="">
                  <p:embed/>
                </p:oleObj>
              </mc:Choice>
              <mc:Fallback>
                <p:oleObj name="Photo Editor Photo" r:id="rId2" imgW="5172797" imgH="3448531" progId="">
                  <p:embed/>
                  <p:pic>
                    <p:nvPicPr>
                      <p:cNvPr id="675842" name="Object 2"/>
                      <p:cNvPicPr>
                        <a:picLocks noChangeAspect="1" noChangeArrowheads="1"/>
                      </p:cNvPicPr>
                      <p:nvPr/>
                    </p:nvPicPr>
                    <p:blipFill>
                      <a:blip r:embed="rId3">
                        <a:extLst>
                          <a:ext uri="{28A0092B-C50C-407E-A947-70E740481C1C}">
                            <a14:useLocalDpi xmlns:a14="http://schemas.microsoft.com/office/drawing/2010/main" val="0"/>
                          </a:ext>
                        </a:extLst>
                      </a:blip>
                      <a:srcRect b="12431"/>
                      <a:stretch>
                        <a:fillRect/>
                      </a:stretch>
                    </p:blipFill>
                    <p:spPr bwMode="auto">
                      <a:xfrm>
                        <a:off x="0" y="546100"/>
                        <a:ext cx="9144000" cy="5337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2898"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866" name="Object 2"/>
          <p:cNvGraphicFramePr>
            <a:graphicFrameLocks noChangeAspect="1"/>
          </p:cNvGraphicFramePr>
          <p:nvPr/>
        </p:nvGraphicFramePr>
        <p:xfrm>
          <a:off x="2133600" y="0"/>
          <a:ext cx="5127625" cy="6858000"/>
        </p:xfrm>
        <a:graphic>
          <a:graphicData uri="http://schemas.openxmlformats.org/presentationml/2006/ole">
            <mc:AlternateContent xmlns:mc="http://schemas.openxmlformats.org/markup-compatibility/2006">
              <mc:Choice xmlns:v="urn:schemas-microsoft-com:vml" Requires="v">
                <p:oleObj name="Photo Editor Photo" r:id="rId2" imgW="3076190" imgH="4571429" progId="">
                  <p:embed/>
                </p:oleObj>
              </mc:Choice>
              <mc:Fallback>
                <p:oleObj name="Photo Editor Photo" r:id="rId2" imgW="3076190" imgH="4571429" progId="">
                  <p:embed/>
                  <p:pic>
                    <p:nvPicPr>
                      <p:cNvPr id="676866" name="Object 2"/>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133600" y="0"/>
                        <a:ext cx="51276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3922"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7890" name="Object 2"/>
          <p:cNvGraphicFramePr>
            <a:graphicFrameLocks noChangeAspect="1"/>
          </p:cNvGraphicFramePr>
          <p:nvPr/>
        </p:nvGraphicFramePr>
        <p:xfrm>
          <a:off x="0" y="617538"/>
          <a:ext cx="9144000" cy="5707062"/>
        </p:xfrm>
        <a:graphic>
          <a:graphicData uri="http://schemas.openxmlformats.org/presentationml/2006/ole">
            <mc:AlternateContent xmlns:mc="http://schemas.openxmlformats.org/markup-compatibility/2006">
              <mc:Choice xmlns:v="urn:schemas-microsoft-com:vml" Requires="v">
                <p:oleObj name="Photo Editor Photo" r:id="rId2" imgW="6095238" imgH="4105848" progId="">
                  <p:embed/>
                </p:oleObj>
              </mc:Choice>
              <mc:Fallback>
                <p:oleObj name="Photo Editor Photo" r:id="rId2" imgW="6095238" imgH="4105848" progId="">
                  <p:embed/>
                  <p:pic>
                    <p:nvPicPr>
                      <p:cNvPr id="677890" name="Object 2"/>
                      <p:cNvPicPr>
                        <a:picLocks noChangeAspect="1" noChangeArrowheads="1"/>
                      </p:cNvPicPr>
                      <p:nvPr/>
                    </p:nvPicPr>
                    <p:blipFill>
                      <a:blip r:embed="rId3">
                        <a:extLst>
                          <a:ext uri="{28A0092B-C50C-407E-A947-70E740481C1C}">
                            <a14:useLocalDpi xmlns:a14="http://schemas.microsoft.com/office/drawing/2010/main" val="0"/>
                          </a:ext>
                        </a:extLst>
                      </a:blip>
                      <a:srcRect t="7309"/>
                      <a:stretch>
                        <a:fillRect/>
                      </a:stretch>
                    </p:blipFill>
                    <p:spPr bwMode="auto">
                      <a:xfrm>
                        <a:off x="0" y="617538"/>
                        <a:ext cx="9144000" cy="57070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4946"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8914" name="Object 2"/>
          <p:cNvGraphicFramePr>
            <a:graphicFrameLocks noChangeAspect="1"/>
          </p:cNvGraphicFramePr>
          <p:nvPr/>
        </p:nvGraphicFramePr>
        <p:xfrm>
          <a:off x="0" y="609600"/>
          <a:ext cx="9144000" cy="5565775"/>
        </p:xfrm>
        <a:graphic>
          <a:graphicData uri="http://schemas.openxmlformats.org/presentationml/2006/ole">
            <mc:AlternateContent xmlns:mc="http://schemas.openxmlformats.org/markup-compatibility/2006">
              <mc:Choice xmlns:v="urn:schemas-microsoft-com:vml" Requires="v">
                <p:oleObj name="Photo Editor Photo" r:id="rId2" imgW="6095238" imgH="4067743" progId="">
                  <p:embed/>
                </p:oleObj>
              </mc:Choice>
              <mc:Fallback>
                <p:oleObj name="Photo Editor Photo" r:id="rId2" imgW="6095238" imgH="4067743" progId="">
                  <p:embed/>
                  <p:pic>
                    <p:nvPicPr>
                      <p:cNvPr id="678914" name="Object 2"/>
                      <p:cNvPicPr>
                        <a:picLocks noChangeAspect="1" noChangeArrowheads="1"/>
                      </p:cNvPicPr>
                      <p:nvPr/>
                    </p:nvPicPr>
                    <p:blipFill>
                      <a:blip r:embed="rId3">
                        <a:extLst>
                          <a:ext uri="{28A0092B-C50C-407E-A947-70E740481C1C}">
                            <a14:useLocalDpi xmlns:a14="http://schemas.microsoft.com/office/drawing/2010/main" val="0"/>
                          </a:ext>
                        </a:extLst>
                      </a:blip>
                      <a:srcRect t="8783"/>
                      <a:stretch>
                        <a:fillRect/>
                      </a:stretch>
                    </p:blipFill>
                    <p:spPr bwMode="auto">
                      <a:xfrm>
                        <a:off x="0" y="609600"/>
                        <a:ext cx="9144000" cy="5565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5970"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0"/>
              <a:ext cx="3916735" cy="863998"/>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omic Sans MS" pitchFamily="-112" charset="0"/>
              </a:endParaRPr>
            </a:p>
          </p:txBody>
        </p:sp>
        <p:sp>
          <p:nvSpPr>
            <p:cNvPr id="11" name="Rounded Rectangle 10"/>
            <p:cNvSpPr/>
            <p:nvPr/>
          </p:nvSpPr>
          <p:spPr bwMode="auto">
            <a:xfrm>
              <a:off x="4345540" y="1013493"/>
              <a:ext cx="3166151" cy="9719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omic Sans MS" pitchFamily="-112" charset="0"/>
              </a:endParaRPr>
            </a:p>
          </p:txBody>
        </p:sp>
      </p:grpSp>
      <p:sp>
        <p:nvSpPr>
          <p:cNvPr id="12" name="Rectangle 2"/>
          <p:cNvSpPr txBox="1">
            <a:spLocks noChangeArrowheads="1"/>
          </p:cNvSpPr>
          <p:nvPr/>
        </p:nvSpPr>
        <p:spPr bwMode="auto">
          <a:xfrm>
            <a:off x="4209420" y="1096053"/>
            <a:ext cx="3564596"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أوه نعم؟ حسنًا، أيًا كان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اخترت القيام به يا صديقي!</a:t>
            </a:r>
            <a:endParaRPr kumimoji="0" lang="en-US" sz="2000" b="1" i="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574334" y="124927"/>
            <a:ext cx="4028798"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كما تعلم، لقد بدأت أشعر أنه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من المفترض أن أقوم بتزيينك!</a:t>
            </a:r>
            <a:endParaRPr kumimoji="0" lang="en-US" sz="2000" b="1" i="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ar-JO" sz="3200" b="1" i="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ساحة كلفينية وأرمينية</a:t>
            </a:r>
            <a:endParaRPr lang="en-US" sz="3200" b="1" i="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AA8F60C4-9983-A42D-4CD5-4E840EE9C7A7}"/>
              </a:ext>
            </a:extLst>
          </p:cNvPr>
          <p:cNvPicPr>
            <a:picLocks noChangeAspect="1"/>
          </p:cNvPicPr>
          <p:nvPr/>
        </p:nvPicPr>
        <p:blipFill>
          <a:blip r:embed="rId4"/>
          <a:stretch>
            <a:fillRect/>
          </a:stretch>
        </p:blipFill>
        <p:spPr>
          <a:xfrm>
            <a:off x="3578086" y="3566546"/>
            <a:ext cx="631333" cy="2521780"/>
          </a:xfrm>
          <a:prstGeom prst="rect">
            <a:avLst/>
          </a:prstGeom>
        </p:spPr>
      </p:pic>
      <p:pic>
        <p:nvPicPr>
          <p:cNvPr id="6" name="Picture 5">
            <a:extLst>
              <a:ext uri="{FF2B5EF4-FFF2-40B4-BE49-F238E27FC236}">
                <a16:creationId xmlns:a16="http://schemas.microsoft.com/office/drawing/2014/main" id="{7F98C8B2-1AFA-0E56-17D8-61CA96A0995D}"/>
              </a:ext>
            </a:extLst>
          </p:cNvPr>
          <p:cNvPicPr>
            <a:picLocks noChangeAspect="1"/>
          </p:cNvPicPr>
          <p:nvPr/>
        </p:nvPicPr>
        <p:blipFill>
          <a:blip r:embed="rId5"/>
          <a:stretch>
            <a:fillRect/>
          </a:stretch>
        </p:blipFill>
        <p:spPr>
          <a:xfrm>
            <a:off x="2981739" y="6088326"/>
            <a:ext cx="1363801" cy="769674"/>
          </a:xfrm>
          <a:prstGeom prst="rect">
            <a:avLst/>
          </a:prstGeom>
        </p:spPr>
      </p:pic>
    </p:spTree>
    <p:extLst>
      <p:ext uri="{BB962C8B-B14F-4D97-AF65-F5344CB8AC3E}">
        <p14:creationId xmlns:p14="http://schemas.microsoft.com/office/powerpoint/2010/main" val="880082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9938" name="Object 2"/>
          <p:cNvGraphicFramePr>
            <a:graphicFrameLocks noChangeAspect="1"/>
          </p:cNvGraphicFramePr>
          <p:nvPr/>
        </p:nvGraphicFramePr>
        <p:xfrm>
          <a:off x="2286000" y="0"/>
          <a:ext cx="4972050" cy="6858000"/>
        </p:xfrm>
        <a:graphic>
          <a:graphicData uri="http://schemas.openxmlformats.org/presentationml/2006/ole">
            <mc:AlternateContent xmlns:mc="http://schemas.openxmlformats.org/markup-compatibility/2006">
              <mc:Choice xmlns:v="urn:schemas-microsoft-com:vml" Requires="v">
                <p:oleObj name="Photo Editor Photo" r:id="rId2" imgW="3038095" imgH="4571429" progId="">
                  <p:embed/>
                </p:oleObj>
              </mc:Choice>
              <mc:Fallback>
                <p:oleObj name="Photo Editor Photo" r:id="rId2" imgW="3038095" imgH="4571429" progId="">
                  <p:embed/>
                  <p:pic>
                    <p:nvPicPr>
                      <p:cNvPr id="679938" name="Object 2"/>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86000" y="0"/>
                        <a:ext cx="49720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6994"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0962" name="Object 2"/>
          <p:cNvGraphicFramePr>
            <a:graphicFrameLocks noChangeAspect="1"/>
          </p:cNvGraphicFramePr>
          <p:nvPr/>
        </p:nvGraphicFramePr>
        <p:xfrm>
          <a:off x="2209800" y="0"/>
          <a:ext cx="4940300"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680962" name="Object 2"/>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09800" y="0"/>
                        <a:ext cx="49403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8018" name="Title 2"/>
          <p:cNvSpPr>
            <a:spLocks noGrp="1"/>
          </p:cNvSpPr>
          <p:nvPr>
            <p:ph type="title" idx="4294967295"/>
          </p:nvPr>
        </p:nvSpPr>
        <p:spPr>
          <a:xfrm>
            <a:off x="0" y="38862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1986" name="Object 2"/>
          <p:cNvGraphicFramePr>
            <a:graphicFrameLocks noChangeAspect="1"/>
          </p:cNvGraphicFramePr>
          <p:nvPr/>
        </p:nvGraphicFramePr>
        <p:xfrm>
          <a:off x="2133600" y="0"/>
          <a:ext cx="5033963" cy="6858000"/>
        </p:xfrm>
        <a:graphic>
          <a:graphicData uri="http://schemas.openxmlformats.org/presentationml/2006/ole">
            <mc:AlternateContent xmlns:mc="http://schemas.openxmlformats.org/markup-compatibility/2006">
              <mc:Choice xmlns:v="urn:schemas-microsoft-com:vml" Requires="v">
                <p:oleObj name="Photo Editor Photo" r:id="rId2" imgW="3076190" imgH="4571429" progId="">
                  <p:embed/>
                </p:oleObj>
              </mc:Choice>
              <mc:Fallback>
                <p:oleObj name="Photo Editor Photo" r:id="rId2" imgW="3076190" imgH="4571429" progId="">
                  <p:embed/>
                  <p:pic>
                    <p:nvPicPr>
                      <p:cNvPr id="681986" name="Object 2"/>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133600" y="0"/>
                        <a:ext cx="503396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9042"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3010" name="Object 2"/>
          <p:cNvGraphicFramePr>
            <a:graphicFrameLocks noChangeAspect="1"/>
          </p:cNvGraphicFramePr>
          <p:nvPr/>
        </p:nvGraphicFramePr>
        <p:xfrm>
          <a:off x="1905000" y="0"/>
          <a:ext cx="5589588" cy="6858000"/>
        </p:xfrm>
        <a:graphic>
          <a:graphicData uri="http://schemas.openxmlformats.org/presentationml/2006/ole">
            <mc:AlternateContent xmlns:mc="http://schemas.openxmlformats.org/markup-compatibility/2006">
              <mc:Choice xmlns:v="urn:schemas-microsoft-com:vml" Requires="v">
                <p:oleObj name="Photo Editor Photo" r:id="rId2" imgW="2980952" imgH="4571429" progId="">
                  <p:embed/>
                </p:oleObj>
              </mc:Choice>
              <mc:Fallback>
                <p:oleObj name="Photo Editor Photo" r:id="rId2" imgW="2980952" imgH="4571429" progId="">
                  <p:embed/>
                  <p:pic>
                    <p:nvPicPr>
                      <p:cNvPr id="683010" name="Object 2"/>
                      <p:cNvPicPr>
                        <a:picLocks noChangeAspect="1" noChangeArrowheads="1"/>
                      </p:cNvPicPr>
                      <p:nvPr/>
                    </p:nvPicPr>
                    <p:blipFill>
                      <a:blip r:embed="rId3">
                        <a:extLst>
                          <a:ext uri="{28A0092B-C50C-407E-A947-70E740481C1C}">
                            <a14:useLocalDpi xmlns:a14="http://schemas.microsoft.com/office/drawing/2010/main" val="0"/>
                          </a:ext>
                        </a:extLst>
                      </a:blip>
                      <a:srcRect t="8333" b="11667"/>
                      <a:stretch>
                        <a:fillRect/>
                      </a:stretch>
                    </p:blipFill>
                    <p:spPr bwMode="auto">
                      <a:xfrm>
                        <a:off x="1905000" y="0"/>
                        <a:ext cx="55895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0066" name="Title 2"/>
          <p:cNvSpPr>
            <a:spLocks noGrp="1"/>
          </p:cNvSpPr>
          <p:nvPr>
            <p:ph type="title" idx="4294967295"/>
          </p:nvPr>
        </p:nvSpPr>
        <p:spPr>
          <a:xfrm>
            <a:off x="0" y="0"/>
            <a:ext cx="7772400" cy="1143000"/>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4034" name="Object 2"/>
          <p:cNvGraphicFramePr>
            <a:graphicFrameLocks noChangeAspect="1"/>
          </p:cNvGraphicFramePr>
          <p:nvPr/>
        </p:nvGraphicFramePr>
        <p:xfrm>
          <a:off x="1981200" y="0"/>
          <a:ext cx="5429250" cy="6858000"/>
        </p:xfrm>
        <a:graphic>
          <a:graphicData uri="http://schemas.openxmlformats.org/presentationml/2006/ole">
            <mc:AlternateContent xmlns:mc="http://schemas.openxmlformats.org/markup-compatibility/2006">
              <mc:Choice xmlns:v="urn:schemas-microsoft-com:vml" Requires="v">
                <p:oleObj name="Photo Editor Photo" r:id="rId2" imgW="3258005" imgH="4571429" progId="">
                  <p:embed/>
                </p:oleObj>
              </mc:Choice>
              <mc:Fallback>
                <p:oleObj name="Photo Editor Photo" r:id="rId2" imgW="3258005" imgH="4571429" progId="">
                  <p:embed/>
                  <p:pic>
                    <p:nvPicPr>
                      <p:cNvPr id="684034" name="Object 2"/>
                      <p:cNvPicPr>
                        <a:picLocks noChangeAspect="1" noChangeArrowheads="1"/>
                      </p:cNvPicPr>
                      <p:nvPr/>
                    </p:nvPicPr>
                    <p:blipFill>
                      <a:blip r:embed="rId3">
                        <a:extLst>
                          <a:ext uri="{28A0092B-C50C-407E-A947-70E740481C1C}">
                            <a14:useLocalDpi xmlns:a14="http://schemas.microsoft.com/office/drawing/2010/main" val="0"/>
                          </a:ext>
                        </a:extLst>
                      </a:blip>
                      <a:srcRect b="10001"/>
                      <a:stretch>
                        <a:fillRect/>
                      </a:stretch>
                    </p:blipFill>
                    <p:spPr bwMode="auto">
                      <a:xfrm>
                        <a:off x="1981200" y="0"/>
                        <a:ext cx="54292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1090" name="Title 2"/>
          <p:cNvSpPr>
            <a:spLocks noGrp="1"/>
          </p:cNvSpPr>
          <p:nvPr>
            <p:ph type="title" idx="4294967295"/>
          </p:nvPr>
        </p:nvSpPr>
        <p:spPr>
          <a:xfrm>
            <a:off x="0" y="609600"/>
            <a:ext cx="7772400" cy="1143000"/>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5058" name="Object 2"/>
          <p:cNvGraphicFramePr>
            <a:graphicFrameLocks noChangeAspect="1"/>
          </p:cNvGraphicFramePr>
          <p:nvPr/>
        </p:nvGraphicFramePr>
        <p:xfrm>
          <a:off x="381000" y="0"/>
          <a:ext cx="8382000" cy="6732588"/>
        </p:xfrm>
        <a:graphic>
          <a:graphicData uri="http://schemas.openxmlformats.org/presentationml/2006/ole">
            <mc:AlternateContent xmlns:mc="http://schemas.openxmlformats.org/markup-compatibility/2006">
              <mc:Choice xmlns:v="urn:schemas-microsoft-com:vml" Requires="v">
                <p:oleObj name="Photo Editor Photo" r:id="rId2" imgW="4552381" imgH="4571429" progId="">
                  <p:embed/>
                </p:oleObj>
              </mc:Choice>
              <mc:Fallback>
                <p:oleObj name="Photo Editor Photo" r:id="rId2" imgW="4552381" imgH="4571429" progId="">
                  <p:embed/>
                  <p:pic>
                    <p:nvPicPr>
                      <p:cNvPr id="685058" name="Object 2"/>
                      <p:cNvPicPr>
                        <a:picLocks noChangeAspect="1" noChangeArrowheads="1"/>
                      </p:cNvPicPr>
                      <p:nvPr/>
                    </p:nvPicPr>
                    <p:blipFill>
                      <a:blip r:embed="rId3">
                        <a:extLst>
                          <a:ext uri="{28A0092B-C50C-407E-A947-70E740481C1C}">
                            <a14:useLocalDpi xmlns:a14="http://schemas.microsoft.com/office/drawing/2010/main" val="0"/>
                          </a:ext>
                        </a:extLst>
                      </a:blip>
                      <a:srcRect t="10001" b="10001"/>
                      <a:stretch>
                        <a:fillRect/>
                      </a:stretch>
                    </p:blipFill>
                    <p:spPr bwMode="auto">
                      <a:xfrm>
                        <a:off x="381000" y="0"/>
                        <a:ext cx="8382000" cy="6732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2114" name="Title 2"/>
          <p:cNvSpPr>
            <a:spLocks noGrp="1"/>
          </p:cNvSpPr>
          <p:nvPr>
            <p:ph type="title" idx="4294967295"/>
          </p:nvPr>
        </p:nvSpPr>
        <p:spPr>
          <a:xfrm>
            <a:off x="0" y="609600"/>
            <a:ext cx="7772400" cy="1143000"/>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82" name="Object 2"/>
          <p:cNvGraphicFramePr>
            <a:graphicFrameLocks noChangeAspect="1"/>
          </p:cNvGraphicFramePr>
          <p:nvPr/>
        </p:nvGraphicFramePr>
        <p:xfrm>
          <a:off x="2133600" y="0"/>
          <a:ext cx="5238750" cy="6858000"/>
        </p:xfrm>
        <a:graphic>
          <a:graphicData uri="http://schemas.openxmlformats.org/presentationml/2006/ole">
            <mc:AlternateContent xmlns:mc="http://schemas.openxmlformats.org/markup-compatibility/2006">
              <mc:Choice xmlns:v="urn:schemas-microsoft-com:vml" Requires="v">
                <p:oleObj name="Photo Editor Photo" r:id="rId2" imgW="3142857" imgH="4571429" progId="">
                  <p:embed/>
                </p:oleObj>
              </mc:Choice>
              <mc:Fallback>
                <p:oleObj name="Photo Editor Photo" r:id="rId2" imgW="3142857" imgH="4571429" progId="">
                  <p:embed/>
                  <p:pic>
                    <p:nvPicPr>
                      <p:cNvPr id="686082" name="Object 2"/>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133600" y="0"/>
                        <a:ext cx="52387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3138" name="Title 2"/>
          <p:cNvSpPr>
            <a:spLocks noGrp="1"/>
          </p:cNvSpPr>
          <p:nvPr>
            <p:ph type="title" idx="4294967295"/>
          </p:nvPr>
        </p:nvSpPr>
        <p:spPr>
          <a:xfrm>
            <a:off x="0" y="0"/>
            <a:ext cx="7772400" cy="1143000"/>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7106" name="Object 2"/>
          <p:cNvGraphicFramePr>
            <a:graphicFrameLocks noChangeAspect="1"/>
          </p:cNvGraphicFramePr>
          <p:nvPr/>
        </p:nvGraphicFramePr>
        <p:xfrm>
          <a:off x="2111375" y="0"/>
          <a:ext cx="5127625"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687106" name="Object 2"/>
                      <p:cNvPicPr>
                        <a:picLocks noChangeAspect="1" noChangeArrowheads="1"/>
                      </p:cNvPicPr>
                      <p:nvPr/>
                    </p:nvPicPr>
                    <p:blipFill>
                      <a:blip r:embed="rId3">
                        <a:extLst>
                          <a:ext uri="{28A0092B-C50C-407E-A947-70E740481C1C}">
                            <a14:useLocalDpi xmlns:a14="http://schemas.microsoft.com/office/drawing/2010/main" val="0"/>
                          </a:ext>
                        </a:extLst>
                      </a:blip>
                      <a:srcRect t="11667"/>
                      <a:stretch>
                        <a:fillRect/>
                      </a:stretch>
                    </p:blipFill>
                    <p:spPr bwMode="auto">
                      <a:xfrm>
                        <a:off x="2111375" y="0"/>
                        <a:ext cx="51276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4162" name="Title 3"/>
          <p:cNvSpPr>
            <a:spLocks noGrp="1"/>
          </p:cNvSpPr>
          <p:nvPr>
            <p:ph type="title" idx="4294967295"/>
          </p:nvPr>
        </p:nvSpPr>
        <p:spPr>
          <a:xfrm>
            <a:off x="1371600" y="4868863"/>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8130" name="Object 2"/>
          <p:cNvGraphicFramePr>
            <a:graphicFrameLocks noChangeAspect="1"/>
          </p:cNvGraphicFramePr>
          <p:nvPr/>
        </p:nvGraphicFramePr>
        <p:xfrm>
          <a:off x="1828800" y="0"/>
          <a:ext cx="5691188" cy="6858000"/>
        </p:xfrm>
        <a:graphic>
          <a:graphicData uri="http://schemas.openxmlformats.org/presentationml/2006/ole">
            <mc:AlternateContent xmlns:mc="http://schemas.openxmlformats.org/markup-compatibility/2006">
              <mc:Choice xmlns:v="urn:schemas-microsoft-com:vml" Requires="v">
                <p:oleObj name="Photo Editor Photo" r:id="rId2" imgW="4610744" imgH="3696216" progId="">
                  <p:embed/>
                </p:oleObj>
              </mc:Choice>
              <mc:Fallback>
                <p:oleObj name="Photo Editor Photo" r:id="rId2" imgW="4610744" imgH="3696216" progId="">
                  <p:embed/>
                  <p:pic>
                    <p:nvPicPr>
                      <p:cNvPr id="688130" name="Object 2"/>
                      <p:cNvPicPr>
                        <a:picLocks noChangeAspect="1" noChangeArrowheads="1"/>
                      </p:cNvPicPr>
                      <p:nvPr/>
                    </p:nvPicPr>
                    <p:blipFill>
                      <a:blip r:embed="rId3">
                        <a:extLst>
                          <a:ext uri="{28A0092B-C50C-407E-A947-70E740481C1C}">
                            <a14:useLocalDpi xmlns:a14="http://schemas.microsoft.com/office/drawing/2010/main" val="0"/>
                          </a:ext>
                        </a:extLst>
                      </a:blip>
                      <a:srcRect l="33472"/>
                      <a:stretch>
                        <a:fillRect/>
                      </a:stretch>
                    </p:blipFill>
                    <p:spPr bwMode="auto">
                      <a:xfrm>
                        <a:off x="1828800" y="0"/>
                        <a:ext cx="569118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5186" name="Title 2"/>
          <p:cNvSpPr>
            <a:spLocks noGrp="1"/>
          </p:cNvSpPr>
          <p:nvPr>
            <p:ph type="title" idx="4294967295"/>
          </p:nvPr>
        </p:nvSpPr>
        <p:spPr>
          <a:xfrm>
            <a:off x="0" y="1524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9154" name="Object 2"/>
          <p:cNvGraphicFramePr>
            <a:graphicFrameLocks noChangeAspect="1"/>
          </p:cNvGraphicFramePr>
          <p:nvPr/>
        </p:nvGraphicFramePr>
        <p:xfrm>
          <a:off x="2286000" y="0"/>
          <a:ext cx="5032375" cy="6858000"/>
        </p:xfrm>
        <a:graphic>
          <a:graphicData uri="http://schemas.openxmlformats.org/presentationml/2006/ole">
            <mc:AlternateContent xmlns:mc="http://schemas.openxmlformats.org/markup-compatibility/2006">
              <mc:Choice xmlns:v="urn:schemas-microsoft-com:vml" Requires="v">
                <p:oleObj name="Photo Editor Photo" r:id="rId2" imgW="3362794" imgH="5047619" progId="">
                  <p:embed/>
                </p:oleObj>
              </mc:Choice>
              <mc:Fallback>
                <p:oleObj name="Photo Editor Photo" r:id="rId2" imgW="3362794" imgH="5047619" progId="">
                  <p:embed/>
                  <p:pic>
                    <p:nvPicPr>
                      <p:cNvPr id="689154" name="Object 2"/>
                      <p:cNvPicPr>
                        <a:picLocks noChangeAspect="1" noChangeArrowheads="1"/>
                      </p:cNvPicPr>
                      <p:nvPr/>
                    </p:nvPicPr>
                    <p:blipFill>
                      <a:blip r:embed="rId3">
                        <a:extLst>
                          <a:ext uri="{28A0092B-C50C-407E-A947-70E740481C1C}">
                            <a14:useLocalDpi xmlns:a14="http://schemas.microsoft.com/office/drawing/2010/main" val="0"/>
                          </a:ext>
                        </a:extLst>
                      </a:blip>
                      <a:srcRect b="9245"/>
                      <a:stretch>
                        <a:fillRect/>
                      </a:stretch>
                    </p:blipFill>
                    <p:spPr bwMode="auto">
                      <a:xfrm>
                        <a:off x="2286000" y="0"/>
                        <a:ext cx="503237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96642" name="Title 3"/>
          <p:cNvSpPr>
            <a:spLocks noGrp="1"/>
          </p:cNvSpPr>
          <p:nvPr>
            <p:ph type="title" idx="4294967295"/>
          </p:nvPr>
        </p:nvSpPr>
        <p:spPr>
          <a:xfrm>
            <a:off x="1371600" y="33338"/>
            <a:ext cx="7772400" cy="731837"/>
          </a:xfrm>
          <a:effectLst>
            <a:outerShdw blurRad="50800" dist="38100" dir="2700000">
              <a:srgbClr val="000000">
                <a:alpha val="43000"/>
              </a:srgbClr>
            </a:outerShdw>
          </a:effectLst>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775786"/>
          </a:xfrm>
        </p:spPr>
        <p:txBody>
          <a:bodyPr/>
          <a:lstStyle/>
          <a:p>
            <a:r>
              <a:rPr lang="ar-JO" b="1" dirty="0"/>
              <a:t>أرمني أم أرميني ؟</a:t>
            </a:r>
            <a:endParaRPr lang="en-US" b="1" dirty="0"/>
          </a:p>
        </p:txBody>
      </p:sp>
      <p:pic>
        <p:nvPicPr>
          <p:cNvPr id="3" name="Picture 2"/>
          <p:cNvPicPr>
            <a:picLocks noChangeAspect="1"/>
          </p:cNvPicPr>
          <p:nvPr/>
        </p:nvPicPr>
        <p:blipFill>
          <a:blip r:embed="rId2"/>
          <a:stretch>
            <a:fillRect/>
          </a:stretch>
        </p:blipFill>
        <p:spPr>
          <a:xfrm>
            <a:off x="444500" y="1087834"/>
            <a:ext cx="8255000" cy="4127500"/>
          </a:xfrm>
          <a:prstGeom prst="rect">
            <a:avLst/>
          </a:prstGeom>
        </p:spPr>
      </p:pic>
      <p:pic>
        <p:nvPicPr>
          <p:cNvPr id="4" name="Picture 3"/>
          <p:cNvPicPr>
            <a:picLocks noChangeAspect="1"/>
          </p:cNvPicPr>
          <p:nvPr/>
        </p:nvPicPr>
        <p:blipFill>
          <a:blip r:embed="rId3"/>
          <a:stretch>
            <a:fillRect/>
          </a:stretch>
        </p:blipFill>
        <p:spPr>
          <a:xfrm>
            <a:off x="597669" y="3365794"/>
            <a:ext cx="5901966" cy="3965383"/>
          </a:xfrm>
          <a:prstGeom prst="rect">
            <a:avLst/>
          </a:prstGeom>
        </p:spPr>
      </p:pic>
      <p:pic>
        <p:nvPicPr>
          <p:cNvPr id="6" name="Picture 5"/>
          <p:cNvPicPr>
            <a:picLocks noChangeAspect="1"/>
          </p:cNvPicPr>
          <p:nvPr/>
        </p:nvPicPr>
        <p:blipFill>
          <a:blip r:embed="rId4"/>
          <a:stretch>
            <a:fillRect/>
          </a:stretch>
        </p:blipFill>
        <p:spPr>
          <a:xfrm>
            <a:off x="38100" y="820236"/>
            <a:ext cx="5479904" cy="3646363"/>
          </a:xfrm>
          <a:prstGeom prst="rect">
            <a:avLst/>
          </a:prstGeom>
        </p:spPr>
      </p:pic>
    </p:spTree>
    <p:extLst>
      <p:ext uri="{BB962C8B-B14F-4D97-AF65-F5344CB8AC3E}">
        <p14:creationId xmlns:p14="http://schemas.microsoft.com/office/powerpoint/2010/main" val="40751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0178" name="Object 2"/>
          <p:cNvGraphicFramePr>
            <a:graphicFrameLocks noChangeAspect="1"/>
          </p:cNvGraphicFramePr>
          <p:nvPr/>
        </p:nvGraphicFramePr>
        <p:xfrm>
          <a:off x="838200" y="0"/>
          <a:ext cx="7496175" cy="6829425"/>
        </p:xfrm>
        <a:graphic>
          <a:graphicData uri="http://schemas.openxmlformats.org/presentationml/2006/ole">
            <mc:AlternateContent xmlns:mc="http://schemas.openxmlformats.org/markup-compatibility/2006">
              <mc:Choice xmlns:v="urn:schemas-microsoft-com:vml" Requires="v">
                <p:oleObj name="Photo Editor Photo" r:id="rId2" imgW="4600000" imgH="4571429" progId="">
                  <p:embed/>
                </p:oleObj>
              </mc:Choice>
              <mc:Fallback>
                <p:oleObj name="Photo Editor Photo" r:id="rId2" imgW="4600000" imgH="4571429" progId="">
                  <p:embed/>
                  <p:pic>
                    <p:nvPicPr>
                      <p:cNvPr id="690178" name="Object 2"/>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838200" y="0"/>
                        <a:ext cx="7496175" cy="6829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7234" name="Title 2"/>
          <p:cNvSpPr>
            <a:spLocks noGrp="1"/>
          </p:cNvSpPr>
          <p:nvPr>
            <p:ph type="title" idx="4294967295"/>
          </p:nvPr>
        </p:nvSpPr>
        <p:spPr>
          <a:xfrm>
            <a:off x="0" y="-762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1202" name="Object 2"/>
          <p:cNvGraphicFramePr>
            <a:graphicFrameLocks noChangeAspect="1"/>
          </p:cNvGraphicFramePr>
          <p:nvPr/>
        </p:nvGraphicFramePr>
        <p:xfrm>
          <a:off x="0" y="762000"/>
          <a:ext cx="9144000" cy="5318125"/>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691202" name="Object 2"/>
                      <p:cNvPicPr>
                        <a:picLocks noChangeAspect="1" noChangeArrowheads="1"/>
                      </p:cNvPicPr>
                      <p:nvPr/>
                    </p:nvPicPr>
                    <p:blipFill>
                      <a:blip r:embed="rId3">
                        <a:extLst>
                          <a:ext uri="{28A0092B-C50C-407E-A947-70E740481C1C}">
                            <a14:useLocalDpi xmlns:a14="http://schemas.microsoft.com/office/drawing/2010/main" val="0"/>
                          </a:ext>
                        </a:extLst>
                      </a:blip>
                      <a:srcRect t="11905"/>
                      <a:stretch>
                        <a:fillRect/>
                      </a:stretch>
                    </p:blipFill>
                    <p:spPr bwMode="auto">
                      <a:xfrm>
                        <a:off x="0" y="762000"/>
                        <a:ext cx="9144000" cy="5318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8258" name="Title 3"/>
          <p:cNvSpPr>
            <a:spLocks noGrp="1"/>
          </p:cNvSpPr>
          <p:nvPr>
            <p:ph type="title" idx="4294967295"/>
          </p:nvPr>
        </p:nvSpPr>
        <p:spPr>
          <a:xfrm>
            <a:off x="0" y="609600"/>
            <a:ext cx="7772400" cy="1143000"/>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2226" name="Object 2"/>
          <p:cNvGraphicFramePr>
            <a:graphicFrameLocks noChangeAspect="1"/>
          </p:cNvGraphicFramePr>
          <p:nvPr/>
        </p:nvGraphicFramePr>
        <p:xfrm>
          <a:off x="0" y="304800"/>
          <a:ext cx="9144000" cy="6367463"/>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692226" name="Object 2"/>
                      <p:cNvPicPr>
                        <a:picLocks noChangeAspect="1" noChangeArrowheads="1"/>
                      </p:cNvPicPr>
                      <p:nvPr/>
                    </p:nvPicPr>
                    <p:blipFill>
                      <a:blip r:embed="rId3">
                        <a:extLst>
                          <a:ext uri="{28A0092B-C50C-407E-A947-70E740481C1C}">
                            <a14:useLocalDpi xmlns:a14="http://schemas.microsoft.com/office/drawing/2010/main" val="0"/>
                          </a:ext>
                        </a:extLst>
                      </a:blip>
                      <a:srcRect l="13850" t="9126"/>
                      <a:stretch>
                        <a:fillRect/>
                      </a:stretch>
                    </p:blipFill>
                    <p:spPr bwMode="auto">
                      <a:xfrm>
                        <a:off x="0" y="304800"/>
                        <a:ext cx="9144000" cy="6367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9282" name="Title 2"/>
          <p:cNvSpPr>
            <a:spLocks noGrp="1"/>
          </p:cNvSpPr>
          <p:nvPr>
            <p:ph type="title" idx="4294967295"/>
          </p:nvPr>
        </p:nvSpPr>
        <p:spPr>
          <a:xfrm>
            <a:off x="137160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3250" name="Object 2"/>
          <p:cNvGraphicFramePr>
            <a:graphicFrameLocks noChangeAspect="1"/>
          </p:cNvGraphicFramePr>
          <p:nvPr/>
        </p:nvGraphicFramePr>
        <p:xfrm>
          <a:off x="0" y="635000"/>
          <a:ext cx="9144000" cy="5461000"/>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693250" name="Object 2"/>
                      <p:cNvPicPr>
                        <a:picLocks noChangeAspect="1" noChangeArrowheads="1"/>
                      </p:cNvPicPr>
                      <p:nvPr/>
                    </p:nvPicPr>
                    <p:blipFill>
                      <a:blip r:embed="rId3">
                        <a:extLst>
                          <a:ext uri="{28A0092B-C50C-407E-A947-70E740481C1C}">
                            <a14:useLocalDpi xmlns:a14="http://schemas.microsoft.com/office/drawing/2010/main" val="0"/>
                          </a:ext>
                        </a:extLst>
                      </a:blip>
                      <a:srcRect t="9525"/>
                      <a:stretch>
                        <a:fillRect/>
                      </a:stretch>
                    </p:blipFill>
                    <p:spPr bwMode="auto">
                      <a:xfrm>
                        <a:off x="0" y="635000"/>
                        <a:ext cx="9144000" cy="546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0306" name="Title 3"/>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4274" name="Object 2"/>
          <p:cNvGraphicFramePr>
            <a:graphicFrameLocks noChangeAspect="1"/>
          </p:cNvGraphicFramePr>
          <p:nvPr/>
        </p:nvGraphicFramePr>
        <p:xfrm>
          <a:off x="2514600" y="0"/>
          <a:ext cx="4554538" cy="6858000"/>
        </p:xfrm>
        <a:graphic>
          <a:graphicData uri="http://schemas.openxmlformats.org/presentationml/2006/ole">
            <mc:AlternateContent xmlns:mc="http://schemas.openxmlformats.org/markup-compatibility/2006">
              <mc:Choice xmlns:v="urn:schemas-microsoft-com:vml" Requires="v">
                <p:oleObj name="Photo Editor Photo" r:id="rId2" imgW="3505689" imgH="5276190" progId="">
                  <p:embed/>
                </p:oleObj>
              </mc:Choice>
              <mc:Fallback>
                <p:oleObj name="Photo Editor Photo" r:id="rId2" imgW="3505689" imgH="5276190" progId="">
                  <p:embed/>
                  <p:pic>
                    <p:nvPicPr>
                      <p:cNvPr id="694274" name="Object 2"/>
                      <p:cNvPicPr>
                        <a:picLocks noChangeAspect="1" noChangeArrowheads="1"/>
                      </p:cNvPicPr>
                      <p:nvPr/>
                    </p:nvPicPr>
                    <p:blipFill>
                      <a:blip r:embed="rId3">
                        <a:extLst>
                          <a:ext uri="{28A0092B-C50C-407E-A947-70E740481C1C}">
                            <a14:useLocalDpi xmlns:a14="http://schemas.microsoft.com/office/drawing/2010/main" val="0"/>
                          </a:ext>
                        </a:extLst>
                      </a:blip>
                      <a:srcRect t="26895" r="26903"/>
                      <a:stretch>
                        <a:fillRect/>
                      </a:stretch>
                    </p:blipFill>
                    <p:spPr bwMode="auto">
                      <a:xfrm>
                        <a:off x="2514600" y="0"/>
                        <a:ext cx="45545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1330"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5298" name="Object 2"/>
          <p:cNvGraphicFramePr>
            <a:graphicFrameLocks noChangeAspect="1"/>
          </p:cNvGraphicFramePr>
          <p:nvPr/>
        </p:nvGraphicFramePr>
        <p:xfrm>
          <a:off x="0" y="98425"/>
          <a:ext cx="9144000" cy="6683375"/>
        </p:xfrm>
        <a:graphic>
          <a:graphicData uri="http://schemas.openxmlformats.org/presentationml/2006/ole">
            <mc:AlternateContent xmlns:mc="http://schemas.openxmlformats.org/markup-compatibility/2006">
              <mc:Choice xmlns:v="urn:schemas-microsoft-com:vml" Requires="v">
                <p:oleObj name="Photo Editor Photo" r:id="rId2" imgW="3753374" imgH="4352381" progId="">
                  <p:embed/>
                </p:oleObj>
              </mc:Choice>
              <mc:Fallback>
                <p:oleObj name="Photo Editor Photo" r:id="rId2" imgW="3753374" imgH="4352381" progId="">
                  <p:embed/>
                  <p:pic>
                    <p:nvPicPr>
                      <p:cNvPr id="695298" name="Object 2"/>
                      <p:cNvPicPr>
                        <a:picLocks noChangeAspect="1" noChangeArrowheads="1"/>
                      </p:cNvPicPr>
                      <p:nvPr/>
                    </p:nvPicPr>
                    <p:blipFill>
                      <a:blip r:embed="rId3">
                        <a:extLst>
                          <a:ext uri="{28A0092B-C50C-407E-A947-70E740481C1C}">
                            <a14:useLocalDpi xmlns:a14="http://schemas.microsoft.com/office/drawing/2010/main" val="0"/>
                          </a:ext>
                        </a:extLst>
                      </a:blip>
                      <a:srcRect t="25493" b="11488"/>
                      <a:stretch>
                        <a:fillRect/>
                      </a:stretch>
                    </p:blipFill>
                    <p:spPr bwMode="auto">
                      <a:xfrm>
                        <a:off x="0" y="98425"/>
                        <a:ext cx="9144000" cy="6683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2354" name="Title 2"/>
          <p:cNvSpPr>
            <a:spLocks noGrp="1"/>
          </p:cNvSpPr>
          <p:nvPr>
            <p:ph type="title" idx="4294967295"/>
          </p:nvPr>
        </p:nvSpPr>
        <p:spPr>
          <a:xfrm>
            <a:off x="0" y="0"/>
            <a:ext cx="7772400" cy="9144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22" name="Object 2"/>
          <p:cNvGraphicFramePr>
            <a:graphicFrameLocks noChangeAspect="1"/>
          </p:cNvGraphicFramePr>
          <p:nvPr/>
        </p:nvGraphicFramePr>
        <p:xfrm>
          <a:off x="2286000" y="0"/>
          <a:ext cx="4899025" cy="6858000"/>
        </p:xfrm>
        <a:graphic>
          <a:graphicData uri="http://schemas.openxmlformats.org/presentationml/2006/ole">
            <mc:AlternateContent xmlns:mc="http://schemas.openxmlformats.org/markup-compatibility/2006">
              <mc:Choice xmlns:v="urn:schemas-microsoft-com:vml" Requires="v">
                <p:oleObj name="Photo Editor Photo" r:id="rId2" imgW="3323810" imgH="5038095" progId="">
                  <p:embed/>
                </p:oleObj>
              </mc:Choice>
              <mc:Fallback>
                <p:oleObj name="Photo Editor Photo" r:id="rId2" imgW="3323810" imgH="5038095" progId="">
                  <p:embed/>
                  <p:pic>
                    <p:nvPicPr>
                      <p:cNvPr id="696322" name="Object 2"/>
                      <p:cNvPicPr>
                        <a:picLocks noChangeAspect="1" noChangeArrowheads="1"/>
                      </p:cNvPicPr>
                      <p:nvPr/>
                    </p:nvPicPr>
                    <p:blipFill>
                      <a:blip r:embed="rId3">
                        <a:extLst>
                          <a:ext uri="{28A0092B-C50C-407E-A947-70E740481C1C}">
                            <a14:useLocalDpi xmlns:a14="http://schemas.microsoft.com/office/drawing/2010/main" val="0"/>
                          </a:ext>
                        </a:extLst>
                      </a:blip>
                      <a:srcRect t="7655"/>
                      <a:stretch>
                        <a:fillRect/>
                      </a:stretch>
                    </p:blipFill>
                    <p:spPr bwMode="auto">
                      <a:xfrm>
                        <a:off x="2286000" y="0"/>
                        <a:ext cx="48990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3378" name="Title 3"/>
          <p:cNvSpPr>
            <a:spLocks noGrp="1"/>
          </p:cNvSpPr>
          <p:nvPr>
            <p:ph type="title" idx="4294967295"/>
          </p:nvPr>
        </p:nvSpPr>
        <p:spPr>
          <a:xfrm>
            <a:off x="0" y="152400"/>
            <a:ext cx="7772400" cy="1143000"/>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346" name="Object 2"/>
          <p:cNvGraphicFramePr>
            <a:graphicFrameLocks noChangeAspect="1"/>
          </p:cNvGraphicFramePr>
          <p:nvPr/>
        </p:nvGraphicFramePr>
        <p:xfrm>
          <a:off x="1219200" y="-20638"/>
          <a:ext cx="7010400" cy="6819901"/>
        </p:xfrm>
        <a:graphic>
          <a:graphicData uri="http://schemas.openxmlformats.org/presentationml/2006/ole">
            <mc:AlternateContent xmlns:mc="http://schemas.openxmlformats.org/markup-compatibility/2006">
              <mc:Choice xmlns:v="urn:schemas-microsoft-com:vml" Requires="v">
                <p:oleObj name="Photo Editor Photo" r:id="rId2" imgW="4590476" imgH="3657143" progId="">
                  <p:embed/>
                </p:oleObj>
              </mc:Choice>
              <mc:Fallback>
                <p:oleObj name="Photo Editor Photo" r:id="rId2" imgW="4590476" imgH="3657143" progId="">
                  <p:embed/>
                  <p:pic>
                    <p:nvPicPr>
                      <p:cNvPr id="697346" name="Object 2"/>
                      <p:cNvPicPr>
                        <a:picLocks noChangeAspect="1" noChangeArrowheads="1"/>
                      </p:cNvPicPr>
                      <p:nvPr/>
                    </p:nvPicPr>
                    <p:blipFill>
                      <a:blip r:embed="rId3">
                        <a:extLst>
                          <a:ext uri="{28A0092B-C50C-407E-A947-70E740481C1C}">
                            <a14:useLocalDpi xmlns:a14="http://schemas.microsoft.com/office/drawing/2010/main" val="0"/>
                          </a:ext>
                        </a:extLst>
                      </a:blip>
                      <a:srcRect l="25104" t="8549"/>
                      <a:stretch>
                        <a:fillRect/>
                      </a:stretch>
                    </p:blipFill>
                    <p:spPr bwMode="auto">
                      <a:xfrm>
                        <a:off x="1219200" y="-20638"/>
                        <a:ext cx="7010400" cy="68199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402" name="Title 3"/>
          <p:cNvSpPr>
            <a:spLocks noGrp="1"/>
          </p:cNvSpPr>
          <p:nvPr>
            <p:ph type="title" idx="4294967295"/>
          </p:nvPr>
        </p:nvSpPr>
        <p:spPr>
          <a:xfrm>
            <a:off x="0" y="1371600"/>
            <a:ext cx="7772400" cy="1143000"/>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8370" name="Object 2"/>
          <p:cNvGraphicFramePr>
            <a:graphicFrameLocks noChangeAspect="1"/>
          </p:cNvGraphicFramePr>
          <p:nvPr/>
        </p:nvGraphicFramePr>
        <p:xfrm>
          <a:off x="1524000" y="0"/>
          <a:ext cx="6267450" cy="6858000"/>
        </p:xfrm>
        <a:graphic>
          <a:graphicData uri="http://schemas.openxmlformats.org/presentationml/2006/ole">
            <mc:AlternateContent xmlns:mc="http://schemas.openxmlformats.org/markup-compatibility/2006">
              <mc:Choice xmlns:v="urn:schemas-microsoft-com:vml" Requires="v">
                <p:oleObj name="Photo Editor Photo" r:id="rId2" imgW="3533333" imgH="4382112" progId="">
                  <p:embed/>
                </p:oleObj>
              </mc:Choice>
              <mc:Fallback>
                <p:oleObj name="Photo Editor Photo" r:id="rId2" imgW="3533333" imgH="4382112" progId="">
                  <p:embed/>
                  <p:pic>
                    <p:nvPicPr>
                      <p:cNvPr id="698370" name="Object 2"/>
                      <p:cNvPicPr>
                        <a:picLocks noChangeAspect="1" noChangeArrowheads="1"/>
                      </p:cNvPicPr>
                      <p:nvPr/>
                    </p:nvPicPr>
                    <p:blipFill>
                      <a:blip r:embed="rId3">
                        <a:extLst>
                          <a:ext uri="{28A0092B-C50C-407E-A947-70E740481C1C}">
                            <a14:useLocalDpi xmlns:a14="http://schemas.microsoft.com/office/drawing/2010/main" val="0"/>
                          </a:ext>
                        </a:extLst>
                      </a:blip>
                      <a:srcRect t="11739"/>
                      <a:stretch>
                        <a:fillRect/>
                      </a:stretch>
                    </p:blipFill>
                    <p:spPr bwMode="auto">
                      <a:xfrm>
                        <a:off x="1524000" y="0"/>
                        <a:ext cx="62674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5426" name="Title 3"/>
          <p:cNvSpPr>
            <a:spLocks noGrp="1"/>
          </p:cNvSpPr>
          <p:nvPr>
            <p:ph type="title" idx="4294967295"/>
          </p:nvPr>
        </p:nvSpPr>
        <p:spPr>
          <a:xfrm>
            <a:off x="0" y="609600"/>
            <a:ext cx="7772400" cy="1143000"/>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394" name="Object 2"/>
          <p:cNvGraphicFramePr>
            <a:graphicFrameLocks noChangeAspect="1"/>
          </p:cNvGraphicFramePr>
          <p:nvPr/>
        </p:nvGraphicFramePr>
        <p:xfrm>
          <a:off x="2286000" y="0"/>
          <a:ext cx="4981575" cy="6858000"/>
        </p:xfrm>
        <a:graphic>
          <a:graphicData uri="http://schemas.openxmlformats.org/presentationml/2006/ole">
            <mc:AlternateContent xmlns:mc="http://schemas.openxmlformats.org/markup-compatibility/2006">
              <mc:Choice xmlns:v="urn:schemas-microsoft-com:vml" Requires="v">
                <p:oleObj name="Photo Editor Photo" r:id="rId2" imgW="3200000" imgH="4847619" progId="">
                  <p:embed/>
                </p:oleObj>
              </mc:Choice>
              <mc:Fallback>
                <p:oleObj name="Photo Editor Photo" r:id="rId2" imgW="3200000" imgH="4847619" progId="">
                  <p:embed/>
                  <p:pic>
                    <p:nvPicPr>
                      <p:cNvPr id="699394" name="Object 2"/>
                      <p:cNvPicPr>
                        <a:picLocks noChangeAspect="1" noChangeArrowheads="1"/>
                      </p:cNvPicPr>
                      <p:nvPr/>
                    </p:nvPicPr>
                    <p:blipFill>
                      <a:blip r:embed="rId3">
                        <a:extLst>
                          <a:ext uri="{28A0092B-C50C-407E-A947-70E740481C1C}">
                            <a14:useLocalDpi xmlns:a14="http://schemas.microsoft.com/office/drawing/2010/main" val="0"/>
                          </a:ext>
                        </a:extLst>
                      </a:blip>
                      <a:srcRect t="9135"/>
                      <a:stretch>
                        <a:fillRect/>
                      </a:stretch>
                    </p:blipFill>
                    <p:spPr bwMode="auto">
                      <a:xfrm>
                        <a:off x="2286000" y="0"/>
                        <a:ext cx="498157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6450" name="Title 2"/>
          <p:cNvSpPr>
            <a:spLocks noGrp="1"/>
          </p:cNvSpPr>
          <p:nvPr>
            <p:ph type="title" idx="4294967295"/>
          </p:nvPr>
        </p:nvSpPr>
        <p:spPr>
          <a:xfrm>
            <a:off x="0" y="609600"/>
            <a:ext cx="7772400" cy="1143000"/>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925" y="667648"/>
            <a:ext cx="9144000" cy="5715000"/>
          </a:xfrm>
          <a:prstGeom prst="rect">
            <a:avLst/>
          </a:prstGeom>
        </p:spPr>
      </p:pic>
      <p:sp>
        <p:nvSpPr>
          <p:cNvPr id="2" name="Title 1"/>
          <p:cNvSpPr>
            <a:spLocks noGrp="1"/>
          </p:cNvSpPr>
          <p:nvPr>
            <p:ph type="title"/>
          </p:nvPr>
        </p:nvSpPr>
        <p:spPr/>
        <p:txBody>
          <a:bodyPr/>
          <a:lstStyle/>
          <a:p>
            <a:r>
              <a:rPr lang="ar-JO" b="1" dirty="0"/>
              <a:t>التعيين المسبق</a:t>
            </a:r>
            <a:endParaRPr lang="en-US" b="1" dirty="0"/>
          </a:p>
        </p:txBody>
      </p:sp>
    </p:spTree>
    <p:extLst>
      <p:ext uri="{BB962C8B-B14F-4D97-AF65-F5344CB8AC3E}">
        <p14:creationId xmlns:p14="http://schemas.microsoft.com/office/powerpoint/2010/main" val="3395337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0418" name="Object 2"/>
          <p:cNvGraphicFramePr>
            <a:graphicFrameLocks noChangeAspect="1"/>
          </p:cNvGraphicFramePr>
          <p:nvPr/>
        </p:nvGraphicFramePr>
        <p:xfrm>
          <a:off x="152400" y="0"/>
          <a:ext cx="8915400" cy="6818313"/>
        </p:xfrm>
        <a:graphic>
          <a:graphicData uri="http://schemas.openxmlformats.org/presentationml/2006/ole">
            <mc:AlternateContent xmlns:mc="http://schemas.openxmlformats.org/markup-compatibility/2006">
              <mc:Choice xmlns:v="urn:schemas-microsoft-com:vml" Requires="v">
                <p:oleObj name="Photo Editor Photo" r:id="rId2" imgW="4580952" imgH="3638095" progId="">
                  <p:embed/>
                </p:oleObj>
              </mc:Choice>
              <mc:Fallback>
                <p:oleObj name="Photo Editor Photo" r:id="rId2" imgW="4580952" imgH="3638095" progId="">
                  <p:embed/>
                  <p:pic>
                    <p:nvPicPr>
                      <p:cNvPr id="700418" name="Object 2"/>
                      <p:cNvPicPr>
                        <a:picLocks noChangeAspect="1" noChangeArrowheads="1"/>
                      </p:cNvPicPr>
                      <p:nvPr/>
                    </p:nvPicPr>
                    <p:blipFill>
                      <a:blip r:embed="rId3">
                        <a:extLst>
                          <a:ext uri="{28A0092B-C50C-407E-A947-70E740481C1C}">
                            <a14:useLocalDpi xmlns:a14="http://schemas.microsoft.com/office/drawing/2010/main" val="0"/>
                          </a:ext>
                        </a:extLst>
                      </a:blip>
                      <a:srcRect l="6757" t="10210"/>
                      <a:stretch>
                        <a:fillRect/>
                      </a:stretch>
                    </p:blipFill>
                    <p:spPr bwMode="auto">
                      <a:xfrm>
                        <a:off x="152400" y="0"/>
                        <a:ext cx="8915400" cy="6818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7474" name="Title 3"/>
          <p:cNvSpPr>
            <a:spLocks noGrp="1"/>
          </p:cNvSpPr>
          <p:nvPr>
            <p:ph type="title" idx="4294967295"/>
          </p:nvPr>
        </p:nvSpPr>
        <p:spPr>
          <a:xfrm>
            <a:off x="1371600" y="2895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1442" name="Object 2"/>
          <p:cNvGraphicFramePr>
            <a:graphicFrameLocks noChangeAspect="1"/>
          </p:cNvGraphicFramePr>
          <p:nvPr/>
        </p:nvGraphicFramePr>
        <p:xfrm>
          <a:off x="0" y="0"/>
          <a:ext cx="6029325" cy="6858000"/>
        </p:xfrm>
        <a:graphic>
          <a:graphicData uri="http://schemas.openxmlformats.org/presentationml/2006/ole">
            <mc:AlternateContent xmlns:mc="http://schemas.openxmlformats.org/markup-compatibility/2006">
              <mc:Choice xmlns:v="urn:schemas-microsoft-com:vml" Requires="v">
                <p:oleObj name="Photo Editor Photo" r:id="rId2" imgW="3533333" imgH="4382112" progId="">
                  <p:embed/>
                </p:oleObj>
              </mc:Choice>
              <mc:Fallback>
                <p:oleObj name="Photo Editor Photo" r:id="rId2" imgW="3533333" imgH="4382112" progId="">
                  <p:embed/>
                  <p:pic>
                    <p:nvPicPr>
                      <p:cNvPr id="701442" name="Object 2"/>
                      <p:cNvPicPr>
                        <a:picLocks noChangeAspect="1" noChangeArrowheads="1"/>
                      </p:cNvPicPr>
                      <p:nvPr/>
                    </p:nvPicPr>
                    <p:blipFill>
                      <a:blip r:embed="rId3">
                        <a:extLst>
                          <a:ext uri="{28A0092B-C50C-407E-A947-70E740481C1C}">
                            <a14:useLocalDpi xmlns:a14="http://schemas.microsoft.com/office/drawing/2010/main" val="0"/>
                          </a:ext>
                        </a:extLst>
                      </a:blip>
                      <a:srcRect t="8261"/>
                      <a:stretch>
                        <a:fillRect/>
                      </a:stretch>
                    </p:blipFill>
                    <p:spPr bwMode="auto">
                      <a:xfrm>
                        <a:off x="0" y="0"/>
                        <a:ext cx="60293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8498"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2466" name="Object 2"/>
          <p:cNvGraphicFramePr>
            <a:graphicFrameLocks noChangeAspect="1"/>
          </p:cNvGraphicFramePr>
          <p:nvPr/>
        </p:nvGraphicFramePr>
        <p:xfrm>
          <a:off x="0" y="636588"/>
          <a:ext cx="9144000" cy="5099050"/>
        </p:xfrm>
        <a:graphic>
          <a:graphicData uri="http://schemas.openxmlformats.org/presentationml/2006/ole">
            <mc:AlternateContent xmlns:mc="http://schemas.openxmlformats.org/markup-compatibility/2006">
              <mc:Choice xmlns:v="urn:schemas-microsoft-com:vml" Requires="v">
                <p:oleObj name="Photo Editor Photo" r:id="rId2" imgW="4971429" imgH="3258005" progId="">
                  <p:embed/>
                </p:oleObj>
              </mc:Choice>
              <mc:Fallback>
                <p:oleObj name="Photo Editor Photo" r:id="rId2" imgW="4971429" imgH="3258005" progId="">
                  <p:embed/>
                  <p:pic>
                    <p:nvPicPr>
                      <p:cNvPr id="702466" name="Object 2"/>
                      <p:cNvPicPr>
                        <a:picLocks noChangeAspect="1" noChangeArrowheads="1"/>
                      </p:cNvPicPr>
                      <p:nvPr/>
                    </p:nvPicPr>
                    <p:blipFill>
                      <a:blip r:embed="rId3">
                        <a:extLst>
                          <a:ext uri="{28A0092B-C50C-407E-A947-70E740481C1C}">
                            <a14:useLocalDpi xmlns:a14="http://schemas.microsoft.com/office/drawing/2010/main" val="0"/>
                          </a:ext>
                        </a:extLst>
                      </a:blip>
                      <a:srcRect b="14912"/>
                      <a:stretch>
                        <a:fillRect/>
                      </a:stretch>
                    </p:blipFill>
                    <p:spPr bwMode="auto">
                      <a:xfrm>
                        <a:off x="0" y="636588"/>
                        <a:ext cx="9144000" cy="5099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9522"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3490" name="Object 2"/>
          <p:cNvGraphicFramePr>
            <a:graphicFrameLocks noChangeAspect="1"/>
          </p:cNvGraphicFramePr>
          <p:nvPr/>
        </p:nvGraphicFramePr>
        <p:xfrm>
          <a:off x="2362200" y="0"/>
          <a:ext cx="4837113" cy="6858000"/>
        </p:xfrm>
        <a:graphic>
          <a:graphicData uri="http://schemas.openxmlformats.org/presentationml/2006/ole">
            <mc:AlternateContent xmlns:mc="http://schemas.openxmlformats.org/markup-compatibility/2006">
              <mc:Choice xmlns:v="urn:schemas-microsoft-com:vml" Requires="v">
                <p:oleObj name="Photo Editor Photo" r:id="rId2" imgW="3010320" imgH="4571429" progId="">
                  <p:embed/>
                </p:oleObj>
              </mc:Choice>
              <mc:Fallback>
                <p:oleObj name="Photo Editor Photo" r:id="rId2" imgW="3010320" imgH="4571429" progId="">
                  <p:embed/>
                  <p:pic>
                    <p:nvPicPr>
                      <p:cNvPr id="703490" name="Object 2"/>
                      <p:cNvPicPr>
                        <a:picLocks noChangeAspect="1" noChangeArrowheads="1"/>
                      </p:cNvPicPr>
                      <p:nvPr/>
                    </p:nvPicPr>
                    <p:blipFill>
                      <a:blip r:embed="rId3">
                        <a:extLst>
                          <a:ext uri="{28A0092B-C50C-407E-A947-70E740481C1C}">
                            <a14:useLocalDpi xmlns:a14="http://schemas.microsoft.com/office/drawing/2010/main" val="0"/>
                          </a:ext>
                        </a:extLst>
                      </a:blip>
                      <a:srcRect t="6667"/>
                      <a:stretch>
                        <a:fillRect/>
                      </a:stretch>
                    </p:blipFill>
                    <p:spPr bwMode="auto">
                      <a:xfrm>
                        <a:off x="2362200" y="0"/>
                        <a:ext cx="48371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0546"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4514" name="Object 2"/>
          <p:cNvGraphicFramePr>
            <a:graphicFrameLocks noChangeAspect="1"/>
          </p:cNvGraphicFramePr>
          <p:nvPr/>
        </p:nvGraphicFramePr>
        <p:xfrm>
          <a:off x="2298700" y="0"/>
          <a:ext cx="4940300"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704514" name="Object 2"/>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98700" y="0"/>
                        <a:ext cx="49403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1570" name="Title 2"/>
          <p:cNvSpPr>
            <a:spLocks noGrp="1"/>
          </p:cNvSpPr>
          <p:nvPr>
            <p:ph type="title" idx="4294967295"/>
          </p:nvPr>
        </p:nvSpPr>
        <p:spPr>
          <a:xfrm>
            <a:off x="0" y="0"/>
            <a:ext cx="7772400" cy="8382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5538" name="Object 2"/>
          <p:cNvGraphicFramePr>
            <a:graphicFrameLocks noChangeAspect="1"/>
          </p:cNvGraphicFramePr>
          <p:nvPr/>
        </p:nvGraphicFramePr>
        <p:xfrm>
          <a:off x="2209800" y="0"/>
          <a:ext cx="5013325" cy="6858000"/>
        </p:xfrm>
        <a:graphic>
          <a:graphicData uri="http://schemas.openxmlformats.org/presentationml/2006/ole">
            <mc:AlternateContent xmlns:mc="http://schemas.openxmlformats.org/markup-compatibility/2006">
              <mc:Choice xmlns:v="urn:schemas-microsoft-com:vml" Requires="v">
                <p:oleObj name="Photo Editor Photo" r:id="rId2" imgW="3533333" imgH="5249008" progId="">
                  <p:embed/>
                </p:oleObj>
              </mc:Choice>
              <mc:Fallback>
                <p:oleObj name="Photo Editor Photo" r:id="rId2" imgW="3533333" imgH="5249008" progId="">
                  <p:embed/>
                  <p:pic>
                    <p:nvPicPr>
                      <p:cNvPr id="705538" name="Object 2"/>
                      <p:cNvPicPr>
                        <a:picLocks noChangeAspect="1" noChangeArrowheads="1"/>
                      </p:cNvPicPr>
                      <p:nvPr/>
                    </p:nvPicPr>
                    <p:blipFill>
                      <a:blip r:embed="rId3">
                        <a:extLst>
                          <a:ext uri="{28A0092B-C50C-407E-A947-70E740481C1C}">
                            <a14:useLocalDpi xmlns:a14="http://schemas.microsoft.com/office/drawing/2010/main" val="0"/>
                          </a:ext>
                        </a:extLst>
                      </a:blip>
                      <a:srcRect t="7895"/>
                      <a:stretch>
                        <a:fillRect/>
                      </a:stretch>
                    </p:blipFill>
                    <p:spPr bwMode="auto">
                      <a:xfrm>
                        <a:off x="2209800" y="0"/>
                        <a:ext cx="50133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594" name="Title 2"/>
          <p:cNvSpPr>
            <a:spLocks noGrp="1"/>
          </p:cNvSpPr>
          <p:nvPr>
            <p:ph type="title" idx="4294967295"/>
          </p:nvPr>
        </p:nvSpPr>
        <p:spPr>
          <a:xfrm>
            <a:off x="0" y="1371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62" name="Object 2"/>
          <p:cNvGraphicFramePr>
            <a:graphicFrameLocks noChangeAspect="1"/>
          </p:cNvGraphicFramePr>
          <p:nvPr/>
        </p:nvGraphicFramePr>
        <p:xfrm>
          <a:off x="0" y="614363"/>
          <a:ext cx="9144000" cy="5557837"/>
        </p:xfrm>
        <a:graphic>
          <a:graphicData uri="http://schemas.openxmlformats.org/presentationml/2006/ole">
            <mc:AlternateContent xmlns:mc="http://schemas.openxmlformats.org/markup-compatibility/2006">
              <mc:Choice xmlns:v="urn:schemas-microsoft-com:vml" Requires="v">
                <p:oleObj name="Photo Editor Photo" r:id="rId2" imgW="6095238" imgH="4057143" progId="">
                  <p:embed/>
                </p:oleObj>
              </mc:Choice>
              <mc:Fallback>
                <p:oleObj name="Photo Editor Photo" r:id="rId2" imgW="6095238" imgH="4057143" progId="">
                  <p:embed/>
                  <p:pic>
                    <p:nvPicPr>
                      <p:cNvPr id="706562" name="Object 2"/>
                      <p:cNvPicPr>
                        <a:picLocks noChangeAspect="1" noChangeArrowheads="1"/>
                      </p:cNvPicPr>
                      <p:nvPr/>
                    </p:nvPicPr>
                    <p:blipFill>
                      <a:blip r:embed="rId3">
                        <a:extLst>
                          <a:ext uri="{28A0092B-C50C-407E-A947-70E740481C1C}">
                            <a14:useLocalDpi xmlns:a14="http://schemas.microsoft.com/office/drawing/2010/main" val="0"/>
                          </a:ext>
                        </a:extLst>
                      </a:blip>
                      <a:srcRect t="8685"/>
                      <a:stretch>
                        <a:fillRect/>
                      </a:stretch>
                    </p:blipFill>
                    <p:spPr bwMode="auto">
                      <a:xfrm>
                        <a:off x="0" y="614363"/>
                        <a:ext cx="9144000" cy="5557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3618" name="Title 2"/>
          <p:cNvSpPr>
            <a:spLocks noGrp="1"/>
          </p:cNvSpPr>
          <p:nvPr>
            <p:ph type="title" idx="4294967295"/>
          </p:nvPr>
        </p:nvSpPr>
        <p:spPr>
          <a:xfrm>
            <a:off x="0" y="-26988"/>
            <a:ext cx="7772400" cy="730251"/>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586" name="Object 2"/>
          <p:cNvGraphicFramePr>
            <a:graphicFrameLocks noChangeAspect="1"/>
          </p:cNvGraphicFramePr>
          <p:nvPr/>
        </p:nvGraphicFramePr>
        <p:xfrm>
          <a:off x="2057400" y="0"/>
          <a:ext cx="5175250" cy="6858000"/>
        </p:xfrm>
        <a:graphic>
          <a:graphicData uri="http://schemas.openxmlformats.org/presentationml/2006/ole">
            <mc:AlternateContent xmlns:mc="http://schemas.openxmlformats.org/markup-compatibility/2006">
              <mc:Choice xmlns:v="urn:schemas-microsoft-com:vml" Requires="v">
                <p:oleObj name="Photo Editor Photo" r:id="rId2" imgW="3048426" imgH="4571429" progId="">
                  <p:embed/>
                </p:oleObj>
              </mc:Choice>
              <mc:Fallback>
                <p:oleObj name="Photo Editor Photo" r:id="rId2" imgW="3048426" imgH="4571429" progId="">
                  <p:embed/>
                  <p:pic>
                    <p:nvPicPr>
                      <p:cNvPr id="707586" name="Object 2"/>
                      <p:cNvPicPr>
                        <a:picLocks noChangeAspect="1" noChangeArrowheads="1"/>
                      </p:cNvPicPr>
                      <p:nvPr/>
                    </p:nvPicPr>
                    <p:blipFill>
                      <a:blip r:embed="rId3">
                        <a:extLst>
                          <a:ext uri="{28A0092B-C50C-407E-A947-70E740481C1C}">
                            <a14:useLocalDpi xmlns:a14="http://schemas.microsoft.com/office/drawing/2010/main" val="0"/>
                          </a:ext>
                        </a:extLst>
                      </a:blip>
                      <a:srcRect b="11667"/>
                      <a:stretch>
                        <a:fillRect/>
                      </a:stretch>
                    </p:blipFill>
                    <p:spPr bwMode="auto">
                      <a:xfrm>
                        <a:off x="2057400" y="0"/>
                        <a:ext cx="51752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4642" name="Title 2"/>
          <p:cNvSpPr>
            <a:spLocks noGrp="1"/>
          </p:cNvSpPr>
          <p:nvPr>
            <p:ph type="title" idx="4294967295"/>
          </p:nvPr>
        </p:nvSpPr>
        <p:spPr>
          <a:xfrm>
            <a:off x="0" y="609600"/>
            <a:ext cx="7772400" cy="1143000"/>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8610" name="Object 2"/>
          <p:cNvGraphicFramePr>
            <a:graphicFrameLocks noChangeAspect="1"/>
          </p:cNvGraphicFramePr>
          <p:nvPr/>
        </p:nvGraphicFramePr>
        <p:xfrm>
          <a:off x="762000" y="0"/>
          <a:ext cx="7696200" cy="6846888"/>
        </p:xfrm>
        <a:graphic>
          <a:graphicData uri="http://schemas.openxmlformats.org/presentationml/2006/ole">
            <mc:AlternateContent xmlns:mc="http://schemas.openxmlformats.org/markup-compatibility/2006">
              <mc:Choice xmlns:v="urn:schemas-microsoft-com:vml" Requires="v">
                <p:oleObj name="Photo Editor Photo" r:id="rId2" imgW="6095238" imgH="4067743" progId="">
                  <p:embed/>
                </p:oleObj>
              </mc:Choice>
              <mc:Fallback>
                <p:oleObj name="Photo Editor Photo" r:id="rId2" imgW="6095238" imgH="4067743" progId="">
                  <p:embed/>
                  <p:pic>
                    <p:nvPicPr>
                      <p:cNvPr id="708610" name="Object 2"/>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762000" y="0"/>
                        <a:ext cx="7696200" cy="6846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5666" name="Title 2"/>
          <p:cNvSpPr>
            <a:spLocks noGrp="1"/>
          </p:cNvSpPr>
          <p:nvPr>
            <p:ph type="title" idx="4294967295"/>
          </p:nvPr>
        </p:nvSpPr>
        <p:spPr>
          <a:xfrm>
            <a:off x="0" y="609600"/>
            <a:ext cx="7772400" cy="1143000"/>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634" name="Object 2"/>
          <p:cNvGraphicFramePr>
            <a:graphicFrameLocks noChangeAspect="1"/>
          </p:cNvGraphicFramePr>
          <p:nvPr/>
        </p:nvGraphicFramePr>
        <p:xfrm>
          <a:off x="838200" y="0"/>
          <a:ext cx="7620000" cy="6842125"/>
        </p:xfrm>
        <a:graphic>
          <a:graphicData uri="http://schemas.openxmlformats.org/presentationml/2006/ole">
            <mc:AlternateContent xmlns:mc="http://schemas.openxmlformats.org/markup-compatibility/2006">
              <mc:Choice xmlns:v="urn:schemas-microsoft-com:vml" Requires="v">
                <p:oleObj name="Photo Editor Photo" r:id="rId2" imgW="4105848" imgH="4172532" progId="">
                  <p:embed/>
                </p:oleObj>
              </mc:Choice>
              <mc:Fallback>
                <p:oleObj name="Photo Editor Photo" r:id="rId2" imgW="4105848" imgH="4172532" progId="">
                  <p:embed/>
                  <p:pic>
                    <p:nvPicPr>
                      <p:cNvPr id="709634" name="Object 2"/>
                      <p:cNvPicPr>
                        <a:picLocks noChangeAspect="1" noChangeArrowheads="1"/>
                      </p:cNvPicPr>
                      <p:nvPr/>
                    </p:nvPicPr>
                    <p:blipFill>
                      <a:blip r:embed="rId3">
                        <a:extLst>
                          <a:ext uri="{28A0092B-C50C-407E-A947-70E740481C1C}">
                            <a14:useLocalDpi xmlns:a14="http://schemas.microsoft.com/office/drawing/2010/main" val="0"/>
                          </a:ext>
                        </a:extLst>
                      </a:blip>
                      <a:srcRect b="11644"/>
                      <a:stretch>
                        <a:fillRect/>
                      </a:stretch>
                    </p:blipFill>
                    <p:spPr bwMode="auto">
                      <a:xfrm>
                        <a:off x="838200" y="0"/>
                        <a:ext cx="7620000" cy="684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6690"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شروط في الإختيار</a:t>
            </a:r>
            <a:endParaRPr lang="en-US"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2" y="3511985"/>
            <a:ext cx="5128590" cy="769441"/>
          </a:xfrm>
          <a:prstGeom prst="rect">
            <a:avLst/>
          </a:prstGeom>
          <a:noFill/>
        </p:spPr>
        <p:txBody>
          <a:bodyPr wrap="square">
            <a:spAutoFit/>
          </a:bodyPr>
          <a:lstStyle/>
          <a:p>
            <a:pPr algn="ctr">
              <a:defRPr/>
            </a:pPr>
            <a:r>
              <a:rPr lang="ar-JO" altLang="zh-CN" sz="4400" dirty="0">
                <a:solidFill>
                  <a:srgbClr val="FFFF00"/>
                </a:solidFill>
                <a:latin typeface="Arial" panose="020B0604020202020204" pitchFamily="34" charset="0"/>
                <a:ea typeface="MS PGothic" panose="020B0600070205080204" pitchFamily="34" charset="-128"/>
                <a:cs typeface="Arial" panose="020B0604020202020204" pitchFamily="34" charset="0"/>
              </a:rPr>
              <a:t>كفارة محدودة</a:t>
            </a:r>
            <a:endParaRPr lang="en-US" sz="4400" b="1" dirty="0">
              <a:solidFill>
                <a:srgbClr val="FFFFFF"/>
              </a:solidFill>
              <a:effectLst>
                <a:glow rad="127000">
                  <a:schemeClr val="tx1"/>
                </a:glow>
              </a:effectLst>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p:cNvSpPr/>
          <p:nvPr/>
        </p:nvSpPr>
        <p:spPr>
          <a:xfrm>
            <a:off x="2" y="1371921"/>
            <a:ext cx="5128589" cy="769441"/>
          </a:xfrm>
          <a:prstGeom prst="rect">
            <a:avLst/>
          </a:prstGeom>
          <a:noFill/>
        </p:spPr>
        <p:txBody>
          <a:bodyPr wrap="square">
            <a:spAutoFit/>
          </a:bodyPr>
          <a:lstStyle/>
          <a:p>
            <a:pPr algn="ctr"/>
            <a:r>
              <a:rPr lang="ar-JO" altLang="zh-SG" sz="4400" dirty="0">
                <a:solidFill>
                  <a:srgbClr val="FFFF00"/>
                </a:solidFill>
                <a:latin typeface="Arial" panose="020B0604020202020204" pitchFamily="34" charset="0"/>
                <a:ea typeface="MS PGothic" panose="020B0600070205080204" pitchFamily="34" charset="-128"/>
                <a:cs typeface="Arial" panose="020B0604020202020204" pitchFamily="34" charset="0"/>
              </a:rPr>
              <a:t>فساد كامل</a:t>
            </a:r>
            <a:endParaRPr lang="en-SG" sz="44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5" name="Rectangle 4"/>
          <p:cNvSpPr/>
          <p:nvPr/>
        </p:nvSpPr>
        <p:spPr>
          <a:xfrm>
            <a:off x="2" y="2501671"/>
            <a:ext cx="5128589" cy="707886"/>
          </a:xfrm>
          <a:prstGeom prst="rect">
            <a:avLst/>
          </a:prstGeom>
          <a:noFill/>
        </p:spPr>
        <p:txBody>
          <a:bodyPr wrap="square">
            <a:spAutoFit/>
          </a:bodyPr>
          <a:lstStyle/>
          <a:p>
            <a:pPr algn="ctr"/>
            <a:r>
              <a:rPr lang="ar-JO" altLang="zh-CN" sz="4000" dirty="0">
                <a:solidFill>
                  <a:srgbClr val="FFFF00"/>
                </a:solidFill>
                <a:latin typeface="Arial" panose="020B0604020202020204" pitchFamily="34" charset="0"/>
                <a:ea typeface="MS PGothic" panose="020B0600070205080204" pitchFamily="34" charset="-128"/>
                <a:cs typeface="Arial" panose="020B0604020202020204" pitchFamily="34" charset="0"/>
              </a:rPr>
              <a:t>إختيار غير مشروط</a:t>
            </a:r>
            <a:endParaRPr lang="en-SG" sz="40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p:cNvSpPr/>
          <p:nvPr/>
        </p:nvSpPr>
        <p:spPr>
          <a:xfrm>
            <a:off x="-9851" y="4527648"/>
            <a:ext cx="5138444" cy="707886"/>
          </a:xfrm>
          <a:prstGeom prst="rect">
            <a:avLst/>
          </a:prstGeom>
          <a:noFill/>
        </p:spPr>
        <p:txBody>
          <a:bodyPr wrap="square">
            <a:spAutoFit/>
          </a:bodyPr>
          <a:lstStyle/>
          <a:p>
            <a:pPr algn="ctr"/>
            <a:r>
              <a:rPr lang="ar-JO" altLang="zh-CN" sz="4000" dirty="0">
                <a:solidFill>
                  <a:srgbClr val="FFFF00"/>
                </a:solidFill>
                <a:latin typeface="Arial" panose="020B0604020202020204" pitchFamily="34" charset="0"/>
                <a:ea typeface="MS PGothic" panose="020B0600070205080204" pitchFamily="34" charset="-128"/>
                <a:cs typeface="Arial" panose="020B0604020202020204" pitchFamily="34" charset="0"/>
              </a:rPr>
              <a:t>نعمة لا تقاوم</a:t>
            </a:r>
            <a:endParaRPr lang="en-SG" sz="40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7" name="Rectangle 6"/>
          <p:cNvSpPr/>
          <p:nvPr/>
        </p:nvSpPr>
        <p:spPr>
          <a:xfrm>
            <a:off x="0" y="5615645"/>
            <a:ext cx="5128589" cy="769441"/>
          </a:xfrm>
          <a:prstGeom prst="rect">
            <a:avLst/>
          </a:prstGeom>
          <a:noFill/>
        </p:spPr>
        <p:txBody>
          <a:bodyPr wrap="square">
            <a:spAutoFit/>
          </a:bodyPr>
          <a:lstStyle/>
          <a:p>
            <a:pPr algn="ctr"/>
            <a:r>
              <a:rPr lang="ar-JO" altLang="zh-CN" sz="4400" dirty="0">
                <a:solidFill>
                  <a:srgbClr val="FFFF00"/>
                </a:solidFill>
                <a:latin typeface="Arial" panose="020B0604020202020204" pitchFamily="34" charset="0"/>
                <a:ea typeface="MS PGothic" panose="020B0600070205080204" pitchFamily="34" charset="-128"/>
                <a:cs typeface="Arial" panose="020B0604020202020204" pitchFamily="34" charset="0"/>
              </a:rPr>
              <a:t>مثابرة القديسين</a:t>
            </a:r>
            <a:endParaRPr lang="en-SG" sz="44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9" name="Down Arrow 8"/>
          <p:cNvSpPr/>
          <p:nvPr/>
        </p:nvSpPr>
        <p:spPr bwMode="auto">
          <a:xfrm rot="3761867">
            <a:off x="5270986" y="2193487"/>
            <a:ext cx="1118195" cy="616368"/>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16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0658" name="Object 2"/>
          <p:cNvGraphicFramePr>
            <a:graphicFrameLocks noChangeAspect="1"/>
          </p:cNvGraphicFramePr>
          <p:nvPr/>
        </p:nvGraphicFramePr>
        <p:xfrm>
          <a:off x="990600" y="0"/>
          <a:ext cx="7315200" cy="6813550"/>
        </p:xfrm>
        <a:graphic>
          <a:graphicData uri="http://schemas.openxmlformats.org/presentationml/2006/ole">
            <mc:AlternateContent xmlns:mc="http://schemas.openxmlformats.org/markup-compatibility/2006">
              <mc:Choice xmlns:v="urn:schemas-microsoft-com:vml" Requires="v">
                <p:oleObj name="Photo Editor Photo" r:id="rId2" imgW="3820058" imgH="3914286" progId="">
                  <p:embed/>
                </p:oleObj>
              </mc:Choice>
              <mc:Fallback>
                <p:oleObj name="Photo Editor Photo" r:id="rId2" imgW="3820058" imgH="3914286" progId="">
                  <p:embed/>
                  <p:pic>
                    <p:nvPicPr>
                      <p:cNvPr id="710658" name="Object 2"/>
                      <p:cNvPicPr>
                        <a:picLocks noChangeAspect="1" noChangeArrowheads="1"/>
                      </p:cNvPicPr>
                      <p:nvPr/>
                    </p:nvPicPr>
                    <p:blipFill>
                      <a:blip r:embed="rId3">
                        <a:extLst>
                          <a:ext uri="{28A0092B-C50C-407E-A947-70E740481C1C}">
                            <a14:useLocalDpi xmlns:a14="http://schemas.microsoft.com/office/drawing/2010/main" val="0"/>
                          </a:ext>
                        </a:extLst>
                      </a:blip>
                      <a:srcRect t="9125"/>
                      <a:stretch>
                        <a:fillRect/>
                      </a:stretch>
                    </p:blipFill>
                    <p:spPr bwMode="auto">
                      <a:xfrm>
                        <a:off x="990600" y="0"/>
                        <a:ext cx="7315200" cy="681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7714"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1682" name="Object 2"/>
          <p:cNvGraphicFramePr>
            <a:graphicFrameLocks noChangeAspect="1"/>
          </p:cNvGraphicFramePr>
          <p:nvPr/>
        </p:nvGraphicFramePr>
        <p:xfrm>
          <a:off x="0" y="590550"/>
          <a:ext cx="9144000" cy="5429250"/>
        </p:xfrm>
        <a:graphic>
          <a:graphicData uri="http://schemas.openxmlformats.org/presentationml/2006/ole">
            <mc:AlternateContent xmlns:mc="http://schemas.openxmlformats.org/markup-compatibility/2006">
              <mc:Choice xmlns:v="urn:schemas-microsoft-com:vml" Requires="v">
                <p:oleObj name="Photo Editor Photo" r:id="rId2" imgW="6095238" imgH="4038095" progId="">
                  <p:embed/>
                </p:oleObj>
              </mc:Choice>
              <mc:Fallback>
                <p:oleObj name="Photo Editor Photo" r:id="rId2" imgW="6095238" imgH="4038095" progId="">
                  <p:embed/>
                  <p:pic>
                    <p:nvPicPr>
                      <p:cNvPr id="711682" name="Object 2"/>
                      <p:cNvPicPr>
                        <a:picLocks noChangeAspect="1" noChangeArrowheads="1"/>
                      </p:cNvPicPr>
                      <p:nvPr/>
                    </p:nvPicPr>
                    <p:blipFill>
                      <a:blip r:embed="rId3">
                        <a:extLst>
                          <a:ext uri="{28A0092B-C50C-407E-A947-70E740481C1C}">
                            <a14:useLocalDpi xmlns:a14="http://schemas.microsoft.com/office/drawing/2010/main" val="0"/>
                          </a:ext>
                        </a:extLst>
                      </a:blip>
                      <a:srcRect t="10378"/>
                      <a:stretch>
                        <a:fillRect/>
                      </a:stretch>
                    </p:blipFill>
                    <p:spPr bwMode="auto">
                      <a:xfrm>
                        <a:off x="0" y="590550"/>
                        <a:ext cx="9144000" cy="5429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8738" name="Title 2"/>
          <p:cNvSpPr>
            <a:spLocks noGrp="1"/>
          </p:cNvSpPr>
          <p:nvPr>
            <p:ph type="title" idx="4294967295"/>
          </p:nvPr>
        </p:nvSpPr>
        <p:spPr>
          <a:xfrm>
            <a:off x="0" y="-26988"/>
            <a:ext cx="7772400" cy="658813"/>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2706" name="Object 2"/>
          <p:cNvGraphicFramePr>
            <a:graphicFrameLocks noChangeAspect="1"/>
          </p:cNvGraphicFramePr>
          <p:nvPr/>
        </p:nvGraphicFramePr>
        <p:xfrm>
          <a:off x="0" y="609600"/>
          <a:ext cx="9144000" cy="5260975"/>
        </p:xfrm>
        <a:graphic>
          <a:graphicData uri="http://schemas.openxmlformats.org/presentationml/2006/ole">
            <mc:AlternateContent xmlns:mc="http://schemas.openxmlformats.org/markup-compatibility/2006">
              <mc:Choice xmlns:v="urn:schemas-microsoft-com:vml" Requires="v">
                <p:oleObj name="Photo Editor Photo" r:id="rId2" imgW="4990476" imgH="3304762" progId="">
                  <p:embed/>
                </p:oleObj>
              </mc:Choice>
              <mc:Fallback>
                <p:oleObj name="Photo Editor Photo" r:id="rId2" imgW="4990476" imgH="3304762" progId="">
                  <p:embed/>
                  <p:pic>
                    <p:nvPicPr>
                      <p:cNvPr id="712706" name="Object 2"/>
                      <p:cNvPicPr>
                        <a:picLocks noChangeAspect="1" noChangeArrowheads="1"/>
                      </p:cNvPicPr>
                      <p:nvPr/>
                    </p:nvPicPr>
                    <p:blipFill>
                      <a:blip r:embed="rId3">
                        <a:extLst>
                          <a:ext uri="{28A0092B-C50C-407E-A947-70E740481C1C}">
                            <a14:useLocalDpi xmlns:a14="http://schemas.microsoft.com/office/drawing/2010/main" val="0"/>
                          </a:ext>
                        </a:extLst>
                      </a:blip>
                      <a:srcRect b="13112"/>
                      <a:stretch>
                        <a:fillRect/>
                      </a:stretch>
                    </p:blipFill>
                    <p:spPr bwMode="auto">
                      <a:xfrm>
                        <a:off x="0" y="609600"/>
                        <a:ext cx="9144000" cy="5260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9762" name="Title 2"/>
          <p:cNvSpPr>
            <a:spLocks noGrp="1"/>
          </p:cNvSpPr>
          <p:nvPr>
            <p:ph type="title" idx="4294967295"/>
          </p:nvPr>
        </p:nvSpPr>
        <p:spPr>
          <a:xfrm>
            <a:off x="0" y="609600"/>
            <a:ext cx="7772400" cy="1143000"/>
          </a:xfrm>
        </p:spPr>
        <p:txBody>
          <a:bodyPr/>
          <a:lstStyle/>
          <a:p>
            <a:pPr eaLnBrk="1" hangingPunct="1">
              <a:defRPr/>
            </a:pPr>
            <a:r>
              <a:rPr lang="ar-SA" dirty="0">
                <a:latin typeface="Arial" panose="020B0604020202020204" pitchFamily="34" charset="0"/>
                <a:ea typeface="ＭＳ Ｐゴシック" charset="-128"/>
                <a:cs typeface="Arial" panose="020B0604020202020204" pitchFamily="34" charset="0"/>
              </a:rPr>
              <a:t>م</a:t>
            </a:r>
            <a:r>
              <a:rPr lang="ar-JO" dirty="0">
                <a:latin typeface="Arial" panose="020B0604020202020204" pitchFamily="34" charset="0"/>
                <a:ea typeface="ＭＳ Ｐゴシック" charset="-128"/>
                <a:cs typeface="Arial" panose="020B0604020202020204" pitchFamily="34" charset="0"/>
              </a:rPr>
              <a:t>ُ</a:t>
            </a:r>
            <a:r>
              <a:rPr lang="ar-SA" dirty="0">
                <a:latin typeface="Arial" panose="020B0604020202020204" pitchFamily="34" charset="0"/>
                <a:ea typeface="ＭＳ Ｐゴシック" charset="-128"/>
                <a:cs typeface="Arial" panose="020B0604020202020204" pitchFamily="34" charset="0"/>
              </a:rPr>
              <a:t>دان?</a:t>
            </a:r>
            <a:r>
              <a:rPr lang="en-US" dirty="0">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3730" name="Object 2"/>
          <p:cNvGraphicFramePr>
            <a:graphicFrameLocks noChangeAspect="1"/>
          </p:cNvGraphicFramePr>
          <p:nvPr/>
        </p:nvGraphicFramePr>
        <p:xfrm>
          <a:off x="0" y="468313"/>
          <a:ext cx="9144000" cy="5551487"/>
        </p:xfrm>
        <a:graphic>
          <a:graphicData uri="http://schemas.openxmlformats.org/presentationml/2006/ole">
            <mc:AlternateContent xmlns:mc="http://schemas.openxmlformats.org/markup-compatibility/2006">
              <mc:Choice xmlns:v="urn:schemas-microsoft-com:vml" Requires="v">
                <p:oleObj name="Photo Editor Photo" r:id="rId2" imgW="6095238" imgH="4048690" progId="">
                  <p:embed/>
                </p:oleObj>
              </mc:Choice>
              <mc:Fallback>
                <p:oleObj name="Photo Editor Photo" r:id="rId2" imgW="6095238" imgH="4048690" progId="">
                  <p:embed/>
                  <p:pic>
                    <p:nvPicPr>
                      <p:cNvPr id="713730" name="Object 2"/>
                      <p:cNvPicPr>
                        <a:picLocks noChangeAspect="1" noChangeArrowheads="1"/>
                      </p:cNvPicPr>
                      <p:nvPr/>
                    </p:nvPicPr>
                    <p:blipFill>
                      <a:blip r:embed="rId3">
                        <a:extLst>
                          <a:ext uri="{28A0092B-C50C-407E-A947-70E740481C1C}">
                            <a14:useLocalDpi xmlns:a14="http://schemas.microsoft.com/office/drawing/2010/main" val="0"/>
                          </a:ext>
                        </a:extLst>
                      </a:blip>
                      <a:srcRect t="8588"/>
                      <a:stretch>
                        <a:fillRect/>
                      </a:stretch>
                    </p:blipFill>
                    <p:spPr bwMode="auto">
                      <a:xfrm>
                        <a:off x="0" y="468313"/>
                        <a:ext cx="9144000" cy="5551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0786" name="Title 2"/>
          <p:cNvSpPr>
            <a:spLocks noGrp="1"/>
          </p:cNvSpPr>
          <p:nvPr>
            <p:ph type="title" idx="4294967295"/>
          </p:nvPr>
        </p:nvSpPr>
        <p:spPr>
          <a:xfrm>
            <a:off x="0" y="152400"/>
            <a:ext cx="7772400" cy="1143000"/>
          </a:xfrm>
        </p:spPr>
        <p:txBody>
          <a:bodyPr/>
          <a:lstStyle/>
          <a:p>
            <a:pPr eaLnBrk="1" hangingPunct="1">
              <a:defRPr/>
            </a:pPr>
            <a:r>
              <a:rPr lang="ar-SA" dirty="0">
                <a:solidFill>
                  <a:srgbClr val="FFFFFF"/>
                </a:solidFill>
                <a:latin typeface="Arial" panose="020B0604020202020204" pitchFamily="34" charset="0"/>
                <a:ea typeface="ＭＳ Ｐゴシック" charset="-128"/>
                <a:cs typeface="Arial" panose="020B0604020202020204" pitchFamily="34" charset="0"/>
              </a:rPr>
              <a:t>م</a:t>
            </a:r>
            <a:r>
              <a:rPr lang="ar-JO" dirty="0">
                <a:solidFill>
                  <a:srgbClr val="FFFFFF"/>
                </a:solidFill>
                <a:latin typeface="Arial" panose="020B0604020202020204" pitchFamily="34" charset="0"/>
                <a:ea typeface="ＭＳ Ｐゴシック" charset="-128"/>
                <a:cs typeface="Arial" panose="020B0604020202020204" pitchFamily="34" charset="0"/>
              </a:rPr>
              <a:t>ُ</a:t>
            </a:r>
            <a:r>
              <a:rPr lang="ar-SA" dirty="0">
                <a:solidFill>
                  <a:srgbClr val="FFFFFF"/>
                </a:solidFill>
                <a:latin typeface="Arial" panose="020B0604020202020204" pitchFamily="34" charset="0"/>
                <a:ea typeface="ＭＳ Ｐゴシック" charset="-128"/>
                <a:cs typeface="Arial" panose="020B0604020202020204" pitchFamily="34" charset="0"/>
              </a:rPr>
              <a:t>دان?</a:t>
            </a:r>
            <a:r>
              <a:rPr lang="en-US" dirty="0">
                <a:solidFill>
                  <a:srgbClr val="FFFFFF"/>
                </a:solidFill>
                <a:latin typeface="Arial" panose="020B0604020202020204" pitchFamily="34" charset="0"/>
                <a:ea typeface="ＭＳ Ｐゴシック" charset="-128"/>
                <a:cs typeface="Arial" panose="020B0604020202020204" pitchFamily="34" charset="0"/>
              </a:rPr>
              <a:t> </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55576" y="7056784"/>
            <a:ext cx="7848600" cy="1484784"/>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5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讓 全 世 界 都 知 道</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～直到全地，直到地極～</a:t>
            </a:r>
          </a:p>
        </p:txBody>
      </p:sp>
      <p:sp>
        <p:nvSpPr>
          <p:cNvPr id="589827" name="Title 6"/>
          <p:cNvSpPr>
            <a:spLocks noGrp="1"/>
          </p:cNvSpPr>
          <p:nvPr>
            <p:ph type="ctrTitle"/>
          </p:nvPr>
        </p:nvSpPr>
        <p:spPr>
          <a:xfrm rot="20785096">
            <a:off x="317500" y="2944813"/>
            <a:ext cx="8164513" cy="2068512"/>
          </a:xfrm>
        </p:spPr>
        <p:txBody>
          <a:bodyPr/>
          <a:lstStyle/>
          <a:p>
            <a:pPr eaLnBrk="1" hangingPunct="1">
              <a:defRPr/>
            </a:pPr>
            <a:r>
              <a:rPr lang="ar-JO" b="1" dirty="0">
                <a:solidFill>
                  <a:schemeClr val="tx1"/>
                </a:solidFill>
                <a:effectLst/>
                <a:ea typeface="Arial" charset="0"/>
                <a:cs typeface="Arial" charset="0"/>
              </a:rPr>
              <a:t>هل كل الأشخاص التاليين </a:t>
            </a:r>
            <a:br>
              <a:rPr lang="ar-JO" b="1" dirty="0">
                <a:solidFill>
                  <a:schemeClr val="tx1"/>
                </a:solidFill>
                <a:effectLst/>
                <a:ea typeface="Arial" charset="0"/>
                <a:cs typeface="Arial" charset="0"/>
              </a:rPr>
            </a:br>
            <a:r>
              <a:rPr lang="ar-JO" b="1" dirty="0">
                <a:solidFill>
                  <a:schemeClr val="tx1"/>
                </a:solidFill>
                <a:effectLst/>
                <a:ea typeface="Arial" charset="0"/>
                <a:cs typeface="Arial" charset="0"/>
              </a:rPr>
              <a:t>مُدانون </a:t>
            </a:r>
            <a:r>
              <a:rPr lang="ar-JO" sz="6600" b="1" dirty="0">
                <a:solidFill>
                  <a:schemeClr val="tx1"/>
                </a:solidFill>
                <a:effectLst/>
                <a:ea typeface="Arial" charset="0"/>
                <a:cs typeface="Arial" charset="0"/>
              </a:rPr>
              <a:t>حقًا </a:t>
            </a:r>
            <a:r>
              <a:rPr lang="ar-JO" b="1" dirty="0">
                <a:solidFill>
                  <a:schemeClr val="tx1"/>
                </a:solidFill>
                <a:effectLst/>
                <a:ea typeface="Arial" charset="0"/>
                <a:cs typeface="Arial" charset="0"/>
              </a:rPr>
              <a:t>بدون المسيح؟</a:t>
            </a:r>
            <a:endParaRPr lang="en-US" dirty="0">
              <a:solidFill>
                <a:schemeClr val="tx1"/>
              </a:solidFill>
              <a:effectLst/>
              <a:latin typeface="Times New Roman" charset="0"/>
              <a:ea typeface="ＭＳ Ｐゴシック" charset="-128"/>
              <a:cs typeface="ＭＳ Ｐゴシック" charset="-128"/>
            </a:endParaRPr>
          </a:p>
        </p:txBody>
      </p:sp>
      <p:sp>
        <p:nvSpPr>
          <p:cNvPr id="6" name="Rectangle 5"/>
          <p:cNvSpPr/>
          <p:nvPr/>
        </p:nvSpPr>
        <p:spPr>
          <a:xfrm>
            <a:off x="0" y="-27384"/>
            <a:ext cx="9144000" cy="1477328"/>
          </a:xfrm>
          <a:prstGeom prst="rect">
            <a:avLst/>
          </a:prstGeom>
          <a:solidFill>
            <a:srgbClr val="000090"/>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اجعله مشهوراً</a:t>
            </a:r>
            <a:br>
              <a:rPr kumimoji="0" lang="en-US" sz="5400" b="1" i="0"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br>
            <a:r>
              <a:rPr kumimoji="0" lang="ar-JO" sz="3600" b="1" i="0"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قاب قوسين أو أدنى وفي جميع أنحاء العالم</a:t>
            </a:r>
            <a:endParaRPr kumimoji="0" lang="en-US" sz="3600" b="1" i="0"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51394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4000" b="1" dirty="0"/>
              <a:t>ماذا عن الذين لم نصل إليهم بعد؟</a:t>
            </a:r>
            <a:endParaRPr lang="en-US" sz="4000" b="1" dirty="0"/>
          </a:p>
        </p:txBody>
      </p:sp>
      <p:sp>
        <p:nvSpPr>
          <p:cNvPr id="3" name="Text Box 5"/>
          <p:cNvSpPr txBox="1">
            <a:spLocks noChangeArrowheads="1"/>
          </p:cNvSpPr>
          <p:nvPr/>
        </p:nvSpPr>
        <p:spPr bwMode="auto">
          <a:xfrm>
            <a:off x="8539900" y="15007"/>
            <a:ext cx="530915"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ar-JO" sz="2400" b="1" dirty="0">
                <a:solidFill>
                  <a:srgbClr val="FFFFFF"/>
                </a:solidFill>
                <a:latin typeface="Arial"/>
                <a:ea typeface="ＭＳ Ｐゴシック" charset="-128"/>
                <a:cs typeface="Arial"/>
              </a:rPr>
              <a:t>52</a:t>
            </a:r>
            <a:endParaRPr lang="en-US" sz="2400" b="1" dirty="0">
              <a:solidFill>
                <a:srgbClr val="FFFFFF"/>
              </a:solidFill>
              <a:latin typeface="Arial"/>
              <a:ea typeface="ＭＳ Ｐゴシック" charset="-128"/>
              <a:cs typeface="Arial"/>
            </a:endParaRPr>
          </a:p>
        </p:txBody>
      </p:sp>
      <p:pic>
        <p:nvPicPr>
          <p:cNvPr id="4" name="Picture 3"/>
          <p:cNvPicPr>
            <a:picLocks noChangeAspect="1"/>
          </p:cNvPicPr>
          <p:nvPr/>
        </p:nvPicPr>
        <p:blipFill>
          <a:blip r:embed="rId2"/>
          <a:stretch>
            <a:fillRect/>
          </a:stretch>
        </p:blipFill>
        <p:spPr>
          <a:xfrm>
            <a:off x="0" y="1316935"/>
            <a:ext cx="9144000" cy="5143500"/>
          </a:xfrm>
          <a:prstGeom prst="rect">
            <a:avLst/>
          </a:prstGeom>
        </p:spPr>
      </p:pic>
      <p:pic>
        <p:nvPicPr>
          <p:cNvPr id="5" name="Picture 4"/>
          <p:cNvPicPr>
            <a:picLocks noChangeAspect="1"/>
          </p:cNvPicPr>
          <p:nvPr/>
        </p:nvPicPr>
        <p:blipFill>
          <a:blip r:embed="rId3"/>
          <a:stretch>
            <a:fillRect/>
          </a:stretch>
        </p:blipFill>
        <p:spPr>
          <a:xfrm>
            <a:off x="-20160" y="1273152"/>
            <a:ext cx="4261532" cy="2838180"/>
          </a:xfrm>
          <a:prstGeom prst="rect">
            <a:avLst/>
          </a:prstGeom>
        </p:spPr>
      </p:pic>
      <p:pic>
        <p:nvPicPr>
          <p:cNvPr id="6" name="Picture 5"/>
          <p:cNvPicPr>
            <a:picLocks noChangeAspect="1"/>
          </p:cNvPicPr>
          <p:nvPr/>
        </p:nvPicPr>
        <p:blipFill>
          <a:blip r:embed="rId4"/>
          <a:stretch>
            <a:fillRect/>
          </a:stretch>
        </p:blipFill>
        <p:spPr>
          <a:xfrm>
            <a:off x="38100" y="4144787"/>
            <a:ext cx="4135086" cy="2315648"/>
          </a:xfrm>
          <a:prstGeom prst="rect">
            <a:avLst/>
          </a:prstGeom>
          <a:ln w="57150" cmpd="sng">
            <a:solidFill>
              <a:schemeClr val="tx1"/>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7357" y="1287744"/>
            <a:ext cx="2716644" cy="5172691"/>
          </a:xfrm>
          <a:prstGeom prst="rect">
            <a:avLst/>
          </a:prstGeom>
          <a:ln w="57150" cmpd="sng">
            <a:solidFill>
              <a:srgbClr val="000000"/>
            </a:solidFill>
          </a:ln>
        </p:spPr>
      </p:pic>
    </p:spTree>
    <p:extLst>
      <p:ext uri="{BB962C8B-B14F-4D97-AF65-F5344CB8AC3E}">
        <p14:creationId xmlns:p14="http://schemas.microsoft.com/office/powerpoint/2010/main" val="37391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233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2578" name="Rectangle 2"/>
          <p:cNvSpPr>
            <a:spLocks noGrp="1" noChangeArrowheads="1"/>
          </p:cNvSpPr>
          <p:nvPr>
            <p:ph type="ctrTitle"/>
          </p:nvPr>
        </p:nvSpPr>
        <p:spPr>
          <a:xfrm>
            <a:off x="3124200" y="4495800"/>
            <a:ext cx="5715000" cy="2057400"/>
          </a:xfrm>
          <a:solidFill>
            <a:schemeClr val="tx2"/>
          </a:solidFill>
          <a:effectLst>
            <a:outerShdw blurRad="63500" dist="107763" dir="13500000" algn="ctr" rotWithShape="0">
              <a:srgbClr val="000000">
                <a:alpha val="74998"/>
              </a:srgbClr>
            </a:outerShdw>
          </a:effectLst>
        </p:spPr>
        <p:txBody>
          <a:bodyPr/>
          <a:lstStyle/>
          <a:p>
            <a:pPr eaLnBrk="1" hangingPunct="1">
              <a:defRPr/>
            </a:pPr>
            <a:r>
              <a:rPr lang="ar-JO" sz="6000" b="1" dirty="0">
                <a:solidFill>
                  <a:srgbClr val="FFFF00"/>
                </a:solidFill>
                <a:latin typeface="Arial" panose="020B0604020202020204" pitchFamily="34" charset="0"/>
                <a:cs typeface="Arial" panose="020B0604020202020204" pitchFamily="34" charset="0"/>
              </a:rPr>
              <a:t>الجحيم: ماذا لو </a:t>
            </a:r>
            <a:br>
              <a:rPr lang="ar-JO" sz="6000" b="1" dirty="0">
                <a:solidFill>
                  <a:srgbClr val="FFFF00"/>
                </a:solidFill>
                <a:latin typeface="Arial" panose="020B0604020202020204" pitchFamily="34" charset="0"/>
                <a:cs typeface="Arial" panose="020B0604020202020204" pitchFamily="34" charset="0"/>
              </a:rPr>
            </a:br>
            <a:r>
              <a:rPr lang="ar-JO" sz="6000" b="1" dirty="0">
                <a:solidFill>
                  <a:srgbClr val="FFFF00"/>
                </a:solidFill>
                <a:latin typeface="Arial" panose="020B0604020202020204" pitchFamily="34" charset="0"/>
                <a:cs typeface="Arial" panose="020B0604020202020204" pitchFamily="34" charset="0"/>
              </a:rPr>
              <a:t>كانت حقيقة؟</a:t>
            </a:r>
            <a:endParaRPr lang="en-US" sz="6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42845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v15 thrown into lake of f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751"/>
            <a:ext cx="9095778" cy="6829249"/>
          </a:xfrm>
          <a:prstGeom prst="rect">
            <a:avLst/>
          </a:prstGeom>
        </p:spPr>
      </p:pic>
      <p:sp>
        <p:nvSpPr>
          <p:cNvPr id="198659" name="Rectangle 3"/>
          <p:cNvSpPr>
            <a:spLocks noGrp="1" noChangeArrowheads="1"/>
          </p:cNvSpPr>
          <p:nvPr>
            <p:ph type="title"/>
          </p:nvPr>
        </p:nvSpPr>
        <p:spPr>
          <a:xfrm>
            <a:off x="123312" y="3255045"/>
            <a:ext cx="5570320" cy="3402327"/>
          </a:xfrm>
          <a:effectLst/>
        </p:spPr>
        <p:txBody>
          <a:bodyPr/>
          <a:lstStyle/>
          <a:p>
            <a:pPr eaLnBrk="1" hangingPunct="1">
              <a:lnSpc>
                <a:spcPct val="80000"/>
              </a:lnSpc>
              <a:defRPr/>
            </a:pPr>
            <a:r>
              <a:rPr lang="ar-SA" sz="3600" b="1" dirty="0">
                <a:solidFill>
                  <a:schemeClr val="tx1"/>
                </a:solidFill>
                <a:effectLst>
                  <a:glow rad="228600">
                    <a:schemeClr val="bg1"/>
                  </a:glow>
                </a:effectLst>
                <a:latin typeface="Arial" charset="0"/>
                <a:ea typeface="ＭＳ Ｐゴシック" charset="0"/>
              </a:rPr>
              <a:t>رؤيا ٢٠ : ١٥</a:t>
            </a:r>
            <a:br>
              <a:rPr lang="ar-SA" sz="3600" b="1" dirty="0">
                <a:solidFill>
                  <a:schemeClr val="tx1"/>
                </a:solidFill>
                <a:effectLst>
                  <a:glow rad="228600">
                    <a:schemeClr val="bg1"/>
                  </a:glow>
                </a:effectLst>
                <a:latin typeface="Arial" charset="0"/>
                <a:ea typeface="ＭＳ Ｐゴシック" charset="0"/>
              </a:rPr>
            </a:br>
            <a:br>
              <a:rPr lang="en-US" sz="3600" b="1" dirty="0">
                <a:solidFill>
                  <a:schemeClr val="tx1"/>
                </a:solidFill>
                <a:effectLst>
                  <a:glow rad="228600">
                    <a:schemeClr val="bg1"/>
                  </a:glow>
                </a:effectLst>
                <a:latin typeface="Arial" charset="0"/>
                <a:ea typeface="ＭＳ Ｐゴシック" charset="0"/>
              </a:rPr>
            </a:br>
            <a:r>
              <a:rPr lang="ar-SA" sz="4000" b="1" dirty="0">
                <a:solidFill>
                  <a:schemeClr val="tx1"/>
                </a:solidFill>
                <a:effectLst>
                  <a:glow rad="228600">
                    <a:schemeClr val="bg1"/>
                  </a:glow>
                </a:effectLst>
                <a:latin typeface="Arial" charset="0"/>
                <a:ea typeface="ＭＳ Ｐゴシック" charset="0"/>
              </a:rPr>
              <a:t> وَكُلُّ مَنْ لَمْ يُوجَدْ مَكْتُوباً فِي سِفْرِ الْحَيَاةِ طُرِحَ فِي بُحَيْرَةِ النَّارِ.</a:t>
            </a:r>
            <a:r>
              <a:rPr lang="ar-SA" sz="3600" b="1" dirty="0">
                <a:solidFill>
                  <a:schemeClr val="tx1"/>
                </a:solidFill>
                <a:effectLst>
                  <a:glow rad="228600">
                    <a:schemeClr val="bg1"/>
                  </a:glow>
                </a:effectLst>
                <a:latin typeface="Arial" charset="0"/>
                <a:ea typeface="ＭＳ Ｐゴシック" charset="0"/>
              </a:rPr>
              <a:t> </a:t>
            </a: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301312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152400" y="590550"/>
            <a:ext cx="8610600" cy="1695450"/>
          </a:xfrm>
        </p:spPr>
        <p:txBody>
          <a:bodyPr/>
          <a:lstStyle/>
          <a:p>
            <a:pPr eaLnBrk="1" hangingPunct="1"/>
            <a:r>
              <a:rPr lang="ar-JO" sz="8000" b="1" dirty="0">
                <a:solidFill>
                  <a:srgbClr val="FFFF00"/>
                </a:solidFill>
                <a:latin typeface="Arial" panose="020B0604020202020204" pitchFamily="34" charset="0"/>
                <a:ea typeface="ＭＳ Ｐゴシック" charset="0"/>
                <a:cs typeface="Arial" panose="020B0604020202020204" pitchFamily="34" charset="0"/>
              </a:rPr>
              <a:t>هجومات على الجحيم</a:t>
            </a:r>
            <a:endParaRPr lang="en-US" sz="6000" b="1"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481263"/>
            <a:ext cx="3462338" cy="3462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46436" name="Text Box 4"/>
          <p:cNvSpPr txBox="1">
            <a:spLocks noChangeArrowheads="1"/>
          </p:cNvSpPr>
          <p:nvPr/>
        </p:nvSpPr>
        <p:spPr bwMode="auto">
          <a:xfrm>
            <a:off x="4251325" y="2482850"/>
            <a:ext cx="1500732" cy="17543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الشمولية</a:t>
            </a:r>
            <a:endParaRPr lang="en-US" sz="3600" b="1" dirty="0">
              <a:solidFill>
                <a:srgbClr val="FFFFFF"/>
              </a:solidFill>
              <a:latin typeface="Arial" panose="020B0604020202020204" pitchFamily="34" charset="0"/>
              <a:cs typeface="Arial" panose="020B0604020202020204" pitchFamily="34" charset="0"/>
            </a:endParaRPr>
          </a:p>
          <a:p>
            <a:pPr algn="r" defTabSz="914400" eaLnBrk="0" fontAlgn="base" hangingPunct="0">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الإبادة</a:t>
            </a:r>
            <a:endParaRPr lang="en-US" sz="3600" b="1" dirty="0">
              <a:solidFill>
                <a:srgbClr val="FFFFFF"/>
              </a:solidFill>
              <a:latin typeface="Arial" panose="020B0604020202020204" pitchFamily="34" charset="0"/>
              <a:cs typeface="Arial" panose="020B0604020202020204" pitchFamily="34" charset="0"/>
            </a:endParaRPr>
          </a:p>
          <a:p>
            <a:pPr algn="r" defTabSz="914400" eaLnBrk="0" fontAlgn="base" hangingPunct="0">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المطهر</a:t>
            </a:r>
            <a:endParaRPr lang="en-US" sz="3600" b="1" dirty="0">
              <a:solidFill>
                <a:srgbClr val="FFFFFF"/>
              </a:solidFill>
              <a:latin typeface="Arial" panose="020B0604020202020204" pitchFamily="34" charset="0"/>
              <a:cs typeface="Arial" panose="020B0604020202020204" pitchFamily="34" charset="0"/>
            </a:endParaRPr>
          </a:p>
        </p:txBody>
      </p:sp>
      <p:sp>
        <p:nvSpPr>
          <p:cNvPr id="6149" name="Text Box 5"/>
          <p:cNvSpPr txBox="1">
            <a:spLocks noChangeArrowheads="1"/>
          </p:cNvSpPr>
          <p:nvPr/>
        </p:nvSpPr>
        <p:spPr bwMode="auto">
          <a:xfrm>
            <a:off x="8382000" y="138113"/>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52</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73651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304800" y="533400"/>
            <a:ext cx="8610600" cy="1695450"/>
          </a:xfrm>
        </p:spPr>
        <p:txBody>
          <a:bodyPr/>
          <a:lstStyle/>
          <a:p>
            <a:pPr eaLnBrk="1" hangingPunct="1"/>
            <a:r>
              <a:rPr lang="ar-JO" sz="8000" b="1" dirty="0">
                <a:solidFill>
                  <a:srgbClr val="FFFF00"/>
                </a:solidFill>
                <a:latin typeface="Arial" panose="020B0604020202020204" pitchFamily="34" charset="0"/>
                <a:ea typeface="ＭＳ Ｐゴシック" charset="0"/>
                <a:cs typeface="Arial" panose="020B0604020202020204" pitchFamily="34" charset="0"/>
              </a:rPr>
              <a:t>الشمولية</a:t>
            </a:r>
            <a:endParaRPr lang="en-US" sz="6000" b="1"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100263"/>
            <a:ext cx="3462338" cy="3462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42340" name="Text Box 4"/>
          <p:cNvSpPr txBox="1">
            <a:spLocks noChangeArrowheads="1"/>
          </p:cNvSpPr>
          <p:nvPr/>
        </p:nvSpPr>
        <p:spPr bwMode="auto">
          <a:xfrm>
            <a:off x="4419600" y="2667000"/>
            <a:ext cx="4343400" cy="22891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ما هي:</a:t>
            </a:r>
            <a:endParaRPr lang="en-US" sz="3600" b="1" dirty="0">
              <a:solidFill>
                <a:srgbClr val="FFFFFF"/>
              </a:solidFill>
              <a:latin typeface="Arial" panose="020B0604020202020204" pitchFamily="34" charset="0"/>
              <a:cs typeface="Arial" panose="020B0604020202020204" pitchFamily="34" charset="0"/>
            </a:endParaRPr>
          </a:p>
          <a:p>
            <a:pPr algn="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الحجج المذكورة</a:t>
            </a:r>
            <a:endParaRPr lang="en-US" sz="3600" b="1" dirty="0">
              <a:solidFill>
                <a:srgbClr val="FFFFFF"/>
              </a:solidFill>
              <a:latin typeface="Arial" panose="020B0604020202020204" pitchFamily="34" charset="0"/>
              <a:cs typeface="Arial" panose="020B0604020202020204" pitchFamily="34" charset="0"/>
            </a:endParaRPr>
          </a:p>
          <a:p>
            <a:pPr algn="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الدحض</a:t>
            </a:r>
            <a:endParaRPr lang="en-US" sz="3600" b="1" dirty="0">
              <a:solidFill>
                <a:srgbClr val="FFFFFF"/>
              </a:solidFill>
              <a:latin typeface="Arial" panose="020B0604020202020204" pitchFamily="34" charset="0"/>
              <a:cs typeface="Arial" panose="020B0604020202020204" pitchFamily="34" charset="0"/>
            </a:endParaRPr>
          </a:p>
        </p:txBody>
      </p:sp>
      <p:sp>
        <p:nvSpPr>
          <p:cNvPr id="142341" name="Text Box 5"/>
          <p:cNvSpPr txBox="1">
            <a:spLocks noChangeArrowheads="1"/>
          </p:cNvSpPr>
          <p:nvPr/>
        </p:nvSpPr>
        <p:spPr bwMode="auto">
          <a:xfrm>
            <a:off x="8230524" y="138113"/>
            <a:ext cx="915635"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52</a:t>
            </a:r>
            <a:br>
              <a:rPr lang="en-US"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الجزء أ</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3504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2340">
                                            <p:txEl>
                                              <p:pRg st="0" end="0"/>
                                            </p:txEl>
                                          </p:spTgt>
                                        </p:tgtEl>
                                        <p:attrNameLst>
                                          <p:attrName>style.visibility</p:attrName>
                                        </p:attrNameLst>
                                      </p:cBhvr>
                                      <p:to>
                                        <p:strVal val="visible"/>
                                      </p:to>
                                    </p:set>
                                    <p:animScale>
                                      <p:cBhvr>
                                        <p:cTn id="7" dur="1000" decel="50000" fill="hold">
                                          <p:stCondLst>
                                            <p:cond delay="0"/>
                                          </p:stCondLst>
                                        </p:cTn>
                                        <p:tgtEl>
                                          <p:spTgt spid="14234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2340">
                                            <p:txEl>
                                              <p:pRg st="0" end="0"/>
                                            </p:txEl>
                                          </p:spTgt>
                                        </p:tgtEl>
                                        <p:attrNameLst>
                                          <p:attrName>ppt_x</p:attrName>
                                          <p:attrName>ppt_y</p:attrName>
                                        </p:attrNameLst>
                                      </p:cBhvr>
                                    </p:animMotion>
                                    <p:animEffect transition="in" filter="fade">
                                      <p:cBhvr>
                                        <p:cTn id="9" dur="1000"/>
                                        <p:tgtEl>
                                          <p:spTgt spid="14234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42340">
                                            <p:txEl>
                                              <p:pRg st="1" end="1"/>
                                            </p:txEl>
                                          </p:spTgt>
                                        </p:tgtEl>
                                        <p:attrNameLst>
                                          <p:attrName>style.visibility</p:attrName>
                                        </p:attrNameLst>
                                      </p:cBhvr>
                                      <p:to>
                                        <p:strVal val="visible"/>
                                      </p:to>
                                    </p:set>
                                    <p:animScale>
                                      <p:cBhvr>
                                        <p:cTn id="14" dur="1000" decel="50000" fill="hold">
                                          <p:stCondLst>
                                            <p:cond delay="0"/>
                                          </p:stCondLst>
                                        </p:cTn>
                                        <p:tgtEl>
                                          <p:spTgt spid="14234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42340">
                                            <p:txEl>
                                              <p:pRg st="1" end="1"/>
                                            </p:txEl>
                                          </p:spTgt>
                                        </p:tgtEl>
                                        <p:attrNameLst>
                                          <p:attrName>ppt_x</p:attrName>
                                          <p:attrName>ppt_y</p:attrName>
                                        </p:attrNameLst>
                                      </p:cBhvr>
                                    </p:animMotion>
                                    <p:animEffect transition="in" filter="fade">
                                      <p:cBhvr>
                                        <p:cTn id="16" dur="1000"/>
                                        <p:tgtEl>
                                          <p:spTgt spid="14234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42340">
                                            <p:txEl>
                                              <p:pRg st="2" end="2"/>
                                            </p:txEl>
                                          </p:spTgt>
                                        </p:tgtEl>
                                        <p:attrNameLst>
                                          <p:attrName>style.visibility</p:attrName>
                                        </p:attrNameLst>
                                      </p:cBhvr>
                                      <p:to>
                                        <p:strVal val="visible"/>
                                      </p:to>
                                    </p:set>
                                    <p:animScale>
                                      <p:cBhvr>
                                        <p:cTn id="21" dur="1000" decel="50000" fill="hold">
                                          <p:stCondLst>
                                            <p:cond delay="0"/>
                                          </p:stCondLst>
                                        </p:cTn>
                                        <p:tgtEl>
                                          <p:spTgt spid="14234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42340">
                                            <p:txEl>
                                              <p:pRg st="2" end="2"/>
                                            </p:txEl>
                                          </p:spTgt>
                                        </p:tgtEl>
                                        <p:attrNameLst>
                                          <p:attrName>ppt_x</p:attrName>
                                          <p:attrName>ppt_y</p:attrName>
                                        </p:attrNameLst>
                                      </p:cBhvr>
                                    </p:animMotion>
                                    <p:animEffect transition="in" filter="fade">
                                      <p:cBhvr>
                                        <p:cTn id="23" dur="1000"/>
                                        <p:tgtEl>
                                          <p:spTgt spid="1423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8" name="Group 17"/>
          <p:cNvGrpSpPr/>
          <p:nvPr/>
        </p:nvGrpSpPr>
        <p:grpSpPr>
          <a:xfrm>
            <a:off x="29858" y="1357278"/>
            <a:ext cx="9067154" cy="5018201"/>
            <a:chOff x="29858" y="1357278"/>
            <a:chExt cx="9067154" cy="5018201"/>
          </a:xfrm>
        </p:grpSpPr>
        <p:grpSp>
          <p:nvGrpSpPr>
            <p:cNvPr id="7" name="Group 6"/>
            <p:cNvGrpSpPr/>
            <p:nvPr/>
          </p:nvGrpSpPr>
          <p:grpSpPr>
            <a:xfrm>
              <a:off x="29858" y="1357278"/>
              <a:ext cx="9067154" cy="5018201"/>
              <a:chOff x="29858" y="1357278"/>
              <a:chExt cx="9067154" cy="5018201"/>
            </a:xfrm>
          </p:grpSpPr>
          <p:pic>
            <p:nvPicPr>
              <p:cNvPr id="2" name="Picture 1"/>
              <p:cNvPicPr>
                <a:picLocks noChangeAspect="1"/>
              </p:cNvPicPr>
              <p:nvPr/>
            </p:nvPicPr>
            <p:blipFill>
              <a:blip r:embed="rId4"/>
              <a:stretch>
                <a:fillRect/>
              </a:stretch>
            </p:blipFill>
            <p:spPr>
              <a:xfrm>
                <a:off x="29858" y="1357278"/>
                <a:ext cx="9067154" cy="5018201"/>
              </a:xfrm>
              <a:prstGeom prst="rect">
                <a:avLst/>
              </a:prstGeom>
            </p:spPr>
          </p:pic>
          <p:sp>
            <p:nvSpPr>
              <p:cNvPr id="16" name="Rounded Rectangle 15"/>
              <p:cNvSpPr/>
              <p:nvPr/>
            </p:nvSpPr>
            <p:spPr bwMode="auto">
              <a:xfrm>
                <a:off x="236200" y="4952300"/>
                <a:ext cx="8750564"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 name="Oval 2"/>
              <p:cNvSpPr/>
              <p:nvPr/>
            </p:nvSpPr>
            <p:spPr bwMode="auto">
              <a:xfrm>
                <a:off x="535497" y="5183438"/>
                <a:ext cx="896501"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 name="Oval 18"/>
              <p:cNvSpPr/>
              <p:nvPr/>
            </p:nvSpPr>
            <p:spPr bwMode="auto">
              <a:xfrm>
                <a:off x="7363300" y="5189971"/>
                <a:ext cx="1133810"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17" name="Rounded Rectangle 16"/>
            <p:cNvSpPr/>
            <p:nvPr/>
          </p:nvSpPr>
          <p:spPr bwMode="auto">
            <a:xfrm>
              <a:off x="2072141" y="4200516"/>
              <a:ext cx="516212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3" name="Rounded Rectangle 22"/>
            <p:cNvSpPr/>
            <p:nvPr/>
          </p:nvSpPr>
          <p:spPr bwMode="auto">
            <a:xfrm>
              <a:off x="2403121" y="4015972"/>
              <a:ext cx="4519861"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71178" y="29469"/>
            <a:ext cx="6972786" cy="125309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خمسة روابط غير قابلة للكسر                في خطة الله للخلاص</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ar-JO" sz="2400" b="1" dirty="0">
                <a:solidFill>
                  <a:srgbClr val="F3F1E4"/>
                </a:solidFill>
                <a:latin typeface="Arial" panose="020B0604020202020204" pitchFamily="34" charset="0"/>
                <a:ea typeface="ＭＳ Ｐゴシック" charset="-128"/>
                <a:cs typeface="Arial" panose="020B0604020202020204" pitchFamily="34" charset="0"/>
              </a:rPr>
              <a:t>51</a:t>
            </a:r>
            <a:endParaRPr lang="en-US" sz="2400" dirty="0">
              <a:solidFill>
                <a:srgbClr val="272776"/>
              </a:solidFill>
              <a:latin typeface="Arial" panose="020B0604020202020204" pitchFamily="34" charset="0"/>
              <a:ea typeface="ＭＳ Ｐゴシック" charset="-128"/>
              <a:cs typeface="Arial" panose="020B0604020202020204" pitchFamily="34" charset="0"/>
            </a:endParaRPr>
          </a:p>
        </p:txBody>
      </p:sp>
      <p:sp>
        <p:nvSpPr>
          <p:cNvPr id="9" name="Rectangle 2"/>
          <p:cNvSpPr txBox="1">
            <a:spLocks noChangeArrowheads="1"/>
          </p:cNvSpPr>
          <p:nvPr/>
        </p:nvSpPr>
        <p:spPr bwMode="auto">
          <a:xfrm>
            <a:off x="3915198" y="1746656"/>
            <a:ext cx="192451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مدعو</a:t>
            </a:r>
            <a:endParaRPr lang="en-US"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263333">
            <a:off x="1960327" y="2068729"/>
            <a:ext cx="228560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معين سابقاً</a:t>
            </a:r>
            <a:endParaRPr lang="en-US"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rot="3055219">
            <a:off x="6653959" y="3183368"/>
            <a:ext cx="228560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ممجد</a:t>
            </a:r>
            <a:endParaRPr lang="en-US"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rot="1463078">
            <a:off x="5471626" y="2131178"/>
            <a:ext cx="228560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مبرر</a:t>
            </a:r>
            <a:endParaRPr lang="en-US"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rot="19143517">
            <a:off x="763431" y="3018964"/>
            <a:ext cx="1841734"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معروف سابقاً</a:t>
            </a:r>
            <a:endParaRPr lang="en-US"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54761" y="4977409"/>
            <a:ext cx="1800496" cy="76867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accent6">
                    <a:lumMod val="75000"/>
                  </a:schemeClr>
                </a:solidFill>
                <a:effectLst>
                  <a:glow rad="127000">
                    <a:srgbClr val="FFFFFF"/>
                  </a:glow>
                </a:effectLst>
                <a:latin typeface="Arial" panose="020B0604020202020204" pitchFamily="34" charset="0"/>
                <a:ea typeface="ＭＳ Ｐゴシック" charset="0"/>
                <a:cs typeface="Arial" panose="020B0604020202020204" pitchFamily="34" charset="0"/>
              </a:rPr>
              <a:t>الأزل</a:t>
            </a:r>
            <a:endParaRPr lang="en-US" sz="2800" b="1" dirty="0">
              <a:solidFill>
                <a:schemeClr val="accent6">
                  <a:lumMod val="75000"/>
                </a:schemeClr>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6997688" y="4977409"/>
            <a:ext cx="1800496" cy="76867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accent6">
                    <a:lumMod val="75000"/>
                  </a:schemeClr>
                </a:solidFill>
                <a:effectLst>
                  <a:glow rad="127000">
                    <a:srgbClr val="FFFFFF"/>
                  </a:glow>
                </a:effectLst>
                <a:latin typeface="Arial" panose="020B0604020202020204" pitchFamily="34" charset="0"/>
                <a:ea typeface="ＭＳ Ｐゴシック" charset="0"/>
                <a:cs typeface="Arial" panose="020B0604020202020204" pitchFamily="34" charset="0"/>
              </a:rPr>
              <a:t>الأبد</a:t>
            </a:r>
            <a:endParaRPr lang="en-US" sz="2800" b="1" dirty="0">
              <a:solidFill>
                <a:schemeClr val="accent6">
                  <a:lumMod val="75000"/>
                </a:schemeClr>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
        <p:nvSpPr>
          <p:cNvPr id="22" name="Rectangle 2"/>
          <p:cNvSpPr txBox="1">
            <a:spLocks noChangeArrowheads="1"/>
          </p:cNvSpPr>
          <p:nvPr/>
        </p:nvSpPr>
        <p:spPr bwMode="auto">
          <a:xfrm>
            <a:off x="1145528" y="4131587"/>
            <a:ext cx="6972786" cy="1253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spc="-1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سلسلة الله الذهبية</a:t>
            </a:r>
            <a:endParaRPr lang="en-US" b="1" spc="-1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111022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053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4600" y="-12700"/>
            <a:ext cx="6705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1" name="Rectangle 2"/>
          <p:cNvSpPr>
            <a:spLocks noGrp="1" noChangeArrowheads="1"/>
          </p:cNvSpPr>
          <p:nvPr>
            <p:ph type="ctrTitle"/>
          </p:nvPr>
        </p:nvSpPr>
        <p:spPr>
          <a:xfrm>
            <a:off x="4648200" y="-76200"/>
            <a:ext cx="3635375" cy="1600200"/>
          </a:xfrm>
        </p:spPr>
        <p:txBody>
          <a:bodyPr/>
          <a:lstStyle/>
          <a:p>
            <a:r>
              <a:rPr lang="ar-JO" altLang="ja-JP" sz="3600" b="1" dirty="0">
                <a:latin typeface="Arial" panose="020B0604020202020204" pitchFamily="34" charset="0"/>
                <a:ea typeface="ＭＳ Ｐゴシック" charset="0"/>
                <a:cs typeface="Arial" panose="020B0604020202020204" pitchFamily="34" charset="0"/>
              </a:rPr>
              <a:t>الشمولية</a:t>
            </a:r>
            <a:br>
              <a:rPr lang="ar-JO" altLang="ja-JP" sz="3600" b="1" dirty="0">
                <a:latin typeface="Arial" panose="020B0604020202020204" pitchFamily="34" charset="0"/>
                <a:ea typeface="ＭＳ Ｐゴシック" charset="0"/>
                <a:cs typeface="Arial" panose="020B0604020202020204" pitchFamily="34" charset="0"/>
              </a:rPr>
            </a:br>
            <a:r>
              <a:rPr lang="ar-JO" altLang="ja-JP" sz="3600" b="1" dirty="0">
                <a:latin typeface="Arial" panose="020B0604020202020204" pitchFamily="34" charset="0"/>
                <a:ea typeface="ＭＳ Ｐゴシック" charset="0"/>
                <a:cs typeface="Arial" panose="020B0604020202020204" pitchFamily="34" charset="0"/>
              </a:rPr>
              <a:t>الحالية</a:t>
            </a:r>
            <a:endParaRPr lang="en-US" dirty="0">
              <a:latin typeface="Arial" panose="020B0604020202020204" pitchFamily="34" charset="0"/>
              <a:ea typeface="ＭＳ Ｐゴシック" charset="0"/>
              <a:cs typeface="Arial" panose="020B0604020202020204" pitchFamily="34" charset="0"/>
            </a:endParaRPr>
          </a:p>
        </p:txBody>
      </p:sp>
      <p:pic>
        <p:nvPicPr>
          <p:cNvPr id="15053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87456">
            <a:off x="66675" y="-236538"/>
            <a:ext cx="4583113"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396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0" y="-76200"/>
            <a:ext cx="9144000" cy="2057400"/>
          </a:xfrm>
        </p:spPr>
        <p:txBody>
          <a:bodyPr/>
          <a:lstStyle/>
          <a:p>
            <a:r>
              <a:rPr lang="ar-JO" altLang="ja-JP" sz="2800" b="1" dirty="0">
                <a:solidFill>
                  <a:schemeClr val="bg1"/>
                </a:solidFill>
                <a:latin typeface="Arial" panose="020B0604020202020204" pitchFamily="34" charset="0"/>
                <a:ea typeface="ＭＳ Ｐゴシック" charset="0"/>
                <a:cs typeface="Arial" panose="020B0604020202020204" pitchFamily="34" charset="0"/>
              </a:rPr>
              <a:t>من بين 10000 عضو في كنيسة جراند رابيدز مارس هيل للكتاب المقدس غادر 3000 بعد نشر الكتاب، ثم غادر بيل نفسه إلى كاليفورنيا </a:t>
            </a:r>
            <a:br>
              <a:rPr lang="ar-JO" altLang="ja-JP" sz="2800" b="1" dirty="0">
                <a:solidFill>
                  <a:schemeClr val="bg1"/>
                </a:solidFill>
                <a:latin typeface="Arial" panose="020B0604020202020204" pitchFamily="34" charset="0"/>
                <a:ea typeface="ＭＳ Ｐゴシック" charset="0"/>
                <a:cs typeface="Arial" panose="020B0604020202020204" pitchFamily="34" charset="0"/>
              </a:rPr>
            </a:br>
            <a:r>
              <a:rPr lang="ar-JO" altLang="ja-JP" sz="2800" b="1" dirty="0">
                <a:solidFill>
                  <a:schemeClr val="bg1"/>
                </a:solidFill>
                <a:latin typeface="Arial" panose="020B0604020202020204" pitchFamily="34" charset="0"/>
                <a:ea typeface="ＭＳ Ｐゴシック" charset="0"/>
                <a:cs typeface="Arial" panose="020B0604020202020204" pitchFamily="34" charset="0"/>
              </a:rPr>
              <a:t>لإدارة برنامج حواري متأثر بالإيمان</a:t>
            </a:r>
            <a:endParaRPr lang="en-US" sz="3600"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25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2000250"/>
            <a:ext cx="7842250" cy="470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4003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ar-SA" altLang="ja-JP" sz="3600" b="1" dirty="0">
                <a:solidFill>
                  <a:schemeClr val="bg1"/>
                </a:solidFill>
                <a:latin typeface="Arial" charset="0"/>
                <a:ea typeface="ＭＳ Ｐゴシック" charset="0"/>
                <a:cs typeface="Arial" panose="020B0604020202020204" pitchFamily="34" charset="0"/>
              </a:rPr>
              <a:t>رؤيا ٢٠ : ١١</a:t>
            </a:r>
            <a:br>
              <a:rPr lang="ar-SA" altLang="ja-JP" sz="3600" b="1" dirty="0">
                <a:solidFill>
                  <a:schemeClr val="bg1"/>
                </a:solidFill>
                <a:latin typeface="Arial" charset="0"/>
                <a:ea typeface="ＭＳ Ｐゴシック" charset="0"/>
                <a:cs typeface="Arial" panose="020B0604020202020204" pitchFamily="34" charset="0"/>
              </a:rPr>
            </a:br>
            <a:br>
              <a:rPr lang="en-US" altLang="ja-JP" sz="3600" b="1" dirty="0">
                <a:solidFill>
                  <a:schemeClr val="bg1"/>
                </a:solidFill>
                <a:latin typeface="Arial" charset="0"/>
                <a:ea typeface="ＭＳ Ｐゴシック" charset="0"/>
                <a:cs typeface="Arial" panose="020B0604020202020204" pitchFamily="34" charset="0"/>
              </a:rPr>
            </a:br>
            <a:r>
              <a:rPr lang="ar-SA" altLang="ja-JP" sz="3600" b="1" dirty="0">
                <a:solidFill>
                  <a:schemeClr val="bg1"/>
                </a:solidFill>
                <a:latin typeface="Arial" charset="0"/>
                <a:ea typeface="ＭＳ Ｐゴシック" charset="0"/>
                <a:cs typeface="Arial" panose="020B0604020202020204" pitchFamily="34" charset="0"/>
              </a:rPr>
              <a:t> </a:t>
            </a:r>
            <a:r>
              <a:rPr lang="ar-SA" altLang="ja-JP" b="1" dirty="0">
                <a:solidFill>
                  <a:schemeClr val="bg1"/>
                </a:solidFill>
                <a:latin typeface="Arial" charset="0"/>
                <a:ea typeface="ＭＳ Ｐゴシック" charset="0"/>
                <a:cs typeface="Arial" panose="020B0604020202020204" pitchFamily="34" charset="0"/>
              </a:rPr>
              <a:t>ثُمَّ رَأَيْتُ عَرْشاً عَظِيماً أَبْيَضَ</a:t>
            </a:r>
            <a:endParaRPr lang="ar-SA" altLang="ja-JP" sz="3600" b="1" dirty="0">
              <a:solidFill>
                <a:schemeClr val="bg1"/>
              </a:solidFill>
              <a:latin typeface="Arial" charset="0"/>
              <a:ea typeface="ＭＳ Ｐゴシック" charset="0"/>
              <a:cs typeface="Arial" panose="020B0604020202020204" pitchFamily="34" charset="0"/>
            </a:endParaRPr>
          </a:p>
        </p:txBody>
      </p:sp>
      <p:pic>
        <p:nvPicPr>
          <p:cNvPr id="1278979"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cs typeface="Arial"/>
              </a:rPr>
              <a:t>438</a:t>
            </a:r>
            <a:endParaRPr kumimoji="0" lang="en-US" sz="2400" b="1"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5968984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0v15 Lake Of F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8659" name="Rectangle 3"/>
          <p:cNvSpPr>
            <a:spLocks noGrp="1" noChangeArrowheads="1"/>
          </p:cNvSpPr>
          <p:nvPr>
            <p:ph type="title"/>
          </p:nvPr>
        </p:nvSpPr>
        <p:spPr>
          <a:xfrm>
            <a:off x="4758648" y="1066800"/>
            <a:ext cx="4385352" cy="2057400"/>
          </a:xfrm>
          <a:effectLst>
            <a:outerShdw blurRad="63500" dist="107763" dir="2700000" algn="ctr" rotWithShape="0">
              <a:srgbClr val="000000">
                <a:alpha val="74998"/>
              </a:srgbClr>
            </a:outerShdw>
          </a:effectLst>
        </p:spPr>
        <p:txBody>
          <a:bodyPr/>
          <a:lstStyle/>
          <a:p>
            <a:pPr rtl="1" eaLnBrk="1" hangingPunct="1">
              <a:lnSpc>
                <a:spcPct val="80000"/>
              </a:lnSpc>
              <a:defRPr/>
            </a:pPr>
            <a:r>
              <a:rPr lang="ar-SA" sz="5400" b="1" dirty="0">
                <a:solidFill>
                  <a:schemeClr val="tx1"/>
                </a:solidFill>
                <a:effectLst>
                  <a:glow rad="228600">
                    <a:schemeClr val="bg1"/>
                  </a:glow>
                </a:effectLst>
                <a:latin typeface="Arial" charset="0"/>
                <a:ea typeface="ＭＳ Ｐゴシック" charset="0"/>
              </a:rPr>
              <a:t>بُحَيْرَةِ النَّارِ</a:t>
            </a:r>
            <a:br>
              <a:rPr lang="en-US" sz="4000" b="1" dirty="0">
                <a:solidFill>
                  <a:schemeClr val="tx1"/>
                </a:solidFill>
                <a:effectLst>
                  <a:glow rad="228600">
                    <a:schemeClr val="bg1"/>
                  </a:glow>
                </a:effectLst>
                <a:latin typeface="Arial" charset="0"/>
                <a:ea typeface="ＭＳ Ｐゴシック" charset="0"/>
              </a:rPr>
            </a:br>
            <a:br>
              <a:rPr lang="en-US" sz="4000" b="1" dirty="0">
                <a:solidFill>
                  <a:schemeClr val="tx1"/>
                </a:solidFill>
                <a:effectLst>
                  <a:glow rad="228600">
                    <a:schemeClr val="bg1"/>
                  </a:glow>
                </a:effectLst>
                <a:latin typeface="Arial" charset="0"/>
                <a:ea typeface="ＭＳ Ｐゴシック" charset="0"/>
              </a:rPr>
            </a:br>
            <a:r>
              <a:rPr lang="ar-SA" sz="4000" b="1" dirty="0">
                <a:solidFill>
                  <a:schemeClr val="tx1"/>
                </a:solidFill>
                <a:effectLst>
                  <a:glow rad="228600">
                    <a:schemeClr val="bg1"/>
                  </a:glow>
                </a:effectLst>
                <a:latin typeface="Arial" charset="0"/>
                <a:ea typeface="ＭＳ Ｐゴシック" charset="0"/>
              </a:rPr>
              <a:t>رؤيا ٢٠ : ١٤-١٥</a:t>
            </a:r>
            <a:endParaRPr lang="ar-SA" sz="3600" b="1" dirty="0">
              <a:solidFill>
                <a:schemeClr val="tx1"/>
              </a:solidFill>
              <a:effectLst>
                <a:glow rad="228600">
                  <a:schemeClr val="bg1"/>
                </a:glow>
              </a:effectLst>
              <a:latin typeface="Arial" charset="0"/>
              <a:ea typeface="ＭＳ Ｐゴシック" charset="0"/>
            </a:endParaRP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Rectangle 3">
            <a:extLst>
              <a:ext uri="{FF2B5EF4-FFF2-40B4-BE49-F238E27FC236}">
                <a16:creationId xmlns:a16="http://schemas.microsoft.com/office/drawing/2014/main" id="{F8871776-3AD6-5942-83F3-34E6F81FAD53}"/>
              </a:ext>
            </a:extLst>
          </p:cNvPr>
          <p:cNvSpPr txBox="1">
            <a:spLocks noChangeArrowheads="1"/>
          </p:cNvSpPr>
          <p:nvPr/>
        </p:nvSpPr>
        <p:spPr bwMode="auto">
          <a:xfrm>
            <a:off x="123312" y="3255045"/>
            <a:ext cx="5570320" cy="340232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ar-SA" sz="3600" b="1" i="0"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8734756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47900"/>
            <a:ext cx="3886200" cy="3695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57699" name="Rectangle 2"/>
          <p:cNvSpPr>
            <a:spLocks noGrp="1" noChangeArrowheads="1"/>
          </p:cNvSpPr>
          <p:nvPr>
            <p:ph type="ctrTitle"/>
          </p:nvPr>
        </p:nvSpPr>
        <p:spPr>
          <a:xfrm>
            <a:off x="838200" y="876300"/>
            <a:ext cx="7848600" cy="1085850"/>
          </a:xfrm>
        </p:spPr>
        <p:txBody>
          <a:bodyPr/>
          <a:lstStyle/>
          <a:p>
            <a:pPr eaLnBrk="1" hangingPunct="1"/>
            <a:r>
              <a:rPr lang="ar-JO" sz="8000" b="1" dirty="0">
                <a:solidFill>
                  <a:srgbClr val="FFFF00"/>
                </a:solidFill>
                <a:latin typeface="Arial" panose="020B0604020202020204" pitchFamily="34" charset="0"/>
                <a:ea typeface="ＭＳ Ｐゴシック" charset="0"/>
                <a:cs typeface="Arial" panose="020B0604020202020204" pitchFamily="34" charset="0"/>
              </a:rPr>
              <a:t>الإبادة</a:t>
            </a:r>
            <a:endParaRPr lang="en-US" sz="36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46436" name="Text Box 4"/>
          <p:cNvSpPr txBox="1">
            <a:spLocks noChangeArrowheads="1"/>
          </p:cNvSpPr>
          <p:nvPr/>
        </p:nvSpPr>
        <p:spPr bwMode="auto">
          <a:xfrm>
            <a:off x="4419600" y="2667000"/>
            <a:ext cx="4343400" cy="31393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ما هي؟</a:t>
            </a:r>
            <a:endParaRPr lang="en-US" sz="3600" b="1" dirty="0">
              <a:solidFill>
                <a:srgbClr val="FFFFFF"/>
              </a:solidFill>
              <a:latin typeface="Arial" panose="020B0604020202020204" pitchFamily="34" charset="0"/>
              <a:cs typeface="Arial" panose="020B0604020202020204" pitchFamily="34" charset="0"/>
            </a:endParaRPr>
          </a:p>
          <a:p>
            <a:pPr algn="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الحجج المذكورة</a:t>
            </a:r>
            <a:endParaRPr lang="en-US" sz="3600" b="1" dirty="0">
              <a:solidFill>
                <a:srgbClr val="FFFFFF"/>
              </a:solidFill>
              <a:latin typeface="Arial" panose="020B0604020202020204" pitchFamily="34" charset="0"/>
              <a:cs typeface="Arial" panose="020B0604020202020204" pitchFamily="34" charset="0"/>
            </a:endParaRPr>
          </a:p>
          <a:p>
            <a:pPr algn="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الدحض</a:t>
            </a:r>
            <a:endParaRPr lang="en-US" sz="3600" b="1" dirty="0">
              <a:solidFill>
                <a:srgbClr val="FFFFFF"/>
              </a:solidFill>
              <a:latin typeface="Arial" panose="020B0604020202020204" pitchFamily="34" charset="0"/>
              <a:cs typeface="Arial" panose="020B0604020202020204" pitchFamily="34" charset="0"/>
            </a:endParaRPr>
          </a:p>
          <a:p>
            <a:pPr algn="r" defTabSz="914400" eaLnBrk="0" fontAlgn="base" hangingPunct="0">
              <a:spcBef>
                <a:spcPct val="50000"/>
              </a:spcBef>
              <a:spcAft>
                <a:spcPct val="0"/>
              </a:spcAft>
            </a:pPr>
            <a:endParaRPr lang="en-US" sz="3600" b="1" dirty="0">
              <a:solidFill>
                <a:srgbClr val="FFFFFF"/>
              </a:solidFill>
              <a:latin typeface="Arial" panose="020B0604020202020204" pitchFamily="34" charset="0"/>
              <a:cs typeface="Arial" panose="020B0604020202020204" pitchFamily="34" charset="0"/>
            </a:endParaRPr>
          </a:p>
        </p:txBody>
      </p:sp>
      <p:sp>
        <p:nvSpPr>
          <p:cNvPr id="146437" name="Text Box 5"/>
          <p:cNvSpPr txBox="1">
            <a:spLocks noChangeArrowheads="1"/>
          </p:cNvSpPr>
          <p:nvPr/>
        </p:nvSpPr>
        <p:spPr bwMode="auto">
          <a:xfrm>
            <a:off x="8382000" y="138113"/>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52</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838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Scale>
                                      <p:cBhvr>
                                        <p:cTn id="7" dur="1000" decel="50000" fill="hold">
                                          <p:stCondLst>
                                            <p:cond delay="0"/>
                                          </p:stCondLst>
                                        </p:cTn>
                                        <p:tgtEl>
                                          <p:spTgt spid="14643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6">
                                            <p:txEl>
                                              <p:pRg st="0" end="0"/>
                                            </p:txEl>
                                          </p:spTgt>
                                        </p:tgtEl>
                                        <p:attrNameLst>
                                          <p:attrName>ppt_x</p:attrName>
                                          <p:attrName>ppt_y</p:attrName>
                                        </p:attrNameLst>
                                      </p:cBhvr>
                                    </p:animMotion>
                                    <p:animEffect transition="in" filter="fade">
                                      <p:cBhvr>
                                        <p:cTn id="9" dur="1000"/>
                                        <p:tgtEl>
                                          <p:spTgt spid="14643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46436">
                                            <p:txEl>
                                              <p:pRg st="1" end="1"/>
                                            </p:txEl>
                                          </p:spTgt>
                                        </p:tgtEl>
                                        <p:attrNameLst>
                                          <p:attrName>style.visibility</p:attrName>
                                        </p:attrNameLst>
                                      </p:cBhvr>
                                      <p:to>
                                        <p:strVal val="visible"/>
                                      </p:to>
                                    </p:set>
                                    <p:animScale>
                                      <p:cBhvr>
                                        <p:cTn id="14" dur="1000" decel="50000" fill="hold">
                                          <p:stCondLst>
                                            <p:cond delay="0"/>
                                          </p:stCondLst>
                                        </p:cTn>
                                        <p:tgtEl>
                                          <p:spTgt spid="14643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46436">
                                            <p:txEl>
                                              <p:pRg st="1" end="1"/>
                                            </p:txEl>
                                          </p:spTgt>
                                        </p:tgtEl>
                                        <p:attrNameLst>
                                          <p:attrName>ppt_x</p:attrName>
                                          <p:attrName>ppt_y</p:attrName>
                                        </p:attrNameLst>
                                      </p:cBhvr>
                                    </p:animMotion>
                                    <p:animEffect transition="in" filter="fade">
                                      <p:cBhvr>
                                        <p:cTn id="16" dur="1000"/>
                                        <p:tgtEl>
                                          <p:spTgt spid="14643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46436">
                                            <p:txEl>
                                              <p:pRg st="2" end="2"/>
                                            </p:txEl>
                                          </p:spTgt>
                                        </p:tgtEl>
                                        <p:attrNameLst>
                                          <p:attrName>style.visibility</p:attrName>
                                        </p:attrNameLst>
                                      </p:cBhvr>
                                      <p:to>
                                        <p:strVal val="visible"/>
                                      </p:to>
                                    </p:set>
                                    <p:animScale>
                                      <p:cBhvr>
                                        <p:cTn id="21" dur="1000" decel="50000" fill="hold">
                                          <p:stCondLst>
                                            <p:cond delay="0"/>
                                          </p:stCondLst>
                                        </p:cTn>
                                        <p:tgtEl>
                                          <p:spTgt spid="14643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46436">
                                            <p:txEl>
                                              <p:pRg st="2" end="2"/>
                                            </p:txEl>
                                          </p:spTgt>
                                        </p:tgtEl>
                                        <p:attrNameLst>
                                          <p:attrName>ppt_x</p:attrName>
                                          <p:attrName>ppt_y</p:attrName>
                                        </p:attrNameLst>
                                      </p:cBhvr>
                                    </p:animMotion>
                                    <p:animEffect transition="in" filter="fade">
                                      <p:cBhvr>
                                        <p:cTn id="23" dur="1000"/>
                                        <p:tgtEl>
                                          <p:spTgt spid="1464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228600"/>
            <a:ext cx="7467600" cy="914400"/>
          </a:xfrm>
          <a:solidFill>
            <a:srgbClr val="333399"/>
          </a:solidFill>
        </p:spPr>
        <p:txBody>
          <a:bodyPr/>
          <a:lstStyle/>
          <a:p>
            <a:pPr eaLnBrk="1" hangingPunct="1"/>
            <a:r>
              <a:rPr lang="ar-JO" sz="4000" b="1" dirty="0">
                <a:solidFill>
                  <a:srgbClr val="FFFFFF"/>
                </a:solidFill>
                <a:latin typeface="Arial" panose="020B0604020202020204" pitchFamily="34" charset="0"/>
                <a:ea typeface="ＭＳ Ｐゴシック" charset="0"/>
                <a:cs typeface="Arial" panose="020B0604020202020204" pitchFamily="34" charset="0"/>
              </a:rPr>
              <a:t>مجموعات الإبادة</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9923" name="Rectangle 3"/>
          <p:cNvSpPr>
            <a:spLocks noGrp="1" noChangeArrowheads="1"/>
          </p:cNvSpPr>
          <p:nvPr>
            <p:ph type="body" idx="1"/>
          </p:nvPr>
        </p:nvSpPr>
        <p:spPr>
          <a:xfrm>
            <a:off x="685800" y="1447800"/>
            <a:ext cx="7772400" cy="4114800"/>
          </a:xfrm>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الأدفنتست السبتيين</a:t>
            </a:r>
          </a:p>
          <a:p>
            <a:pPr algn="r" rtl="1" eaLnBrk="1" hangingPunct="1"/>
            <a:r>
              <a:rPr lang="ar-JO" b="1" dirty="0">
                <a:latin typeface="Arial" panose="020B0604020202020204" pitchFamily="34" charset="0"/>
                <a:ea typeface="ＭＳ Ｐゴシック" charset="0"/>
                <a:cs typeface="Arial" panose="020B0604020202020204" pitchFamily="34" charset="0"/>
              </a:rPr>
              <a:t>شهود يهوه</a:t>
            </a:r>
          </a:p>
          <a:p>
            <a:pPr algn="r" rtl="1" eaLnBrk="1" hangingPunct="1"/>
            <a:r>
              <a:rPr lang="ar-JO" b="1" dirty="0">
                <a:latin typeface="Arial" panose="020B0604020202020204" pitchFamily="34" charset="0"/>
                <a:ea typeface="ＭＳ Ｐゴシック" charset="0"/>
                <a:cs typeface="Arial" panose="020B0604020202020204" pitchFamily="34" charset="0"/>
              </a:rPr>
              <a:t>بعض الإنجيليين ؟</a:t>
            </a:r>
            <a:endParaRPr lang="en-US" b="1" dirty="0">
              <a:latin typeface="Arial" panose="020B0604020202020204" pitchFamily="34" charset="0"/>
              <a:ea typeface="ＭＳ Ｐゴシック" charset="0"/>
              <a:cs typeface="Arial" panose="020B0604020202020204" pitchFamily="34" charset="0"/>
            </a:endParaRPr>
          </a:p>
        </p:txBody>
      </p:sp>
      <p:sp>
        <p:nvSpPr>
          <p:cNvPr id="159748" name="Text Box 5"/>
          <p:cNvSpPr txBox="1">
            <a:spLocks noChangeArrowheads="1"/>
          </p:cNvSpPr>
          <p:nvPr/>
        </p:nvSpPr>
        <p:spPr bwMode="auto">
          <a:xfrm>
            <a:off x="8382000" y="138113"/>
            <a:ext cx="530915"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52</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98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Effect transition="in" filter="blinds(horizontal)">
                                      <p:cBhvr>
                                        <p:cTn id="7" dur="500"/>
                                        <p:tgtEl>
                                          <p:spTgt spid="2099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9923">
                                            <p:txEl>
                                              <p:pRg st="1" end="1"/>
                                            </p:txEl>
                                          </p:spTgt>
                                        </p:tgtEl>
                                        <p:attrNameLst>
                                          <p:attrName>style.visibility</p:attrName>
                                        </p:attrNameLst>
                                      </p:cBhvr>
                                      <p:to>
                                        <p:strVal val="visible"/>
                                      </p:to>
                                    </p:set>
                                    <p:animEffect transition="in" filter="blinds(horizontal)">
                                      <p:cBhvr>
                                        <p:cTn id="12" dur="500"/>
                                        <p:tgtEl>
                                          <p:spTgt spid="2099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9923">
                                            <p:txEl>
                                              <p:pRg st="2" end="2"/>
                                            </p:txEl>
                                          </p:spTgt>
                                        </p:tgtEl>
                                        <p:attrNameLst>
                                          <p:attrName>style.visibility</p:attrName>
                                        </p:attrNameLst>
                                      </p:cBhvr>
                                      <p:to>
                                        <p:strVal val="visible"/>
                                      </p:to>
                                    </p:set>
                                    <p:animEffect transition="in" filter="blinds(horizontal)">
                                      <p:cBhvr>
                                        <p:cTn id="17" dur="500"/>
                                        <p:tgtEl>
                                          <p:spTgt spid="209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ctrTitle"/>
          </p:nvPr>
        </p:nvSpPr>
        <p:spPr>
          <a:xfrm>
            <a:off x="381000" y="381000"/>
            <a:ext cx="7162800" cy="685800"/>
          </a:xfrm>
          <a:solidFill>
            <a:schemeClr val="bg1"/>
          </a:solidFill>
          <a:effectLst>
            <a:outerShdw blurRad="63500" dist="35921" dir="2700000" algn="ctr" rotWithShape="0">
              <a:srgbClr val="000000">
                <a:alpha val="74998"/>
              </a:srgbClr>
            </a:outerShdw>
          </a:effectLst>
        </p:spPr>
        <p:txBody>
          <a:bodyPr/>
          <a:lstStyle/>
          <a:p>
            <a:pPr eaLnBrk="1" hangingPunct="1">
              <a:defRPr/>
            </a:pPr>
            <a:r>
              <a:rPr lang="ar-JO" sz="4000" b="1" dirty="0">
                <a:latin typeface="Arial" panose="020B0604020202020204" pitchFamily="34" charset="0"/>
                <a:cs typeface="Arial" panose="020B0604020202020204" pitchFamily="34" charset="0"/>
              </a:rPr>
              <a:t>حجج الإبادة</a:t>
            </a:r>
            <a:endParaRPr lang="en-US" sz="4000" b="1" dirty="0">
              <a:latin typeface="Arial" panose="020B0604020202020204" pitchFamily="34" charset="0"/>
              <a:cs typeface="Arial" panose="020B0604020202020204" pitchFamily="34" charset="0"/>
            </a:endParaRPr>
          </a:p>
        </p:txBody>
      </p:sp>
      <p:sp>
        <p:nvSpPr>
          <p:cNvPr id="410628" name="Rectangle 4"/>
          <p:cNvSpPr>
            <a:spLocks noChangeArrowheads="1"/>
          </p:cNvSpPr>
          <p:nvPr/>
        </p:nvSpPr>
        <p:spPr bwMode="auto">
          <a:xfrm>
            <a:off x="304800" y="4343400"/>
            <a:ext cx="4038600" cy="20574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lstStyle/>
          <a:p>
            <a:pPr marL="334963" indent="-334963" algn="r" defTabSz="914400" rtl="1" fontAlgn="base">
              <a:lnSpc>
                <a:spcPct val="90000"/>
              </a:lnSpc>
              <a:spcBef>
                <a:spcPct val="20000"/>
              </a:spcBef>
              <a:spcAft>
                <a:spcPct val="0"/>
              </a:spcAft>
              <a:buFontTx/>
              <a:buChar char="•"/>
              <a:defRPr/>
            </a:pPr>
            <a:r>
              <a:rPr lang="ar-JO" altLang="ja-JP" sz="3600" dirty="0">
                <a:solidFill>
                  <a:srgbClr val="FFFFFF"/>
                </a:solidFill>
                <a:latin typeface="Arial" panose="020B0604020202020204" pitchFamily="34" charset="0"/>
                <a:ea typeface="ＭＳ Ｐゴシック" charset="0"/>
                <a:cs typeface="Arial" panose="020B0604020202020204" pitchFamily="34" charset="0"/>
              </a:rPr>
              <a:t>الدمار يدل على الإبادة</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10629" name="Rectangle 5"/>
          <p:cNvSpPr>
            <a:spLocks noChangeArrowheads="1"/>
          </p:cNvSpPr>
          <p:nvPr/>
        </p:nvSpPr>
        <p:spPr bwMode="auto">
          <a:xfrm>
            <a:off x="304800" y="2057400"/>
            <a:ext cx="4038600" cy="20574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lstStyle/>
          <a:p>
            <a:pPr marL="334963" indent="-334963" algn="r" defTabSz="914400" rtl="1" fontAlgn="base">
              <a:lnSpc>
                <a:spcPct val="90000"/>
              </a:lnSpc>
              <a:spcBef>
                <a:spcPct val="20000"/>
              </a:spcBef>
              <a:spcAft>
                <a:spcPct val="0"/>
              </a:spcAft>
              <a:buFontTx/>
              <a:buChar char="•"/>
              <a:defRPr/>
            </a:pPr>
            <a:r>
              <a:rPr lang="ar-JO" sz="3600" dirty="0">
                <a:solidFill>
                  <a:srgbClr val="FFFFFF"/>
                </a:solidFill>
                <a:latin typeface="Arial" panose="020B0604020202020204" pitchFamily="34" charset="0"/>
                <a:ea typeface="ＭＳ Ｐゴシック" charset="0"/>
                <a:cs typeface="Arial" panose="020B0604020202020204" pitchFamily="34" charset="0"/>
              </a:rPr>
              <a:t>الله لطيف جداً فلا يرسل الناس إلى الجحيم الأبدي</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10630" name="Rectangle 6"/>
          <p:cNvSpPr>
            <a:spLocks noChangeArrowheads="1"/>
          </p:cNvSpPr>
          <p:nvPr/>
        </p:nvSpPr>
        <p:spPr bwMode="auto">
          <a:xfrm>
            <a:off x="4648200" y="4343400"/>
            <a:ext cx="4038600" cy="2057400"/>
          </a:xfrm>
          <a:prstGeom prst="rect">
            <a:avLst/>
          </a:prstGeom>
          <a:solidFill>
            <a:schemeClr val="accent2"/>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lstStyle/>
          <a:p>
            <a:pPr marL="334963" algn="ctr" defTabSz="914400" fontAlgn="base">
              <a:lnSpc>
                <a:spcPct val="90000"/>
              </a:lnSpc>
              <a:spcBef>
                <a:spcPct val="20000"/>
              </a:spcBef>
              <a:spcAft>
                <a:spcPct val="0"/>
              </a:spcAft>
              <a:defRPr/>
            </a:pPr>
            <a:r>
              <a:rPr lang="ar-JO" altLang="ja-JP" sz="3600" dirty="0">
                <a:solidFill>
                  <a:srgbClr val="FFFFFF"/>
                </a:solidFill>
                <a:latin typeface="Arial" panose="020B0604020202020204" pitchFamily="34" charset="0"/>
                <a:ea typeface="ＭＳ Ｐゴシック" charset="0"/>
                <a:cs typeface="Arial" panose="020B0604020202020204" pitchFamily="34" charset="0"/>
              </a:rPr>
              <a:t>الدمار يشير إلى </a:t>
            </a:r>
          </a:p>
          <a:p>
            <a:pPr marL="334963" algn="ctr" defTabSz="914400" fontAlgn="base">
              <a:lnSpc>
                <a:spcPct val="90000"/>
              </a:lnSpc>
              <a:spcBef>
                <a:spcPct val="20000"/>
              </a:spcBef>
              <a:spcAft>
                <a:spcPct val="0"/>
              </a:spcAft>
              <a:defRPr/>
            </a:pPr>
            <a:r>
              <a:rPr lang="ar-JO" altLang="ja-JP" sz="3600" dirty="0">
                <a:solidFill>
                  <a:srgbClr val="FFFFFF"/>
                </a:solidFill>
                <a:latin typeface="Arial" panose="020B0604020202020204" pitchFamily="34" charset="0"/>
                <a:ea typeface="ＭＳ Ｐゴシック" charset="0"/>
                <a:cs typeface="Arial" panose="020B0604020202020204" pitchFamily="34" charset="0"/>
              </a:rPr>
              <a:t>الموت الجسدي</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10631" name="Rectangle 7"/>
          <p:cNvSpPr>
            <a:spLocks noChangeArrowheads="1"/>
          </p:cNvSpPr>
          <p:nvPr/>
        </p:nvSpPr>
        <p:spPr bwMode="auto">
          <a:xfrm>
            <a:off x="4648200" y="2057400"/>
            <a:ext cx="4038600" cy="2057400"/>
          </a:xfrm>
          <a:prstGeom prst="rect">
            <a:avLst/>
          </a:prstGeom>
          <a:solidFill>
            <a:schemeClr val="accent2"/>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lstStyle/>
          <a:p>
            <a:pPr marL="334963" algn="ctr" defTabSz="914400" fontAlgn="base">
              <a:lnSpc>
                <a:spcPct val="90000"/>
              </a:lnSpc>
              <a:spcBef>
                <a:spcPct val="20000"/>
              </a:spcBef>
              <a:spcAft>
                <a:spcPct val="0"/>
              </a:spcAft>
              <a:defRPr/>
            </a:pPr>
            <a:r>
              <a:rPr lang="ar-JO" sz="3600" dirty="0">
                <a:solidFill>
                  <a:srgbClr val="FFFFFF"/>
                </a:solidFill>
                <a:latin typeface="Arial" panose="020B0604020202020204" pitchFamily="34" charset="0"/>
                <a:ea typeface="ＭＳ Ｐゴシック" charset="0"/>
                <a:cs typeface="Arial" panose="020B0604020202020204" pitchFamily="34" charset="0"/>
              </a:rPr>
              <a:t>الله عادل وقدوس جداً</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 name="Text Box 5"/>
          <p:cNvSpPr txBox="1">
            <a:spLocks noChangeArrowheads="1"/>
          </p:cNvSpPr>
          <p:nvPr/>
        </p:nvSpPr>
        <p:spPr bwMode="auto">
          <a:xfrm>
            <a:off x="8382000" y="138113"/>
            <a:ext cx="53091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52</a:t>
            </a:r>
            <a:endParaRPr lang="en-US"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70D629E2-E709-3CC7-64ED-9A0AFC6C48C4}"/>
              </a:ext>
            </a:extLst>
          </p:cNvPr>
          <p:cNvSpPr txBox="1"/>
          <p:nvPr/>
        </p:nvSpPr>
        <p:spPr>
          <a:xfrm rot="20102039">
            <a:off x="4467246" y="1146819"/>
            <a:ext cx="1519968" cy="923330"/>
          </a:xfrm>
          <a:prstGeom prst="rect">
            <a:avLst/>
          </a:prstGeom>
          <a:noFill/>
        </p:spPr>
        <p:txBody>
          <a:bodyPr wrap="none" rtlCol="0">
            <a:spAutoFit/>
          </a:bodyPr>
          <a:lstStyle/>
          <a:p>
            <a:r>
              <a:rPr lang="ar-SA" sz="5400" b="1" dirty="0">
                <a:solidFill>
                  <a:schemeClr val="bg1"/>
                </a:solidFill>
                <a:effectLst>
                  <a:glow rad="228600">
                    <a:schemeClr val="accent4">
                      <a:satMod val="175000"/>
                      <a:alpha val="82813"/>
                    </a:schemeClr>
                  </a:glow>
                </a:effectLst>
              </a:rPr>
              <a:t>دحض</a:t>
            </a:r>
            <a:endParaRPr lang="en-US" sz="5400" b="1" dirty="0">
              <a:solidFill>
                <a:schemeClr val="bg1"/>
              </a:solidFill>
              <a:effectLst>
                <a:glow rad="228600">
                  <a:schemeClr val="accent4">
                    <a:satMod val="175000"/>
                    <a:alpha val="82813"/>
                  </a:schemeClr>
                </a:glow>
              </a:effectLst>
            </a:endParaRPr>
          </a:p>
        </p:txBody>
      </p:sp>
    </p:spTree>
    <p:extLst>
      <p:ext uri="{BB962C8B-B14F-4D97-AF65-F5344CB8AC3E}">
        <p14:creationId xmlns:p14="http://schemas.microsoft.com/office/powerpoint/2010/main" val="1507149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animEffect transition="in" filter="fade">
                                      <p:cBhvr>
                                        <p:cTn id="7" dur="500"/>
                                        <p:tgtEl>
                                          <p:spTgt spid="410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628"/>
                                        </p:tgtEl>
                                        <p:attrNameLst>
                                          <p:attrName>style.visibility</p:attrName>
                                        </p:attrNameLst>
                                      </p:cBhvr>
                                      <p:to>
                                        <p:strVal val="visible"/>
                                      </p:to>
                                    </p:set>
                                    <p:animEffect transition="in" filter="fade">
                                      <p:cBhvr>
                                        <p:cTn id="12" dur="500"/>
                                        <p:tgtEl>
                                          <p:spTgt spid="41062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0631"/>
                                        </p:tgtEl>
                                        <p:attrNameLst>
                                          <p:attrName>style.visibility</p:attrName>
                                        </p:attrNameLst>
                                      </p:cBhvr>
                                      <p:to>
                                        <p:strVal val="visible"/>
                                      </p:to>
                                    </p:set>
                                    <p:animEffect transition="in" filter="fade">
                                      <p:cBhvr>
                                        <p:cTn id="24" dur="500"/>
                                        <p:tgtEl>
                                          <p:spTgt spid="4106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0630"/>
                                        </p:tgtEl>
                                        <p:attrNameLst>
                                          <p:attrName>style.visibility</p:attrName>
                                        </p:attrNameLst>
                                      </p:cBhvr>
                                      <p:to>
                                        <p:strVal val="visible"/>
                                      </p:to>
                                    </p:set>
                                    <p:animEffect transition="in" filter="fade">
                                      <p:cBhvr>
                                        <p:cTn id="29" dur="50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8" grpId="0" animBg="1" autoUpdateAnimBg="0"/>
      <p:bldP spid="410629" grpId="0" animBg="1" autoUpdateAnimBg="0"/>
      <p:bldP spid="410630" grpId="0" animBg="1" autoUpdateAnimBg="0"/>
      <p:bldP spid="410631" grpId="0" animBg="1" autoUpdateAnimBg="0"/>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algn="ctr" eaLnBrk="1" hangingPunct="1">
              <a:defRPr/>
            </a:pPr>
            <a:r>
              <a:rPr lang="ar-JO" sz="4000" dirty="0">
                <a:latin typeface="Arial" panose="020B0604020202020204" pitchFamily="34" charset="0"/>
                <a:cs typeface="Arial" panose="020B0604020202020204" pitchFamily="34" charset="0"/>
              </a:rPr>
              <a:t>تقرير كنيسة إنجلترا</a:t>
            </a:r>
            <a:br>
              <a:rPr lang="en-US"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كانون ثاني 1996</a:t>
            </a:r>
            <a:endParaRPr lang="en-US" dirty="0">
              <a:latin typeface="Arial" panose="020B0604020202020204" pitchFamily="34" charset="0"/>
              <a:cs typeface="Arial" panose="020B0604020202020204" pitchFamily="34" charset="0"/>
            </a:endParaRPr>
          </a:p>
        </p:txBody>
      </p:sp>
      <p:sp>
        <p:nvSpPr>
          <p:cNvPr id="271363" name="Rectangle 3"/>
          <p:cNvSpPr>
            <a:spLocks noGrp="1" noChangeArrowheads="1"/>
          </p:cNvSpPr>
          <p:nvPr>
            <p:ph type="body" idx="1"/>
          </p:nvPr>
        </p:nvSpPr>
        <p:spPr>
          <a:xfrm>
            <a:off x="557213" y="1905000"/>
            <a:ext cx="8162925" cy="4191000"/>
          </a:xfrm>
        </p:spPr>
        <p:txBody>
          <a:bodyPr/>
          <a:lstStyle/>
          <a:p>
            <a:pPr algn="r" rtl="1" eaLnBrk="1" hangingPunct="1">
              <a:defRPr/>
            </a:pPr>
            <a:r>
              <a:rPr lang="ar-JO" altLang="ja-JP" dirty="0">
                <a:latin typeface="Arial" panose="020B0604020202020204" pitchFamily="34" charset="0"/>
                <a:cs typeface="Arial" panose="020B0604020202020204" pitchFamily="34" charset="0"/>
              </a:rPr>
              <a:t>الجحيم باعتباره اللاوجود المطلق هو الطريقة التي وضعناها بها. الشياطين الرهيبة هي خيال المخترعين وأهل العصور الوسطى</a:t>
            </a:r>
          </a:p>
          <a:p>
            <a:pPr marL="0" indent="0" algn="r" rtl="1" eaLnBrk="1" hangingPunct="1">
              <a:buNone/>
              <a:defRPr/>
            </a:pPr>
            <a:endParaRPr lang="en-US" dirty="0">
              <a:latin typeface="Arial" panose="020B0604020202020204" pitchFamily="34" charset="0"/>
              <a:cs typeface="Arial" panose="020B0604020202020204" pitchFamily="34" charset="0"/>
            </a:endParaRPr>
          </a:p>
          <a:p>
            <a:pPr algn="ctr" eaLnBrk="1" hangingPunct="1">
              <a:buFont typeface="Wingdings" charset="0"/>
              <a:buNone/>
              <a:defRPr/>
            </a:pPr>
            <a:r>
              <a:rPr lang="ar-JO" dirty="0">
                <a:latin typeface="Arial" panose="020B0604020202020204" pitchFamily="34" charset="0"/>
                <a:cs typeface="Arial" panose="020B0604020202020204" pitchFamily="34" charset="0"/>
              </a:rPr>
              <a:t>المطران جون تايلور</a:t>
            </a:r>
            <a:endParaRPr lang="en-US" dirty="0">
              <a:latin typeface="Arial" panose="020B0604020202020204" pitchFamily="34" charset="0"/>
              <a:cs typeface="Arial" panose="020B0604020202020204" pitchFamily="34" charset="0"/>
            </a:endParaRPr>
          </a:p>
          <a:p>
            <a:pPr algn="ctr" eaLnBrk="1" hangingPunct="1">
              <a:buFont typeface="Wingdings" charset="0"/>
              <a:buNone/>
              <a:defRPr/>
            </a:pPr>
            <a:r>
              <a:rPr lang="ar-JO" dirty="0">
                <a:latin typeface="Arial" panose="020B0604020202020204" pitchFamily="34" charset="0"/>
                <a:cs typeface="Arial" panose="020B0604020202020204" pitchFamily="34" charset="0"/>
              </a:rPr>
              <a:t>أحد مؤلفي التقرير</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17018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5890" name="Picture 4"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Text Box 3"/>
          <p:cNvSpPr txBox="1">
            <a:spLocks noChangeArrowheads="1"/>
          </p:cNvSpPr>
          <p:nvPr/>
        </p:nvSpPr>
        <p:spPr bwMode="auto">
          <a:xfrm>
            <a:off x="4419600" y="2667000"/>
            <a:ext cx="43434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defTabSz="914400" eaLnBrk="0" fontAlgn="base" hangingPunct="0">
              <a:spcBef>
                <a:spcPct val="50000"/>
              </a:spcBef>
              <a:spcAft>
                <a:spcPct val="0"/>
              </a:spcAft>
              <a:defRPr/>
            </a:pPr>
            <a:r>
              <a:rPr lang="ar-JO" sz="3600" b="1" dirty="0">
                <a:solidFill>
                  <a:srgbClr val="FFFFFF"/>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ما هو؟</a:t>
            </a:r>
            <a:endParaRPr lang="en-US" sz="3600" b="1" dirty="0">
              <a:solidFill>
                <a:srgbClr val="FFFFFF"/>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144389" name="Text Box 5"/>
          <p:cNvSpPr txBox="1">
            <a:spLocks noChangeArrowheads="1"/>
          </p:cNvSpPr>
          <p:nvPr/>
        </p:nvSpPr>
        <p:spPr bwMode="auto">
          <a:xfrm>
            <a:off x="8202304" y="138113"/>
            <a:ext cx="1228381"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52</a:t>
            </a:r>
            <a:br>
              <a:rPr lang="en-US"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JO"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الجزء ب</a:t>
            </a:r>
            <a:endParaRPr lang="en-US"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144386" name="Rectangle 2"/>
          <p:cNvSpPr>
            <a:spLocks noGrp="1" noChangeArrowheads="1"/>
          </p:cNvSpPr>
          <p:nvPr>
            <p:ph type="ctrTitle"/>
          </p:nvPr>
        </p:nvSpPr>
        <p:spPr>
          <a:xfrm>
            <a:off x="533400" y="609600"/>
            <a:ext cx="7848600" cy="1905000"/>
          </a:xfrm>
          <a:effectLst>
            <a:outerShdw blurRad="63500" dist="35921" dir="2700000" algn="ctr" rotWithShape="0">
              <a:srgbClr val="000000">
                <a:alpha val="74998"/>
              </a:srgbClr>
            </a:outerShdw>
          </a:effectLst>
        </p:spPr>
        <p:txBody>
          <a:bodyPr/>
          <a:lstStyle/>
          <a:p>
            <a:pPr eaLnBrk="1" hangingPunct="1">
              <a:defRPr/>
            </a:pPr>
            <a:r>
              <a:rPr lang="ar-JO" sz="8800" b="1" dirty="0">
                <a:solidFill>
                  <a:schemeClr val="bg1"/>
                </a:solidFill>
                <a:latin typeface="Arial" panose="020B0604020202020204" pitchFamily="34" charset="0"/>
                <a:cs typeface="Arial" panose="020B0604020202020204" pitchFamily="34" charset="0"/>
              </a:rPr>
              <a:t>المطهر</a:t>
            </a:r>
            <a:endParaRPr lang="en-US" sz="6000" b="1" dirty="0">
              <a:solidFill>
                <a:srgbClr val="CC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2655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Scale>
                                      <p:cBhvr>
                                        <p:cTn id="7" dur="1000" decel="50000" fill="hold">
                                          <p:stCondLst>
                                            <p:cond delay="0"/>
                                          </p:stCondLst>
                                        </p:cTn>
                                        <p:tgtEl>
                                          <p:spTgt spid="14438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4387">
                                            <p:txEl>
                                              <p:pRg st="0" end="0"/>
                                            </p:txEl>
                                          </p:spTgt>
                                        </p:tgtEl>
                                        <p:attrNameLst>
                                          <p:attrName>ppt_x</p:attrName>
                                          <p:attrName>ppt_y</p:attrName>
                                        </p:attrNameLst>
                                      </p:cBhvr>
                                    </p:animMotion>
                                    <p:animEffect transition="in" filter="fade">
                                      <p:cBhvr>
                                        <p:cTn id="9" dur="1000"/>
                                        <p:tgtEl>
                                          <p:spTgt spid="144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2"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3" name="Text Box 3"/>
          <p:cNvSpPr txBox="1">
            <a:spLocks noChangeArrowheads="1"/>
          </p:cNvSpPr>
          <p:nvPr/>
        </p:nvSpPr>
        <p:spPr bwMode="auto">
          <a:xfrm>
            <a:off x="4376057" y="2841765"/>
            <a:ext cx="4796583" cy="2585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a:solidFill>
                  <a:schemeClr val="bg1"/>
                </a:solidFill>
                <a:effectLst>
                  <a:glow rad="228600">
                    <a:schemeClr val="tx1"/>
                  </a:glow>
                  <a:outerShdw blurRad="50800" dist="38100" dir="2700000" algn="tl" rotWithShape="0">
                    <a:srgbClr val="000000">
                      <a:alpha val="43000"/>
                    </a:srgbClr>
                  </a:outerShdw>
                </a:effectLst>
              </a:defRPr>
            </a:lvl1pPr>
          </a:lstStyle>
          <a:p>
            <a:pPr marL="361950" indent="-361950" algn="r" defTabSz="914400" rtl="1" eaLnBrk="0" fontAlgn="base" hangingPunct="0">
              <a:spcAft>
                <a:spcPct val="0"/>
              </a:spcAft>
              <a:buFont typeface="Arial"/>
              <a:buChar char="•"/>
            </a:pPr>
            <a:r>
              <a:rPr lang="ar-JO"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ليس صالحاً كفاية للذهاب إلى السماء لكنه ليس شريراً كفاية للذهاب إلى جهنم</a:t>
            </a:r>
            <a:endParaRPr lang="en-US"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marL="361950" indent="-361950" algn="r" defTabSz="914400" rtl="1" eaLnBrk="0" fontAlgn="base" hangingPunct="0">
              <a:spcAft>
                <a:spcPct val="0"/>
              </a:spcAft>
              <a:buFont typeface="Arial"/>
              <a:buChar char="•"/>
            </a:pPr>
            <a:r>
              <a:rPr lang="ar-JO"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2 مكابيين</a:t>
            </a:r>
            <a:endParaRPr lang="en-US"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pic>
        <p:nvPicPr>
          <p:cNvPr id="167941" name="Picture 5" descr="purgatorio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73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6" name="Rectangle 6"/>
          <p:cNvSpPr>
            <a:spLocks noGrp="1" noChangeArrowheads="1"/>
          </p:cNvSpPr>
          <p:nvPr>
            <p:ph type="ctrTitle"/>
          </p:nvPr>
        </p:nvSpPr>
        <p:spPr>
          <a:xfrm>
            <a:off x="4273550" y="1153941"/>
            <a:ext cx="4940362" cy="1446550"/>
          </a:xfrm>
          <a:noFill/>
          <a:ln>
            <a:noFill/>
          </a:ln>
          <a:effectLst/>
        </p:spPr>
        <p:txBody>
          <a:bodyPr wrap="square">
            <a:spAutoFit/>
          </a:bodyPr>
          <a:lstStyle/>
          <a:p>
            <a:pPr>
              <a:spcBef>
                <a:spcPct val="50000"/>
              </a:spcBef>
            </a:pPr>
            <a:r>
              <a:rPr lang="ar-JO" b="1" kern="12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الحجج المذكورة</a:t>
            </a:r>
            <a:br>
              <a:rPr lang="ar-JO" b="1" kern="12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br>
            <a:r>
              <a:rPr lang="ar-JO" b="1" kern="12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للمطهر</a:t>
            </a:r>
            <a:endParaRPr lang="en-US" b="1" kern="12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5"/>
          <p:cNvSpPr txBox="1">
            <a:spLocks noChangeArrowheads="1"/>
          </p:cNvSpPr>
          <p:nvPr/>
        </p:nvSpPr>
        <p:spPr bwMode="auto">
          <a:xfrm>
            <a:off x="8188658" y="138113"/>
            <a:ext cx="1242028"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52</a:t>
            </a:r>
            <a:br>
              <a:rPr lang="ar-JO"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JO"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الجزء ب</a:t>
            </a:r>
          </a:p>
        </p:txBody>
      </p:sp>
    </p:spTree>
    <p:extLst>
      <p:ext uri="{BB962C8B-B14F-4D97-AF65-F5344CB8AC3E}">
        <p14:creationId xmlns:p14="http://schemas.microsoft.com/office/powerpoint/2010/main" val="193110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63523">
                                            <p:txEl>
                                              <p:pRg st="0" end="0"/>
                                            </p:txEl>
                                          </p:spTgt>
                                        </p:tgtEl>
                                        <p:attrNameLst>
                                          <p:attrName>style.visibility</p:attrName>
                                        </p:attrNameLst>
                                      </p:cBhvr>
                                      <p:to>
                                        <p:strVal val="visible"/>
                                      </p:to>
                                    </p:set>
                                    <p:animScale>
                                      <p:cBhvr>
                                        <p:cTn id="7" dur="1000" decel="50000" fill="hold">
                                          <p:stCondLst>
                                            <p:cond delay="0"/>
                                          </p:stCondLst>
                                        </p:cTn>
                                        <p:tgtEl>
                                          <p:spTgt spid="36352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63523">
                                            <p:txEl>
                                              <p:pRg st="0" end="0"/>
                                            </p:txEl>
                                          </p:spTgt>
                                        </p:tgtEl>
                                        <p:attrNameLst>
                                          <p:attrName>ppt_x</p:attrName>
                                          <p:attrName>ppt_y</p:attrName>
                                        </p:attrNameLst>
                                      </p:cBhvr>
                                    </p:animMotion>
                                    <p:animEffect transition="in" filter="fade">
                                      <p:cBhvr>
                                        <p:cTn id="9" dur="1000"/>
                                        <p:tgtEl>
                                          <p:spTgt spid="36352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63523">
                                            <p:txEl>
                                              <p:pRg st="1" end="1"/>
                                            </p:txEl>
                                          </p:spTgt>
                                        </p:tgtEl>
                                        <p:attrNameLst>
                                          <p:attrName>style.visibility</p:attrName>
                                        </p:attrNameLst>
                                      </p:cBhvr>
                                      <p:to>
                                        <p:strVal val="visible"/>
                                      </p:to>
                                    </p:set>
                                    <p:animScale>
                                      <p:cBhvr>
                                        <p:cTn id="14" dur="1000" decel="50000" fill="hold">
                                          <p:stCondLst>
                                            <p:cond delay="0"/>
                                          </p:stCondLst>
                                        </p:cTn>
                                        <p:tgtEl>
                                          <p:spTgt spid="36352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63523">
                                            <p:txEl>
                                              <p:pRg st="1" end="1"/>
                                            </p:txEl>
                                          </p:spTgt>
                                        </p:tgtEl>
                                        <p:attrNameLst>
                                          <p:attrName>ppt_x</p:attrName>
                                          <p:attrName>ppt_y</p:attrName>
                                        </p:attrNameLst>
                                      </p:cBhvr>
                                    </p:animMotion>
                                    <p:animEffect transition="in" filter="fade">
                                      <p:cBhvr>
                                        <p:cTn id="16" dur="1000"/>
                                        <p:tgtEl>
                                          <p:spTgt spid="363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خمسة روابط غير قابلة للكسر                في خطة الله للخلاص</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ونحن نعلم أن (الله) يجعل كل الأشياء (حتى التجارب والمعاناة، </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أنظر ع18 و35-36) تعمل معاً (في تناغم منظم) للخير </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(فائدتنا الروحية لنشابه صورة جمال المسيح، ع29) </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للذين يحبون الله (كما هو ظاهر من وجهة نظر بشرية) الذين هم مدعوون حسب قصده (كما هو ظاهر من وجهة نظر إلهية) </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رومية 8: 28  </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51</a:t>
            </a:r>
            <a:endParaRPr lang="en-US" sz="2400" dirty="0">
              <a:latin typeface="Arial" panose="020B0604020202020204" pitchFamily="34"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defTabSz="914400" fontAlgn="base">
              <a:spcBef>
                <a:spcPct val="0"/>
              </a:spcBef>
              <a:spcAft>
                <a:spcPct val="0"/>
              </a:spcAft>
            </a:pPr>
            <a:r>
              <a:rPr lang="ar-JO" b="1" i="1" dirty="0">
                <a:solidFill>
                  <a:srgbClr val="F3F1E4"/>
                </a:solidFill>
                <a:latin typeface="Arial" panose="020B0604020202020204" pitchFamily="34" charset="0"/>
                <a:ea typeface="ＭＳ Ｐゴシック" charset="-128"/>
                <a:cs typeface="Arial" panose="020B0604020202020204" pitchFamily="34" charset="0"/>
              </a:rPr>
              <a:t>ترجمة يوحنا د. غراسميك، كلية دالاس، 1985</a:t>
            </a:r>
            <a:endParaRPr lang="en-US" i="1" dirty="0">
              <a:solidFill>
                <a:srgbClr val="272776"/>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6676675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986" name="Picture 2"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5571" name="Text Box 3"/>
          <p:cNvSpPr txBox="1">
            <a:spLocks noChangeArrowheads="1"/>
          </p:cNvSpPr>
          <p:nvPr/>
        </p:nvSpPr>
        <p:spPr bwMode="auto">
          <a:xfrm>
            <a:off x="4361544" y="2667000"/>
            <a:ext cx="4800600"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361950" indent="-361950" algn="r" defTabSz="914400" rtl="1" eaLnBrk="0" fontAlgn="base" hangingPunct="0">
              <a:spcBef>
                <a:spcPct val="50000"/>
              </a:spcBef>
              <a:spcAft>
                <a:spcPct val="0"/>
              </a:spcAft>
              <a:buFont typeface="Arial"/>
              <a:buChar char="•"/>
              <a:defRPr/>
            </a:pPr>
            <a:r>
              <a:rPr lang="ar-JO" sz="3600" b="1" dirty="0">
                <a:solidFill>
                  <a:srgbClr val="FFFFFF"/>
                </a:solidFill>
                <a:effectLst>
                  <a:glow rad="228600">
                    <a:srgbClr val="000000"/>
                  </a:glow>
                  <a:outerShdw blurRad="50800" dist="381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rPr>
              <a:t>الخلاص بالأعمال</a:t>
            </a:r>
          </a:p>
          <a:p>
            <a:pPr marL="361950" indent="-361950" algn="r" defTabSz="914400" rtl="1" eaLnBrk="0" fontAlgn="base" hangingPunct="0">
              <a:spcBef>
                <a:spcPct val="50000"/>
              </a:spcBef>
              <a:spcAft>
                <a:spcPct val="0"/>
              </a:spcAft>
              <a:buFont typeface="Arial"/>
              <a:buChar char="•"/>
              <a:defRPr/>
            </a:pPr>
            <a:r>
              <a:rPr lang="ar-JO" sz="3600" b="1" dirty="0">
                <a:solidFill>
                  <a:srgbClr val="FFFFFF"/>
                </a:solidFill>
                <a:effectLst>
                  <a:glow rad="228600">
                    <a:srgbClr val="000000"/>
                  </a:glow>
                  <a:outerShdw blurRad="50800" dist="381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rPr>
              <a:t>سفر أبوكريفي</a:t>
            </a:r>
          </a:p>
          <a:p>
            <a:pPr marL="361950" indent="-361950" algn="r" defTabSz="914400" rtl="1" eaLnBrk="0" fontAlgn="base" hangingPunct="0">
              <a:spcBef>
                <a:spcPct val="50000"/>
              </a:spcBef>
              <a:spcAft>
                <a:spcPct val="0"/>
              </a:spcAft>
              <a:buFont typeface="Arial"/>
              <a:buChar char="•"/>
              <a:defRPr/>
            </a:pPr>
            <a:r>
              <a:rPr lang="ar-JO" sz="3600" b="1" dirty="0">
                <a:solidFill>
                  <a:srgbClr val="FFFFFF"/>
                </a:solidFill>
                <a:effectLst>
                  <a:glow rad="228600">
                    <a:srgbClr val="000000"/>
                  </a:glow>
                  <a:outerShdw blurRad="50800" dist="381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rPr>
              <a:t>لا يوجد فرصة ثانية</a:t>
            </a:r>
            <a:endParaRPr lang="en-US" sz="3600" b="1" dirty="0">
              <a:solidFill>
                <a:srgbClr val="FFFFFF"/>
              </a:solidFill>
              <a:effectLst>
                <a:glow rad="228600">
                  <a:srgbClr val="000000"/>
                </a:glow>
                <a:outerShdw blurRad="50800" dist="381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65574" name="Rectangle 6"/>
          <p:cNvSpPr>
            <a:spLocks noGrp="1" noChangeArrowheads="1"/>
          </p:cNvSpPr>
          <p:nvPr>
            <p:ph type="ctrTitle"/>
          </p:nvPr>
        </p:nvSpPr>
        <p:spPr>
          <a:xfrm>
            <a:off x="3962400" y="648325"/>
            <a:ext cx="5410200" cy="1446550"/>
          </a:xfrm>
          <a:noFill/>
          <a:ln>
            <a:noFill/>
          </a:ln>
          <a:effectLst/>
        </p:spPr>
        <p:txBody>
          <a:bodyPr vert="horz" wrap="square" lIns="91440" tIns="45720" rIns="91440" bIns="45720" numCol="1" anchor="ctr" anchorCtr="0" compatLnSpc="1">
            <a:prstTxWarp prst="textNoShape">
              <a:avLst/>
            </a:prstTxWarp>
            <a:spAutoFit/>
          </a:bodyPr>
          <a:lstStyle/>
          <a:p>
            <a:pPr>
              <a:spcBef>
                <a:spcPct val="50000"/>
              </a:spcBef>
            </a:pPr>
            <a:r>
              <a:rPr lang="ar-JO" b="1" kern="12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دحض فكرة</a:t>
            </a:r>
            <a:br>
              <a:rPr lang="ar-JO" b="1" kern="12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br>
            <a:r>
              <a:rPr lang="ar-JO" b="1" kern="12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المطهر</a:t>
            </a:r>
            <a:endParaRPr lang="en-US" b="1" kern="1200"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pic>
        <p:nvPicPr>
          <p:cNvPr id="169990" name="Picture 8" descr="virgen-pur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4180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243248" y="138113"/>
            <a:ext cx="118743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52</a:t>
            </a:r>
            <a:br>
              <a:rPr lang="ar-JO"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JO"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الجزء ب</a:t>
            </a:r>
          </a:p>
        </p:txBody>
      </p:sp>
    </p:spTree>
    <p:extLst>
      <p:ext uri="{BB962C8B-B14F-4D97-AF65-F5344CB8AC3E}">
        <p14:creationId xmlns:p14="http://schemas.microsoft.com/office/powerpoint/2010/main" val="271162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Scale>
                                      <p:cBhvr>
                                        <p:cTn id="7" dur="1000" decel="50000" fill="hold">
                                          <p:stCondLst>
                                            <p:cond delay="0"/>
                                          </p:stCondLst>
                                        </p:cTn>
                                        <p:tgtEl>
                                          <p:spTgt spid="36557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65571">
                                            <p:txEl>
                                              <p:pRg st="0" end="0"/>
                                            </p:txEl>
                                          </p:spTgt>
                                        </p:tgtEl>
                                        <p:attrNameLst>
                                          <p:attrName>ppt_x</p:attrName>
                                          <p:attrName>ppt_y</p:attrName>
                                        </p:attrNameLst>
                                      </p:cBhvr>
                                    </p:animMotion>
                                    <p:animEffect transition="in" filter="fade">
                                      <p:cBhvr>
                                        <p:cTn id="9" dur="1000"/>
                                        <p:tgtEl>
                                          <p:spTgt spid="36557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65571">
                                            <p:txEl>
                                              <p:pRg st="1" end="1"/>
                                            </p:txEl>
                                          </p:spTgt>
                                        </p:tgtEl>
                                        <p:attrNameLst>
                                          <p:attrName>style.visibility</p:attrName>
                                        </p:attrNameLst>
                                      </p:cBhvr>
                                      <p:to>
                                        <p:strVal val="visible"/>
                                      </p:to>
                                    </p:set>
                                    <p:animScale>
                                      <p:cBhvr>
                                        <p:cTn id="14" dur="1000" decel="50000" fill="hold">
                                          <p:stCondLst>
                                            <p:cond delay="0"/>
                                          </p:stCondLst>
                                        </p:cTn>
                                        <p:tgtEl>
                                          <p:spTgt spid="365571">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65571">
                                            <p:txEl>
                                              <p:pRg st="1" end="1"/>
                                            </p:txEl>
                                          </p:spTgt>
                                        </p:tgtEl>
                                        <p:attrNameLst>
                                          <p:attrName>ppt_x</p:attrName>
                                          <p:attrName>ppt_y</p:attrName>
                                        </p:attrNameLst>
                                      </p:cBhvr>
                                    </p:animMotion>
                                    <p:animEffect transition="in" filter="fade">
                                      <p:cBhvr>
                                        <p:cTn id="16" dur="1000"/>
                                        <p:tgtEl>
                                          <p:spTgt spid="3655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365571">
                                            <p:txEl>
                                              <p:pRg st="2" end="2"/>
                                            </p:txEl>
                                          </p:spTgt>
                                        </p:tgtEl>
                                        <p:attrNameLst>
                                          <p:attrName>style.visibility</p:attrName>
                                        </p:attrNameLst>
                                      </p:cBhvr>
                                      <p:to>
                                        <p:strVal val="visible"/>
                                      </p:to>
                                    </p:set>
                                    <p:animScale>
                                      <p:cBhvr>
                                        <p:cTn id="21" dur="1000" decel="50000" fill="hold">
                                          <p:stCondLst>
                                            <p:cond delay="0"/>
                                          </p:stCondLst>
                                        </p:cTn>
                                        <p:tgtEl>
                                          <p:spTgt spid="365571">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65571">
                                            <p:txEl>
                                              <p:pRg st="2" end="2"/>
                                            </p:txEl>
                                          </p:spTgt>
                                        </p:tgtEl>
                                        <p:attrNameLst>
                                          <p:attrName>ppt_x</p:attrName>
                                          <p:attrName>ppt_y</p:attrName>
                                        </p:attrNameLst>
                                      </p:cBhvr>
                                    </p:animMotion>
                                    <p:animEffect transition="in" filter="fade">
                                      <p:cBhvr>
                                        <p:cTn id="23" dur="1000"/>
                                        <p:tgtEl>
                                          <p:spTgt spid="3655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7744773" cy="1651024"/>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حجة "الصدق هو الأهم".</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Text Box 5"/>
          <p:cNvSpPr txBox="1">
            <a:spLocks noChangeArrowheads="1"/>
          </p:cNvSpPr>
          <p:nvPr/>
        </p:nvSpPr>
        <p:spPr bwMode="auto">
          <a:xfrm>
            <a:off x="8106771" y="138113"/>
            <a:ext cx="1186954"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ar-JO"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ar-JO" sz="2400" b="1" dirty="0">
                <a:solidFill>
                  <a:srgbClr val="FFFFFF"/>
                </a:solidFill>
                <a:effectLst>
                  <a:outerShdw blurRad="50800" dist="63500" dir="2700000" algn="tl" rotWithShape="0">
                    <a:srgbClr val="000000"/>
                  </a:outerShdw>
                </a:effectLst>
                <a:latin typeface="Arial"/>
                <a:ea typeface="ＭＳ Ｐゴシック" charset="0"/>
                <a:cs typeface="Arial"/>
              </a:rPr>
              <a:t>الجزء ب</a:t>
            </a:r>
          </a:p>
        </p:txBody>
      </p:sp>
      <p:pic>
        <p:nvPicPr>
          <p:cNvPr id="2" name="Picture 1"/>
          <p:cNvPicPr>
            <a:picLocks noChangeAspect="1"/>
          </p:cNvPicPr>
          <p:nvPr/>
        </p:nvPicPr>
        <p:blipFill>
          <a:blip r:embed="rId3"/>
          <a:stretch>
            <a:fillRect/>
          </a:stretch>
        </p:blipFill>
        <p:spPr>
          <a:xfrm>
            <a:off x="373542" y="1237886"/>
            <a:ext cx="6972785" cy="5229589"/>
          </a:xfrm>
          <a:prstGeom prst="rect">
            <a:avLst/>
          </a:prstGeom>
        </p:spPr>
      </p:pic>
    </p:spTree>
    <p:extLst>
      <p:ext uri="{BB962C8B-B14F-4D97-AF65-F5344CB8AC3E}">
        <p14:creationId xmlns:p14="http://schemas.microsoft.com/office/powerpoint/2010/main" val="212374923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2265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5167333" cy="1651024"/>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وجهة نظر أخرى ...</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Text Box 5"/>
          <p:cNvSpPr txBox="1">
            <a:spLocks noChangeArrowheads="1"/>
          </p:cNvSpPr>
          <p:nvPr/>
        </p:nvSpPr>
        <p:spPr bwMode="auto">
          <a:xfrm>
            <a:off x="8065827" y="138113"/>
            <a:ext cx="1252799"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52</a:t>
            </a:r>
            <a:br>
              <a:rPr lang="ar-JO"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JO" sz="2400"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الجزء ب</a:t>
            </a:r>
          </a:p>
        </p:txBody>
      </p:sp>
      <p:sp>
        <p:nvSpPr>
          <p:cNvPr id="8" name="Rectangle 2"/>
          <p:cNvSpPr txBox="1">
            <a:spLocks noChangeArrowheads="1"/>
          </p:cNvSpPr>
          <p:nvPr/>
        </p:nvSpPr>
        <p:spPr bwMode="auto">
          <a:xfrm>
            <a:off x="3996901" y="1948758"/>
            <a:ext cx="1170432" cy="7844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grpSp>
        <p:nvGrpSpPr>
          <p:cNvPr id="5" name="Group 4"/>
          <p:cNvGrpSpPr/>
          <p:nvPr/>
        </p:nvGrpSpPr>
        <p:grpSpPr>
          <a:xfrm>
            <a:off x="414231" y="1556517"/>
            <a:ext cx="4135393" cy="4769158"/>
            <a:chOff x="414231" y="1917625"/>
            <a:chExt cx="4135393" cy="4769158"/>
          </a:xfrm>
        </p:grpSpPr>
        <p:sp>
          <p:nvSpPr>
            <p:cNvPr id="6" name="Rectangle 2"/>
            <p:cNvSpPr txBox="1">
              <a:spLocks noChangeArrowheads="1"/>
            </p:cNvSpPr>
            <p:nvPr/>
          </p:nvSpPr>
          <p:spPr bwMode="auto">
            <a:xfrm>
              <a:off x="726279" y="1917625"/>
              <a:ext cx="3511296" cy="27643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التجاوب بالإيمان</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مع</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النور الممنوح</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14231" y="3934867"/>
              <a:ext cx="4135393" cy="2751916"/>
            </a:xfrm>
            <a:prstGeom prst="rect">
              <a:avLst/>
            </a:prstGeom>
          </p:spPr>
        </p:pic>
      </p:grpSp>
      <p:grpSp>
        <p:nvGrpSpPr>
          <p:cNvPr id="10" name="Group 9"/>
          <p:cNvGrpSpPr/>
          <p:nvPr/>
        </p:nvGrpSpPr>
        <p:grpSpPr>
          <a:xfrm>
            <a:off x="5329202" y="1556517"/>
            <a:ext cx="3511296" cy="5295257"/>
            <a:chOff x="5329202" y="1556517"/>
            <a:chExt cx="3511296" cy="5295257"/>
          </a:xfrm>
        </p:grpSpPr>
        <p:sp>
          <p:nvSpPr>
            <p:cNvPr id="7" name="Rectangle 2"/>
            <p:cNvSpPr txBox="1">
              <a:spLocks noChangeArrowheads="1"/>
            </p:cNvSpPr>
            <p:nvPr/>
          </p:nvSpPr>
          <p:spPr bwMode="auto">
            <a:xfrm>
              <a:off x="5329202" y="1556517"/>
              <a:ext cx="3511296" cy="27643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يخلصهم الله</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بناء على</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موت المسيح</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5329202" y="3609740"/>
              <a:ext cx="3242034" cy="3242034"/>
            </a:xfrm>
            <a:prstGeom prst="rect">
              <a:avLst/>
            </a:prstGeom>
          </p:spPr>
        </p:pic>
      </p:grpSp>
    </p:spTree>
    <p:extLst>
      <p:ext uri="{BB962C8B-B14F-4D97-AF65-F5344CB8AC3E}">
        <p14:creationId xmlns:p14="http://schemas.microsoft.com/office/powerpoint/2010/main" val="3036958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09730" y="1270091"/>
            <a:ext cx="7744773" cy="3374546"/>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الرد المناسب الوحيد على حالة غير المبشرين هو أنهم بالفعل هالكون بدون المسيح. </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ويتم دعم ذلك بعدة طرق…</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Text Box 5"/>
          <p:cNvSpPr txBox="1">
            <a:spLocks noChangeArrowheads="1"/>
          </p:cNvSpPr>
          <p:nvPr/>
        </p:nvSpPr>
        <p:spPr bwMode="auto">
          <a:xfrm>
            <a:off x="8079475" y="138113"/>
            <a:ext cx="119180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effectLst>
                  <a:outerShdw blurRad="50800" dist="63500" dir="2700000" algn="tl" rotWithShape="0">
                    <a:srgbClr val="000000"/>
                  </a:outerShdw>
                </a:effectLst>
                <a:latin typeface="Arial"/>
                <a:ea typeface="ＭＳ Ｐゴシック" charset="0"/>
                <a:cs typeface="Arial"/>
              </a:rPr>
              <a:t>52</a:t>
            </a:r>
            <a:br>
              <a:rPr lang="en-US" sz="2400" b="1" dirty="0">
                <a:solidFill>
                  <a:srgbClr val="FFFFFF"/>
                </a:solidFill>
                <a:effectLst>
                  <a:outerShdw blurRad="50800" dist="63500" dir="2700000" algn="tl" rotWithShape="0">
                    <a:srgbClr val="000000"/>
                  </a:outerShdw>
                </a:effectLst>
                <a:latin typeface="Arial"/>
                <a:ea typeface="ＭＳ Ｐゴシック" charset="0"/>
                <a:cs typeface="Arial"/>
              </a:rPr>
            </a:br>
            <a:r>
              <a:rPr lang="ar-JO" sz="2400" b="1" dirty="0">
                <a:solidFill>
                  <a:srgbClr val="FFFFFF"/>
                </a:solidFill>
                <a:effectLst>
                  <a:outerShdw blurRad="50800" dist="63500" dir="2700000" algn="tl" rotWithShape="0">
                    <a:srgbClr val="000000"/>
                  </a:outerShdw>
                </a:effectLst>
                <a:latin typeface="Arial"/>
                <a:ea typeface="ＭＳ Ｐゴシック" charset="0"/>
                <a:cs typeface="Arial"/>
              </a:rPr>
              <a:t>الجزء ج</a:t>
            </a:r>
            <a:endParaRPr lang="en-US" sz="2400" b="1" dirty="0">
              <a:solidFill>
                <a:srgbClr val="FFFFFF"/>
              </a:solidFill>
              <a:effectLst>
                <a:outerShdw blurRad="50800" dist="63500" dir="2700000" algn="tl" rotWithShape="0">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300282593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08520" y="1046908"/>
            <a:ext cx="9361040" cy="762000"/>
          </a:xfrm>
          <a:ln>
            <a:solidFill>
              <a:srgbClr val="FFFFFF"/>
            </a:solidFill>
          </a:ln>
          <a:effectLst>
            <a:outerShdw blurRad="63500" dist="35921" dir="2700000" algn="ctr" rotWithShape="0">
              <a:srgbClr val="000000">
                <a:alpha val="74998"/>
              </a:srgb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غضب الله (رومية 1: 18-20)</a:t>
            </a:r>
            <a:endParaRPr lang="en-US" b="1" dirty="0">
              <a:latin typeface="Arial" panose="020B0604020202020204" pitchFamily="34" charset="0"/>
              <a:cs typeface="Arial" panose="020B0604020202020204" pitchFamily="34" charset="0"/>
            </a:endParaRPr>
          </a:p>
        </p:txBody>
      </p:sp>
      <p:sp>
        <p:nvSpPr>
          <p:cNvPr id="207875" name="Text Box 3"/>
          <p:cNvSpPr txBox="1">
            <a:spLocks noChangeArrowheads="1"/>
          </p:cNvSpPr>
          <p:nvPr/>
        </p:nvSpPr>
        <p:spPr bwMode="auto">
          <a:xfrm>
            <a:off x="736600" y="2165350"/>
            <a:ext cx="7693052" cy="212365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prstTxWarp prst="textNoShape">
              <a:avLst/>
            </a:prstTxWarp>
            <a:spAutoFit/>
          </a:bodyPr>
          <a:lstStyle/>
          <a:p>
            <a:pPr marL="452438" marR="0" lvl="0" indent="-452438" algn="r" defTabSz="914400" rtl="1" eaLnBrk="1" fontAlgn="base" latinLnBrk="0" hangingPunct="1">
              <a:lnSpc>
                <a:spcPct val="100000"/>
              </a:lnSpc>
              <a:spcBef>
                <a:spcPct val="0"/>
              </a:spcBef>
              <a:spcAft>
                <a:spcPct val="0"/>
              </a:spcAft>
              <a:buClrTx/>
              <a:buSzTx/>
              <a:buFontTx/>
              <a:buChar char="•"/>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الحقيقة (18أ)</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endParaRPr>
          </a:p>
          <a:p>
            <a:pPr marL="452438" marR="0" lvl="0" indent="-452438" algn="r" defTabSz="914400" rtl="1" eaLnBrk="1" fontAlgn="base" latinLnBrk="0" hangingPunct="1">
              <a:lnSpc>
                <a:spcPct val="100000"/>
              </a:lnSpc>
              <a:spcBef>
                <a:spcPct val="0"/>
              </a:spcBef>
              <a:spcAft>
                <a:spcPct val="0"/>
              </a:spcAft>
              <a:buClrTx/>
              <a:buSzTx/>
              <a:buFontTx/>
              <a:buChar char="•"/>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السبب (18ب-20أ)</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endParaRPr>
          </a:p>
          <a:p>
            <a:pPr marL="452438" marR="0" lvl="0" indent="-452438" algn="r" defTabSz="914400" rtl="1" eaLnBrk="1" fontAlgn="base" latinLnBrk="0" hangingPunct="1">
              <a:lnSpc>
                <a:spcPct val="100000"/>
              </a:lnSpc>
              <a:spcBef>
                <a:spcPct val="0"/>
              </a:spcBef>
              <a:spcAft>
                <a:spcPct val="0"/>
              </a:spcAft>
              <a:buClrTx/>
              <a:buSzTx/>
              <a:buFontTx/>
              <a:buChar char="•"/>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النتيجة (20ب)</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
        <p:nvSpPr>
          <p:cNvPr id="5" name="Text Box 5"/>
          <p:cNvSpPr txBox="1">
            <a:spLocks noChangeArrowheads="1"/>
          </p:cNvSpPr>
          <p:nvPr/>
        </p:nvSpPr>
        <p:spPr bwMode="auto">
          <a:xfrm>
            <a:off x="8245039" y="138113"/>
            <a:ext cx="902811"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155ي</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جزء 1</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293822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5906" name="Picture 1" descr="Rom 1.20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96" y="0"/>
            <a:ext cx="9144000" cy="6858000"/>
          </a:xfrm>
          <a:prstGeom prst="rect">
            <a:avLst/>
          </a:prstGeom>
          <a:noFill/>
          <a:ln w="9525">
            <a:noFill/>
            <a:miter lim="800000"/>
            <a:headEnd/>
            <a:tailEnd/>
          </a:ln>
        </p:spPr>
      </p:pic>
      <p:sp>
        <p:nvSpPr>
          <p:cNvPr id="635907" name="Title 2"/>
          <p:cNvSpPr>
            <a:spLocks noGrp="1"/>
          </p:cNvSpPr>
          <p:nvPr>
            <p:ph type="ctrTitle"/>
          </p:nvPr>
        </p:nvSpPr>
        <p:spPr>
          <a:xfrm>
            <a:off x="755650" y="-819150"/>
            <a:ext cx="11590338" cy="793750"/>
          </a:xfrm>
        </p:spPr>
        <p:txBody>
          <a:bodyPr/>
          <a:lstStyle/>
          <a:p>
            <a:pPr eaLnBrk="1" hangingPunct="1"/>
            <a:r>
              <a:rPr lang="en-US" dirty="0">
                <a:solidFill>
                  <a:srgbClr val="FFFFFF"/>
                </a:solidFill>
                <a:latin typeface="Arial" panose="020B0604020202020204" pitchFamily="34" charset="0"/>
                <a:cs typeface="Arial" panose="020B0604020202020204" pitchFamily="34" charset="0"/>
              </a:rPr>
              <a:t>Why You Are Without Excuse (Romans 1:20)</a:t>
            </a:r>
          </a:p>
        </p:txBody>
      </p:sp>
      <p:sp>
        <p:nvSpPr>
          <p:cNvPr id="7" name="Title 2"/>
          <p:cNvSpPr txBox="1">
            <a:spLocks/>
          </p:cNvSpPr>
          <p:nvPr/>
        </p:nvSpPr>
        <p:spPr bwMode="auto">
          <a:xfrm>
            <a:off x="0" y="5517232"/>
            <a:ext cx="3563888"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رومية 1: 20</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8" name="Title 2"/>
          <p:cNvSpPr txBox="1">
            <a:spLocks/>
          </p:cNvSpPr>
          <p:nvPr/>
        </p:nvSpPr>
        <p:spPr bwMode="auto">
          <a:xfrm>
            <a:off x="107504" y="2563242"/>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لماذا أنت بدون</a:t>
            </a:r>
            <a:endPar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9" name="Title 2"/>
          <p:cNvSpPr txBox="1">
            <a:spLocks/>
          </p:cNvSpPr>
          <p:nvPr/>
        </p:nvSpPr>
        <p:spPr bwMode="auto">
          <a:xfrm>
            <a:off x="4860032" y="2995290"/>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عذر</a:t>
            </a:r>
            <a:endPar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271328071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4" name="Rectangle 14"/>
          <p:cNvSpPr>
            <a:spLocks noChangeArrowheads="1"/>
          </p:cNvSpPr>
          <p:nvPr/>
        </p:nvSpPr>
        <p:spPr bwMode="auto">
          <a:xfrm>
            <a:off x="569913" y="2060575"/>
            <a:ext cx="8610600" cy="4419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Pct val="95000"/>
              <a:buFont typeface="Monotype Sorts" charset="2"/>
              <a:buNone/>
              <a:tabLst/>
              <a:defRPr/>
            </a:pPr>
            <a:r>
              <a:rPr kumimoji="0" lang="ar-JO" sz="6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rPr>
              <a:t>لأن أموره غير المنظورة ترى منذ خلق العالم مدركة بالمصنوعات قدرته السرمدية و لاهوته حتى إنهم بلا عذر</a:t>
            </a:r>
            <a:endParaRPr kumimoji="0" lang="en-US" sz="6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endParaRPr>
          </a:p>
        </p:txBody>
      </p:sp>
      <p:sp>
        <p:nvSpPr>
          <p:cNvPr id="88078" name="Rectangle 14"/>
          <p:cNvSpPr>
            <a:spLocks noChangeArrowheads="1"/>
          </p:cNvSpPr>
          <p:nvPr/>
        </p:nvSpPr>
        <p:spPr bwMode="auto">
          <a:xfrm>
            <a:off x="493713" y="2033588"/>
            <a:ext cx="8686800" cy="4419600"/>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Pct val="95000"/>
              <a:buFont typeface="Monotype Sorts" charset="2"/>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endParaRPr>
          </a:p>
        </p:txBody>
      </p:sp>
      <p:sp>
        <p:nvSpPr>
          <p:cNvPr id="88067" name="Rectangle 3"/>
          <p:cNvSpPr>
            <a:spLocks noGrp="1" noChangeArrowheads="1"/>
          </p:cNvSpPr>
          <p:nvPr>
            <p:ph type="title"/>
          </p:nvPr>
        </p:nvSpPr>
        <p:spPr>
          <a:xfrm>
            <a:off x="228600" y="0"/>
            <a:ext cx="4114800" cy="685800"/>
          </a:xfrm>
        </p:spPr>
        <p:txBody>
          <a:bodyPr/>
          <a:lstStyle/>
          <a:p>
            <a:pPr eaLnBrk="1" hangingPunct="1">
              <a:defRPr/>
            </a:pPr>
            <a:r>
              <a:rPr lang="ar-JO" b="1" dirty="0">
                <a:latin typeface="Arial" panose="020B0604020202020204" pitchFamily="34" charset="0"/>
                <a:cs typeface="Arial" panose="020B0604020202020204" pitchFamily="34" charset="0"/>
              </a:rPr>
              <a:t>رومية 1: 20</a:t>
            </a:r>
            <a:endParaRPr lang="en-US" b="1" dirty="0">
              <a:latin typeface="Arial" panose="020B0604020202020204" pitchFamily="34" charset="0"/>
              <a:cs typeface="Arial" panose="020B0604020202020204" pitchFamily="34" charset="0"/>
            </a:endParaRPr>
          </a:p>
        </p:txBody>
      </p:sp>
      <p:sp>
        <p:nvSpPr>
          <p:cNvPr id="88069" name="Text Box 5"/>
          <p:cNvSpPr txBox="1">
            <a:spLocks noChangeArrowheads="1"/>
          </p:cNvSpPr>
          <p:nvPr/>
        </p:nvSpPr>
        <p:spPr bwMode="auto">
          <a:xfrm>
            <a:off x="457200" y="625475"/>
            <a:ext cx="3810000" cy="1446550"/>
          </a:xfrm>
          <a:prstGeom prst="rect">
            <a:avLst/>
          </a:prstGeom>
          <a:noFill/>
          <a:ln w="9525">
            <a:noFill/>
            <a:miter lim="800000"/>
            <a:headEnd/>
            <a:tailEnd/>
          </a:ln>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8101A"/>
                  </a:glow>
                </a:effectLst>
                <a:uLnTx/>
                <a:uFillTx/>
                <a:latin typeface="Arial" panose="020B0604020202020204" pitchFamily="34" charset="0"/>
                <a:ea typeface="ヒラギノ角ゴ Pro W3" charset="-128"/>
                <a:cs typeface="Arial" panose="020B0604020202020204" pitchFamily="34" charset="0"/>
              </a:rPr>
              <a:t>شخص           غير محدود</a:t>
            </a:r>
            <a:endParaRPr kumimoji="0" lang="en-US" sz="4400" b="1" i="0" u="none" strike="noStrike" kern="1200" cap="none" spc="0" normalizeH="0" baseline="0" noProof="0" dirty="0">
              <a:ln>
                <a:noFill/>
              </a:ln>
              <a:solidFill>
                <a:srgbClr val="FFFFFF"/>
              </a:solidFill>
              <a:effectLst>
                <a:glow rad="139700">
                  <a:srgbClr val="08101A"/>
                </a:glow>
              </a:effectLst>
              <a:uLnTx/>
              <a:uFillTx/>
              <a:latin typeface="Arial" panose="020B0604020202020204" pitchFamily="34" charset="0"/>
              <a:ea typeface="ヒラギノ角ゴ Pro W3" charset="-128"/>
              <a:cs typeface="Arial" panose="020B0604020202020204" pitchFamily="34" charset="0"/>
            </a:endParaRPr>
          </a:p>
        </p:txBody>
      </p:sp>
      <p:sp>
        <p:nvSpPr>
          <p:cNvPr id="88070" name="Text Box 6"/>
          <p:cNvSpPr txBox="1">
            <a:spLocks noChangeArrowheads="1"/>
          </p:cNvSpPr>
          <p:nvPr/>
        </p:nvSpPr>
        <p:spPr bwMode="auto">
          <a:xfrm>
            <a:off x="4343400" y="625475"/>
            <a:ext cx="4800600" cy="1446550"/>
          </a:xfrm>
          <a:prstGeom prst="rect">
            <a:avLst/>
          </a:prstGeom>
          <a:noFill/>
          <a:ln w="9525">
            <a:noFill/>
            <a:miter lim="800000"/>
            <a:headEnd/>
            <a:tailEnd/>
          </a:ln>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8101A"/>
                  </a:glow>
                </a:effectLst>
                <a:uLnTx/>
                <a:uFillTx/>
                <a:latin typeface="Arial" panose="020B0604020202020204" pitchFamily="34" charset="0"/>
                <a:ea typeface="ヒラギノ角ゴ Pro W3" charset="-128"/>
                <a:cs typeface="Arial" panose="020B0604020202020204" pitchFamily="34" charset="0"/>
              </a:rPr>
              <a:t>شخص                خارق للطبيعة</a:t>
            </a:r>
            <a:endParaRPr kumimoji="0" lang="en-US" sz="4400" b="1" i="0" u="none" strike="noStrike" kern="1200" cap="none" spc="0" normalizeH="0" baseline="0" noProof="0" dirty="0">
              <a:ln>
                <a:noFill/>
              </a:ln>
              <a:solidFill>
                <a:srgbClr val="FFFFFF"/>
              </a:solidFill>
              <a:effectLst>
                <a:glow rad="139700">
                  <a:srgbClr val="08101A"/>
                </a:glow>
              </a:effectLst>
              <a:uLnTx/>
              <a:uFillTx/>
              <a:latin typeface="Arial" panose="020B0604020202020204" pitchFamily="34" charset="0"/>
              <a:ea typeface="ヒラギノ角ゴ Pro W3" charset="-128"/>
              <a:cs typeface="Arial" panose="020B0604020202020204" pitchFamily="34" charset="0"/>
            </a:endParaRPr>
          </a:p>
        </p:txBody>
      </p:sp>
      <p:grpSp>
        <p:nvGrpSpPr>
          <p:cNvPr id="2" name="Group 7"/>
          <p:cNvGrpSpPr>
            <a:grpSpLocks/>
          </p:cNvGrpSpPr>
          <p:nvPr/>
        </p:nvGrpSpPr>
        <p:grpSpPr bwMode="auto">
          <a:xfrm>
            <a:off x="2214546" y="2057400"/>
            <a:ext cx="1852629" cy="3086112"/>
            <a:chOff x="1008" y="1104"/>
            <a:chExt cx="2208" cy="1344"/>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636942" name="Line 9"/>
            <p:cNvSpPr>
              <a:spLocks noChangeShapeType="1"/>
            </p:cNvSpPr>
            <p:nvPr/>
          </p:nvSpPr>
          <p:spPr bwMode="auto">
            <a:xfrm flipV="1">
              <a:off x="2064" y="1104"/>
              <a:ext cx="528" cy="720"/>
            </a:xfrm>
            <a:prstGeom prst="line">
              <a:avLst/>
            </a:prstGeom>
            <a:noFill/>
            <a:ln w="5715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3" name="Group 10"/>
          <p:cNvGrpSpPr>
            <a:grpSpLocks/>
          </p:cNvGrpSpPr>
          <p:nvPr/>
        </p:nvGrpSpPr>
        <p:grpSpPr bwMode="auto">
          <a:xfrm flipH="1">
            <a:off x="4738688" y="2133600"/>
            <a:ext cx="4297362" cy="2938474"/>
            <a:chOff x="3648" y="1104"/>
            <a:chExt cx="2208" cy="134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636940" name="Line 12"/>
            <p:cNvSpPr>
              <a:spLocks noChangeShapeType="1"/>
            </p:cNvSpPr>
            <p:nvPr/>
          </p:nvSpPr>
          <p:spPr bwMode="auto">
            <a:xfrm flipH="1" flipV="1">
              <a:off x="4848" y="1104"/>
              <a:ext cx="528" cy="768"/>
            </a:xfrm>
            <a:prstGeom prst="line">
              <a:avLst/>
            </a:prstGeom>
            <a:noFill/>
            <a:ln w="5715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15" name="Text Box 13"/>
          <p:cNvSpPr txBox="1">
            <a:spLocks noChangeArrowheads="1"/>
          </p:cNvSpPr>
          <p:nvPr/>
        </p:nvSpPr>
        <p:spPr bwMode="auto">
          <a:xfrm>
            <a:off x="8172400" y="76200"/>
            <a:ext cx="902811" cy="461665"/>
          </a:xfrm>
          <a:prstGeom prst="rect">
            <a:avLst/>
          </a:prstGeom>
          <a:solidFill>
            <a:srgbClr val="000000"/>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rPr>
              <a:t>155ي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128"/>
              <a:cs typeface="Arial" panose="020B0604020202020204" pitchFamily="34" charset="0"/>
            </a:endParaRPr>
          </a:p>
        </p:txBody>
      </p:sp>
    </p:spTree>
    <p:extLst>
      <p:ext uri="{BB962C8B-B14F-4D97-AF65-F5344CB8AC3E}">
        <p14:creationId xmlns:p14="http://schemas.microsoft.com/office/powerpoint/2010/main" val="15425273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P spid="88069" grpId="0"/>
      <p:bldP spid="8807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8078" name="Rectangle 14"/>
          <p:cNvSpPr>
            <a:spLocks noChangeArrowheads="1"/>
          </p:cNvSpPr>
          <p:nvPr/>
        </p:nvSpPr>
        <p:spPr bwMode="auto">
          <a:xfrm>
            <a:off x="279572" y="2020398"/>
            <a:ext cx="8686800" cy="4419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Pct val="95000"/>
              <a:buFontTx/>
              <a:buNone/>
              <a:tabLst/>
              <a:defRPr/>
            </a:pPr>
            <a:r>
              <a:rPr kumimoji="0" lang="ar-JO" sz="6600" b="1" i="0" u="none" strike="noStrike" kern="1200" cap="none" spc="0" normalizeH="0" baseline="0" noProof="0" dirty="0">
                <a:ln>
                  <a:noFill/>
                </a:ln>
                <a:solidFill>
                  <a:srgbClr val="FFFFFF"/>
                </a:solidFill>
                <a:effectLst>
                  <a:glow rad="228600">
                    <a:srgbClr val="08101A"/>
                  </a:glow>
                </a:effectLst>
                <a:uLnTx/>
                <a:uFillTx/>
                <a:latin typeface="Arial" panose="020B0604020202020204" pitchFamily="34" charset="0"/>
                <a:ea typeface="ヒラギノ角ゴ Pro W3" charset="-128"/>
                <a:cs typeface="Arial" panose="020B0604020202020204" pitchFamily="34" charset="0"/>
              </a:rPr>
              <a:t>لأن أموره غير المنظورة ترى منذ خلق العالم مدركة بالمصنوعات قدرته السرمدية ولاهوته حتى إنهم بلا عذر</a:t>
            </a:r>
          </a:p>
        </p:txBody>
      </p:sp>
      <p:sp>
        <p:nvSpPr>
          <p:cNvPr id="88067" name="Rectangle 3"/>
          <p:cNvSpPr>
            <a:spLocks noGrp="1" noChangeArrowheads="1"/>
          </p:cNvSpPr>
          <p:nvPr>
            <p:ph type="title"/>
          </p:nvPr>
        </p:nvSpPr>
        <p:spPr>
          <a:xfrm>
            <a:off x="228600" y="0"/>
            <a:ext cx="4114800" cy="685800"/>
          </a:xfrm>
          <a:solidFill>
            <a:srgbClr val="000066"/>
          </a:solidFill>
        </p:spPr>
        <p:txBody>
          <a:bodyPr/>
          <a:lstStyle/>
          <a:p>
            <a:pPr eaLnBrk="1" hangingPunct="1">
              <a:defRPr/>
            </a:pPr>
            <a:r>
              <a:rPr lang="ar-JO" dirty="0">
                <a:latin typeface="Arial" panose="020B0604020202020204" pitchFamily="34" charset="0"/>
                <a:cs typeface="Arial" panose="020B0604020202020204" pitchFamily="34" charset="0"/>
              </a:rPr>
              <a:t>رومية 1: 20</a:t>
            </a:r>
            <a:endParaRPr lang="en-US" dirty="0">
              <a:latin typeface="Arial" panose="020B0604020202020204" pitchFamily="34" charset="0"/>
              <a:cs typeface="Arial" panose="020B0604020202020204" pitchFamily="34" charset="0"/>
            </a:endParaRPr>
          </a:p>
        </p:txBody>
      </p:sp>
      <p:sp>
        <p:nvSpPr>
          <p:cNvPr id="88069" name="Text Box 5"/>
          <p:cNvSpPr txBox="1">
            <a:spLocks noChangeArrowheads="1"/>
          </p:cNvSpPr>
          <p:nvPr/>
        </p:nvSpPr>
        <p:spPr bwMode="auto">
          <a:xfrm>
            <a:off x="35496" y="625475"/>
            <a:ext cx="3810000" cy="646331"/>
          </a:xfrm>
          <a:prstGeom prst="rect">
            <a:avLst/>
          </a:prstGeom>
          <a:noFill/>
          <a:ln w="9525">
            <a:noFill/>
            <a:miter lim="800000"/>
            <a:headEnd/>
            <a:tailEnd/>
          </a:ln>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منذ بداية الخليقة</a:t>
            </a:r>
            <a:endParaRPr kumimoji="0" lang="en-US" sz="3600" b="1" i="0" u="none" strike="noStrike" kern="1200" cap="none" spc="0" normalizeH="0" baseline="0" noProof="0" dirty="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endParaRPr>
          </a:p>
        </p:txBody>
      </p:sp>
      <p:sp>
        <p:nvSpPr>
          <p:cNvPr id="88070" name="Text Box 6"/>
          <p:cNvSpPr txBox="1">
            <a:spLocks noChangeArrowheads="1"/>
          </p:cNvSpPr>
          <p:nvPr/>
        </p:nvSpPr>
        <p:spPr bwMode="auto">
          <a:xfrm>
            <a:off x="3551312" y="620688"/>
            <a:ext cx="3180928" cy="646331"/>
          </a:xfrm>
          <a:prstGeom prst="rect">
            <a:avLst/>
          </a:prstGeom>
          <a:noFill/>
          <a:ln w="9525">
            <a:noFill/>
            <a:miter lim="800000"/>
            <a:headEnd/>
            <a:tailEnd/>
          </a:ln>
          <a:effectLst/>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يرى الناس الله</a:t>
            </a:r>
            <a:endParaRPr kumimoji="0" lang="en-US" sz="3600" b="1" i="0" u="none" strike="noStrike" kern="1200" cap="none" spc="0" normalizeH="0" baseline="0" noProof="0" dirty="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endParaRPr>
          </a:p>
        </p:txBody>
      </p:sp>
      <p:grpSp>
        <p:nvGrpSpPr>
          <p:cNvPr id="2" name="Group 7"/>
          <p:cNvGrpSpPr>
            <a:grpSpLocks/>
          </p:cNvGrpSpPr>
          <p:nvPr/>
        </p:nvGrpSpPr>
        <p:grpSpPr bwMode="auto">
          <a:xfrm>
            <a:off x="3366052" y="1457599"/>
            <a:ext cx="5015948" cy="2597567"/>
            <a:chOff x="1008" y="773"/>
            <a:chExt cx="2208" cy="1675"/>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636942" name="Line 9"/>
            <p:cNvSpPr>
              <a:spLocks noChangeShapeType="1"/>
            </p:cNvSpPr>
            <p:nvPr/>
          </p:nvSpPr>
          <p:spPr bwMode="auto">
            <a:xfrm flipH="1" flipV="1">
              <a:off x="1739" y="773"/>
              <a:ext cx="325" cy="1051"/>
            </a:xfrm>
            <a:prstGeom prst="line">
              <a:avLst/>
            </a:prstGeom>
            <a:noFill/>
            <a:ln w="5715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3" name="Group 10"/>
          <p:cNvGrpSpPr>
            <a:grpSpLocks/>
          </p:cNvGrpSpPr>
          <p:nvPr/>
        </p:nvGrpSpPr>
        <p:grpSpPr bwMode="auto">
          <a:xfrm flipH="1">
            <a:off x="279570" y="1266972"/>
            <a:ext cx="1660662" cy="1873735"/>
            <a:chOff x="3648" y="1119"/>
            <a:chExt cx="2208" cy="1329"/>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636940" name="Line 12"/>
            <p:cNvSpPr>
              <a:spLocks noChangeShapeType="1"/>
            </p:cNvSpPr>
            <p:nvPr/>
          </p:nvSpPr>
          <p:spPr bwMode="auto">
            <a:xfrm flipH="1" flipV="1">
              <a:off x="4237" y="1119"/>
              <a:ext cx="1139" cy="753"/>
            </a:xfrm>
            <a:prstGeom prst="line">
              <a:avLst/>
            </a:prstGeom>
            <a:noFill/>
            <a:ln w="5715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636938" name="Text Box 1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161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endParaRPr>
          </a:p>
        </p:txBody>
      </p:sp>
      <p:sp>
        <p:nvSpPr>
          <p:cNvPr id="15" name="Text Box 6"/>
          <p:cNvSpPr txBox="1">
            <a:spLocks noChangeArrowheads="1"/>
          </p:cNvSpPr>
          <p:nvPr/>
        </p:nvSpPr>
        <p:spPr bwMode="auto">
          <a:xfrm>
            <a:off x="6444208" y="620688"/>
            <a:ext cx="2664296" cy="646331"/>
          </a:xfrm>
          <a:prstGeom prst="rect">
            <a:avLst/>
          </a:prstGeom>
          <a:noFill/>
          <a:ln w="9525">
            <a:noFill/>
            <a:miter lim="800000"/>
            <a:headEnd/>
            <a:tailEnd/>
          </a:ln>
          <a:effectLst/>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24 يوم حرفي</a:t>
            </a:r>
            <a:endParaRPr kumimoji="0" lang="en-US" sz="3600" b="1" i="0" u="none" strike="noStrike" kern="1200" cap="none" spc="0" normalizeH="0" baseline="0" noProof="0" dirty="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endParaRPr>
          </a:p>
        </p:txBody>
      </p:sp>
    </p:spTree>
    <p:extLst>
      <p:ext uri="{BB962C8B-B14F-4D97-AF65-F5344CB8AC3E}">
        <p14:creationId xmlns:p14="http://schemas.microsoft.com/office/powerpoint/2010/main" val="41583465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animBg="1"/>
      <p:bldP spid="88069" grpId="0"/>
      <p:bldP spid="88070" grpId="0"/>
      <p:bldP spid="1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ounded Rectangle 2"/>
          <p:cNvSpPr/>
          <p:nvPr/>
        </p:nvSpPr>
        <p:spPr bwMode="auto">
          <a:xfrm>
            <a:off x="3779912" y="1844824"/>
            <a:ext cx="1584176" cy="2232248"/>
          </a:xfrm>
          <a:prstGeom prst="roundRect">
            <a:avLst/>
          </a:prstGeom>
          <a:solidFill>
            <a:schemeClr val="bg1"/>
          </a:solidFill>
          <a:ln w="57150" cmpd="sng">
            <a:solidFill>
              <a:srgbClr val="FF0000"/>
            </a:solidFill>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79912" y="1916832"/>
            <a:ext cx="1656184" cy="1440160"/>
          </a:xfrm>
          <a:noFill/>
          <a:ln w="57150" cmpd="sng">
            <a:noFill/>
          </a:ln>
          <a:effectLst/>
        </p:spPr>
        <p:txBody>
          <a:bodyPr/>
          <a:lstStyle/>
          <a:p>
            <a:pPr>
              <a:defRPr/>
            </a:pPr>
            <a:r>
              <a:rPr lang="ar-JO" sz="2800" b="1" dirty="0">
                <a:solidFill>
                  <a:srgbClr val="FF0000"/>
                </a:solidFill>
                <a:effectLst/>
                <a:latin typeface="Arial" panose="020B0604020202020204" pitchFamily="34" charset="0"/>
                <a:ea typeface="ＭＳ Ｐゴシック" charset="0"/>
                <a:cs typeface="Arial" panose="020B0604020202020204" pitchFamily="34" charset="0"/>
              </a:rPr>
              <a:t>إنه     قرارك</a:t>
            </a:r>
            <a:endParaRPr lang="en-US" sz="2800" b="1" dirty="0">
              <a:solidFill>
                <a:srgbClr val="FF0000"/>
              </a:solidFill>
              <a:effectLst/>
              <a:latin typeface="Arial" panose="020B0604020202020204" pitchFamily="34" charset="0"/>
              <a:ea typeface="ＭＳ Ｐゴシック" charset="0"/>
              <a:cs typeface="Arial" panose="020B0604020202020204" pitchFamily="34" charset="0"/>
            </a:endParaRPr>
          </a:p>
        </p:txBody>
      </p:sp>
      <p:sp>
        <p:nvSpPr>
          <p:cNvPr id="6" name="Left-Right Arrow 5"/>
          <p:cNvSpPr/>
          <p:nvPr/>
        </p:nvSpPr>
        <p:spPr bwMode="auto">
          <a:xfrm>
            <a:off x="3995936" y="3501008"/>
            <a:ext cx="1224136" cy="360024"/>
          </a:xfrm>
          <a:prstGeom prst="left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endParaRPr>
          </a:p>
        </p:txBody>
      </p:sp>
    </p:spTree>
    <p:extLst>
      <p:ext uri="{BB962C8B-B14F-4D97-AF65-F5344CB8AC3E}">
        <p14:creationId xmlns:p14="http://schemas.microsoft.com/office/powerpoint/2010/main" val="275778542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601842" cy="1371600"/>
          </a:xfrm>
          <a:effectLst>
            <a:outerShdw blurRad="63500" dist="35921" dir="2700000" algn="ctr" rotWithShape="0">
              <a:srgbClr val="000000">
                <a:alpha val="74998"/>
              </a:srgbClr>
            </a:outerShdw>
          </a:effectLst>
        </p:spPr>
        <p:txBody>
          <a:bodyPr/>
          <a:lstStyle/>
          <a:p>
            <a:pPr eaLnBrk="1" hangingPunct="1">
              <a:defRPr/>
            </a:pPr>
            <a:r>
              <a:rPr lang="ar-JO" sz="3600" b="1" dirty="0">
                <a:solidFill>
                  <a:schemeClr val="bg1"/>
                </a:solidFill>
                <a:latin typeface="Arial" panose="020B0604020202020204" pitchFamily="34" charset="0"/>
                <a:cs typeface="Arial" panose="020B0604020202020204" pitchFamily="34" charset="0"/>
              </a:rPr>
              <a:t>لماذ الله غاضب على الأمم</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رو 1: 21-32</a:t>
            </a:r>
            <a:r>
              <a:rPr lang="en-US" sz="3600" b="1" dirty="0">
                <a:solidFill>
                  <a:schemeClr val="bg1"/>
                </a:solidFill>
                <a:latin typeface="Arial" panose="020B0604020202020204" pitchFamily="34" charset="0"/>
                <a:cs typeface="Arial" panose="020B0604020202020204" pitchFamily="34" charset="0"/>
              </a:rPr>
              <a:t>)</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ar-JO" sz="3600" b="1" dirty="0">
                <a:latin typeface="Arial" panose="020B0604020202020204" pitchFamily="34" charset="0"/>
                <a:cs typeface="Arial" panose="020B0604020202020204" pitchFamily="34" charset="0"/>
              </a:rPr>
              <a:t>رفضوا الله (21-23)</a:t>
            </a:r>
            <a:endParaRPr lang="en-US" sz="3600" b="1" dirty="0">
              <a:solidFill>
                <a:schemeClr val="bg1"/>
              </a:solidFill>
              <a:latin typeface="Arial" panose="020B0604020202020204" pitchFamily="34" charset="0"/>
              <a:cs typeface="Arial" panose="020B0604020202020204" pitchFamily="34" charset="0"/>
            </a:endParaRPr>
          </a:p>
        </p:txBody>
      </p:sp>
      <p:sp>
        <p:nvSpPr>
          <p:cNvPr id="209925" name="Text Box 5"/>
          <p:cNvSpPr txBox="1">
            <a:spLocks noChangeArrowheads="1"/>
          </p:cNvSpPr>
          <p:nvPr/>
        </p:nvSpPr>
        <p:spPr bwMode="auto">
          <a:xfrm>
            <a:off x="2727325" y="2635250"/>
            <a:ext cx="2297424" cy="131112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النجاسة (24)</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الوثنية (25)</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سلمهم الله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سلمهم الله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grpSp>
      <p:sp>
        <p:nvSpPr>
          <p:cNvPr id="209926" name="Text Box 6"/>
          <p:cNvSpPr txBox="1">
            <a:spLocks noChangeArrowheads="1"/>
          </p:cNvSpPr>
          <p:nvPr/>
        </p:nvSpPr>
        <p:spPr bwMode="auto">
          <a:xfrm>
            <a:off x="1524000" y="4235450"/>
            <a:ext cx="4078361"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الشذوذ الجنسي (26-27)</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8" name="Text Box 5"/>
          <p:cNvSpPr txBox="1">
            <a:spLocks noChangeArrowheads="1"/>
          </p:cNvSpPr>
          <p:nvPr/>
        </p:nvSpPr>
        <p:spPr bwMode="auto">
          <a:xfrm>
            <a:off x="8028384" y="138113"/>
            <a:ext cx="92685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155ي</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ي.1 ب</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70308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6" grpId="0"/>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ircle Strokes">
  <a:themeElements>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2_Circle Strokes">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2124</TotalTime>
  <Words>10162</Words>
  <Application>Microsoft Macintosh PowerPoint</Application>
  <PresentationFormat>On-screen Show (4:3)</PresentationFormat>
  <Paragraphs>604</Paragraphs>
  <Slides>117</Slides>
  <Notes>53</Notes>
  <HiddenSlides>0</HiddenSlides>
  <MMClips>0</MMClips>
  <ScaleCrop>false</ScaleCrop>
  <HeadingPairs>
    <vt:vector size="8" baseType="variant">
      <vt:variant>
        <vt:lpstr>Fonts Used</vt:lpstr>
      </vt:variant>
      <vt:variant>
        <vt:i4>10</vt:i4>
      </vt:variant>
      <vt:variant>
        <vt:lpstr>Theme</vt:lpstr>
      </vt:variant>
      <vt:variant>
        <vt:i4>28</vt:i4>
      </vt:variant>
      <vt:variant>
        <vt:lpstr>Embedded OLE Servers</vt:lpstr>
      </vt:variant>
      <vt:variant>
        <vt:i4>1</vt:i4>
      </vt:variant>
      <vt:variant>
        <vt:lpstr>Slide Titles</vt:lpstr>
      </vt:variant>
      <vt:variant>
        <vt:i4>117</vt:i4>
      </vt:variant>
    </vt:vector>
  </HeadingPairs>
  <TitlesOfParts>
    <vt:vector size="156" baseType="lpstr">
      <vt:lpstr>Arial</vt:lpstr>
      <vt:lpstr>Arial Black</vt:lpstr>
      <vt:lpstr>Calibri</vt:lpstr>
      <vt:lpstr>Comic Sans MS</vt:lpstr>
      <vt:lpstr>Helvetica</vt:lpstr>
      <vt:lpstr>Monotype Sorts</vt:lpstr>
      <vt:lpstr>Tahoma</vt:lpstr>
      <vt:lpstr>Times New Roman</vt:lpstr>
      <vt:lpstr>Trebuchet MS</vt:lpstr>
      <vt:lpstr>Wingdings</vt:lpstr>
      <vt:lpstr>49_Blank Presentation</vt:lpstr>
      <vt:lpstr>Slit</vt:lpstr>
      <vt:lpstr>Koi</vt:lpstr>
      <vt:lpstr>2_Circle Strokes</vt:lpstr>
      <vt:lpstr>1_Blank Presentation</vt:lpstr>
      <vt:lpstr>11_Office Theme</vt:lpstr>
      <vt:lpstr>Bold Stripes</vt:lpstr>
      <vt:lpstr>1_Slit</vt:lpstr>
      <vt:lpstr>1_Cascade</vt:lpstr>
      <vt:lpstr>2_Orbit</vt:lpstr>
      <vt:lpstr>50_Blank Presentation</vt:lpstr>
      <vt:lpstr>Default Design</vt:lpstr>
      <vt:lpstr>1_Orbit</vt:lpstr>
      <vt:lpstr>6_Blank Presentation</vt:lpstr>
      <vt:lpstr>7_Blank Presentation</vt:lpstr>
      <vt:lpstr>1_Droplet</vt:lpstr>
      <vt:lpstr>51_Blank Presentation</vt:lpstr>
      <vt:lpstr>1_Beam</vt:lpstr>
      <vt:lpstr>8_Blank Presentation</vt:lpstr>
      <vt:lpstr>10_Office Theme</vt:lpstr>
      <vt:lpstr>10_Blank Presentation</vt:lpstr>
      <vt:lpstr>1_Radar</vt:lpstr>
      <vt:lpstr>53_Blank Presentation</vt:lpstr>
      <vt:lpstr>2_Kimono</vt:lpstr>
      <vt:lpstr>1_Blue Diagonal</vt:lpstr>
      <vt:lpstr>4_Default Design</vt:lpstr>
      <vt:lpstr>3_Blank Presentation</vt:lpstr>
      <vt:lpstr>Orbit</vt:lpstr>
      <vt:lpstr>Photo Editor Photo</vt:lpstr>
      <vt:lpstr>عقيدة الإختيار</vt:lpstr>
      <vt:lpstr>تعريف الإختيار</vt:lpstr>
      <vt:lpstr>ساحة كلفينية وأرمينية</vt:lpstr>
      <vt:lpstr>ساحة كلفينية وأرمينية</vt:lpstr>
      <vt:lpstr>أرمني أم أرميني ؟</vt:lpstr>
      <vt:lpstr>التعيين المسبق</vt:lpstr>
      <vt:lpstr>لا شروط في الإختيار</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في كل الأشياء يعمل الله للخير ...  (8: 28-30)</vt:lpstr>
      <vt:lpstr>تفضل بالجلوس يا كيرميت. أريد أن أقول لك  ما قد يكون بمثابة صدمة كبيرة ...</vt:lpstr>
      <vt:lpstr>مثل على رومية 8: 28-30</vt:lpstr>
      <vt:lpstr>المعرفة السابقة</vt:lpstr>
      <vt:lpstr>التعيين المسبق</vt:lpstr>
      <vt:lpstr>الدعوة والتبرير</vt:lpstr>
      <vt:lpstr> التقديس المتدرج والضمان الأبدي</vt:lpstr>
      <vt:lpstr> الإختطاف</vt:lpstr>
      <vt:lpstr> التمجيد</vt:lpstr>
      <vt:lpstr>مَنْ هُوَ الَّذِي يَدِينُ؟ الْمَسِيحُ هُوَ الَّذِي مَاتَ بَلْ بِالْحَرِيِّ قَامَ أَيْضاً الَّذِي هُوَ أَيْضاً عَنْ يَمِينِ اللهِ الَّذِي أَيْضاً يَشْفَعُ فِينَا! </vt:lpstr>
      <vt:lpstr>الكلمات اللاهوتية في رومية</vt:lpstr>
      <vt:lpstr>رومية ٨ : ٣٨-٣٩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vt:lpstr>
      <vt:lpstr>أنا ذاهب إلى السماء أعتذر كل المقاعد محجوزة</vt:lpstr>
      <vt:lpstr>هل اختيار الله عادل؟</vt:lpstr>
      <vt:lpstr>  ١٤ فَمَاذَا نَقُولُ؟ أَلَعَلَّ عِنْدَ اللهِ ظُلْماً؟ حَاشَا!  ١٥ لأَنَّهُ يَقُولُ لِمُوسَى: «إِنِّي أَرْحَمُ مَنْ أَرْحَمُ وَأَتَرَاءَفُ عَلَى مَنْ أَتَرَاءَفُ». ١٦ فَإِذاً لَيْسَ لِمَنْ يَشَاءُ وَلاَ لِمَنْ يَسْعَى بَلْ لِلَّهِ الَّذِي يَرْحَمُ. رومية ٩ : ١٤-١٦ </vt:lpstr>
      <vt:lpstr>لأَنَّهُ يَقُولُ الْكِتَابُ لِفِرْعَوْنَ:   «إِنِّي لِهَذَا بِعَيْنِهِ أَقَمْتُكَ لِكَيْ أُظْهِرَ فِيكَ قُوَّتِي وَلِكَيْ يُنَادَى بِاسْمِي فِي كُلِّ الأَرْضِ».</vt:lpstr>
      <vt:lpstr>١٩ فَسَتَقُولُ لِي:   «لِمَاذَا يَلُومُ بَعْدُ لأَنْ مَنْ يُقَاوِمُ مَشِيئَتَهُ؟»</vt:lpstr>
      <vt:lpstr> ٢١ أَمْ لَيْسَ لِلْخَزَّافِ سُلْطَانٌ عَلَى الطِّينِ أَنْ يَصْنَعَ مِنْ كُتْلَةٍ وَاحِدَةٍ إِنَاءً لِلْكَرَامَةِ وَآخَرَ لِلْهَوَانِ؟  رومية ٩ : ٢١ </vt:lpstr>
      <vt:lpstr>٢٢ فَمَاذَا إِنْ كَانَ اللهُ وَهُوَ يُرِيدُ أَنْ يُظْهِرَ غَضَبَهُ وَيُبَيِّنَ قُوَّتَهُ احْتَمَلَ بِأَنَاةٍ كَثِيرَةٍ آنِيَةَ غَضَبٍ مُهَيَّأَةً لِلْهَلاَكِ - ٢٣ وَلِكَيْ يُبَيِّنَ غِنَى مَجْدِهِ عَلَى آنِيَةِ رَحْمَةٍ قَدْ سَبَقَ فَأَعَدَّهَا لِلْمَجْدِ ٢٤ الَّتِي أَيْضاً دَعَانَا نَحْنُ إِيَّاهَا لَيْسَ مِنَ الْيَهُودِ فَقَطْ بَلْ مِنَ الأُمَمِ أَيْضاً.  رومية ٩ : ٢٢-٢٤ </vt:lpstr>
      <vt:lpstr>البر في رومية</vt:lpstr>
      <vt:lpstr>هل كل الأشخاص التاليين  مُدانون حقًا بدون المسيح؟</vt:lpstr>
      <vt:lpstr>مُدان?</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مُدان? </vt:lpstr>
      <vt:lpstr>هل كل الأشخاص التاليين  مُدانون حقًا بدون المسيح؟</vt:lpstr>
      <vt:lpstr>ماذا عن الذين لم نصل إليهم بعد؟</vt:lpstr>
      <vt:lpstr>الجحيم: ماذا لو  كانت حقيقة؟</vt:lpstr>
      <vt:lpstr>رؤيا ٢٠ : ١٥   وَكُلُّ مَنْ لَمْ يُوجَدْ مَكْتُوباً فِي سِفْرِ الْحَيَاةِ طُرِحَ فِي بُحَيْرَةِ النَّارِ. </vt:lpstr>
      <vt:lpstr>هجومات على الجحيم</vt:lpstr>
      <vt:lpstr>الشمولية</vt:lpstr>
      <vt:lpstr>الشمولية الحالية</vt:lpstr>
      <vt:lpstr>من بين 10000 عضو في كنيسة جراند رابيدز مارس هيل للكتاب المقدس غادر 3000 بعد نشر الكتاب، ثم غادر بيل نفسه إلى كاليفورنيا  لإدارة برنامج حواري متأثر بالإيمان</vt:lpstr>
      <vt:lpstr>رؤيا ٢٠ : ١١   ثُمَّ رَأَيْتُ عَرْشاً عَظِيماً أَبْيَضَ</vt:lpstr>
      <vt:lpstr>بُحَيْرَةِ النَّارِ  رؤيا ٢٠ : ١٤-١٥</vt:lpstr>
      <vt:lpstr>الإبادة</vt:lpstr>
      <vt:lpstr>مجموعات الإبادة</vt:lpstr>
      <vt:lpstr>حجج الإبادة</vt:lpstr>
      <vt:lpstr>تقرير كنيسة إنجلترا كانون ثاني 1996</vt:lpstr>
      <vt:lpstr>المطهر</vt:lpstr>
      <vt:lpstr>الحجج المذكورة للمطهر</vt:lpstr>
      <vt:lpstr>دحض فكرة المطهر</vt:lpstr>
      <vt:lpstr>حجة "الصدق هو الأهم".</vt:lpstr>
      <vt:lpstr>وجهة نظر أخرى ...</vt:lpstr>
      <vt:lpstr>الرد المناسب الوحيد على حالة غير المبشرين هو أنهم بالفعل هالكون بدون المسيح.  ويتم دعم ذلك بعدة طرق…</vt:lpstr>
      <vt:lpstr>غضب الله (رومية 1: 18-20)</vt:lpstr>
      <vt:lpstr>Why You Are Without Excuse (Romans 1:20)</vt:lpstr>
      <vt:lpstr>رومية 1: 20</vt:lpstr>
      <vt:lpstr>رومية 1: 20</vt:lpstr>
      <vt:lpstr>إنه     قرارك</vt:lpstr>
      <vt:lpstr>لماذ الله غاضب على الأمم (رو 1: 21-32)</vt:lpstr>
      <vt:lpstr>ماذا عن المثلية الجنسية؟</vt:lpstr>
      <vt:lpstr>ماذا عن الزواج من نفس الجنس ؟</vt:lpstr>
      <vt:lpstr>لماذ الله غاضب على الأمم (رو 1: 21-32)</vt:lpstr>
      <vt:lpstr>الجميع تحت الخطية</vt:lpstr>
      <vt:lpstr>لأَنَّهُ بِأَعْمَالِ النَّامُوسِ كُلُّ ذِي جَسَدٍ لاَ يَتَبَرَّرُ أَمَامَهُ</vt:lpstr>
      <vt:lpstr>أعمال ٨:١</vt:lpstr>
      <vt:lpstr>دعوة بولس الأمم ضمن الجسد</vt:lpstr>
      <vt:lpstr>خدمة بولس غرباً</vt:lpstr>
      <vt:lpstr>رومية 15:20-22</vt:lpstr>
      <vt:lpstr>الحجة المنطقية</vt:lpstr>
      <vt:lpstr>ما هو الفرق؟</vt:lpstr>
      <vt:lpstr>ماذا عن الأطفال  الذين يموتون؟</vt:lpstr>
      <vt:lpstr>كيف يمكنني  إيصال الجحيم  إلى غير المسيحيين؟</vt:lpstr>
      <vt:lpstr>كيف يمكنني  إيصال الجحيم  إلى غير المسيحيين؟</vt:lpstr>
      <vt:lpstr>الخلاص بالأعمال</vt:lpstr>
      <vt:lpstr>هل يمكنك فعلاً القول الله يحبك لأي شخص؟ </vt:lpstr>
      <vt:lpstr>Black</vt:lpstr>
      <vt:lpstr>الرابط للعرض التقديميِّ "علم الخلاص (سوتوريولوجيا)"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135</cp:revision>
  <dcterms:created xsi:type="dcterms:W3CDTF">2014-08-02T06:39:19Z</dcterms:created>
  <dcterms:modified xsi:type="dcterms:W3CDTF">2023-12-08T11:56:42Z</dcterms:modified>
</cp:coreProperties>
</file>