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7.xml" ContentType="application/vnd.openxmlformats-officedocument.theme+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20.xml" ContentType="application/vnd.openxmlformats-officedocument.theme+xml"/>
  <Override PartName="/ppt/slideLayouts/slideLayout215.xml" ContentType="application/vnd.openxmlformats-officedocument.presentationml.slideLayout+xml"/>
  <Override PartName="/ppt/theme/theme21.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22.xml" ContentType="application/vnd.openxmlformats-officedocument.theme+xml"/>
  <Override PartName="/ppt/slideLayouts/slideLayout227.xml" ContentType="application/vnd.openxmlformats-officedocument.presentationml.slideLayout+xml"/>
  <Override PartName="/ppt/theme/theme23.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4.xml" ContentType="application/vnd.openxmlformats-officedocument.theme+xml"/>
  <Override PartName="/ppt/slideLayouts/slideLayout239.xml" ContentType="application/vnd.openxmlformats-officedocument.presentationml.slideLayout+xml"/>
  <Override PartName="/ppt/theme/theme25.xml" ContentType="application/vnd.openxmlformats-officedocument.theme+xml"/>
  <Override PartName="/ppt/slideLayouts/slideLayout240.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23" r:id="rId2"/>
    <p:sldMasterId id="2147483896" r:id="rId3"/>
    <p:sldMasterId id="2147483979" r:id="rId4"/>
    <p:sldMasterId id="2147483992" r:id="rId5"/>
    <p:sldMasterId id="2147484017" r:id="rId6"/>
    <p:sldMasterId id="2147484030" r:id="rId7"/>
    <p:sldMasterId id="2147484067" r:id="rId8"/>
    <p:sldMasterId id="2147484079" r:id="rId9"/>
    <p:sldMasterId id="2147484105" r:id="rId10"/>
    <p:sldMasterId id="2147484117" r:id="rId11"/>
    <p:sldMasterId id="2147484129" r:id="rId12"/>
    <p:sldMasterId id="2147484142" r:id="rId13"/>
    <p:sldMasterId id="2147484159" r:id="rId14"/>
    <p:sldMasterId id="2147484185" r:id="rId15"/>
    <p:sldMasterId id="2147484197" r:id="rId16"/>
    <p:sldMasterId id="2147484209" r:id="rId17"/>
    <p:sldMasterId id="2147484220" r:id="rId18"/>
    <p:sldMasterId id="2147484222" r:id="rId19"/>
    <p:sldMasterId id="2147484234" r:id="rId20"/>
    <p:sldMasterId id="2147484246" r:id="rId21"/>
    <p:sldMasterId id="2147484248" r:id="rId22"/>
    <p:sldMasterId id="2147484260" r:id="rId23"/>
    <p:sldMasterId id="2147484262" r:id="rId24"/>
    <p:sldMasterId id="2147484274" r:id="rId25"/>
    <p:sldMasterId id="2147484276" r:id="rId26"/>
  </p:sldMasterIdLst>
  <p:notesMasterIdLst>
    <p:notesMasterId r:id="rId81"/>
  </p:notesMasterIdLst>
  <p:sldIdLst>
    <p:sldId id="435" r:id="rId27"/>
    <p:sldId id="748" r:id="rId28"/>
    <p:sldId id="290" r:id="rId29"/>
    <p:sldId id="392" r:id="rId30"/>
    <p:sldId id="4100" r:id="rId31"/>
    <p:sldId id="749" r:id="rId32"/>
    <p:sldId id="4752" r:id="rId33"/>
    <p:sldId id="5486" r:id="rId34"/>
    <p:sldId id="550" r:id="rId35"/>
    <p:sldId id="4077" r:id="rId36"/>
    <p:sldId id="4078" r:id="rId37"/>
    <p:sldId id="552" r:id="rId38"/>
    <p:sldId id="553" r:id="rId39"/>
    <p:sldId id="554" r:id="rId40"/>
    <p:sldId id="555" r:id="rId41"/>
    <p:sldId id="4079" r:id="rId42"/>
    <p:sldId id="4080" r:id="rId43"/>
    <p:sldId id="4081" r:id="rId44"/>
    <p:sldId id="547" r:id="rId45"/>
    <p:sldId id="658" r:id="rId46"/>
    <p:sldId id="5456" r:id="rId47"/>
    <p:sldId id="4770" r:id="rId48"/>
    <p:sldId id="5475" r:id="rId49"/>
    <p:sldId id="5476" r:id="rId50"/>
    <p:sldId id="5477" r:id="rId51"/>
    <p:sldId id="5478" r:id="rId52"/>
    <p:sldId id="4189" r:id="rId53"/>
    <p:sldId id="4774" r:id="rId54"/>
    <p:sldId id="756" r:id="rId55"/>
    <p:sldId id="757" r:id="rId56"/>
    <p:sldId id="758" r:id="rId57"/>
    <p:sldId id="4099" r:id="rId58"/>
    <p:sldId id="4764" r:id="rId59"/>
    <p:sldId id="4765" r:id="rId60"/>
    <p:sldId id="4769" r:id="rId61"/>
    <p:sldId id="4952" r:id="rId62"/>
    <p:sldId id="4953" r:id="rId63"/>
    <p:sldId id="4954" r:id="rId64"/>
    <p:sldId id="5485" r:id="rId65"/>
    <p:sldId id="4956" r:id="rId66"/>
    <p:sldId id="4957" r:id="rId67"/>
    <p:sldId id="4766" r:id="rId68"/>
    <p:sldId id="4767" r:id="rId69"/>
    <p:sldId id="4768" r:id="rId70"/>
    <p:sldId id="4772" r:id="rId71"/>
    <p:sldId id="4773" r:id="rId72"/>
    <p:sldId id="1153" r:id="rId73"/>
    <p:sldId id="518" r:id="rId74"/>
    <p:sldId id="5487" r:id="rId75"/>
    <p:sldId id="4958" r:id="rId76"/>
    <p:sldId id="5488" r:id="rId77"/>
    <p:sldId id="5490" r:id="rId78"/>
    <p:sldId id="4026" r:id="rId79"/>
    <p:sldId id="4098"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5" autoAdjust="0"/>
    <p:restoredTop sz="91293" autoAdjust="0"/>
  </p:normalViewPr>
  <p:slideViewPr>
    <p:cSldViewPr snapToGrid="0" snapToObjects="1">
      <p:cViewPr varScale="1">
        <p:scale>
          <a:sx n="98" d="100"/>
          <a:sy n="98" d="100"/>
        </p:scale>
        <p:origin x="1736" y="488"/>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6.xml"/><Relationship Id="rId47" Type="http://schemas.openxmlformats.org/officeDocument/2006/relationships/slide" Target="slides/slide21.xml"/><Relationship Id="rId63" Type="http://schemas.openxmlformats.org/officeDocument/2006/relationships/slide" Target="slides/slide37.xml"/><Relationship Id="rId68" Type="http://schemas.openxmlformats.org/officeDocument/2006/relationships/slide" Target="slides/slide42.xml"/><Relationship Id="rId84"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6.xml"/><Relationship Id="rId37" Type="http://schemas.openxmlformats.org/officeDocument/2006/relationships/slide" Target="slides/slide11.xml"/><Relationship Id="rId53" Type="http://schemas.openxmlformats.org/officeDocument/2006/relationships/slide" Target="slides/slide27.xml"/><Relationship Id="rId58" Type="http://schemas.openxmlformats.org/officeDocument/2006/relationships/slide" Target="slides/slide32.xml"/><Relationship Id="rId74" Type="http://schemas.openxmlformats.org/officeDocument/2006/relationships/slide" Target="slides/slide48.xml"/><Relationship Id="rId79" Type="http://schemas.openxmlformats.org/officeDocument/2006/relationships/slide" Target="slides/slide53.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slide" Target="slides/slide22.xml"/><Relationship Id="rId56" Type="http://schemas.openxmlformats.org/officeDocument/2006/relationships/slide" Target="slides/slide30.xml"/><Relationship Id="rId64" Type="http://schemas.openxmlformats.org/officeDocument/2006/relationships/slide" Target="slides/slide38.xml"/><Relationship Id="rId69" Type="http://schemas.openxmlformats.org/officeDocument/2006/relationships/slide" Target="slides/slide43.xml"/><Relationship Id="rId77"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25.xml"/><Relationship Id="rId72" Type="http://schemas.openxmlformats.org/officeDocument/2006/relationships/slide" Target="slides/slide46.xml"/><Relationship Id="rId80" Type="http://schemas.openxmlformats.org/officeDocument/2006/relationships/slide" Target="slides/slide54.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slide" Target="slides/slide20.xml"/><Relationship Id="rId59" Type="http://schemas.openxmlformats.org/officeDocument/2006/relationships/slide" Target="slides/slide33.xml"/><Relationship Id="rId67" Type="http://schemas.openxmlformats.org/officeDocument/2006/relationships/slide" Target="slides/slide41.xml"/><Relationship Id="rId20" Type="http://schemas.openxmlformats.org/officeDocument/2006/relationships/slideMaster" Target="slideMasters/slideMaster20.xml"/><Relationship Id="rId41" Type="http://schemas.openxmlformats.org/officeDocument/2006/relationships/slide" Target="slides/slide15.xml"/><Relationship Id="rId54" Type="http://schemas.openxmlformats.org/officeDocument/2006/relationships/slide" Target="slides/slide28.xml"/><Relationship Id="rId62" Type="http://schemas.openxmlformats.org/officeDocument/2006/relationships/slide" Target="slides/slide36.xml"/><Relationship Id="rId70" Type="http://schemas.openxmlformats.org/officeDocument/2006/relationships/slide" Target="slides/slide44.xml"/><Relationship Id="rId75" Type="http://schemas.openxmlformats.org/officeDocument/2006/relationships/slide" Target="slides/slide4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49" Type="http://schemas.openxmlformats.org/officeDocument/2006/relationships/slide" Target="slides/slide23.xml"/><Relationship Id="rId57"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5.xml"/><Relationship Id="rId44" Type="http://schemas.openxmlformats.org/officeDocument/2006/relationships/slide" Target="slides/slide18.xml"/><Relationship Id="rId52" Type="http://schemas.openxmlformats.org/officeDocument/2006/relationships/slide" Target="slides/slide26.xml"/><Relationship Id="rId60" Type="http://schemas.openxmlformats.org/officeDocument/2006/relationships/slide" Target="slides/slide34.xml"/><Relationship Id="rId65" Type="http://schemas.openxmlformats.org/officeDocument/2006/relationships/slide" Target="slides/slide39.xml"/><Relationship Id="rId73" Type="http://schemas.openxmlformats.org/officeDocument/2006/relationships/slide" Target="slides/slide47.xml"/><Relationship Id="rId78" Type="http://schemas.openxmlformats.org/officeDocument/2006/relationships/slide" Target="slides/slide52.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3.xml"/><Relationship Id="rId34" Type="http://schemas.openxmlformats.org/officeDocument/2006/relationships/slide" Target="slides/slide8.xml"/><Relationship Id="rId50" Type="http://schemas.openxmlformats.org/officeDocument/2006/relationships/slide" Target="slides/slide24.xml"/><Relationship Id="rId55" Type="http://schemas.openxmlformats.org/officeDocument/2006/relationships/slide" Target="slides/slide29.xml"/><Relationship Id="rId76" Type="http://schemas.openxmlformats.org/officeDocument/2006/relationships/slide" Target="slides/slide50.xml"/><Relationship Id="rId7" Type="http://schemas.openxmlformats.org/officeDocument/2006/relationships/slideMaster" Target="slideMasters/slideMaster7.xml"/><Relationship Id="rId71" Type="http://schemas.openxmlformats.org/officeDocument/2006/relationships/slide" Target="slides/slide45.xml"/><Relationship Id="rId2" Type="http://schemas.openxmlformats.org/officeDocument/2006/relationships/slideMaster" Target="slideMasters/slideMaster2.xml"/><Relationship Id="rId29" Type="http://schemas.openxmlformats.org/officeDocument/2006/relationships/slide" Target="slides/slide3.xml"/><Relationship Id="rId24" Type="http://schemas.openxmlformats.org/officeDocument/2006/relationships/slideMaster" Target="slideMasters/slideMaster24.xml"/><Relationship Id="rId40" Type="http://schemas.openxmlformats.org/officeDocument/2006/relationships/slide" Target="slides/slide14.xml"/><Relationship Id="rId45" Type="http://schemas.openxmlformats.org/officeDocument/2006/relationships/slide" Target="slides/slide19.xml"/><Relationship Id="rId66" Type="http://schemas.openxmlformats.org/officeDocument/2006/relationships/slide" Target="slides/slide40.xml"/><Relationship Id="rId61" Type="http://schemas.openxmlformats.org/officeDocument/2006/relationships/slide" Target="slides/slide35.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2/21/26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7"/>
          <p:cNvSpPr>
            <a:spLocks noGrp="1" noChangeArrowheads="1"/>
          </p:cNvSpPr>
          <p:nvPr>
            <p:ph type="sldNum" sz="quarter" idx="5"/>
          </p:nvPr>
        </p:nvSpPr>
        <p:spPr>
          <a:noFill/>
        </p:spPr>
        <p:txBody>
          <a:bodyPr/>
          <a:lstStyle/>
          <a:p>
            <a:fld id="{E0F38A05-3C06-4941-A354-EBDCF92DCFE0}" type="slidenum">
              <a:rPr lang="en-US">
                <a:solidFill>
                  <a:prstClr val="black"/>
                </a:solidFill>
                <a:latin typeface="Calibri"/>
              </a:rPr>
              <a:pPr/>
              <a:t>13</a:t>
            </a:fld>
            <a:endParaRPr lang="en-US">
              <a:solidFill>
                <a:prstClr val="black"/>
              </a:solidFill>
              <a:latin typeface="Calibri"/>
            </a:endParaRPr>
          </a:p>
        </p:txBody>
      </p:sp>
      <p:sp>
        <p:nvSpPr>
          <p:cNvPr id="802819" name="Rectangle 2"/>
          <p:cNvSpPr>
            <a:spLocks noGrp="1" noRot="1" noChangeAspect="1" noChangeArrowheads="1" noTextEdit="1"/>
          </p:cNvSpPr>
          <p:nvPr>
            <p:ph type="sldImg"/>
          </p:nvPr>
        </p:nvSpPr>
        <p:spPr>
          <a:solidFill>
            <a:srgbClr val="FFFFFF"/>
          </a:solidFill>
          <a:ln/>
        </p:spPr>
      </p:sp>
      <p:sp>
        <p:nvSpPr>
          <p:cNvPr id="8028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dirty="0">
                <a:latin typeface="Arial" panose="020B0604020202020204" pitchFamily="34" charset="0"/>
                <a:ea typeface="ＭＳ Ｐゴシック" charset="-128"/>
                <a:cs typeface="Arial" panose="020B0604020202020204" pitchFamily="34" charset="0"/>
              </a:rPr>
              <a:t>After my younger brother</a:t>
            </a:r>
            <a:r>
              <a:rPr lang="fr-FR" altLang="ja-JP" b="1" dirty="0">
                <a:latin typeface="Arial" panose="020B0604020202020204" pitchFamily="34" charset="0"/>
                <a:ea typeface="ＭＳ Ｐゴシック" charset="-128"/>
                <a:cs typeface="Arial" panose="020B0604020202020204" pitchFamily="34" charset="0"/>
              </a:rPr>
              <a:t>'</a:t>
            </a:r>
            <a:r>
              <a:rPr lang="en-US" altLang="ja-JP" b="1" dirty="0">
                <a:latin typeface="Arial" panose="020B0604020202020204" pitchFamily="34" charset="0"/>
                <a:ea typeface="ＭＳ Ｐゴシック" charset="-128"/>
                <a:cs typeface="Arial" panose="020B0604020202020204" pitchFamily="34" charset="0"/>
              </a:rPr>
              <a:t>s birth my Mom concluded that my Dad was actually married to the Navy, so she divorced him.  Ironically, she became a social worker to help other families put their lives together.</a:t>
            </a:r>
            <a:endParaRPr lang="en-US" b="1"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7"/>
          <p:cNvSpPr>
            <a:spLocks noGrp="1" noChangeArrowheads="1"/>
          </p:cNvSpPr>
          <p:nvPr>
            <p:ph type="sldNum" sz="quarter" idx="5"/>
          </p:nvPr>
        </p:nvSpPr>
        <p:spPr>
          <a:noFill/>
        </p:spPr>
        <p:txBody>
          <a:bodyPr/>
          <a:lstStyle/>
          <a:p>
            <a:fld id="{F54F3BDF-82A4-C545-AE01-AD67B0E834C3}" type="slidenum">
              <a:rPr lang="en-US">
                <a:solidFill>
                  <a:prstClr val="black"/>
                </a:solidFill>
                <a:latin typeface="Calibri"/>
              </a:rPr>
              <a:pPr/>
              <a:t>14</a:t>
            </a:fld>
            <a:endParaRPr lang="en-US">
              <a:solidFill>
                <a:prstClr val="black"/>
              </a:solidFill>
              <a:latin typeface="Calibri"/>
            </a:endParaRPr>
          </a:p>
        </p:txBody>
      </p:sp>
      <p:sp>
        <p:nvSpPr>
          <p:cNvPr id="804867" name="Rectangle 2"/>
          <p:cNvSpPr>
            <a:spLocks noGrp="1" noRot="1" noChangeAspect="1" noChangeArrowheads="1" noTextEdit="1"/>
          </p:cNvSpPr>
          <p:nvPr>
            <p:ph type="sldImg"/>
          </p:nvPr>
        </p:nvSpPr>
        <p:spPr>
          <a:solidFill>
            <a:srgbClr val="FFFFFF"/>
          </a:solidFill>
          <a:ln/>
        </p:spPr>
      </p:sp>
      <p:sp>
        <p:nvSpPr>
          <p:cNvPr id="804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dirty="0">
                <a:latin typeface="Arial" panose="020B0604020202020204" pitchFamily="34" charset="0"/>
                <a:ea typeface="ＭＳ Ｐゴシック" charset="-128"/>
                <a:cs typeface="Arial" panose="020B0604020202020204" pitchFamily="34" charset="0"/>
              </a:rPr>
              <a:t>Mom married a second time but the arguments with my Mom became unbearable so my Mom divorced him too.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fld id="{C1152DEB-490D-0A43-9898-5632B69DF219}" type="slidenum">
              <a:rPr lang="en-US">
                <a:solidFill>
                  <a:prstClr val="black"/>
                </a:solidFill>
                <a:latin typeface="Calibri"/>
              </a:rPr>
              <a:pPr/>
              <a:t>15</a:t>
            </a:fld>
            <a:endParaRPr lang="en-US">
              <a:solidFill>
                <a:prstClr val="black"/>
              </a:solidFill>
              <a:latin typeface="Calibri"/>
            </a:endParaRPr>
          </a:p>
        </p:txBody>
      </p:sp>
      <p:sp>
        <p:nvSpPr>
          <p:cNvPr id="806915" name="Rectangle 2"/>
          <p:cNvSpPr>
            <a:spLocks noGrp="1" noRot="1" noChangeAspect="1" noChangeArrowheads="1" noTextEdit="1"/>
          </p:cNvSpPr>
          <p:nvPr>
            <p:ph type="sldImg"/>
          </p:nvPr>
        </p:nvSpPr>
        <p:spPr>
          <a:solidFill>
            <a:srgbClr val="FFFFFF"/>
          </a:solidFill>
          <a:ln/>
        </p:spPr>
      </p:sp>
      <p:sp>
        <p:nvSpPr>
          <p:cNvPr id="8069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dirty="0">
                <a:latin typeface="Arial" panose="020B0604020202020204" pitchFamily="34" charset="0"/>
                <a:ea typeface="ＭＳ Ｐゴシック" charset="-128"/>
                <a:cs typeface="Arial" panose="020B0604020202020204" pitchFamily="34" charset="0"/>
              </a:rPr>
              <a:t>After college, I ended up in the Philippines on Cru staff with the Crossroads music team. This opened my eyes to Asia. God also began to open my eyes to the woman singing next to me!  She initially despised me but after a year or so she saw the light.  That</a:t>
            </a:r>
            <a:r>
              <a:rPr lang="fr-FR" altLang="ja-JP" b="1" dirty="0">
                <a:latin typeface="Arial" panose="020B0604020202020204" pitchFamily="34" charset="0"/>
                <a:ea typeface="ＭＳ Ｐゴシック" charset="-128"/>
                <a:cs typeface="Arial" panose="020B0604020202020204" pitchFamily="34" charset="0"/>
              </a:rPr>
              <a:t>'</a:t>
            </a:r>
            <a:r>
              <a:rPr lang="en-US" altLang="ja-JP" b="1" dirty="0">
                <a:latin typeface="Arial" panose="020B0604020202020204" pitchFamily="34" charset="0"/>
                <a:ea typeface="ＭＳ Ｐゴシック" charset="-128"/>
                <a:cs typeface="Arial" panose="020B0604020202020204" pitchFamily="34" charset="0"/>
              </a:rPr>
              <a:t>s our engagement picture.  In 1983 we returned to the USA..</a:t>
            </a:r>
            <a:endParaRPr lang="en-US" b="1"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4ABF77-429E-2C4E-AC29-790F3D3133F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808963" name="Rectangle 2"/>
          <p:cNvSpPr>
            <a:spLocks noGrp="1" noRot="1" noChangeAspect="1" noChangeArrowheads="1" noTextEdit="1"/>
          </p:cNvSpPr>
          <p:nvPr>
            <p:ph type="sldImg"/>
          </p:nvPr>
        </p:nvSpPr>
        <p:spPr>
          <a:solidFill>
            <a:srgbClr val="FFFFFF"/>
          </a:solidFill>
          <a:ln/>
        </p:spPr>
      </p:sp>
      <p:sp>
        <p:nvSpPr>
          <p:cNvPr id="8089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Times New Roman" charset="0"/>
                <a:ea typeface="ＭＳ Ｐゴシック" charset="-128"/>
                <a:cs typeface="ＭＳ Ｐゴシック" charset="-128"/>
              </a:rPr>
              <a:t>I married her and took her to Dallas Seminary a few days later.  Three years later our first son was born on his grandpa</a:t>
            </a:r>
            <a:r>
              <a:rPr lang="fr-FR" altLang="ja-JP" dirty="0">
                <a:latin typeface="Times New Roman" charset="0"/>
                <a:ea typeface="ＭＳ Ｐゴシック" charset="-128"/>
                <a:cs typeface="ＭＳ Ｐゴシック" charset="-128"/>
              </a:rPr>
              <a:t>'</a:t>
            </a:r>
            <a:r>
              <a:rPr lang="en-US" altLang="ja-JP" dirty="0">
                <a:latin typeface="Times New Roman" charset="0"/>
                <a:ea typeface="ＭＳ Ｐゴシック" charset="-128"/>
                <a:cs typeface="ＭＳ Ｐゴシック" charset="-128"/>
              </a:rPr>
              <a:t>s 70</a:t>
            </a:r>
            <a:r>
              <a:rPr lang="en-US" altLang="ja-JP" baseline="30000" dirty="0">
                <a:latin typeface="Times New Roman" charset="0"/>
                <a:ea typeface="ＭＳ Ｐゴシック" charset="-128"/>
                <a:cs typeface="ＭＳ Ｐゴシック" charset="-128"/>
              </a:rPr>
              <a:t>th</a:t>
            </a:r>
            <a:r>
              <a:rPr lang="en-US" altLang="ja-JP" dirty="0">
                <a:latin typeface="Times New Roman" charset="0"/>
                <a:ea typeface="ＭＳ Ｐゴシック" charset="-128"/>
                <a:cs typeface="ＭＳ Ｐゴシック" charset="-128"/>
              </a:rPr>
              <a:t> birthday, so we named him Kurt in honor of Susan</a:t>
            </a:r>
            <a:r>
              <a:rPr lang="fr-FR" altLang="ja-JP" dirty="0">
                <a:latin typeface="Times New Roman" charset="0"/>
                <a:ea typeface="ＭＳ Ｐゴシック" charset="-128"/>
                <a:cs typeface="ＭＳ Ｐゴシック" charset="-128"/>
              </a:rPr>
              <a:t>'</a:t>
            </a:r>
            <a:r>
              <a:rPr lang="en-US" altLang="ja-JP" dirty="0">
                <a:latin typeface="Times New Roman" charset="0"/>
                <a:ea typeface="ＭＳ Ｐゴシック" charset="-128"/>
                <a:cs typeface="ＭＳ Ｐゴシック" charset="-128"/>
              </a:rPr>
              <a:t>s father.  I also pastored a church, had a ministry to international students, and served as a chaplain.</a:t>
            </a:r>
            <a:endParaRPr lang="en-US" dirty="0">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09482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CA8B32-F253-6146-B8F9-B2F75B23ECF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811011" name="Rectangle 2"/>
          <p:cNvSpPr>
            <a:spLocks noGrp="1" noRot="1" noChangeAspect="1" noChangeArrowheads="1"/>
          </p:cNvSpPr>
          <p:nvPr>
            <p:ph type="sldImg"/>
          </p:nvPr>
        </p:nvSpPr>
        <p:spPr>
          <a:solidFill>
            <a:srgbClr val="FFFFFF"/>
          </a:solidFill>
          <a:ln/>
        </p:spPr>
      </p:sp>
      <p:sp>
        <p:nvSpPr>
          <p:cNvPr id="811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New Roman" charset="0"/>
                <a:ea typeface="ＭＳ Ｐゴシック" charset="-128"/>
                <a:cs typeface="ＭＳ Ｐゴシック" charset="-128"/>
              </a:rPr>
              <a:t>We are the bride who used to be married to the law (BC = Before Christ)</a:t>
            </a:r>
          </a:p>
          <a:p>
            <a:pPr eaLnBrk="1" hangingPunct="1"/>
            <a:r>
              <a:rPr lang="en-US">
                <a:latin typeface="Times New Roman" charset="0"/>
                <a:ea typeface="ＭＳ Ｐゴシック" charset="-128"/>
                <a:cs typeface="ＭＳ Ｐゴシック" charset="-128"/>
              </a:rPr>
              <a:t>But we died in Christ, and thus are now released from that Law.</a:t>
            </a:r>
          </a:p>
          <a:p>
            <a:pPr eaLnBrk="1" hangingPunct="1"/>
            <a:r>
              <a:rPr lang="en-US">
                <a:latin typeface="Times New Roman" charset="0"/>
                <a:ea typeface="ＭＳ Ｐゴシック" charset="-128"/>
                <a:cs typeface="ＭＳ Ｐゴシック" charset="-128"/>
              </a:rPr>
              <a:t>Now we are married to Christ (7:4) in our AD state (After Death).</a:t>
            </a:r>
          </a:p>
        </p:txBody>
      </p:sp>
    </p:spTree>
    <p:extLst>
      <p:ext uri="{BB962C8B-B14F-4D97-AF65-F5344CB8AC3E}">
        <p14:creationId xmlns:p14="http://schemas.microsoft.com/office/powerpoint/2010/main" val="375187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9A7CA9-9917-224A-98DD-21B09A9C9FFB}"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813059" name="Rectangle 2"/>
          <p:cNvSpPr>
            <a:spLocks noGrp="1" noRot="1" noChangeAspect="1" noChangeArrowheads="1"/>
          </p:cNvSpPr>
          <p:nvPr>
            <p:ph type="sldImg"/>
          </p:nvPr>
        </p:nvSpPr>
        <p:spPr>
          <a:solidFill>
            <a:srgbClr val="FFFFFF"/>
          </a:solidFill>
          <a:ln/>
        </p:spPr>
      </p:sp>
      <p:sp>
        <p:nvSpPr>
          <p:cNvPr id="813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2554456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666F7C-F14C-7243-820D-3A715C1F288D}" type="slidenum">
              <a:rPr lang="en-US" sz="1200" b="1">
                <a:solidFill>
                  <a:prstClr val="black"/>
                </a:solidFill>
                <a:latin typeface="Arial" panose="020B0604020202020204" pitchFamily="34" charset="0"/>
              </a:rPr>
              <a:pPr/>
              <a:t>19</a:t>
            </a:fld>
            <a:endParaRPr lang="en-US" sz="1200" b="1" dirty="0">
              <a:solidFill>
                <a:prstClr val="black"/>
              </a:solidFill>
              <a:latin typeface="Arial" panose="020B0604020202020204" pitchFamily="34" charset="0"/>
            </a:endParaRPr>
          </a:p>
        </p:txBody>
      </p:sp>
      <p:sp>
        <p:nvSpPr>
          <p:cNvPr id="11571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304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372EC7-9752-FF4A-95EF-E36F67575032}" type="slidenum">
              <a:rPr kumimoji="0" lang="en-US" sz="1200" b="1" u="none" strike="noStrike" kern="1200" cap="none" spc="0" normalizeH="0" baseline="0" noProof="0">
                <a:ln>
                  <a:noFill/>
                </a:ln>
                <a:solidFill>
                  <a:prstClr val="black"/>
                </a:solidFill>
                <a:effectLst/>
                <a:uLnTx/>
                <a:uFillTx/>
                <a:latin typeface="Arial" panose="020B0604020202020204" pitchFamily="34"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endParaRPr>
          </a:p>
        </p:txBody>
      </p:sp>
      <p:sp>
        <p:nvSpPr>
          <p:cNvPr id="399363" name="Rectangle 2"/>
          <p:cNvSpPr>
            <a:spLocks noGrp="1" noRot="1" noChangeAspect="1" noChangeArrowheads="1"/>
          </p:cNvSpPr>
          <p:nvPr>
            <p:ph type="sldImg"/>
          </p:nvPr>
        </p:nvSpPr>
        <p:spPr>
          <a:solidFill>
            <a:srgbClr val="FFFFFF"/>
          </a:solidFill>
          <a:ln/>
        </p:spPr>
      </p:sp>
      <p:sp>
        <p:nvSpPr>
          <p:cNvPr id="3993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NS-06-Rom5-8-slide 76</a:t>
            </a:r>
          </a:p>
          <a:p>
            <a:pPr eaLnBrk="1" hangingPunct="1"/>
            <a:r>
              <a:rPr lang="en-US" b="1" dirty="0">
                <a:latin typeface="Arial" panose="020B0604020202020204" pitchFamily="34" charset="0"/>
                <a:ea typeface="ＭＳ Ｐゴシック" charset="0"/>
                <a:cs typeface="ＭＳ Ｐゴシック" charset="0"/>
              </a:rPr>
              <a:t>NS-19-Hebrews-345</a:t>
            </a:r>
          </a:p>
          <a:p>
            <a:pPr eaLnBrk="1" hangingPunct="1"/>
            <a:r>
              <a:rPr lang="en-US" b="1" dirty="0">
                <a:latin typeface="Arial" panose="020B0604020202020204" pitchFamily="34" charset="0"/>
                <a:ea typeface="ＭＳ Ｐゴシック" charset="0"/>
                <a:cs typeface="ＭＳ Ｐゴシック" charset="0"/>
              </a:rPr>
              <a:t>SA-15-Inheritance-169</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cs typeface="+mn-cs"/>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21</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cs typeface="+mn-cs"/>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pPr algn="r" rtl="1">
              <a:spcBef>
                <a:spcPts val="0"/>
              </a:spcBef>
              <a:spcAft>
                <a:spcPts val="0"/>
              </a:spcAft>
            </a:pPr>
            <a:r>
              <a:rPr lang="ar-JO" sz="1800" b="0" i="0" u="none" strike="noStrike" dirty="0">
                <a:solidFill>
                  <a:srgbClr val="000000"/>
                </a:solidFill>
                <a:effectLst/>
                <a:latin typeface="Arial" panose="020B0604020202020204" pitchFamily="34" charset="0"/>
              </a:rPr>
              <a:t>يجمع هذا المخطَّط المعقَّد ما بين موضوعَي "الملكوت" و"العهود". يُقدِّم اللهُ للبشريَّة عبْرَ العصور السلطانَ للاشتراك معه في حُكْمِ ملكوته (انظرْ إلى النصِّ باللون الأبيض في أعلى السلايد- تحت العنوان). لكنَّ الجزء الأساسيَّ من السلايد يُبيِّن ظهورَ وعود "العهد الإبراهيميِّ" للعيان في "عهد الأرض"، وفي وعود "العهد الداوديّ"، ووعود "العهد الجديد"- التي جرى تحقيقها جزئيًّا في الوقت الحاضر، ولكنَّها ستُتَمَّم كلِّيًّا في الملكوت المسيانيّ. سيحدث هذا في زمن "المُلْك الألفيّ"، وسيحدث على نحوٍ أوضح بعد ذلك في "الحالة الأبديَّة".</a:t>
            </a:r>
            <a:endParaRPr lang="ar-JO" b="0" dirty="0">
              <a:effectLst/>
            </a:endParaRPr>
          </a:p>
          <a:p>
            <a:pPr algn="r" rtl="1">
              <a:spcBef>
                <a:spcPts val="0"/>
              </a:spcBef>
              <a:spcAft>
                <a:spcPts val="0"/>
              </a:spcAft>
            </a:pPr>
            <a:r>
              <a:rPr lang="ar-JO" sz="1800" b="0" i="0" u="none" strike="noStrike" dirty="0">
                <a:solidFill>
                  <a:srgbClr val="000000"/>
                </a:solidFill>
                <a:effectLst/>
                <a:latin typeface="Arial" panose="020B0604020202020204" pitchFamily="34" charset="0"/>
              </a:rPr>
              <a:t>• يُظهِر هذا الرسم البيانيُّ أيضًا أنَّ العهد الجديد قد حلَّ محلَّ العهد القديم (الموسويّ).</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يتَّفق الجميع على أنَّ تحقيقًا جزئيًّا للعهد المُعطَى لإبراهيم موجودٌ الآن للكنيسة في الروح القدس الساكن فيها وغفران الخطايا (إرميا 31: 31-34)- وأنَّ الإتمام النهائيَّ سيكون في "الحالة الأبديَّة".</a:t>
            </a:r>
            <a:endParaRPr lang="ar-JO" b="0" dirty="0">
              <a:effectLst/>
            </a:endParaRPr>
          </a:p>
          <a:p>
            <a:pPr algn="r" rtl="1">
              <a:spcBef>
                <a:spcPts val="400"/>
              </a:spcBef>
              <a:spcAft>
                <a:spcPts val="0"/>
              </a:spcAft>
            </a:pPr>
            <a:r>
              <a:rPr lang="ar-JO" sz="1800" b="0" i="0" u="none" strike="noStrike" dirty="0">
                <a:solidFill>
                  <a:srgbClr val="000000"/>
                </a:solidFill>
                <a:effectLst/>
                <a:latin typeface="Arial" panose="020B0604020202020204" pitchFamily="34" charset="0"/>
              </a:rPr>
              <a:t>يتعلَّق مجال الخلاف الرئيسيِّ بشأن الفترة الزمنيَّة الممتدَّة من الوقت الحاضر إلى وقت بدء الحالة الأبديَّة. هل ستكون هناك أمورٌ تتحقَّق حرفيًّا مِثْل أرضٍ وعرشٍ وبَرَكةٍ على مستوى العالم لإسرائيل القوميَّة (العِرْقيَّة) قبْلَ بدء الملكوت الأبديّ؟ يُظهِر هذا المخطَّط البيانيُّ المقاطعَ الكتابيَّة التي تعطي بصورةٍ مدوِّيةٍ إجابةَ "نعم" عن هذا السؤال، وذلك في تتميمٍ جزئيٍّ في الوقت الحاضر وتتميمٍ كلِّيٍّ في المستقبل. وسنحصل على إجابة "نعم" تلك إذا قرأنا المقاطع الكتابيَّة المذكورة بالمعنى اللغويِّ الطبيعيِّ للكلمات المستخدَمة في تلك المقاطع. لكنَّ الملكوت المسيانيَّ سيكون على مرحلتين- الأولى في المُلْك الألفيِّ الذي سيدوم 1000 سنة. ثمَّ بعد ذلك تأتي المرحلة الثانية- "الحالة الأبديَّة"- في أورشليم الجديدة بعد تدمير السماوات الحاليَّة والأرض الحاليَّة (رؤيا يوحنَّا 21-22). يا له من مستقبلٍ رائعٍ ينتظر أولئك الذين يثقون بيسوع!</a:t>
            </a:r>
            <a:endParaRPr lang="ar-JO" b="0" dirty="0">
              <a:effectLst/>
            </a:endParaRPr>
          </a:p>
          <a:p>
            <a:endParaRPr lang="en-US" dirty="0">
              <a:latin typeface="Times New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p>
          <a:p>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0" dirty="0">
                <a:latin typeface="Arial" charset="0"/>
                <a:ea typeface="SimSun" charset="0"/>
                <a:cs typeface="SimSun" charset="0"/>
              </a:rPr>
              <a:t>Common-151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BG-13-Present &amp; Future Geog-74</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BS-14-OT_Literature-55</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LC-01-Intro-40</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NS-09-Gal-148-p9g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Law-21-p38a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3242608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276600"/>
            <a:ext cx="4640814" cy="276999"/>
          </a:xfrm>
        </p:spPr>
        <p:txBody>
          <a:bodyPr/>
          <a:lstStyle/>
          <a:p>
            <a:r>
              <a:rPr lang="en-US" sz="1200" kern="1200" dirty="0">
                <a:solidFill>
                  <a:schemeClr val="tx1"/>
                </a:solidFill>
                <a:effectLst/>
                <a:latin typeface="Times New Roman" pitchFamily="16" charset="0"/>
                <a:ea typeface="ＭＳ Ｐゴシック" charset="-128"/>
                <a:cs typeface="ＭＳ Ｐゴシック" charset="-128"/>
              </a:rPr>
              <a:t>What covenant does Jesus mediate that is far better than the old (8:6)?</a:t>
            </a:r>
            <a:r>
              <a:rPr lang="en-SG" dirty="0">
                <a:effectLst/>
              </a:rPr>
              <a:t> </a:t>
            </a:r>
          </a:p>
          <a:p>
            <a:r>
              <a:rPr lang="en-SG" dirty="0">
                <a:effectLst/>
              </a:rPr>
              <a:t>_____________</a:t>
            </a:r>
          </a:p>
          <a:p>
            <a:pPr>
              <a:spcBef>
                <a:spcPts val="0"/>
              </a:spcBef>
              <a:buNone/>
            </a:pPr>
            <a:r>
              <a:rPr lang="en-US" dirty="0"/>
              <a:t>Common English-150</a:t>
            </a:r>
          </a:p>
          <a:p>
            <a:pPr>
              <a:spcBef>
                <a:spcPts val="0"/>
              </a:spcBef>
              <a:buNone/>
            </a:pPr>
            <a:r>
              <a:rPr lang="en-US" dirty="0"/>
              <a:t>BE-05-Deut-46</a:t>
            </a:r>
          </a:p>
          <a:p>
            <a:pPr>
              <a:spcBef>
                <a:spcPts val="0"/>
              </a:spcBef>
              <a:buNone/>
            </a:pPr>
            <a:r>
              <a:rPr lang="en-US" dirty="0"/>
              <a:t>CH-02-Nature, etc.-104</a:t>
            </a:r>
          </a:p>
          <a:p>
            <a:pPr>
              <a:spcBef>
                <a:spcPts val="0"/>
              </a:spcBef>
              <a:buNone/>
            </a:pPr>
            <a:r>
              <a:rPr lang="en-US" dirty="0"/>
              <a:t>OS-02-Exodus-359, 463</a:t>
            </a:r>
          </a:p>
          <a:p>
            <a:pPr>
              <a:spcBef>
                <a:spcPts val="0"/>
              </a:spcBef>
              <a:buNone/>
            </a:pPr>
            <a:r>
              <a:rPr lang="en-US" dirty="0"/>
              <a:t>OS-05-Deut-185</a:t>
            </a:r>
          </a:p>
          <a:p>
            <a:pPr>
              <a:spcBef>
                <a:spcPts val="0"/>
              </a:spcBef>
              <a:buNone/>
            </a:pPr>
            <a:r>
              <a:rPr lang="en-US" dirty="0"/>
              <a:t>OS-24-Jeremiah-173</a:t>
            </a:r>
          </a:p>
          <a:p>
            <a:pPr>
              <a:spcBef>
                <a:spcPts val="0"/>
              </a:spcBef>
              <a:buNone/>
            </a:pPr>
            <a:r>
              <a:rPr lang="en-US" dirty="0"/>
              <a:t>NS-08-2 Corinthians-41</a:t>
            </a:r>
          </a:p>
          <a:p>
            <a:pPr>
              <a:spcBef>
                <a:spcPts val="0"/>
              </a:spcBef>
              <a:buNone/>
            </a:pPr>
            <a:r>
              <a:rPr lang="en-US" dirty="0"/>
              <a:t>NS-09-Galatians-144</a:t>
            </a:r>
          </a:p>
          <a:p>
            <a:pPr>
              <a:spcBef>
                <a:spcPts val="0"/>
              </a:spcBef>
              <a:buNone/>
            </a:pPr>
            <a:r>
              <a:rPr lang="en-US" dirty="0"/>
              <a:t>NS-19-Hebrews-298, 343</a:t>
            </a:r>
          </a:p>
          <a:p>
            <a:pPr>
              <a:spcBef>
                <a:spcPts val="0"/>
              </a:spcBef>
              <a:buNone/>
            </a:pPr>
            <a:r>
              <a:rPr lang="en-US" dirty="0"/>
              <a:t>FU-05-Bliblical Covenants-34</a:t>
            </a:r>
          </a:p>
          <a:p>
            <a:endParaRPr lang="en-US" dirty="0"/>
          </a:p>
        </p:txBody>
      </p:sp>
      <p:sp>
        <p:nvSpPr>
          <p:cNvPr id="4" name="Slide Number Placeholder 3"/>
          <p:cNvSpPr>
            <a:spLocks noGrp="1"/>
          </p:cNvSpPr>
          <p:nvPr>
            <p:ph type="sldNum" sz="quarter" idx="10"/>
          </p:nvPr>
        </p:nvSpPr>
        <p:spPr>
          <a:xfrm>
            <a:off x="8881338" y="6581001"/>
            <a:ext cx="262662" cy="276999"/>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274734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b="1" dirty="0">
                <a:cs typeface="Arial" panose="020B0604020202020204" pitchFamily="34" charset="0"/>
              </a:rPr>
              <a:t>كان لدى الله 10 أسبابٍ على الأقلِّ ليمنح إسرائيلَ ناموسَ موسى.</a:t>
            </a:r>
          </a:p>
          <a:p>
            <a:pPr algn="r" rtl="1"/>
            <a:endParaRPr lang="ar-JO" b="1" dirty="0">
              <a:cs typeface="Arial" panose="020B0604020202020204" pitchFamily="34" charset="0"/>
            </a:endParaRPr>
          </a:p>
          <a:p>
            <a:r>
              <a:rPr lang="en-US" dirty="0"/>
              <a:t>God had at least 10 reasons to give Israel the Mosaic Law.</a:t>
            </a:r>
          </a:p>
          <a:p>
            <a:r>
              <a:rPr lang="en-US" dirty="0"/>
              <a:t>________</a:t>
            </a:r>
          </a:p>
          <a:p>
            <a:r>
              <a:rPr lang="en-US" dirty="0"/>
              <a:t>Common-211</a:t>
            </a:r>
          </a:p>
          <a:p>
            <a:r>
              <a:rPr lang="en-US" dirty="0"/>
              <a:t>BS-28-Law of Moses-18-p110</a:t>
            </a:r>
          </a:p>
          <a:p>
            <a:r>
              <a:rPr lang="en-US" dirty="0"/>
              <a:t>OS-02-Exodus-240-p113</a:t>
            </a:r>
          </a:p>
          <a:p>
            <a:r>
              <a:rPr lang="en-US" dirty="0"/>
              <a:t>OS-05-Deut-127-p113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NS-06-Rom5-8-slide93-p155p</a:t>
            </a:r>
          </a:p>
          <a:p>
            <a:r>
              <a:rPr lang="en-US" dirty="0"/>
              <a:t>SA-08-Mosaic Law-20-p36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1833600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b="1" dirty="0">
                <a:cs typeface="Arial" panose="020B0604020202020204" pitchFamily="34" charset="0"/>
              </a:rPr>
              <a:t>كان لدى الله 10 أسبابٍ على الأقلِّ ليمنح إسرائيلَ ناموسَ موسى.</a:t>
            </a:r>
          </a:p>
          <a:p>
            <a:pPr algn="r" rtl="1"/>
            <a:endParaRPr lang="ar-JO" b="1" dirty="0">
              <a:cs typeface="Arial" panose="020B0604020202020204" pitchFamily="34" charset="0"/>
            </a:endParaRPr>
          </a:p>
          <a:p>
            <a:r>
              <a:rPr lang="en-US" dirty="0"/>
              <a:t>God had at least 10 reasons to give Israel the Mosaic Law.</a:t>
            </a:r>
          </a:p>
          <a:p>
            <a:r>
              <a:rPr lang="en-US" dirty="0"/>
              <a:t>________</a:t>
            </a:r>
          </a:p>
          <a:p>
            <a:r>
              <a:rPr lang="en-US" dirty="0"/>
              <a:t>Common-212</a:t>
            </a:r>
          </a:p>
          <a:p>
            <a:r>
              <a:rPr lang="en-US" dirty="0"/>
              <a:t>BS-28-Law of Moses-19-p110</a:t>
            </a:r>
          </a:p>
          <a:p>
            <a:r>
              <a:rPr lang="en-US" dirty="0"/>
              <a:t>OS-02-Exodus-241-p113</a:t>
            </a:r>
          </a:p>
          <a:p>
            <a:r>
              <a:rPr lang="en-US" dirty="0"/>
              <a:t>OS-05-Deut-107-p113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NS-06-Rom5-8-slide94-p155p</a:t>
            </a:r>
          </a:p>
          <a:p>
            <a:r>
              <a:rPr lang="en-US" dirty="0"/>
              <a:t>SA-08-Mosaic Law-21-p36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51081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b="1" dirty="0">
                <a:cs typeface="Arial" panose="020B0604020202020204" pitchFamily="34" charset="0"/>
              </a:rPr>
              <a:t>كان لدى الله 10 أسبابٍ على الأقلِّ ليمنح إسرائيلَ ناموسَ موسى.</a:t>
            </a:r>
          </a:p>
          <a:p>
            <a:pPr algn="r" rtl="1"/>
            <a:endParaRPr lang="ar-JO" b="1" dirty="0">
              <a:cs typeface="Arial" panose="020B0604020202020204" pitchFamily="34" charset="0"/>
            </a:endParaRPr>
          </a:p>
          <a:p>
            <a:r>
              <a:rPr lang="en-US" dirty="0"/>
              <a:t>God had at least 10 reasons to give Israel the Mosaic Law.</a:t>
            </a:r>
          </a:p>
          <a:p>
            <a:r>
              <a:rPr lang="en-US" dirty="0"/>
              <a:t>________</a:t>
            </a:r>
          </a:p>
          <a:p>
            <a:r>
              <a:rPr lang="en-US" dirty="0"/>
              <a:t>Common-213</a:t>
            </a:r>
          </a:p>
          <a:p>
            <a:r>
              <a:rPr lang="en-US" dirty="0"/>
              <a:t>BS-28-Law of Moses-20-p110</a:t>
            </a:r>
          </a:p>
          <a:p>
            <a:r>
              <a:rPr lang="en-US" dirty="0"/>
              <a:t>OS-02-Exodus-242-p113</a:t>
            </a:r>
          </a:p>
          <a:p>
            <a:r>
              <a:rPr lang="en-US" dirty="0"/>
              <a:t>OS-05-Deut-108-p113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NS-06-Rom5-8-slide95-p155p</a:t>
            </a:r>
          </a:p>
          <a:p>
            <a:r>
              <a:rPr lang="en-US" dirty="0"/>
              <a:t>SA-08-Mosaic Law-22-p36</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6FE077-FC05-2D47-9436-FFDD053A78A9}"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53019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D526907-B9D1-1644-B9C7-3F6F568609B7}"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algn="r" rtl="1"/>
            <a:r>
              <a:rPr lang="ar-JO" b="1" dirty="0">
                <a:cs typeface="Arial" panose="020B0604020202020204" pitchFamily="34" charset="0"/>
              </a:rPr>
              <a:t>بصفتنا مؤمنين مرتبطين بعهدٍ جديد، لا نتبع الناموس حرفيًّا. ولكنَّنا رغم ذلك ما نزال نُطبِّق التعليم الأساسيَّ للناموس بطريقةٍ ذات صلة.</a:t>
            </a:r>
          </a:p>
          <a:p>
            <a:pPr algn="r" rtl="1"/>
            <a:endParaRPr lang="ar-JO" b="1" dirty="0">
              <a:cs typeface="Arial" panose="020B0604020202020204" pitchFamily="34" charset="0"/>
            </a:endParaRPr>
          </a:p>
          <a:p>
            <a:r>
              <a:rPr lang="en-US" dirty="0"/>
              <a:t>We do not follow the Law literally as new covenant believers. But we still apply its basic teaching in relevant ways.</a:t>
            </a:r>
          </a:p>
          <a:p>
            <a:r>
              <a:rPr lang="en-US" dirty="0"/>
              <a:t>________</a:t>
            </a:r>
          </a:p>
          <a:p>
            <a:r>
              <a:rPr lang="en-US" dirty="0"/>
              <a:t>Common-214</a:t>
            </a:r>
          </a:p>
          <a:p>
            <a:r>
              <a:rPr lang="en-US" dirty="0"/>
              <a:t>BS-28-Law of Moses-21-p110</a:t>
            </a:r>
          </a:p>
          <a:p>
            <a:r>
              <a:rPr lang="en-US" dirty="0"/>
              <a:t>OS-02-Exodus-243-p113</a:t>
            </a:r>
          </a:p>
          <a:p>
            <a:r>
              <a:rPr lang="en-US" dirty="0"/>
              <a:t>OS-03-Leviticus-378</a:t>
            </a:r>
            <a:endParaRPr lang="ar-SA" b="1" dirty="0">
              <a:cs typeface="Arial" panose="020B0604020202020204" pitchFamily="34" charset="0"/>
            </a:endParaRPr>
          </a:p>
          <a:p>
            <a:r>
              <a:rPr lang="en-US" dirty="0"/>
              <a:t>OS-05-Deut-205-p113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NS-06-Rom5-8-slide96-p155p</a:t>
            </a:r>
          </a:p>
          <a:p>
            <a:r>
              <a:rPr lang="en-US" dirty="0"/>
              <a:t>SA-08-Mosaic Law-23-p36</a:t>
            </a:r>
          </a:p>
          <a:p>
            <a:pPr eaLnBrk="1" hangingPunct="1"/>
            <a:endParaRPr lang="zh-CN" altLang="en-US" dirty="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BE-03-Leviticus-134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150295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E1589CA-42AB-3D40-9B84-9DFABC4D498F}"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latin typeface="Times New Roman" charset="0"/>
              </a:rPr>
              <a:t>Common Arabic-45</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latin typeface="Times New Roman" charset="0"/>
              </a:rPr>
              <a:t>BE-02-Exodus-45</a:t>
            </a:r>
          </a:p>
          <a:p>
            <a:pPr eaLnBrk="1" hangingPunct="1"/>
            <a:r>
              <a:rPr lang="en-US" altLang="zh-CN" dirty="0">
                <a:latin typeface="Times New Roman" charset="0"/>
              </a:rPr>
              <a:t>OS-02-Exodus-258</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OS-05-Deut-109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NS-06-Rom5-8-slide78</a:t>
            </a:r>
          </a:p>
          <a:p>
            <a:pPr eaLnBrk="1" hangingPunct="1"/>
            <a:r>
              <a:rPr lang="en-US" altLang="zh-CN" dirty="0">
                <a:latin typeface="Times New Roman" charset="0"/>
              </a:rPr>
              <a:t>SA-08-The Christian and the Mosaic Law-86</a:t>
            </a:r>
          </a:p>
          <a:p>
            <a:pPr eaLnBrk="1" hangingPunct="1"/>
            <a:endParaRPr lang="zh-CN" altLang="en-US" dirty="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0ABE0A-B16F-0C4E-8155-5597C5AB0F1D}"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B79297-C519-C445-8317-BE0A0CDF8BF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a:xfrm>
            <a:off x="1219200" y="3276600"/>
            <a:ext cx="6048351" cy="51706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algn="r" rtl="1">
              <a:spcBef>
                <a:spcPts val="400"/>
              </a:spcBef>
              <a:spcAft>
                <a:spcPts val="0"/>
              </a:spcAft>
            </a:pPr>
            <a:r>
              <a:rPr lang="ar-JO" sz="18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Common-233</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Law-33</a:t>
            </a:r>
            <a:endParaRPr lang="en-GB" b="1" dirty="0">
              <a:latin typeface="Arial" panose="020B0604020202020204" pitchFamily="34" charset="0"/>
              <a:ea typeface="ＭＳ Ｐゴシック" charset="0"/>
              <a:cs typeface="Arial" panose="020B0604020202020204" pitchFamily="34" charset="0"/>
            </a:endParaRPr>
          </a:p>
          <a:p>
            <a:pPr eaLnBrk="1" hangingPunct="1"/>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E9940C-1698-3745-94CB-B58B74E7361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Common-234</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3BE062A-9286-6245-B21E-4CDD20D8EB5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Common-235</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7200">
                <a:solidFill>
                  <a:schemeClr val="tx1"/>
                </a:solidFill>
                <a:latin typeface="Arial" charset="0"/>
                <a:ea typeface="ＭＳ Ｐゴシック" charset="0"/>
                <a:cs typeface="ＭＳ Ｐゴシック" charset="0"/>
              </a:defRPr>
            </a:lvl1pPr>
            <a:lvl2pPr marL="742950" indent="-285750" eaLnBrk="0" hangingPunct="0">
              <a:defRPr sz="7200">
                <a:solidFill>
                  <a:schemeClr val="tx1"/>
                </a:solidFill>
                <a:latin typeface="Arial" charset="0"/>
                <a:ea typeface="ＭＳ Ｐゴシック" charset="0"/>
              </a:defRPr>
            </a:lvl2pPr>
            <a:lvl3pPr marL="1143000" indent="-228600" eaLnBrk="0" hangingPunct="0">
              <a:defRPr sz="7200">
                <a:solidFill>
                  <a:schemeClr val="tx1"/>
                </a:solidFill>
                <a:latin typeface="Arial" charset="0"/>
                <a:ea typeface="ＭＳ Ｐゴシック" charset="0"/>
              </a:defRPr>
            </a:lvl3pPr>
            <a:lvl4pPr marL="1600200" indent="-228600" eaLnBrk="0" hangingPunct="0">
              <a:defRPr sz="7200">
                <a:solidFill>
                  <a:schemeClr val="tx1"/>
                </a:solidFill>
                <a:latin typeface="Arial" charset="0"/>
                <a:ea typeface="ＭＳ Ｐゴシック" charset="0"/>
              </a:defRPr>
            </a:lvl4pPr>
            <a:lvl5pPr marL="2057400" indent="-228600" eaLnBrk="0" hangingPunct="0">
              <a:defRPr sz="7200">
                <a:solidFill>
                  <a:schemeClr val="tx1"/>
                </a:solidFill>
                <a:latin typeface="Arial" charset="0"/>
                <a:ea typeface="ＭＳ Ｐゴシック" charset="0"/>
              </a:defRPr>
            </a:lvl5pPr>
            <a:lvl6pPr marL="2514600" indent="-228600" eaLnBrk="0" fontAlgn="base" hangingPunct="0">
              <a:spcBef>
                <a:spcPct val="0"/>
              </a:spcBef>
              <a:spcAft>
                <a:spcPct val="0"/>
              </a:spcAft>
              <a:defRPr sz="7200">
                <a:solidFill>
                  <a:schemeClr val="tx1"/>
                </a:solidFill>
                <a:latin typeface="Arial" charset="0"/>
                <a:ea typeface="ＭＳ Ｐゴシック" charset="0"/>
              </a:defRPr>
            </a:lvl6pPr>
            <a:lvl7pPr marL="2971800" indent="-228600" eaLnBrk="0" fontAlgn="base" hangingPunct="0">
              <a:spcBef>
                <a:spcPct val="0"/>
              </a:spcBef>
              <a:spcAft>
                <a:spcPct val="0"/>
              </a:spcAft>
              <a:defRPr sz="7200">
                <a:solidFill>
                  <a:schemeClr val="tx1"/>
                </a:solidFill>
                <a:latin typeface="Arial" charset="0"/>
                <a:ea typeface="ＭＳ Ｐゴシック" charset="0"/>
              </a:defRPr>
            </a:lvl7pPr>
            <a:lvl8pPr marL="3429000" indent="-228600" eaLnBrk="0" fontAlgn="base" hangingPunct="0">
              <a:spcBef>
                <a:spcPct val="0"/>
              </a:spcBef>
              <a:spcAft>
                <a:spcPct val="0"/>
              </a:spcAft>
              <a:defRPr sz="7200">
                <a:solidFill>
                  <a:schemeClr val="tx1"/>
                </a:solidFill>
                <a:latin typeface="Arial" charset="0"/>
                <a:ea typeface="ＭＳ Ｐゴシック" charset="0"/>
              </a:defRPr>
            </a:lvl8pPr>
            <a:lvl9pPr marL="3886200" indent="-228600" eaLnBrk="0" fontAlgn="base" hangingPunct="0">
              <a:spcBef>
                <a:spcPct val="0"/>
              </a:spcBef>
              <a:spcAft>
                <a:spcPct val="0"/>
              </a:spcAft>
              <a:defRPr sz="72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B36518-C18A-6B47-87C6-E3D33884D890}" type="slidenum">
              <a:rPr kumimoji="0" lang="en-US" sz="1200" b="1" u="none" strike="noStrike" kern="1200" cap="none" spc="0" normalizeH="0" baseline="0" noProof="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a:latin typeface="Arial" panose="020B0604020202020204" pitchFamily="34" charset="0"/>
                <a:ea typeface="ＭＳ Ｐゴシック" charset="0"/>
                <a:cs typeface="ＭＳ Ｐゴシック" charset="0"/>
              </a:rPr>
              <a:t>I married Susan in 1983 and took her to Dallas Seminary a few days later.  The first three years of marriage were easy. I went to class in the morning, studied every afternoon while Susan worked, and then had every evening free with her. I never studied on Sundays as this was also ministry </a:t>
            </a:r>
            <a:r>
              <a:rPr lang="en-US" altLang="ja-JP" b="1" dirty="0">
                <a:latin typeface="Arial" panose="020B0604020202020204" pitchFamily="34" charset="0"/>
                <a:ea typeface="ＭＳ Ｐゴシック" charset="0"/>
                <a:cs typeface="ＭＳ Ｐゴシック" charset="0"/>
              </a:rPr>
              <a:t>to international students </a:t>
            </a:r>
            <a:r>
              <a:rPr lang="en-US" b="1" dirty="0">
                <a:latin typeface="Arial" panose="020B0604020202020204" pitchFamily="34" charset="0"/>
                <a:ea typeface="ＭＳ Ｐゴシック" charset="0"/>
                <a:cs typeface="ＭＳ Ｐゴシック" charset="0"/>
              </a:rPr>
              <a:t>and marriage time. I wondered if was like a ”Christian Sabbath.” I really didn’t need to work on Sunday.</a:t>
            </a:r>
          </a:p>
          <a:p>
            <a:pPr eaLnBrk="1" hangingPunct="1"/>
            <a:r>
              <a:rPr lang="en-US" b="1" dirty="0">
                <a:latin typeface="Arial" panose="020B0604020202020204" pitchFamily="34" charset="0"/>
                <a:ea typeface="ＭＳ Ｐゴシック" charset="0"/>
                <a:cs typeface="ＭＳ Ｐゴシック" charset="0"/>
              </a:rPr>
              <a:t>• But three years later our first son was born on his grandpa</a:t>
            </a:r>
            <a:r>
              <a:rPr lang="fr-FR" altLang="ja-JP" b="1" dirty="0">
                <a:latin typeface="Arial" panose="020B0604020202020204" pitchFamily="34" charset="0"/>
                <a:ea typeface="ＭＳ Ｐゴシック" charset="0"/>
                <a:cs typeface="ＭＳ Ｐゴシック" charset="0"/>
              </a:rPr>
              <a:t>'</a:t>
            </a:r>
            <a:r>
              <a:rPr lang="en-US" altLang="ja-JP" b="1" dirty="0">
                <a:latin typeface="Arial" panose="020B0604020202020204" pitchFamily="34" charset="0"/>
                <a:ea typeface="ＭＳ Ｐゴシック" charset="0"/>
                <a:cs typeface="ＭＳ Ｐゴシック" charset="0"/>
              </a:rPr>
              <a:t>s 70</a:t>
            </a:r>
            <a:r>
              <a:rPr lang="en-US" altLang="ja-JP" b="1" baseline="30000" dirty="0">
                <a:latin typeface="Arial" panose="020B0604020202020204" pitchFamily="34" charset="0"/>
                <a:ea typeface="ＭＳ Ｐゴシック" charset="0"/>
                <a:cs typeface="ＭＳ Ｐゴシック" charset="0"/>
              </a:rPr>
              <a:t>th</a:t>
            </a:r>
            <a:r>
              <a:rPr lang="en-US" altLang="ja-JP" b="1" dirty="0">
                <a:latin typeface="Arial" panose="020B0604020202020204" pitchFamily="34" charset="0"/>
                <a:ea typeface="ＭＳ Ｐゴシック" charset="0"/>
                <a:cs typeface="ＭＳ Ｐゴシック" charset="0"/>
              </a:rPr>
              <a:t> birthday, so we named him Kurt in honor of Susan</a:t>
            </a:r>
            <a:r>
              <a:rPr lang="fr-FR" altLang="ja-JP" b="1" dirty="0">
                <a:latin typeface="Arial" panose="020B0604020202020204" pitchFamily="34" charset="0"/>
                <a:ea typeface="ＭＳ Ｐゴシック" charset="0"/>
                <a:cs typeface="ＭＳ Ｐゴシック" charset="0"/>
              </a:rPr>
              <a:t>'</a:t>
            </a:r>
            <a:r>
              <a:rPr lang="en-US" altLang="ja-JP" b="1" dirty="0">
                <a:latin typeface="Arial" panose="020B0604020202020204" pitchFamily="34" charset="0"/>
                <a:ea typeface="ＭＳ Ｐゴシック" charset="0"/>
                <a:cs typeface="ＭＳ Ｐゴシック" charset="0"/>
              </a:rPr>
              <a:t>s father.  I also pastored a church and later served as a chaplain. Life became extremely busy—more than I had ever imagined!</a:t>
            </a:r>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132826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7A1D00-670E-5A41-BC5D-1525FD39FE6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Common-236</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4A3B86-87F6-B448-B2EA-1DCD6D6600D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Common-237</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C527FB-9E88-FD47-8CBE-78B152BF5E4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40674" name="Rectangle 2"/>
          <p:cNvSpPr>
            <a:spLocks noGrp="1" noRot="1" noChangeAspect="1" noChangeArrowheads="1" noTextEdit="1"/>
          </p:cNvSpPr>
          <p:nvPr>
            <p:ph type="sldImg"/>
          </p:nvPr>
        </p:nvSpPr>
        <p:spPr>
          <a:ln/>
        </p:spPr>
      </p:sp>
      <p:sp>
        <p:nvSpPr>
          <p:cNvPr id="540675"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Common-238</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C0127A3-DBD4-304D-90AE-595AFA710E0F}"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a:xfrm>
            <a:off x="685800" y="4343400"/>
            <a:ext cx="5486400" cy="4114800"/>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marL="0" marR="0" lvl="0" indent="0" algn="r" defTabSz="449263" rtl="1" eaLnBrk="0" fontAlgn="base" latinLnBrk="0" hangingPunct="0">
              <a:lnSpc>
                <a:spcPct val="100000"/>
              </a:lnSpc>
              <a:spcBef>
                <a:spcPct val="30000"/>
              </a:spcBef>
              <a:spcAft>
                <a:spcPct val="0"/>
              </a:spcAft>
              <a:buClr>
                <a:srgbClr val="000000"/>
              </a:buClr>
              <a:buSzPct val="100000"/>
              <a:buFont typeface="Times New Roman" charset="0"/>
              <a:buNone/>
              <a:tabLst/>
              <a:defRPr/>
            </a:pPr>
            <a:r>
              <a:rPr lang="ar-JO" sz="1200" b="1" u="none" strike="noStrike" dirty="0">
                <a:solidFill>
                  <a:srgbClr val="000000"/>
                </a:solidFill>
                <a:effectLst/>
                <a:latin typeface="Arial" panose="020B0604020202020204" pitchFamily="34" charset="0"/>
                <a:cs typeface="Arial" panose="020B0604020202020204" pitchFamily="34" charset="0"/>
              </a:rPr>
              <a:t>لا يذكر العهد الجديد على وجه التحديد كيفيَّة التطبيق العمليِّ لشريعة العهد القديم، لذلك يختلف المسيحيُّون حول كيفيَّة القيام بذلك. يوجد على الأقلِّ خمسة اتِّجاهاتٍ (آراء) رئيسيَّةٍ ينتهجها المسيحيُّون بشأن التعامل مع كيفيَّة تطبيق الشريعة الموسويَّة اليوم.</a:t>
            </a:r>
            <a:endParaRPr lang="ar-JO" b="1" dirty="0">
              <a:effectLst/>
              <a:cs typeface="Arial" panose="020B0604020202020204" pitchFamily="34" charset="0"/>
            </a:endParaRPr>
          </a:p>
          <a:p>
            <a:pPr algn="r" rtl="1"/>
            <a:endParaRPr lang="ar-JO"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b="1"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1" kern="1200" dirty="0">
                <a:solidFill>
                  <a:schemeClr val="tx1"/>
                </a:solidFill>
                <a:effectLst/>
                <a:latin typeface="Arial" panose="020B0604020202020204" pitchFamily="34" charset="0"/>
                <a:ea typeface="+mn-ea"/>
                <a:cs typeface="Arial" panose="020B0604020202020204" pitchFamily="34" charset="0"/>
              </a:rPr>
              <a:t>_______</a:t>
            </a:r>
          </a:p>
          <a:p>
            <a:r>
              <a:rPr lang="en-US" sz="1200" b="1" kern="1200" dirty="0">
                <a:solidFill>
                  <a:schemeClr val="tx1"/>
                </a:solidFill>
                <a:effectLst/>
                <a:latin typeface="Arial" panose="020B0604020202020204" pitchFamily="34" charset="0"/>
                <a:ea typeface="+mn-ea"/>
                <a:cs typeface="Arial" panose="020B0604020202020204" pitchFamily="34" charset="0"/>
              </a:rPr>
              <a:t>Common-239</a:t>
            </a:r>
          </a:p>
          <a:p>
            <a:r>
              <a:rPr lang="en-US" b="1" dirty="0">
                <a:latin typeface="Arial" panose="020B0604020202020204" pitchFamily="34" charset="0"/>
                <a:cs typeface="Arial" panose="020B0604020202020204" pitchFamily="34" charset="0"/>
              </a:rPr>
              <a:t>BS-28-Law of Moses-12</a:t>
            </a:r>
          </a:p>
          <a:p>
            <a:r>
              <a:rPr lang="en-US" b="1" dirty="0">
                <a:latin typeface="Arial" panose="020B0604020202020204" pitchFamily="34" charset="0"/>
                <a:cs typeface="Arial" panose="020B0604020202020204" pitchFamily="34" charset="0"/>
              </a:rPr>
              <a:t>OS-02-Exodus-256</a:t>
            </a:r>
          </a:p>
          <a:p>
            <a:r>
              <a:rPr lang="en-US" b="1"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NS-09-Gal-139</a:t>
            </a:r>
          </a:p>
          <a:p>
            <a:r>
              <a:rPr lang="en-US" b="1" dirty="0">
                <a:latin typeface="Arial" panose="020B0604020202020204" pitchFamily="34" charset="0"/>
                <a:cs typeface="Arial" panose="020B0604020202020204" pitchFamily="34" charset="0"/>
              </a:rPr>
              <a:t>SA-08-Mosaic Law-32</a:t>
            </a:r>
            <a:endParaRPr lang="en-GB"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B09DF8-151B-484C-91A2-E01230B66954}"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3570" name="Rectangle 2"/>
          <p:cNvSpPr>
            <a:spLocks noGrp="1" noRot="1" noChangeAspect="1" noChangeArrowheads="1" noTextEdit="1"/>
          </p:cNvSpPr>
          <p:nvPr>
            <p:ph type="sldImg"/>
          </p:nvPr>
        </p:nvSpPr>
        <p:spPr>
          <a:ln/>
        </p:spPr>
      </p:sp>
      <p:sp>
        <p:nvSpPr>
          <p:cNvPr id="493571"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05661A7-F02D-824C-B41D-695D37AD302C}"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5618"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Rectangle 7"/>
          <p:cNvSpPr>
            <a:spLocks noGrp="1" noChangeArrowheads="1"/>
          </p:cNvSpPr>
          <p:nvPr>
            <p:ph type="sldNum" sz="quarter" idx="5"/>
          </p:nvPr>
        </p:nvSpPr>
        <p:spPr>
          <a:xfrm>
            <a:off x="8882390" y="6581001"/>
            <a:ext cx="26161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A9BCFC-9104-DB41-9B26-75188B3DAEE1}"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1219200" y="3276600"/>
            <a:ext cx="184666"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BE-45-Romans-48</a:t>
            </a:r>
          </a:p>
          <a:p>
            <a:r>
              <a:rPr lang="en-US" dirty="0"/>
              <a:t>NS-06-Rom5-8-slide 88</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22E1B-B0D0-4B4F-939F-9B369177C3D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8088998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p:cNvSpPr>
          <p:nvPr>
            <p:ph type="sldImg"/>
          </p:nvPr>
        </p:nvSpPr>
        <p:spPr>
          <a:ln/>
        </p:spPr>
      </p:sp>
      <p:sp>
        <p:nvSpPr>
          <p:cNvPr id="826371" name="Notes Placeholder 2"/>
          <p:cNvSpPr>
            <a:spLocks noGrp="1"/>
          </p:cNvSpPr>
          <p:nvPr>
            <p:ph type="body" idx="1"/>
          </p:nvPr>
        </p:nvSpPr>
        <p:spPr>
          <a:noFill/>
          <a:ln/>
        </p:spPr>
        <p:txBody>
          <a:bodyPr/>
          <a:lstStyle/>
          <a:p>
            <a:r>
              <a:rPr lang="en-US" dirty="0">
                <a:latin typeface="Times New Roman" charset="0"/>
                <a:ea typeface="ＭＳ Ｐゴシック" charset="-128"/>
                <a:cs typeface="ＭＳ Ｐゴシック" charset="-128"/>
              </a:rPr>
              <a:t>On my 2007 trip that I led to Israel, the lift was turned on to the Sabbath setting, meaning that it stopped only every fourth floor.</a:t>
            </a:r>
          </a:p>
          <a:p>
            <a:r>
              <a:rPr lang="en-US" dirty="0">
                <a:latin typeface="Times New Roman" charset="0"/>
                <a:ea typeface="ＭＳ Ｐゴシック" charset="-128"/>
                <a:cs typeface="ＭＳ Ｐゴシック" charset="-128"/>
              </a:rPr>
              <a:t>______</a:t>
            </a:r>
          </a:p>
          <a:p>
            <a:r>
              <a:rPr lang="en-US" dirty="0"/>
              <a:t>BE-45-Romans-48</a:t>
            </a:r>
          </a:p>
          <a:p>
            <a:r>
              <a:rPr lang="en-US" dirty="0"/>
              <a:t>NS-06-Rom5-8-slide 88</a:t>
            </a:r>
          </a:p>
          <a:p>
            <a:endParaRPr lang="en-US" dirty="0"/>
          </a:p>
          <a:p>
            <a:endParaRPr lang="en-US" dirty="0">
              <a:latin typeface="Times New Roman" charset="0"/>
              <a:ea typeface="ＭＳ Ｐゴシック" charset="-128"/>
              <a:cs typeface="ＭＳ Ｐゴシック" charset="-128"/>
            </a:endParaRPr>
          </a:p>
        </p:txBody>
      </p:sp>
      <p:sp>
        <p:nvSpPr>
          <p:cNvPr id="82637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C5E7B0-4C49-5949-9680-8435DDF065A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2528751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BE-45-Romans-48</a:t>
            </a:r>
          </a:p>
          <a:p>
            <a:r>
              <a:rPr lang="en-US" dirty="0"/>
              <a:t>NS-06-Rom5-8-slide 88</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22E1B-B0D0-4B4F-939F-9B369177C3D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Tree>
    <p:extLst>
      <p:ext uri="{BB962C8B-B14F-4D97-AF65-F5344CB8AC3E}">
        <p14:creationId xmlns:p14="http://schemas.microsoft.com/office/powerpoint/2010/main" val="1126643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rPr>
              <a:t>After becoming parents, I began to scramble for any moment I could to stay up on ministry and full-time doctoral studies.</a:t>
            </a:r>
          </a:p>
          <a:p>
            <a:r>
              <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rPr>
              <a:t>But then I started also feeling convicted about studying on Sundays to be prepared for my Monday morning classes. Should I be studying on the “Christian Sabbath”? Was God pleased? Was I trusting him?</a:t>
            </a:r>
          </a:p>
          <a:p>
            <a:r>
              <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rPr>
              <a:t>To answer my questions and also save time, I decided to write my dissertation on the Sabbath! My wife still jokes about this, saying that I lost a lot of rest studying rest! Well, it was 424 pages and took months of work in 12-14 hour days of study. Even the bibliography was 103 pages long!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ＭＳ Ｐゴシック" pitchFamily="-105" charset="-128"/>
                <a:cs typeface="Arial" panose="020B0604020202020204" pitchFamily="34" charset="0"/>
              </a:rPr>
              <a:t>My dissertation was Richard James Griffith, “The Eschatological Significance of the Sabbath,” Dallas Seminary, 1990, esp. pp. 144-56</a:t>
            </a:r>
            <a:r>
              <a:rPr lang="en-SG" sz="1200" b="1" kern="1200" dirty="0">
                <a:solidFill>
                  <a:schemeClr val="tx1"/>
                </a:solidFill>
                <a:effectLst/>
                <a:latin typeface="Arial" panose="020B0604020202020204" pitchFamily="34" charset="0"/>
                <a:ea typeface="ＭＳ Ｐゴシック" pitchFamily="-105" charset="-128"/>
                <a:cs typeface="Arial" panose="020B0604020202020204" pitchFamily="34" charset="0"/>
              </a:rPr>
              <a:t>.</a:t>
            </a:r>
          </a:p>
          <a:p>
            <a:endParaRPr lang="en-US" sz="1200" b="1" kern="1200" dirty="0">
              <a:solidFill>
                <a:schemeClr val="tx1"/>
              </a:solidFill>
              <a:effectLst/>
              <a:latin typeface="Arial" panose="020B0604020202020204" pitchFamily="34" charset="0"/>
              <a:ea typeface="ＭＳ Ｐゴシック" pitchFamily="-105" charset="-128"/>
              <a:cs typeface="ＭＳ Ｐゴシック" pitchFamily="-105"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23A84A-6491-7B49-B4E9-43A8CD6BBE56}" type="slidenum">
              <a:rPr kumimoji="0" lang="en-US" sz="1200" b="1" u="none" strike="noStrike" kern="1200" cap="none" spc="0" normalizeH="0" baseline="0" noProof="0" smtClean="0">
                <a:ln>
                  <a:noFill/>
                </a:ln>
                <a:solidFill>
                  <a:srgbClr val="000000"/>
                </a:solidFill>
                <a:effectLst/>
                <a:uLnTx/>
                <a:uFillTx/>
                <a:latin typeface="Arial" panose="020B0604020202020204" pitchFamily="34"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Tree>
    <p:extLst>
      <p:ext uri="{BB962C8B-B14F-4D97-AF65-F5344CB8AC3E}">
        <p14:creationId xmlns:p14="http://schemas.microsoft.com/office/powerpoint/2010/main" val="2174641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7"/>
          <p:cNvSpPr>
            <a:spLocks noGrp="1" noChangeArrowheads="1"/>
          </p:cNvSpPr>
          <p:nvPr>
            <p:ph type="sldNum" sz="quarter" idx="5"/>
          </p:nvPr>
        </p:nvSpPr>
        <p:spPr>
          <a:noFill/>
        </p:spPr>
        <p:txBody>
          <a:bodyPr/>
          <a:lstStyle/>
          <a:p>
            <a:fld id="{B2DE6D2C-1DE9-934D-BA88-AA3E2E853998}" type="slidenum">
              <a:rPr lang="en-US">
                <a:solidFill>
                  <a:prstClr val="black"/>
                </a:solidFill>
              </a:rPr>
              <a:pPr/>
              <a:t>48</a:t>
            </a:fld>
            <a:endParaRPr lang="en-US">
              <a:solidFill>
                <a:prstClr val="black"/>
              </a:solidFill>
            </a:endParaRPr>
          </a:p>
        </p:txBody>
      </p:sp>
      <p:sp>
        <p:nvSpPr>
          <p:cNvPr id="829443" name="Rectangle 2"/>
          <p:cNvSpPr>
            <a:spLocks noGrp="1" noRot="1" noChangeAspect="1" noChangeArrowheads="1"/>
          </p:cNvSpPr>
          <p:nvPr>
            <p:ph type="sldImg"/>
          </p:nvPr>
        </p:nvSpPr>
        <p:spPr>
          <a:solidFill>
            <a:srgbClr val="FFFFFF"/>
          </a:solidFill>
          <a:ln/>
        </p:spPr>
      </p:sp>
      <p:sp>
        <p:nvSpPr>
          <p:cNvPr id="829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dirty="0">
                <a:latin typeface="Arial" panose="020B0604020202020204" pitchFamily="34" charset="0"/>
                <a:ea typeface="ＭＳ Ｐゴシック" charset="-128"/>
                <a:cs typeface="Arial" panose="020B0604020202020204" pitchFamily="34" charset="0"/>
              </a:rPr>
              <a:t>Peter should be commended for his love for Jesus, but he often took matters into his own hands by his flesh:</a:t>
            </a:r>
          </a:p>
          <a:p>
            <a:pPr eaLnBrk="1" hangingPunct="1"/>
            <a:r>
              <a:rPr lang="en-US" b="1" dirty="0">
                <a:latin typeface="Arial" panose="020B0604020202020204" pitchFamily="34" charset="0"/>
                <a:ea typeface="ＭＳ Ｐゴシック" charset="-128"/>
                <a:cs typeface="Arial" panose="020B0604020202020204" pitchFamily="34" charset="0"/>
              </a:rPr>
              <a:t>• Rebuked Jesus for saying that Christ would go to the cross</a:t>
            </a:r>
          </a:p>
          <a:p>
            <a:pPr eaLnBrk="1" hangingPunct="1"/>
            <a:r>
              <a:rPr lang="en-US" b="1" dirty="0">
                <a:latin typeface="Arial" panose="020B0604020202020204" pitchFamily="34" charset="0"/>
                <a:ea typeface="ＭＳ Ｐゴシック" charset="-128"/>
                <a:cs typeface="Arial" panose="020B0604020202020204" pitchFamily="34" charset="0"/>
              </a:rPr>
              <a:t>• Cut off the ear of Malchus at the arrest of Jesus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Scholars present arguments for Romans 7 describing Paul before his salvation or after.</a:t>
            </a:r>
          </a:p>
          <a:p>
            <a:r>
              <a:rPr lang="en-US" dirty="0"/>
              <a:t>__________</a:t>
            </a:r>
          </a:p>
          <a:p>
            <a:r>
              <a:rPr lang="en-US" dirty="0"/>
              <a:t>NS-06-Rom5-8—slide 112</a:t>
            </a:r>
          </a:p>
          <a:p>
            <a:r>
              <a:rPr lang="en-US" dirty="0"/>
              <a:t>SA-08-The Christian and the Mosaic Law-47</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ＭＳ Ｐゴシック" charset="-128"/>
              <a:cs typeface="+mn-cs"/>
            </a:endParaRPr>
          </a:p>
        </p:txBody>
      </p:sp>
    </p:spTree>
    <p:extLst>
      <p:ext uri="{BB962C8B-B14F-4D97-AF65-F5344CB8AC3E}">
        <p14:creationId xmlns:p14="http://schemas.microsoft.com/office/powerpoint/2010/main" val="1084016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E407B-09D5-6E26-0715-4C92101D48FB}"/>
            </a:ext>
          </a:extLst>
        </p:cNvPr>
        <p:cNvGrpSpPr/>
        <p:nvPr/>
      </p:nvGrpSpPr>
      <p:grpSpPr>
        <a:xfrm>
          <a:off x="0" y="0"/>
          <a:ext cx="0" cy="0"/>
          <a:chOff x="0" y="0"/>
          <a:chExt cx="0" cy="0"/>
        </a:xfrm>
      </p:grpSpPr>
      <p:sp>
        <p:nvSpPr>
          <p:cNvPr id="931841" name="Rectangle 7">
            <a:extLst>
              <a:ext uri="{FF2B5EF4-FFF2-40B4-BE49-F238E27FC236}">
                <a16:creationId xmlns:a16="http://schemas.microsoft.com/office/drawing/2014/main" id="{11C9DA88-8339-16BF-924A-E19543DB56D3}"/>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a:extLst>
              <a:ext uri="{FF2B5EF4-FFF2-40B4-BE49-F238E27FC236}">
                <a16:creationId xmlns:a16="http://schemas.microsoft.com/office/drawing/2014/main" id="{C09E810E-D97D-0D7D-6D19-78E5FC78E223}"/>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9E867FF4-933E-279C-244F-5C22D5409C83}"/>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1183145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BB826-A506-CAA1-31BC-21E08CF24797}"/>
            </a:ext>
          </a:extLst>
        </p:cNvPr>
        <p:cNvGrpSpPr/>
        <p:nvPr/>
      </p:nvGrpSpPr>
      <p:grpSpPr>
        <a:xfrm>
          <a:off x="0" y="0"/>
          <a:ext cx="0" cy="0"/>
          <a:chOff x="0" y="0"/>
          <a:chExt cx="0" cy="0"/>
        </a:xfrm>
      </p:grpSpPr>
      <p:sp>
        <p:nvSpPr>
          <p:cNvPr id="931841" name="Rectangle 7">
            <a:extLst>
              <a:ext uri="{FF2B5EF4-FFF2-40B4-BE49-F238E27FC236}">
                <a16:creationId xmlns:a16="http://schemas.microsoft.com/office/drawing/2014/main" id="{37267A44-97E0-748B-09A3-233CBFDCA9B2}"/>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a:extLst>
              <a:ext uri="{FF2B5EF4-FFF2-40B4-BE49-F238E27FC236}">
                <a16:creationId xmlns:a16="http://schemas.microsoft.com/office/drawing/2014/main" id="{64263D69-37EF-B524-3D47-0D9DBF57877F}"/>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0B0D2D71-6A8F-337C-CD19-5F12AB60E856}"/>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2131060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b="1" dirty="0">
                <a:latin typeface="Arial" panose="020B0604020202020204" pitchFamily="34" charset="0"/>
                <a:ea typeface="ＭＳ Ｐゴシック" charset="0"/>
                <a:cs typeface="ＭＳ Ｐゴシック" charset="0"/>
              </a:rPr>
              <a:t>SA Salvation (Soteriology) in </a:t>
            </a:r>
            <a:r>
              <a:rPr lang="en-US" b="1" baseline="0" dirty="0">
                <a:latin typeface="Arial" panose="020B0604020202020204" pitchFamily="34" charset="0"/>
                <a:ea typeface="ＭＳ Ｐゴシック" charset="0"/>
                <a:cs typeface="ＭＳ Ｐゴシック" charset="0"/>
              </a:rPr>
              <a:t>Arabic</a:t>
            </a:r>
            <a:endParaRPr lang="en-US" b="1"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219663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111E4D1-2F55-5841-AA69-42BEDD30AB40}"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5042" name="Rectangle 2"/>
          <p:cNvSpPr>
            <a:spLocks noGrp="1" noRot="1" noChangeAspect="1"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altLang="zh-CN" b="1" dirty="0">
                <a:latin typeface="Arial" panose="020B0604020202020204" pitchFamily="34" charset="0"/>
                <a:ea typeface="ＭＳ Ｐゴシック" charset="0"/>
                <a:cs typeface="Arial" panose="020B0604020202020204" pitchFamily="34" charset="0"/>
              </a:rPr>
              <a:t>OB-25-Feasts-80</a:t>
            </a:r>
          </a:p>
          <a:p>
            <a:pPr eaLnBrk="1" hangingPunct="1"/>
            <a:r>
              <a:rPr lang="en-US" altLang="zh-CN" b="1" dirty="0">
                <a:latin typeface="Arial" panose="020B0604020202020204" pitchFamily="34" charset="0"/>
                <a:ea typeface="ＭＳ Ｐゴシック" charset="0"/>
                <a:cs typeface="Arial" panose="020B0604020202020204" pitchFamily="34" charset="0"/>
              </a:rPr>
              <a:t>OS-00-Intro-26</a:t>
            </a:r>
          </a:p>
          <a:p>
            <a:pPr eaLnBrk="1" hangingPunct="1"/>
            <a:r>
              <a:rPr lang="en-US" altLang="zh-CN" b="1" dirty="0">
                <a:latin typeface="Arial" panose="020B0604020202020204" pitchFamily="34" charset="0"/>
                <a:ea typeface="ＭＳ Ｐゴシック" charset="0"/>
                <a:cs typeface="Arial" panose="020B0604020202020204" pitchFamily="34" charset="0"/>
              </a:rPr>
              <a:t>OS-02-Exodus-320</a:t>
            </a:r>
          </a:p>
          <a:p>
            <a:pPr eaLnBrk="1" hangingPunct="1"/>
            <a:r>
              <a:rPr lang="en-US" altLang="zh-CN" b="1" dirty="0">
                <a:latin typeface="Arial" panose="020B0604020202020204" pitchFamily="34" charset="0"/>
                <a:ea typeface="ＭＳ Ｐゴシック" charset="0"/>
                <a:cs typeface="Arial" panose="020B0604020202020204" pitchFamily="34" charset="0"/>
              </a:rPr>
              <a:t>OS-26-Ezek 40-48-slide 23</a:t>
            </a:r>
            <a:endParaRPr lang="zh-CN" altLang="en-US" b="1" dirty="0">
              <a:latin typeface="Arial" panose="020B0604020202020204" pitchFamily="34" charset="0"/>
              <a:ea typeface="ＭＳ Ｐゴシック" charset="0"/>
              <a:cs typeface="Arial" panose="020B0604020202020204" pitchFamily="34" charset="0"/>
            </a:endParaRPr>
          </a:p>
          <a:p>
            <a:pPr eaLnBrk="1" hangingPunct="1"/>
            <a:r>
              <a:rPr lang="en-US" altLang="zh-CN" b="1" dirty="0">
                <a:latin typeface="Arial" panose="020B0604020202020204" pitchFamily="34" charset="0"/>
                <a:ea typeface="ＭＳ Ｐゴシック" charset="0"/>
                <a:cs typeface="Arial" panose="020B0604020202020204" pitchFamily="34" charset="0"/>
              </a:rPr>
              <a:t>NS-19-Hebrews-175</a:t>
            </a:r>
            <a:endParaRPr lang="zh-CN" altLang="en-US"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69371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0132F1B-3DFB-FB4B-BA2D-67976D50C44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xfrm>
            <a:off x="8882390" y="6581001"/>
            <a:ext cx="261610"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32F1B-3DFB-FB4B-BA2D-67976D50C44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xfrm>
            <a:off x="1219200" y="3276600"/>
            <a:ext cx="184666" cy="2769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897322-DB6D-D54F-8F45-1756C37B5C13}"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endParaRPr>
          </a:p>
        </p:txBody>
      </p:sp>
      <p:sp>
        <p:nvSpPr>
          <p:cNvPr id="798723" name="Rectangle 2"/>
          <p:cNvSpPr>
            <a:spLocks noGrp="1" noRot="1" noChangeAspect="1" noChangeArrowheads="1"/>
          </p:cNvSpPr>
          <p:nvPr>
            <p:ph type="sldImg"/>
          </p:nvPr>
        </p:nvSpPr>
        <p:spPr>
          <a:solidFill>
            <a:srgbClr val="FFFFFF"/>
          </a:solidFill>
          <a:ln/>
        </p:spPr>
      </p:sp>
      <p:sp>
        <p:nvSpPr>
          <p:cNvPr id="79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16005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7"/>
          <p:cNvSpPr>
            <a:spLocks noGrp="1" noChangeArrowheads="1"/>
          </p:cNvSpPr>
          <p:nvPr>
            <p:ph type="sldNum" sz="quarter" idx="5"/>
          </p:nvPr>
        </p:nvSpPr>
        <p:spPr>
          <a:noFill/>
        </p:spPr>
        <p:txBody>
          <a:bodyPr/>
          <a:lstStyle/>
          <a:p>
            <a:fld id="{784657A1-AA76-6D47-9031-65CCF709598F}" type="slidenum">
              <a:rPr lang="en-US">
                <a:solidFill>
                  <a:prstClr val="black"/>
                </a:solidFill>
                <a:latin typeface="Calibri"/>
              </a:rPr>
              <a:pPr/>
              <a:t>12</a:t>
            </a:fld>
            <a:endParaRPr lang="en-US">
              <a:solidFill>
                <a:prstClr val="black"/>
              </a:solidFill>
              <a:latin typeface="Calibri"/>
            </a:endParaRPr>
          </a:p>
        </p:txBody>
      </p:sp>
      <p:sp>
        <p:nvSpPr>
          <p:cNvPr id="800771" name="Rectangle 2"/>
          <p:cNvSpPr>
            <a:spLocks noGrp="1" noRot="1" noChangeAspect="1" noChangeArrowheads="1" noTextEdit="1"/>
          </p:cNvSpPr>
          <p:nvPr>
            <p:ph type="sldImg"/>
          </p:nvPr>
        </p:nvSpPr>
        <p:spPr>
          <a:solidFill>
            <a:srgbClr val="FFFFFF"/>
          </a:solidFill>
          <a:ln/>
        </p:spPr>
      </p:sp>
      <p:sp>
        <p:nvSpPr>
          <p:cNvPr id="8007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dirty="0">
                <a:latin typeface="Arial" panose="020B0604020202020204" pitchFamily="34" charset="0"/>
                <a:ea typeface="ＭＳ Ｐゴシック" charset="-128"/>
                <a:cs typeface="Arial" panose="020B0604020202020204" pitchFamily="34" charset="0"/>
              </a:rPr>
              <a:t>The story, of course, must begin with my parents who met in the Navy.  </a:t>
            </a:r>
          </a:p>
          <a:p>
            <a:pPr eaLnBrk="1" hangingPunct="1"/>
            <a:r>
              <a:rPr lang="en-US" b="1" dirty="0">
                <a:latin typeface="Arial" panose="020B0604020202020204" pitchFamily="34" charset="0"/>
                <a:ea typeface="ＭＳ Ｐゴシック" charset="-128"/>
                <a:cs typeface="Arial" panose="020B0604020202020204" pitchFamily="34" charset="0"/>
              </a:rPr>
              <a:t>They had a baby boy (my older brother Bob) and then were transferred to Japan.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3" name="Rectangle 3"/>
          <p:cNvSpPr>
            <a:spLocks noGrp="1" noChangeArrowheads="1"/>
          </p:cNvSpPr>
          <p:nvPr>
            <p:ph type="sldNum" sz="quarter" idx="11"/>
          </p:nvPr>
        </p:nvSpPr>
        <p:spPr>
          <a:ln/>
        </p:spPr>
        <p:txBody>
          <a:bodyPr/>
          <a:lstStyle>
            <a:lvl1pPr>
              <a:defRPr/>
            </a:lvl1pPr>
          </a:lstStyle>
          <a:p>
            <a:fld id="{C537C386-A56D-684A-94F9-B0D7414125AA}" type="slidenum">
              <a:rPr lang="en-US">
                <a:solidFill>
                  <a:srgbClr val="FFFFFF"/>
                </a:solidFill>
                <a:latin typeface="Garamond"/>
              </a:rPr>
              <a:pPr/>
              <a:t>‹#›</a:t>
            </a:fld>
            <a:endParaRPr lang="en-US">
              <a:solidFill>
                <a:srgbClr val="FFFFFF"/>
              </a:solidFill>
              <a:latin typeface="Garamond"/>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3158257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4FE4CF47-AB65-3247-9C85-D084EF6A55C1}"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937502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A4CDF561-7A0E-3748-BBB3-EF85A105CEA0}"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4389654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20177300-C3CB-754A-9402-1E463D4571B9}"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94869071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0A9486E7-0184-D54D-BAB2-D66B9407D144}"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2344072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F1EB1D4C-CA92-8943-9857-150F69A2847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4441170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F2160CF-F1D9-734B-99C1-C126C755F827}"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4231524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C9ADBFE-261E-CE42-BD27-A3ACFEBC6D16}"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9923240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DDD5C7D-6F9E-D441-A6E4-9711C9B9EAD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3189019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BE035E7B-B15D-CD45-9084-69F42CB4D9B0}"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236654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B329020-FFCC-5F4F-A898-7AD43BB4728D}"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2335161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684C5A6-FBF2-BE47-A52C-634A0F6727BB}"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69867791"/>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496027E5-F27B-9740-8BEC-D41EC8826B1C}"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79936662"/>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8E7E465A-3CFA-814A-8AD6-1BD50C4BCF8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204063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29B4992F-3A54-014F-851D-6B32DACE2F82}"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3801371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949BB5E-5F40-294F-8D05-EB74BF22FDC1}"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5451164"/>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grpSp>
      <p:sp>
        <p:nvSpPr>
          <p:cNvPr id="17418" name="Rectangle 10"/>
          <p:cNvSpPr>
            <a:spLocks noGrp="1" noChangeArrowheads="1"/>
          </p:cNvSpPr>
          <p:nvPr>
            <p:ph type="ctrTitle" sz="quarter"/>
          </p:nvPr>
        </p:nvSpPr>
        <p:spPr>
          <a:xfrm>
            <a:off x="685800" y="1873250"/>
            <a:ext cx="7772400" cy="1555750"/>
          </a:xfrm>
        </p:spPr>
        <p:txBody>
          <a:bodyPr/>
          <a:lstStyle>
            <a:lvl1pPr>
              <a:defRPr sz="4800" b="1" i="0">
                <a:latin typeface="Arial" panose="020B0604020202020204" pitchFamily="34" charset="0"/>
              </a:defRPr>
            </a:lvl1pPr>
          </a:lstStyle>
          <a:p>
            <a:r>
              <a:rPr lang="en-US" dirty="0"/>
              <a:t>Click to edit Master title style</a:t>
            </a:r>
          </a:p>
        </p:txBody>
      </p:sp>
      <p:sp>
        <p:nvSpPr>
          <p:cNvPr id="1741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b="1" i="0">
                <a:latin typeface="Arial" panose="020B0604020202020204" pitchFamily="34" charset="0"/>
              </a:defRPr>
            </a:lvl1pPr>
          </a:lstStyle>
          <a:p>
            <a:r>
              <a:rPr lang="en-US" dirty="0"/>
              <a:t>Click to edit Master subtitle style</a:t>
            </a:r>
          </a:p>
        </p:txBody>
      </p:sp>
      <p:sp>
        <p:nvSpPr>
          <p:cNvPr id="12" name="Rectangle 12"/>
          <p:cNvSpPr>
            <a:spLocks noGrp="1" noChangeArrowheads="1"/>
          </p:cNvSpPr>
          <p:nvPr>
            <p:ph type="dt" sz="quarter" idx="10"/>
          </p:nvPr>
        </p:nvSpPr>
        <p:spPr/>
        <p:txBody>
          <a:bodyPr/>
          <a:lstStyle>
            <a:lvl1pPr>
              <a:defRPr b="1" i="0">
                <a:latin typeface="Arial" panose="020B0604020202020204" pitchFamily="34" charset="0"/>
              </a:defRPr>
            </a:lvl1pPr>
          </a:lstStyle>
          <a:p>
            <a:pPr>
              <a:defRPr/>
            </a:pPr>
            <a:endParaRPr lang="en-US" dirty="0"/>
          </a:p>
        </p:txBody>
      </p:sp>
      <p:sp>
        <p:nvSpPr>
          <p:cNvPr id="1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1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EC3CED65-E66F-5B48-A6E8-9690E005AD00}" type="slidenum">
              <a:rPr lang="en-US" smtClean="0"/>
              <a:pPr>
                <a:defRPr/>
              </a:pPr>
              <a:t>‹#›</a:t>
            </a:fld>
            <a:endParaRPr lang="en-US" dirty="0"/>
          </a:p>
        </p:txBody>
      </p:sp>
    </p:spTree>
    <p:extLst>
      <p:ext uri="{BB962C8B-B14F-4D97-AF65-F5344CB8AC3E}">
        <p14:creationId xmlns:p14="http://schemas.microsoft.com/office/powerpoint/2010/main" val="1186478758"/>
      </p:ext>
    </p:extLst>
  </p:cSld>
  <p:clrMapOvr>
    <a:masterClrMapping/>
  </p:clrMapOvr>
  <p:transition advClick="0" advTm="500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0D6D15A7-702D-AE4E-9DC1-C04C2B948131}" type="slidenum">
              <a:rPr lang="en-US" smtClean="0"/>
              <a:pPr>
                <a:defRPr/>
              </a:pPr>
              <a:t>‹#›</a:t>
            </a:fld>
            <a:endParaRPr lang="en-US" dirty="0"/>
          </a:p>
        </p:txBody>
      </p:sp>
    </p:spTree>
    <p:extLst>
      <p:ext uri="{BB962C8B-B14F-4D97-AF65-F5344CB8AC3E}">
        <p14:creationId xmlns:p14="http://schemas.microsoft.com/office/powerpoint/2010/main" val="2740223857"/>
      </p:ext>
    </p:extLst>
  </p:cSld>
  <p:clrMapOvr>
    <a:masterClrMapping/>
  </p:clrMapOvr>
  <p:transition advClick="0" advTm="500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78B8B3E-DBF8-5D44-A835-0727D81C1692}" type="slidenum">
              <a:rPr lang="en-US" smtClean="0"/>
              <a:pPr>
                <a:defRPr/>
              </a:pPr>
              <a:t>‹#›</a:t>
            </a:fld>
            <a:endParaRPr lang="en-US" dirty="0"/>
          </a:p>
        </p:txBody>
      </p:sp>
    </p:spTree>
    <p:extLst>
      <p:ext uri="{BB962C8B-B14F-4D97-AF65-F5344CB8AC3E}">
        <p14:creationId xmlns:p14="http://schemas.microsoft.com/office/powerpoint/2010/main" val="199631395"/>
      </p:ext>
    </p:extLst>
  </p:cSld>
  <p:clrMapOvr>
    <a:masterClrMapping/>
  </p:clrMapOvr>
  <p:transition advClick="0" advTm="5000"/>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E8CD89D-867F-4246-B00D-3412393C5DDE}" type="slidenum">
              <a:rPr lang="en-US" smtClean="0"/>
              <a:pPr>
                <a:defRPr/>
              </a:pPr>
              <a:t>‹#›</a:t>
            </a:fld>
            <a:endParaRPr lang="en-US" dirty="0"/>
          </a:p>
        </p:txBody>
      </p:sp>
    </p:spTree>
    <p:extLst>
      <p:ext uri="{BB962C8B-B14F-4D97-AF65-F5344CB8AC3E}">
        <p14:creationId xmlns:p14="http://schemas.microsoft.com/office/powerpoint/2010/main" val="760040571"/>
      </p:ext>
    </p:extLst>
  </p:cSld>
  <p:clrMapOvr>
    <a:masterClrMapping/>
  </p:clrMapOvr>
  <p:transition advClick="0" advTm="5000"/>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6858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F004659-712C-4240-B14A-80D530979845}" type="slidenum">
              <a:rPr lang="en-US" smtClean="0"/>
              <a:pPr>
                <a:defRPr/>
              </a:pPr>
              <a:t>‹#›</a:t>
            </a:fld>
            <a:endParaRPr lang="en-US" dirty="0"/>
          </a:p>
        </p:txBody>
      </p:sp>
    </p:spTree>
    <p:extLst>
      <p:ext uri="{BB962C8B-B14F-4D97-AF65-F5344CB8AC3E}">
        <p14:creationId xmlns:p14="http://schemas.microsoft.com/office/powerpoint/2010/main" val="1620437123"/>
      </p:ext>
    </p:extLst>
  </p:cSld>
  <p:clrMapOvr>
    <a:masterClrMapping/>
  </p:clrMapOvr>
  <p:transition advClick="0" advTm="5000"/>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4FBC868A-CCC8-304E-B6BF-298BA51A3F02}" type="slidenum">
              <a:rPr lang="en-US" smtClean="0"/>
              <a:pPr>
                <a:defRPr/>
              </a:pPr>
              <a:t>‹#›</a:t>
            </a:fld>
            <a:endParaRPr lang="en-US" dirty="0"/>
          </a:p>
        </p:txBody>
      </p:sp>
    </p:spTree>
    <p:extLst>
      <p:ext uri="{BB962C8B-B14F-4D97-AF65-F5344CB8AC3E}">
        <p14:creationId xmlns:p14="http://schemas.microsoft.com/office/powerpoint/2010/main" val="3027345606"/>
      </p:ext>
    </p:extLst>
  </p:cSld>
  <p:clrMapOvr>
    <a:masterClrMapping/>
  </p:clrMapOvr>
  <p:transition advClick="0" advTm="5000"/>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12FD3AA5-E459-4348-A7BD-E443D46C2C24}" type="slidenum">
              <a:rPr lang="en-US" smtClean="0"/>
              <a:pPr>
                <a:defRPr/>
              </a:pPr>
              <a:t>‹#›</a:t>
            </a:fld>
            <a:endParaRPr lang="en-US" dirty="0"/>
          </a:p>
        </p:txBody>
      </p:sp>
    </p:spTree>
    <p:extLst>
      <p:ext uri="{BB962C8B-B14F-4D97-AF65-F5344CB8AC3E}">
        <p14:creationId xmlns:p14="http://schemas.microsoft.com/office/powerpoint/2010/main" val="2612090370"/>
      </p:ext>
    </p:extLst>
  </p:cSld>
  <p:clrMapOvr>
    <a:masterClrMapping/>
  </p:clrMapOvr>
  <p:transition advClick="0" advTm="5000"/>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DD047CEC-C8A2-EF43-9CE3-B80F4F3976DD}" type="slidenum">
              <a:rPr lang="en-US" smtClean="0"/>
              <a:pPr>
                <a:defRPr/>
              </a:pPr>
              <a:t>‹#›</a:t>
            </a:fld>
            <a:endParaRPr lang="en-US" dirty="0"/>
          </a:p>
        </p:txBody>
      </p:sp>
    </p:spTree>
    <p:extLst>
      <p:ext uri="{BB962C8B-B14F-4D97-AF65-F5344CB8AC3E}">
        <p14:creationId xmlns:p14="http://schemas.microsoft.com/office/powerpoint/2010/main" val="72722673"/>
      </p:ext>
    </p:extLst>
  </p:cSld>
  <p:clrMapOvr>
    <a:masterClrMapping/>
  </p:clrMapOvr>
  <p:transition advClick="0" advTm="5000"/>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E2E63BD-0410-7E4C-8E0E-E4E260393410}" type="slidenum">
              <a:rPr lang="en-US" smtClean="0"/>
              <a:pPr>
                <a:defRPr/>
              </a:pPr>
              <a:t>‹#›</a:t>
            </a:fld>
            <a:endParaRPr lang="en-US" dirty="0"/>
          </a:p>
        </p:txBody>
      </p:sp>
    </p:spTree>
    <p:extLst>
      <p:ext uri="{BB962C8B-B14F-4D97-AF65-F5344CB8AC3E}">
        <p14:creationId xmlns:p14="http://schemas.microsoft.com/office/powerpoint/2010/main" val="1769015068"/>
      </p:ext>
    </p:extLst>
  </p:cSld>
  <p:clrMapOvr>
    <a:masterClrMapping/>
  </p:clrMapOvr>
  <p:transition advClick="0" advTm="5000"/>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03EBB1D-143F-9C46-8CB1-1B6E1F41DCC3}" type="slidenum">
              <a:rPr lang="en-US" smtClean="0"/>
              <a:pPr>
                <a:defRPr/>
              </a:pPr>
              <a:t>‹#›</a:t>
            </a:fld>
            <a:endParaRPr lang="en-US" dirty="0"/>
          </a:p>
        </p:txBody>
      </p:sp>
    </p:spTree>
    <p:extLst>
      <p:ext uri="{BB962C8B-B14F-4D97-AF65-F5344CB8AC3E}">
        <p14:creationId xmlns:p14="http://schemas.microsoft.com/office/powerpoint/2010/main" val="2884531215"/>
      </p:ext>
    </p:extLst>
  </p:cSld>
  <p:clrMapOvr>
    <a:masterClrMapping/>
  </p:clrMapOvr>
  <p:transition advClick="0" advTm="5000"/>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6F4AB12-6669-CB4C-ACA3-74F651B7840A}" type="slidenum">
              <a:rPr lang="en-US" smtClean="0"/>
              <a:pPr>
                <a:defRPr/>
              </a:pPr>
              <a:t>‹#›</a:t>
            </a:fld>
            <a:endParaRPr lang="en-US" dirty="0"/>
          </a:p>
        </p:txBody>
      </p:sp>
    </p:spTree>
    <p:extLst>
      <p:ext uri="{BB962C8B-B14F-4D97-AF65-F5344CB8AC3E}">
        <p14:creationId xmlns:p14="http://schemas.microsoft.com/office/powerpoint/2010/main" val="1067600447"/>
      </p:ext>
    </p:extLst>
  </p:cSld>
  <p:clrMapOvr>
    <a:masterClrMapping/>
  </p:clrMapOvr>
  <p:transition advClick="0" advTm="500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29F44F0E-4788-D141-A865-EF317963A9E2}" type="slidenum">
              <a:rPr lang="zh-CN" altLang="en-US" smtClean="0"/>
              <a:pPr>
                <a:defRPr/>
              </a:pPr>
              <a:t>‹#›</a:t>
            </a:fld>
            <a:endParaRPr lang="en-US" altLang="zh-CN" dirty="0"/>
          </a:p>
        </p:txBody>
      </p:sp>
    </p:spTree>
    <p:extLst>
      <p:ext uri="{BB962C8B-B14F-4D97-AF65-F5344CB8AC3E}">
        <p14:creationId xmlns:p14="http://schemas.microsoft.com/office/powerpoint/2010/main" val="3045365808"/>
      </p:ext>
    </p:extLst>
  </p:cSld>
  <p:clrMapOvr>
    <a:masterClrMapping/>
  </p:clrMapOvr>
  <p:transition spd="med">
    <p:randomBar dir="vert"/>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C6D2FCA6-25AB-A44D-A076-C9C9338CF411}" type="slidenum">
              <a:rPr lang="zh-CN" altLang="en-US" smtClean="0"/>
              <a:pPr>
                <a:defRPr/>
              </a:pPr>
              <a:t>‹#›</a:t>
            </a:fld>
            <a:endParaRPr lang="en-US" altLang="zh-CN" dirty="0"/>
          </a:p>
        </p:txBody>
      </p:sp>
    </p:spTree>
    <p:extLst>
      <p:ext uri="{BB962C8B-B14F-4D97-AF65-F5344CB8AC3E}">
        <p14:creationId xmlns:p14="http://schemas.microsoft.com/office/powerpoint/2010/main" val="2969760180"/>
      </p:ext>
    </p:extLst>
  </p:cSld>
  <p:clrMapOvr>
    <a:masterClrMapping/>
  </p:clrMapOvr>
  <p:transition spd="med">
    <p:randomBar dir="vert"/>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207DF219-87D1-A54D-9440-4DB698E34ADF}" type="slidenum">
              <a:rPr lang="zh-CN" altLang="en-US" smtClean="0"/>
              <a:pPr>
                <a:defRPr/>
              </a:pPr>
              <a:t>‹#›</a:t>
            </a:fld>
            <a:endParaRPr lang="en-US" altLang="zh-CN" dirty="0"/>
          </a:p>
        </p:txBody>
      </p:sp>
    </p:spTree>
    <p:extLst>
      <p:ext uri="{BB962C8B-B14F-4D97-AF65-F5344CB8AC3E}">
        <p14:creationId xmlns:p14="http://schemas.microsoft.com/office/powerpoint/2010/main" val="2995537576"/>
      </p:ext>
    </p:extLst>
  </p:cSld>
  <p:clrMapOvr>
    <a:masterClrMapping/>
  </p:clrMapOvr>
  <p:transition spd="med">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48200" y="4114800"/>
            <a:ext cx="3810000" cy="1981200"/>
          </a:xfrm>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D6C8EED8-BD7C-AE46-8385-D9C3B8D628E2}" type="slidenum">
              <a:rPr lang="zh-CN" altLang="en-US" smtClean="0"/>
              <a:pPr>
                <a:defRPr/>
              </a:pPr>
              <a:t>‹#›</a:t>
            </a:fld>
            <a:endParaRPr lang="en-US" altLang="zh-CN" dirty="0"/>
          </a:p>
        </p:txBody>
      </p:sp>
    </p:spTree>
    <p:extLst>
      <p:ext uri="{BB962C8B-B14F-4D97-AF65-F5344CB8AC3E}">
        <p14:creationId xmlns:p14="http://schemas.microsoft.com/office/powerpoint/2010/main" val="1824956352"/>
      </p:ext>
    </p:extLst>
  </p:cSld>
  <p:clrMapOvr>
    <a:masterClrMapping/>
  </p:clrMapOvr>
  <p:transition spd="med">
    <p:randomBar dir="vert"/>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FF03B60C-9BB1-8343-AF8E-2391BF8D056C}" type="slidenum">
              <a:rPr lang="zh-CN" altLang="en-US" smtClean="0"/>
              <a:pPr>
                <a:defRPr/>
              </a:pPr>
              <a:t>‹#›</a:t>
            </a:fld>
            <a:endParaRPr lang="en-US" altLang="zh-CN" dirty="0"/>
          </a:p>
        </p:txBody>
      </p:sp>
    </p:spTree>
    <p:extLst>
      <p:ext uri="{BB962C8B-B14F-4D97-AF65-F5344CB8AC3E}">
        <p14:creationId xmlns:p14="http://schemas.microsoft.com/office/powerpoint/2010/main" val="374349962"/>
      </p:ext>
    </p:extLst>
  </p:cSld>
  <p:clrMapOvr>
    <a:masterClrMapping/>
  </p:clrMapOvr>
  <p:transition spd="med">
    <p:randomBar dir="vert"/>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A9306E9-AA01-1B45-AAC3-369FD58DB37A}" type="slidenum">
              <a:rPr lang="zh-CN" altLang="en-US" smtClean="0"/>
              <a:pPr>
                <a:defRPr/>
              </a:pPr>
              <a:t>‹#›</a:t>
            </a:fld>
            <a:endParaRPr lang="en-US" altLang="zh-CN" dirty="0"/>
          </a:p>
        </p:txBody>
      </p:sp>
    </p:spTree>
    <p:extLst>
      <p:ext uri="{BB962C8B-B14F-4D97-AF65-F5344CB8AC3E}">
        <p14:creationId xmlns:p14="http://schemas.microsoft.com/office/powerpoint/2010/main" val="584870711"/>
      </p:ext>
    </p:extLst>
  </p:cSld>
  <p:clrMapOvr>
    <a:masterClrMapping/>
  </p:clrMapOvr>
  <p:transition spd="med">
    <p:randomBar dir="vert"/>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DADCE84-3946-BB48-9EC4-EE79231D80D4}" type="slidenum">
              <a:rPr lang="zh-CN" altLang="en-US" smtClean="0"/>
              <a:pPr>
                <a:defRPr/>
              </a:pPr>
              <a:t>‹#›</a:t>
            </a:fld>
            <a:endParaRPr lang="en-US" altLang="zh-CN" dirty="0"/>
          </a:p>
        </p:txBody>
      </p:sp>
    </p:spTree>
    <p:extLst>
      <p:ext uri="{BB962C8B-B14F-4D97-AF65-F5344CB8AC3E}">
        <p14:creationId xmlns:p14="http://schemas.microsoft.com/office/powerpoint/2010/main" val="570316782"/>
      </p:ext>
    </p:extLst>
  </p:cSld>
  <p:clrMapOvr>
    <a:masterClrMapping/>
  </p:clrMapOvr>
  <p:transition spd="med">
    <p:randomBar dir="vert"/>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8D8F0BE1-DB5C-BE45-B59E-DDCE2CB3056C}" type="slidenum">
              <a:rPr lang="zh-CN" altLang="en-US" smtClean="0"/>
              <a:pPr>
                <a:defRPr/>
              </a:pPr>
              <a:t>‹#›</a:t>
            </a:fld>
            <a:endParaRPr lang="en-US" altLang="zh-CN" dirty="0"/>
          </a:p>
        </p:txBody>
      </p:sp>
    </p:spTree>
    <p:extLst>
      <p:ext uri="{BB962C8B-B14F-4D97-AF65-F5344CB8AC3E}">
        <p14:creationId xmlns:p14="http://schemas.microsoft.com/office/powerpoint/2010/main" val="13090378"/>
      </p:ext>
    </p:extLst>
  </p:cSld>
  <p:clrMapOvr>
    <a:masterClrMapping/>
  </p:clrMapOvr>
  <p:transition spd="med">
    <p:randomBar dir="vert"/>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ECD7D295-D977-D841-91AE-0EE10ECC6A5B}" type="slidenum">
              <a:rPr lang="zh-CN" altLang="en-US" smtClean="0"/>
              <a:pPr>
                <a:defRPr/>
              </a:pPr>
              <a:t>‹#›</a:t>
            </a:fld>
            <a:endParaRPr lang="en-US" altLang="zh-CN" dirty="0"/>
          </a:p>
        </p:txBody>
      </p:sp>
    </p:spTree>
    <p:extLst>
      <p:ext uri="{BB962C8B-B14F-4D97-AF65-F5344CB8AC3E}">
        <p14:creationId xmlns:p14="http://schemas.microsoft.com/office/powerpoint/2010/main" val="1390449960"/>
      </p:ext>
    </p:extLst>
  </p:cSld>
  <p:clrMapOvr>
    <a:masterClrMapping/>
  </p:clrMapOvr>
  <p:transition spd="med">
    <p:randomBar dir="vert"/>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8C01A07-6CE0-9949-ADA1-AE483EA0CF85}" type="slidenum">
              <a:rPr lang="zh-CN" altLang="en-US" smtClean="0"/>
              <a:pPr>
                <a:defRPr/>
              </a:pPr>
              <a:t>‹#›</a:t>
            </a:fld>
            <a:endParaRPr lang="en-US" altLang="zh-CN" dirty="0"/>
          </a:p>
        </p:txBody>
      </p:sp>
    </p:spTree>
    <p:extLst>
      <p:ext uri="{BB962C8B-B14F-4D97-AF65-F5344CB8AC3E}">
        <p14:creationId xmlns:p14="http://schemas.microsoft.com/office/powerpoint/2010/main" val="178503856"/>
      </p:ext>
    </p:extLst>
  </p:cSld>
  <p:clrMapOvr>
    <a:masterClrMapping/>
  </p:clrMapOvr>
  <p:transition spd="med">
    <p:randomBar dir="vert"/>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EF3C843-9CA3-AC43-B293-C9FA1D65B018}" type="slidenum">
              <a:rPr lang="zh-CN" altLang="en-US" smtClean="0"/>
              <a:pPr>
                <a:defRPr/>
              </a:pPr>
              <a:t>‹#›</a:t>
            </a:fld>
            <a:endParaRPr lang="en-US" altLang="zh-CN" dirty="0"/>
          </a:p>
        </p:txBody>
      </p:sp>
    </p:spTree>
    <p:extLst>
      <p:ext uri="{BB962C8B-B14F-4D97-AF65-F5344CB8AC3E}">
        <p14:creationId xmlns:p14="http://schemas.microsoft.com/office/powerpoint/2010/main" val="3823726291"/>
      </p:ext>
    </p:extLst>
  </p:cSld>
  <p:clrMapOvr>
    <a:masterClrMapping/>
  </p:clrMapOvr>
  <p:transition spd="med">
    <p:randomBar dir="vert"/>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AB7C0A49-82EC-7B42-86AC-A2BFB9476288}" type="slidenum">
              <a:rPr lang="zh-CN" altLang="en-US" smtClean="0"/>
              <a:pPr>
                <a:defRPr/>
              </a:pPr>
              <a:t>‹#›</a:t>
            </a:fld>
            <a:endParaRPr lang="en-US" altLang="zh-CN" dirty="0"/>
          </a:p>
        </p:txBody>
      </p:sp>
    </p:spTree>
    <p:extLst>
      <p:ext uri="{BB962C8B-B14F-4D97-AF65-F5344CB8AC3E}">
        <p14:creationId xmlns:p14="http://schemas.microsoft.com/office/powerpoint/2010/main" val="1014117519"/>
      </p:ext>
    </p:extLst>
  </p:cSld>
  <p:clrMapOvr>
    <a:masterClrMapping/>
  </p:clrMapOvr>
  <p:transition spd="med">
    <p:randomBar dir="vert"/>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2691214F-B811-8941-A227-7F9322CDDD4E}" type="slidenum">
              <a:rPr lang="en-US" smtClean="0"/>
              <a:pPr>
                <a:defRPr/>
              </a:pPr>
              <a:t>‹#›</a:t>
            </a:fld>
            <a:endParaRPr lang="en-US" dirty="0"/>
          </a:p>
        </p:txBody>
      </p:sp>
    </p:spTree>
    <p:extLst>
      <p:ext uri="{BB962C8B-B14F-4D97-AF65-F5344CB8AC3E}">
        <p14:creationId xmlns:p14="http://schemas.microsoft.com/office/powerpoint/2010/main" val="18592591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126791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06A5BEA6-1872-0F41-9D1B-758EFE56C0D5}" type="slidenum">
              <a:rPr lang="en-US" smtClean="0"/>
              <a:pPr>
                <a:defRPr/>
              </a:pPr>
              <a:t>‹#›</a:t>
            </a:fld>
            <a:endParaRPr lang="en-US" dirty="0"/>
          </a:p>
        </p:txBody>
      </p:sp>
    </p:spTree>
    <p:extLst>
      <p:ext uri="{BB962C8B-B14F-4D97-AF65-F5344CB8AC3E}">
        <p14:creationId xmlns:p14="http://schemas.microsoft.com/office/powerpoint/2010/main" val="15591696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8431F6DF-3288-B640-9F90-145F54740B91}" type="slidenum">
              <a:rPr lang="en-US" smtClean="0"/>
              <a:pPr>
                <a:defRPr/>
              </a:pPr>
              <a:t>‹#›</a:t>
            </a:fld>
            <a:endParaRPr lang="en-US" dirty="0"/>
          </a:p>
        </p:txBody>
      </p:sp>
    </p:spTree>
    <p:extLst>
      <p:ext uri="{BB962C8B-B14F-4D97-AF65-F5344CB8AC3E}">
        <p14:creationId xmlns:p14="http://schemas.microsoft.com/office/powerpoint/2010/main" val="226029417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F544DD8D-8B5E-2144-868C-7FA12DDAFF1F}" type="slidenum">
              <a:rPr lang="en-US" smtClean="0"/>
              <a:pPr>
                <a:defRPr/>
              </a:pPr>
              <a:t>‹#›</a:t>
            </a:fld>
            <a:endParaRPr lang="en-US" dirty="0"/>
          </a:p>
        </p:txBody>
      </p:sp>
    </p:spTree>
    <p:extLst>
      <p:ext uri="{BB962C8B-B14F-4D97-AF65-F5344CB8AC3E}">
        <p14:creationId xmlns:p14="http://schemas.microsoft.com/office/powerpoint/2010/main" val="5936980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CC99A3DA-BA5B-1740-B721-EC413CC4D021}" type="slidenum">
              <a:rPr lang="en-US" smtClean="0"/>
              <a:pPr>
                <a:defRPr/>
              </a:pPr>
              <a:t>‹#›</a:t>
            </a:fld>
            <a:endParaRPr lang="en-US" dirty="0"/>
          </a:p>
        </p:txBody>
      </p:sp>
    </p:spTree>
    <p:extLst>
      <p:ext uri="{BB962C8B-B14F-4D97-AF65-F5344CB8AC3E}">
        <p14:creationId xmlns:p14="http://schemas.microsoft.com/office/powerpoint/2010/main" val="3295822187"/>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41C1D433-F997-2A42-B566-582C2CDDA5A7}" type="slidenum">
              <a:rPr lang="en-US" smtClean="0"/>
              <a:pPr>
                <a:defRPr/>
              </a:pPr>
              <a:t>‹#›</a:t>
            </a:fld>
            <a:endParaRPr lang="en-US" dirty="0"/>
          </a:p>
        </p:txBody>
      </p:sp>
    </p:spTree>
    <p:extLst>
      <p:ext uri="{BB962C8B-B14F-4D97-AF65-F5344CB8AC3E}">
        <p14:creationId xmlns:p14="http://schemas.microsoft.com/office/powerpoint/2010/main" val="305184789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FEC0548F-DED7-994B-807A-44B1869501CE}" type="slidenum">
              <a:rPr lang="en-US" smtClean="0"/>
              <a:pPr>
                <a:defRPr/>
              </a:pPr>
              <a:t>‹#›</a:t>
            </a:fld>
            <a:endParaRPr lang="en-US" dirty="0"/>
          </a:p>
        </p:txBody>
      </p:sp>
    </p:spTree>
    <p:extLst>
      <p:ext uri="{BB962C8B-B14F-4D97-AF65-F5344CB8AC3E}">
        <p14:creationId xmlns:p14="http://schemas.microsoft.com/office/powerpoint/2010/main" val="1633948928"/>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C0A40845-E5A2-E143-8EF7-D1AE4AE259BB}" type="slidenum">
              <a:rPr lang="en-US" smtClean="0"/>
              <a:pPr>
                <a:defRPr/>
              </a:pPr>
              <a:t>‹#›</a:t>
            </a:fld>
            <a:endParaRPr lang="en-US" dirty="0"/>
          </a:p>
        </p:txBody>
      </p:sp>
    </p:spTree>
    <p:extLst>
      <p:ext uri="{BB962C8B-B14F-4D97-AF65-F5344CB8AC3E}">
        <p14:creationId xmlns:p14="http://schemas.microsoft.com/office/powerpoint/2010/main" val="2523715575"/>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E61F7CC5-5A43-0B44-80B8-34DF96E42BDB}" type="slidenum">
              <a:rPr lang="en-US" smtClean="0"/>
              <a:pPr>
                <a:defRPr/>
              </a:pPr>
              <a:t>‹#›</a:t>
            </a:fld>
            <a:endParaRPr lang="en-US" dirty="0"/>
          </a:p>
        </p:txBody>
      </p:sp>
    </p:spTree>
    <p:extLst>
      <p:ext uri="{BB962C8B-B14F-4D97-AF65-F5344CB8AC3E}">
        <p14:creationId xmlns:p14="http://schemas.microsoft.com/office/powerpoint/2010/main" val="2888263959"/>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eaLnBrk="0" hangingPunct="0">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eaLnBrk="0" hangingPunct="0">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eaLnBrk="0" hangingPunct="0">
              <a:defRPr b="1" i="0">
                <a:latin typeface="Arial" panose="020B0604020202020204" pitchFamily="34" charset="0"/>
                <a:ea typeface="ＭＳ Ｐゴシック" charset="0"/>
                <a:cs typeface="ＭＳ Ｐゴシック" charset="0"/>
              </a:defRPr>
            </a:lvl1pPr>
          </a:lstStyle>
          <a:p>
            <a:pPr>
              <a:defRPr/>
            </a:pPr>
            <a:fld id="{3436D5A6-64B3-C043-8D83-7D525C7C0D99}" type="slidenum">
              <a:rPr lang="en-US" smtClean="0"/>
              <a:pPr>
                <a:defRPr/>
              </a:pPr>
              <a:t>‹#›</a:t>
            </a:fld>
            <a:endParaRPr lang="en-US" dirty="0"/>
          </a:p>
        </p:txBody>
      </p:sp>
    </p:spTree>
    <p:extLst>
      <p:ext uri="{BB962C8B-B14F-4D97-AF65-F5344CB8AC3E}">
        <p14:creationId xmlns:p14="http://schemas.microsoft.com/office/powerpoint/2010/main" val="362637029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183608D9-E17D-EF41-B855-0F776DCE407A}" type="slidenum">
              <a:rPr lang="en-US" smtClean="0"/>
              <a:pPr>
                <a:defRPr/>
              </a:pPr>
              <a:t>‹#›</a:t>
            </a:fld>
            <a:endParaRPr lang="en-US" dirty="0"/>
          </a:p>
        </p:txBody>
      </p:sp>
    </p:spTree>
    <p:extLst>
      <p:ext uri="{BB962C8B-B14F-4D97-AF65-F5344CB8AC3E}">
        <p14:creationId xmlns:p14="http://schemas.microsoft.com/office/powerpoint/2010/main" val="203819709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385011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E16645-8042-E44F-8343-D9B42FFDC89F}" type="slidenum">
              <a:rPr lang="en-US" smtClean="0"/>
              <a:pPr>
                <a:defRPr/>
              </a:pPr>
              <a:t>‹#›</a:t>
            </a:fld>
            <a:endParaRPr lang="en-US" dirty="0"/>
          </a:p>
        </p:txBody>
      </p:sp>
    </p:spTree>
    <p:extLst>
      <p:ext uri="{BB962C8B-B14F-4D97-AF65-F5344CB8AC3E}">
        <p14:creationId xmlns:p14="http://schemas.microsoft.com/office/powerpoint/2010/main" val="2751692192"/>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5"/>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51189A3A-0DC1-7C41-A456-8DF8558F2B8D}" type="slidenum">
              <a:rPr lang="en-US" smtClean="0"/>
              <a:pPr>
                <a:defRPr/>
              </a:pPr>
              <a:t>‹#›</a:t>
            </a:fld>
            <a:endParaRPr lang="en-US" dirty="0"/>
          </a:p>
        </p:txBody>
      </p:sp>
    </p:spTree>
    <p:extLst>
      <p:ext uri="{BB962C8B-B14F-4D97-AF65-F5344CB8AC3E}">
        <p14:creationId xmlns:p14="http://schemas.microsoft.com/office/powerpoint/2010/main" val="270853425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i="0">
                <a:latin typeface="Arial" panose="020B0604020202020204" pitchFamily="34" charset="0"/>
              </a:defRPr>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6BEA7D18-D1E9-844D-9A76-98DC3D89FEEC}" type="slidenum">
              <a:rPr lang="en-US" smtClean="0"/>
              <a:pPr>
                <a:defRPr/>
              </a:pPr>
              <a:t>‹#›</a:t>
            </a:fld>
            <a:endParaRPr lang="en-US" dirty="0"/>
          </a:p>
        </p:txBody>
      </p:sp>
    </p:spTree>
    <p:extLst>
      <p:ext uri="{BB962C8B-B14F-4D97-AF65-F5344CB8AC3E}">
        <p14:creationId xmlns:p14="http://schemas.microsoft.com/office/powerpoint/2010/main" val="304256704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2E524601-B81A-284C-8D49-5BB266B52D21}" type="slidenum">
              <a:rPr lang="en-US" smtClean="0"/>
              <a:pPr>
                <a:defRPr/>
              </a:pPr>
              <a:t>‹#›</a:t>
            </a:fld>
            <a:endParaRPr lang="en-US" dirty="0"/>
          </a:p>
        </p:txBody>
      </p:sp>
    </p:spTree>
    <p:extLst>
      <p:ext uri="{BB962C8B-B14F-4D97-AF65-F5344CB8AC3E}">
        <p14:creationId xmlns:p14="http://schemas.microsoft.com/office/powerpoint/2010/main" val="4222219161"/>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BB98C5F-39FA-514F-B41D-4A35F65A936B}" type="slidenum">
              <a:rPr lang="en-US" smtClean="0"/>
              <a:pPr>
                <a:defRPr/>
              </a:pPr>
              <a:t>‹#›</a:t>
            </a:fld>
            <a:endParaRPr lang="en-US" dirty="0"/>
          </a:p>
        </p:txBody>
      </p:sp>
    </p:spTree>
    <p:extLst>
      <p:ext uri="{BB962C8B-B14F-4D97-AF65-F5344CB8AC3E}">
        <p14:creationId xmlns:p14="http://schemas.microsoft.com/office/powerpoint/2010/main" val="326722709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AF9746B7-792A-3A44-ADFA-C933FA439A6B}" type="slidenum">
              <a:rPr lang="en-US" smtClean="0"/>
              <a:pPr>
                <a:defRPr/>
              </a:pPr>
              <a:t>‹#›</a:t>
            </a:fld>
            <a:endParaRPr lang="en-US" dirty="0"/>
          </a:p>
        </p:txBody>
      </p:sp>
    </p:spTree>
    <p:extLst>
      <p:ext uri="{BB962C8B-B14F-4D97-AF65-F5344CB8AC3E}">
        <p14:creationId xmlns:p14="http://schemas.microsoft.com/office/powerpoint/2010/main" val="3268735996"/>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8D9DDC62-B8DE-0640-BF2B-4B0C5C7B442B}" type="slidenum">
              <a:rPr lang="en-US" smtClean="0"/>
              <a:pPr>
                <a:defRPr/>
              </a:pPr>
              <a:t>‹#›</a:t>
            </a:fld>
            <a:endParaRPr lang="en-US" dirty="0"/>
          </a:p>
        </p:txBody>
      </p:sp>
    </p:spTree>
    <p:extLst>
      <p:ext uri="{BB962C8B-B14F-4D97-AF65-F5344CB8AC3E}">
        <p14:creationId xmlns:p14="http://schemas.microsoft.com/office/powerpoint/2010/main" val="912840548"/>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B79015C7-6C60-534C-878F-B7C81A2869BE}" type="slidenum">
              <a:rPr lang="en-US" smtClean="0"/>
              <a:pPr>
                <a:defRPr/>
              </a:pPr>
              <a:t>‹#›</a:t>
            </a:fld>
            <a:endParaRPr lang="en-US" dirty="0"/>
          </a:p>
        </p:txBody>
      </p:sp>
    </p:spTree>
    <p:extLst>
      <p:ext uri="{BB962C8B-B14F-4D97-AF65-F5344CB8AC3E}">
        <p14:creationId xmlns:p14="http://schemas.microsoft.com/office/powerpoint/2010/main" val="739237000"/>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a:defRPr/>
            </a:pPr>
            <a:fld id="{9A78BBA1-D83C-D143-93CA-CEE604AAD6A9}" type="slidenum">
              <a:rPr lang="en-US" smtClean="0"/>
              <a:pPr>
                <a:defRPr/>
              </a:pPr>
              <a:t>‹#›</a:t>
            </a:fld>
            <a:endParaRPr lang="en-US" dirty="0"/>
          </a:p>
        </p:txBody>
      </p:sp>
    </p:spTree>
    <p:extLst>
      <p:ext uri="{BB962C8B-B14F-4D97-AF65-F5344CB8AC3E}">
        <p14:creationId xmlns:p14="http://schemas.microsoft.com/office/powerpoint/2010/main" val="908392222"/>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dirty="0"/>
              <a:t>Click to edit Master subtitle style</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defTabSz="457150">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defTabSz="457150">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ea typeface="ＭＳ Ｐゴシック" charset="0"/>
                <a:cs typeface="ＭＳ Ｐゴシック" charset="0"/>
              </a:defRPr>
            </a:lvl1pPr>
          </a:lstStyle>
          <a:p>
            <a:pPr defTabSz="457150">
              <a:defRPr/>
            </a:pPr>
            <a:fld id="{AC0D556E-1B47-E145-B343-9708077C202E}" type="slidenum">
              <a:rPr lang="en-US" smtClean="0"/>
              <a:pPr defTabSz="457150">
                <a:defRPr/>
              </a:pPr>
              <a:t>‹#›</a:t>
            </a:fld>
            <a:endParaRPr lang="en-US" dirty="0"/>
          </a:p>
        </p:txBody>
      </p:sp>
    </p:spTree>
    <p:extLst>
      <p:ext uri="{BB962C8B-B14F-4D97-AF65-F5344CB8AC3E}">
        <p14:creationId xmlns:p14="http://schemas.microsoft.com/office/powerpoint/2010/main" val="80573176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3325752"/>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133123" name="Rectangle 3"/>
          <p:cNvSpPr>
            <a:spLocks noGrp="1" noChangeArrowheads="1"/>
          </p:cNvSpPr>
          <p:nvPr>
            <p:ph type="subTitle" idx="1"/>
          </p:nvPr>
        </p:nvSpPr>
        <p:spPr>
          <a:xfrm>
            <a:off x="1371600" y="3886200"/>
            <a:ext cx="6400800" cy="1752600"/>
          </a:xfrm>
        </p:spPr>
        <p:txBody>
          <a:bodyPr/>
          <a:lstStyle>
            <a:lvl1pPr marL="0" indent="0" algn="ctr">
              <a:buFontTx/>
              <a:buNone/>
              <a:defRPr b="1" i="0">
                <a:latin typeface="Arial" panose="020B0604020202020204" pitchFamily="34" charset="0"/>
              </a:defRPr>
            </a:lvl1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7BAC3BA-A339-7841-BAD3-BC35192EF97C}" type="slidenum">
              <a:rPr lang="en-US" smtClean="0"/>
              <a:pPr>
                <a:defRPr/>
              </a:pPr>
              <a:t>‹#›</a:t>
            </a:fld>
            <a:endParaRPr lang="en-US" dirty="0"/>
          </a:p>
        </p:txBody>
      </p:sp>
    </p:spTree>
    <p:extLst>
      <p:ext uri="{BB962C8B-B14F-4D97-AF65-F5344CB8AC3E}">
        <p14:creationId xmlns:p14="http://schemas.microsoft.com/office/powerpoint/2010/main" val="216638990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87C6BB3-75FE-E241-A561-056482091B0A}" type="slidenum">
              <a:rPr lang="en-US" smtClean="0"/>
              <a:pPr>
                <a:defRPr/>
              </a:pPr>
              <a:t>‹#›</a:t>
            </a:fld>
            <a:endParaRPr lang="en-US" dirty="0"/>
          </a:p>
        </p:txBody>
      </p:sp>
    </p:spTree>
    <p:extLst>
      <p:ext uri="{BB962C8B-B14F-4D97-AF65-F5344CB8AC3E}">
        <p14:creationId xmlns:p14="http://schemas.microsoft.com/office/powerpoint/2010/main" val="98512229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C128E290-D1C1-6541-A486-F9FAA1E65C0E}" type="slidenum">
              <a:rPr lang="en-US" smtClean="0"/>
              <a:pPr>
                <a:defRPr/>
              </a:pPr>
              <a:t>‹#›</a:t>
            </a:fld>
            <a:endParaRPr lang="en-US" dirty="0"/>
          </a:p>
        </p:txBody>
      </p:sp>
    </p:spTree>
    <p:extLst>
      <p:ext uri="{BB962C8B-B14F-4D97-AF65-F5344CB8AC3E}">
        <p14:creationId xmlns:p14="http://schemas.microsoft.com/office/powerpoint/2010/main" val="2512399443"/>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C070CB7-5182-1846-83FC-028A2C05EB1E}" type="slidenum">
              <a:rPr lang="en-US" smtClean="0"/>
              <a:pPr>
                <a:defRPr/>
              </a:pPr>
              <a:t>‹#›</a:t>
            </a:fld>
            <a:endParaRPr lang="en-US" dirty="0"/>
          </a:p>
        </p:txBody>
      </p:sp>
    </p:spTree>
    <p:extLst>
      <p:ext uri="{BB962C8B-B14F-4D97-AF65-F5344CB8AC3E}">
        <p14:creationId xmlns:p14="http://schemas.microsoft.com/office/powerpoint/2010/main" val="2823289791"/>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4F19BDB-1DFB-4349-80D3-AC36797D2FDA}" type="slidenum">
              <a:rPr lang="en-US" smtClean="0"/>
              <a:pPr>
                <a:defRPr/>
              </a:pPr>
              <a:t>‹#›</a:t>
            </a:fld>
            <a:endParaRPr lang="en-US" dirty="0"/>
          </a:p>
        </p:txBody>
      </p:sp>
    </p:spTree>
    <p:extLst>
      <p:ext uri="{BB962C8B-B14F-4D97-AF65-F5344CB8AC3E}">
        <p14:creationId xmlns:p14="http://schemas.microsoft.com/office/powerpoint/2010/main" val="2449582769"/>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2AEB9F4-BD4C-DD4F-A0AE-CA683A66452A}" type="slidenum">
              <a:rPr lang="en-US" smtClean="0"/>
              <a:pPr>
                <a:defRPr/>
              </a:pPr>
              <a:t>‹#›</a:t>
            </a:fld>
            <a:endParaRPr lang="en-US" dirty="0"/>
          </a:p>
        </p:txBody>
      </p:sp>
    </p:spTree>
    <p:extLst>
      <p:ext uri="{BB962C8B-B14F-4D97-AF65-F5344CB8AC3E}">
        <p14:creationId xmlns:p14="http://schemas.microsoft.com/office/powerpoint/2010/main" val="873444297"/>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B51993C4-139E-6547-99D1-86468337BA2F}" type="slidenum">
              <a:rPr lang="en-US" smtClean="0"/>
              <a:pPr>
                <a:defRPr/>
              </a:pPr>
              <a:t>‹#›</a:t>
            </a:fld>
            <a:endParaRPr lang="en-US" dirty="0"/>
          </a:p>
        </p:txBody>
      </p:sp>
    </p:spTree>
    <p:extLst>
      <p:ext uri="{BB962C8B-B14F-4D97-AF65-F5344CB8AC3E}">
        <p14:creationId xmlns:p14="http://schemas.microsoft.com/office/powerpoint/2010/main" val="2100292667"/>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A5C6BBCC-4E55-B640-938D-2DEDF0D9A5F0}" type="slidenum">
              <a:rPr lang="en-US" smtClean="0"/>
              <a:pPr>
                <a:defRPr/>
              </a:pPr>
              <a:t>‹#›</a:t>
            </a:fld>
            <a:endParaRPr lang="en-US" dirty="0"/>
          </a:p>
        </p:txBody>
      </p:sp>
    </p:spTree>
    <p:extLst>
      <p:ext uri="{BB962C8B-B14F-4D97-AF65-F5344CB8AC3E}">
        <p14:creationId xmlns:p14="http://schemas.microsoft.com/office/powerpoint/2010/main" val="3684759161"/>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D4F51B0F-F95C-0C49-AB0E-F27ACC3C30F3}" type="slidenum">
              <a:rPr lang="en-US" smtClean="0"/>
              <a:pPr>
                <a:defRPr/>
              </a:pPr>
              <a:t>‹#›</a:t>
            </a:fld>
            <a:endParaRPr lang="en-US" dirty="0"/>
          </a:p>
        </p:txBody>
      </p:sp>
    </p:spTree>
    <p:extLst>
      <p:ext uri="{BB962C8B-B14F-4D97-AF65-F5344CB8AC3E}">
        <p14:creationId xmlns:p14="http://schemas.microsoft.com/office/powerpoint/2010/main" val="275072666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587C7F65-FDAB-BE4B-9F9E-8459E8C25397}" type="slidenum">
              <a:rPr lang="en-US" smtClean="0"/>
              <a:pPr>
                <a:defRPr/>
              </a:pPr>
              <a:t>‹#›</a:t>
            </a:fld>
            <a:endParaRPr lang="en-US" dirty="0"/>
          </a:p>
        </p:txBody>
      </p:sp>
    </p:spTree>
    <p:extLst>
      <p:ext uri="{BB962C8B-B14F-4D97-AF65-F5344CB8AC3E}">
        <p14:creationId xmlns:p14="http://schemas.microsoft.com/office/powerpoint/2010/main" val="267923929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636851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D0D2ABFF-FA59-484B-B94A-250FAF1B51D1}" type="slidenum">
              <a:rPr lang="en-US" smtClean="0"/>
              <a:pPr>
                <a:defRPr/>
              </a:pPr>
              <a:t>‹#›</a:t>
            </a:fld>
            <a:endParaRPr lang="en-US" dirty="0"/>
          </a:p>
        </p:txBody>
      </p:sp>
    </p:spTree>
    <p:extLst>
      <p:ext uri="{BB962C8B-B14F-4D97-AF65-F5344CB8AC3E}">
        <p14:creationId xmlns:p14="http://schemas.microsoft.com/office/powerpoint/2010/main" val="3274987473"/>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pPr>
                <a:defRPr/>
              </a:pPr>
              <a:t>‹#›</a:t>
            </a:fld>
            <a:endParaRPr lang="en-US"/>
          </a:p>
        </p:txBody>
      </p:sp>
    </p:spTree>
    <p:extLst>
      <p:ext uri="{BB962C8B-B14F-4D97-AF65-F5344CB8AC3E}">
        <p14:creationId xmlns:p14="http://schemas.microsoft.com/office/powerpoint/2010/main" val="34611746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pPr>
                <a:defRPr/>
              </a:pPr>
              <a:t>‹#›</a:t>
            </a:fld>
            <a:endParaRPr lang="en-US"/>
          </a:p>
        </p:txBody>
      </p:sp>
    </p:spTree>
    <p:extLst>
      <p:ext uri="{BB962C8B-B14F-4D97-AF65-F5344CB8AC3E}">
        <p14:creationId xmlns:p14="http://schemas.microsoft.com/office/powerpoint/2010/main" val="364393659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pPr>
                <a:defRPr/>
              </a:pPr>
              <a:t>‹#›</a:t>
            </a:fld>
            <a:endParaRPr lang="en-US"/>
          </a:p>
        </p:txBody>
      </p:sp>
    </p:spTree>
    <p:extLst>
      <p:ext uri="{BB962C8B-B14F-4D97-AF65-F5344CB8AC3E}">
        <p14:creationId xmlns:p14="http://schemas.microsoft.com/office/powerpoint/2010/main" val="403095390"/>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pPr>
                <a:defRPr/>
              </a:pPr>
              <a:t>‹#›</a:t>
            </a:fld>
            <a:endParaRPr lang="en-US"/>
          </a:p>
        </p:txBody>
      </p:sp>
    </p:spTree>
    <p:extLst>
      <p:ext uri="{BB962C8B-B14F-4D97-AF65-F5344CB8AC3E}">
        <p14:creationId xmlns:p14="http://schemas.microsoft.com/office/powerpoint/2010/main" val="256026078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pPr>
                <a:defRPr/>
              </a:pPr>
              <a:t>‹#›</a:t>
            </a:fld>
            <a:endParaRPr lang="en-US"/>
          </a:p>
        </p:txBody>
      </p:sp>
    </p:spTree>
    <p:extLst>
      <p:ext uri="{BB962C8B-B14F-4D97-AF65-F5344CB8AC3E}">
        <p14:creationId xmlns:p14="http://schemas.microsoft.com/office/powerpoint/2010/main" val="4051758156"/>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endParaRPr lang="en-US"/>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pPr>
                <a:defRPr/>
              </a:pPr>
              <a:t>‹#›</a:t>
            </a:fld>
            <a:endParaRPr lang="en-US"/>
          </a:p>
        </p:txBody>
      </p:sp>
    </p:spTree>
    <p:extLst>
      <p:ext uri="{BB962C8B-B14F-4D97-AF65-F5344CB8AC3E}">
        <p14:creationId xmlns:p14="http://schemas.microsoft.com/office/powerpoint/2010/main" val="2380839352"/>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pPr>
                <a:defRPr/>
              </a:pPr>
              <a:t>‹#›</a:t>
            </a:fld>
            <a:endParaRPr lang="en-US"/>
          </a:p>
        </p:txBody>
      </p:sp>
    </p:spTree>
    <p:extLst>
      <p:ext uri="{BB962C8B-B14F-4D97-AF65-F5344CB8AC3E}">
        <p14:creationId xmlns:p14="http://schemas.microsoft.com/office/powerpoint/2010/main" val="2983697941"/>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pPr>
                <a:defRPr/>
              </a:pPr>
              <a:t>‹#›</a:t>
            </a:fld>
            <a:endParaRPr lang="en-US"/>
          </a:p>
        </p:txBody>
      </p:sp>
    </p:spTree>
    <p:extLst>
      <p:ext uri="{BB962C8B-B14F-4D97-AF65-F5344CB8AC3E}">
        <p14:creationId xmlns:p14="http://schemas.microsoft.com/office/powerpoint/2010/main" val="2699916315"/>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pPr>
                <a:defRPr/>
              </a:pPr>
              <a:t>‹#›</a:t>
            </a:fld>
            <a:endParaRPr lang="en-US"/>
          </a:p>
        </p:txBody>
      </p:sp>
    </p:spTree>
    <p:extLst>
      <p:ext uri="{BB962C8B-B14F-4D97-AF65-F5344CB8AC3E}">
        <p14:creationId xmlns:p14="http://schemas.microsoft.com/office/powerpoint/2010/main" val="198847852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951910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pPr>
                <a:defRPr/>
              </a:pPr>
              <a:t>‹#›</a:t>
            </a:fld>
            <a:endParaRPr lang="en-US"/>
          </a:p>
        </p:txBody>
      </p:sp>
    </p:spTree>
    <p:extLst>
      <p:ext uri="{BB962C8B-B14F-4D97-AF65-F5344CB8AC3E}">
        <p14:creationId xmlns:p14="http://schemas.microsoft.com/office/powerpoint/2010/main" val="1413860797"/>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pPr>
                <a:defRPr/>
              </a:pPr>
              <a:t>‹#›</a:t>
            </a:fld>
            <a:endParaRPr lang="en-US"/>
          </a:p>
        </p:txBody>
      </p:sp>
    </p:spTree>
    <p:extLst>
      <p:ext uri="{BB962C8B-B14F-4D97-AF65-F5344CB8AC3E}">
        <p14:creationId xmlns:p14="http://schemas.microsoft.com/office/powerpoint/2010/main" val="1696094253"/>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F1EB1D4C-CA92-8943-9857-150F69A28476}" type="slidenum">
              <a:rPr lang="en-US" smtClean="0"/>
              <a:pPr>
                <a:defRPr/>
              </a:pPr>
              <a:t>‹#›</a:t>
            </a:fld>
            <a:endParaRPr lang="en-US" dirty="0"/>
          </a:p>
        </p:txBody>
      </p:sp>
    </p:spTree>
    <p:extLst>
      <p:ext uri="{BB962C8B-B14F-4D97-AF65-F5344CB8AC3E}">
        <p14:creationId xmlns:p14="http://schemas.microsoft.com/office/powerpoint/2010/main" val="1156545969"/>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3F2160CF-F1D9-734B-99C1-C126C755F827}" type="slidenum">
              <a:rPr lang="en-US" smtClean="0"/>
              <a:pPr>
                <a:defRPr/>
              </a:pPr>
              <a:t>‹#›</a:t>
            </a:fld>
            <a:endParaRPr lang="en-US" dirty="0"/>
          </a:p>
        </p:txBody>
      </p:sp>
    </p:spTree>
    <p:extLst>
      <p:ext uri="{BB962C8B-B14F-4D97-AF65-F5344CB8AC3E}">
        <p14:creationId xmlns:p14="http://schemas.microsoft.com/office/powerpoint/2010/main" val="3872723525"/>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30725"/>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C9ADBFE-261E-CE42-BD27-A3ACFEBC6D16}" type="slidenum">
              <a:rPr lang="en-US" smtClean="0"/>
              <a:pPr>
                <a:defRPr/>
              </a:pPr>
              <a:t>‹#›</a:t>
            </a:fld>
            <a:endParaRPr lang="en-US" dirty="0"/>
          </a:p>
        </p:txBody>
      </p:sp>
    </p:spTree>
    <p:extLst>
      <p:ext uri="{BB962C8B-B14F-4D97-AF65-F5344CB8AC3E}">
        <p14:creationId xmlns:p14="http://schemas.microsoft.com/office/powerpoint/2010/main" val="2730557510"/>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8"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9"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DDD5C7D-6F9E-D441-A6E4-9711C9B9EAD0}" type="slidenum">
              <a:rPr lang="en-US" smtClean="0"/>
              <a:pPr>
                <a:defRPr/>
              </a:pPr>
              <a:t>‹#›</a:t>
            </a:fld>
            <a:endParaRPr lang="en-US" dirty="0"/>
          </a:p>
        </p:txBody>
      </p:sp>
    </p:spTree>
    <p:extLst>
      <p:ext uri="{BB962C8B-B14F-4D97-AF65-F5344CB8AC3E}">
        <p14:creationId xmlns:p14="http://schemas.microsoft.com/office/powerpoint/2010/main" val="1532782139"/>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4"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5"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BE035E7B-B15D-CD45-9084-69F42CB4D9B0}" type="slidenum">
              <a:rPr lang="en-US" smtClean="0"/>
              <a:pPr>
                <a:defRPr/>
              </a:pPr>
              <a:t>‹#›</a:t>
            </a:fld>
            <a:endParaRPr lang="en-US" dirty="0"/>
          </a:p>
        </p:txBody>
      </p:sp>
    </p:spTree>
    <p:extLst>
      <p:ext uri="{BB962C8B-B14F-4D97-AF65-F5344CB8AC3E}">
        <p14:creationId xmlns:p14="http://schemas.microsoft.com/office/powerpoint/2010/main" val="3770019968"/>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3"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4"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0B329020-FFCC-5F4F-A898-7AD43BB4728D}" type="slidenum">
              <a:rPr lang="en-US" smtClean="0"/>
              <a:pPr>
                <a:defRPr/>
              </a:pPr>
              <a:t>‹#›</a:t>
            </a:fld>
            <a:endParaRPr lang="en-US" dirty="0"/>
          </a:p>
        </p:txBody>
      </p:sp>
    </p:spTree>
    <p:extLst>
      <p:ext uri="{BB962C8B-B14F-4D97-AF65-F5344CB8AC3E}">
        <p14:creationId xmlns:p14="http://schemas.microsoft.com/office/powerpoint/2010/main" val="2449910171"/>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9684C5A6-FBF2-BE47-A52C-634A0F6727BB}" type="slidenum">
              <a:rPr lang="en-US" smtClean="0"/>
              <a:pPr>
                <a:defRPr/>
              </a:pPr>
              <a:t>‹#›</a:t>
            </a:fld>
            <a:endParaRPr lang="en-US" dirty="0"/>
          </a:p>
        </p:txBody>
      </p:sp>
    </p:spTree>
    <p:extLst>
      <p:ext uri="{BB962C8B-B14F-4D97-AF65-F5344CB8AC3E}">
        <p14:creationId xmlns:p14="http://schemas.microsoft.com/office/powerpoint/2010/main" val="3964246826"/>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6"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7"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496027E5-F27B-9740-8BEC-D41EC8826B1C}" type="slidenum">
              <a:rPr lang="en-US" smtClean="0"/>
              <a:pPr>
                <a:defRPr/>
              </a:pPr>
              <a:t>‹#›</a:t>
            </a:fld>
            <a:endParaRPr lang="en-US" dirty="0"/>
          </a:p>
        </p:txBody>
      </p:sp>
    </p:spTree>
    <p:extLst>
      <p:ext uri="{BB962C8B-B14F-4D97-AF65-F5344CB8AC3E}">
        <p14:creationId xmlns:p14="http://schemas.microsoft.com/office/powerpoint/2010/main" val="41089478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143345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8E7E465A-3CFA-814A-8AD6-1BD50C4BCF82}" type="slidenum">
              <a:rPr lang="en-US" smtClean="0"/>
              <a:pPr>
                <a:defRPr/>
              </a:pPr>
              <a:t>‹#›</a:t>
            </a:fld>
            <a:endParaRPr lang="en-US" dirty="0"/>
          </a:p>
        </p:txBody>
      </p:sp>
    </p:spTree>
    <p:extLst>
      <p:ext uri="{BB962C8B-B14F-4D97-AF65-F5344CB8AC3E}">
        <p14:creationId xmlns:p14="http://schemas.microsoft.com/office/powerpoint/2010/main" val="679535799"/>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
          <p:cNvSpPr>
            <a:spLocks noGrp="1" noChangeArrowheads="1"/>
          </p:cNvSpPr>
          <p:nvPr>
            <p:ph type="dt" sz="half" idx="10"/>
          </p:nvPr>
        </p:nvSpPr>
        <p:spPr/>
        <p:txBody>
          <a:bodyPr/>
          <a:lstStyle>
            <a:lvl1pPr>
              <a:defRPr b="1" i="0">
                <a:latin typeface="Arial" panose="020B0604020202020204" pitchFamily="34" charset="0"/>
              </a:defRPr>
            </a:lvl1pPr>
          </a:lstStyle>
          <a:p>
            <a:pPr>
              <a:defRPr/>
            </a:pPr>
            <a:endParaRPr lang="en-US" dirty="0"/>
          </a:p>
        </p:txBody>
      </p:sp>
      <p:sp>
        <p:nvSpPr>
          <p:cNvPr id="5" name="Rectangle 13"/>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p>
        </p:txBody>
      </p:sp>
      <p:sp>
        <p:nvSpPr>
          <p:cNvPr id="6" name="Rectangle 14"/>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29B4992F-3A54-014F-851D-6B32DACE2F82}" type="slidenum">
              <a:rPr lang="en-US" smtClean="0"/>
              <a:pPr>
                <a:defRPr/>
              </a:pPr>
              <a:t>‹#›</a:t>
            </a:fld>
            <a:endParaRPr lang="en-US" dirty="0"/>
          </a:p>
        </p:txBody>
      </p:sp>
    </p:spTree>
    <p:extLst>
      <p:ext uri="{BB962C8B-B14F-4D97-AF65-F5344CB8AC3E}">
        <p14:creationId xmlns:p14="http://schemas.microsoft.com/office/powerpoint/2010/main" val="4027617985"/>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eaLnBrk="1" hangingPunct="1">
              <a:defRPr b="1" i="0">
                <a:latin typeface="Arial" panose="020B0604020202020204" pitchFamily="34" charset="0"/>
              </a:defRPr>
            </a:lvl1pPr>
          </a:lstStyle>
          <a:p>
            <a:pPr>
              <a:defRPr/>
            </a:pPr>
            <a:endParaRPr lang="en-US" dirty="0"/>
          </a:p>
        </p:txBody>
      </p:sp>
      <p:sp>
        <p:nvSpPr>
          <p:cNvPr id="5" name="Rectangle 5"/>
          <p:cNvSpPr>
            <a:spLocks noGrp="1" noChangeArrowheads="1"/>
          </p:cNvSpPr>
          <p:nvPr>
            <p:ph type="ftr" sz="quarter" idx="11"/>
          </p:nvPr>
        </p:nvSpPr>
        <p:spPr/>
        <p:txBody>
          <a:bodyPr/>
          <a:lstStyle>
            <a:lvl1pPr eaLnBrk="1" hangingPunct="1">
              <a:defRPr b="1" i="0">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2"/>
          </p:nvPr>
        </p:nvSpPr>
        <p:spPr/>
        <p:txBody>
          <a:bodyPr/>
          <a:lstStyle>
            <a:lvl1pPr eaLnBrk="1" hangingPunct="1">
              <a:defRPr b="1" i="0">
                <a:latin typeface="Arial" panose="020B0604020202020204" pitchFamily="34" charset="0"/>
              </a:defRPr>
            </a:lvl1pPr>
          </a:lstStyle>
          <a:p>
            <a:fld id="{55399309-1E73-9E4F-AC70-E9B9447B9298}" type="slidenum">
              <a:rPr lang="en-US" smtClean="0"/>
              <a:pPr/>
              <a:t>‹#›</a:t>
            </a:fld>
            <a:endParaRPr lang="en-US" dirty="0"/>
          </a:p>
        </p:txBody>
      </p:sp>
    </p:spTree>
    <p:extLst>
      <p:ext uri="{BB962C8B-B14F-4D97-AF65-F5344CB8AC3E}">
        <p14:creationId xmlns:p14="http://schemas.microsoft.com/office/powerpoint/2010/main" val="16609968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08260212"/>
      </p:ext>
    </p:extLst>
  </p:cSld>
  <p:clrMapOvr>
    <a:masterClrMapping/>
  </p:clrMapOvr>
  <p:transition>
    <p:wheel spokes="0"/>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8776693"/>
      </p:ext>
    </p:extLst>
  </p:cSld>
  <p:clrMapOvr>
    <a:masterClrMapping/>
  </p:clrMapOvr>
  <p:transition>
    <p:wheel spokes="0"/>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71488812"/>
      </p:ext>
    </p:extLst>
  </p:cSld>
  <p:clrMapOvr>
    <a:masterClrMapping/>
  </p:clrMapOvr>
  <p:transition>
    <p:wheel spokes="0"/>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094049"/>
      </p:ext>
    </p:extLst>
  </p:cSld>
  <p:clrMapOvr>
    <a:masterClrMapping/>
  </p:clrMapOvr>
  <p:transition>
    <p:wheel spokes="0"/>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620145"/>
      </p:ext>
    </p:extLst>
  </p:cSld>
  <p:clrMapOvr>
    <a:masterClrMapping/>
  </p:clrMapOvr>
  <p:transition>
    <p:wheel spokes="0"/>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949080869"/>
      </p:ext>
    </p:extLst>
  </p:cSld>
  <p:clrMapOvr>
    <a:masterClrMapping/>
  </p:clrMapOvr>
  <p:transition>
    <p:wheel spokes="0"/>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498103"/>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7726152"/>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8370064"/>
      </p:ext>
    </p:extLst>
  </p:cSld>
  <p:clrMapOvr>
    <a:masterClrMapping/>
  </p:clrMapOvr>
  <p:transition>
    <p:wheel spokes="0"/>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1332108"/>
      </p:ext>
    </p:extLst>
  </p:cSld>
  <p:clrMapOvr>
    <a:masterClrMapping/>
  </p:clrMapOvr>
  <p:transition>
    <p:wheel spokes="0"/>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5095082"/>
      </p:ext>
    </p:extLst>
  </p:cSld>
  <p:clrMapOvr>
    <a:masterClrMapping/>
  </p:clrMapOvr>
  <p:transition>
    <p:wheel spokes="0"/>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2122316"/>
      </p:ext>
    </p:extLst>
  </p:cSld>
  <p:clrMapOvr>
    <a:masterClrMapping/>
  </p:clrMapOvr>
  <p:transition>
    <p:wheel spokes="0"/>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sp>
        <p:nvSpPr>
          <p:cNvPr id="546818" name="Rectangle 2"/>
          <p:cNvSpPr>
            <a:spLocks noGrp="1" noChangeArrowheads="1"/>
          </p:cNvSpPr>
          <p:nvPr>
            <p:ph type="ctrTitle"/>
          </p:nvPr>
        </p:nvSpPr>
        <p:spPr>
          <a:xfrm>
            <a:off x="2895600" y="1371600"/>
            <a:ext cx="5867400" cy="2286000"/>
          </a:xfrm>
        </p:spPr>
        <p:txBody>
          <a:bodyPr/>
          <a:lstStyle>
            <a:lvl1pPr>
              <a:defRPr sz="4500" b="1" i="0">
                <a:latin typeface="Arial" panose="020B0604020202020204" pitchFamily="34" charset="0"/>
              </a:defRPr>
            </a:lvl1pPr>
          </a:lstStyle>
          <a:p>
            <a:r>
              <a:rPr lang="en-US" dirty="0"/>
              <a:t>Click to edit Master title style</a:t>
            </a:r>
          </a:p>
        </p:txBody>
      </p:sp>
      <p:sp>
        <p:nvSpPr>
          <p:cNvPr id="546819" name="Rectangle 3"/>
          <p:cNvSpPr>
            <a:spLocks noGrp="1" noChangeArrowheads="1"/>
          </p:cNvSpPr>
          <p:nvPr>
            <p:ph type="subTitle" idx="1"/>
          </p:nvPr>
        </p:nvSpPr>
        <p:spPr>
          <a:xfrm>
            <a:off x="2971800" y="4267200"/>
            <a:ext cx="5791200" cy="1447800"/>
          </a:xfrm>
        </p:spPr>
        <p:txBody>
          <a:bodyPr/>
          <a:lstStyle>
            <a:lvl1pPr marL="0" indent="0">
              <a:buFont typeface="Wingdings" pitchFamily="-108" charset="2"/>
              <a:buNone/>
              <a:defRPr sz="2600" b="1" i="0">
                <a:latin typeface="Arial" panose="020B0604020202020204" pitchFamily="34" charset="0"/>
              </a:defRPr>
            </a:lvl1pPr>
          </a:lstStyle>
          <a:p>
            <a:r>
              <a:rPr lang="en-US" dirty="0"/>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21" name="Rectangle 5"/>
          <p:cNvSpPr>
            <a:spLocks noGrp="1" noChangeArrowheads="1"/>
          </p:cNvSpPr>
          <p:nvPr>
            <p:ph type="ftr" sz="quarter" idx="11"/>
          </p:nvPr>
        </p:nvSpPr>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22" name="Rectangle 6"/>
          <p:cNvSpPr>
            <a:spLocks noGrp="1" noChangeArrowheads="1"/>
          </p:cNvSpPr>
          <p:nvPr>
            <p:ph type="sldNum" sz="quarter" idx="12"/>
          </p:nvPr>
        </p:nvSpPr>
        <p:spPr/>
        <p:txBody>
          <a:bodyPr/>
          <a:lstStyle>
            <a:lvl1pPr>
              <a:defRPr b="1" i="0">
                <a:latin typeface="Arial" panose="020B0604020202020204" pitchFamily="34" charset="0"/>
              </a:defRPr>
            </a:lvl1pPr>
          </a:lstStyle>
          <a:p>
            <a:pPr>
              <a:defRPr/>
            </a:pPr>
            <a:fld id="{1206FDC4-FC74-0243-B5ED-C81808B78394}" type="slidenum">
              <a:rPr lang="zh-CN" altLang="en-US" smtClean="0">
                <a:solidFill>
                  <a:srgbClr val="FFFFFF"/>
                </a:solidFill>
              </a:rPr>
              <a:pPr>
                <a:defRPr/>
              </a:pPr>
              <a:t>‹#›</a:t>
            </a:fld>
            <a:endParaRPr lang="en-US" altLang="zh-CN" dirty="0">
              <a:solidFill>
                <a:srgbClr val="FFFFFF"/>
              </a:solidFill>
            </a:endParaRPr>
          </a:p>
        </p:txBody>
      </p:sp>
    </p:spTree>
    <p:extLst>
      <p:ext uri="{BB962C8B-B14F-4D97-AF65-F5344CB8AC3E}">
        <p14:creationId xmlns:p14="http://schemas.microsoft.com/office/powerpoint/2010/main" val="8460434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A6EAB1A1-A096-A44D-8494-F98AA43219EF}"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9305254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97D2974-6F4B-CE44-9E13-241DFC6F1DEB}"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84536367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57800" y="1981200"/>
            <a:ext cx="3429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094BD49C-56E4-6941-99B0-CEF71E5E85C1}" type="slidenum">
              <a:rPr lang="zh-CN" altLang="en-US" smtClean="0">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1169587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8"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BCEA983B-0F93-AA4F-9B37-AEBB855A64B1}" type="slidenum">
              <a:rPr lang="zh-CN" altLang="en-US" smtClean="0">
                <a:solidFill>
                  <a:srgbClr val="FFFFFF"/>
                </a:solidFill>
              </a:rPr>
              <a:pPr>
                <a:defRPr/>
              </a:pPr>
              <a:t>‹#›</a:t>
            </a:fld>
            <a:endParaRPr lang="en-US" altLang="zh-CN" dirty="0">
              <a:solidFill>
                <a:srgbClr val="FFFFFF"/>
              </a:solidFill>
            </a:endParaRPr>
          </a:p>
        </p:txBody>
      </p:sp>
      <p:sp>
        <p:nvSpPr>
          <p:cNvPr id="9"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979283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4"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14A10FEB-7063-8D4A-BD4F-546D8FA287BA}" type="slidenum">
              <a:rPr lang="zh-CN" altLang="en-US" smtClean="0">
                <a:solidFill>
                  <a:srgbClr val="FFFFFF"/>
                </a:solidFill>
              </a:rPr>
              <a:pPr>
                <a:defRPr/>
              </a:pPr>
              <a:t>‹#›</a:t>
            </a:fld>
            <a:endParaRPr lang="en-US" altLang="zh-CN" dirty="0">
              <a:solidFill>
                <a:srgbClr val="FFFFFF"/>
              </a:solidFill>
            </a:endParaRPr>
          </a:p>
        </p:txBody>
      </p:sp>
      <p:sp>
        <p:nvSpPr>
          <p:cNvPr id="5"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1023487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42826"/>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3"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15EFE118-CBBF-F443-B864-51E3EA8D1E07}" type="slidenum">
              <a:rPr lang="zh-CN" altLang="en-US" smtClean="0">
                <a:solidFill>
                  <a:srgbClr val="FFFFFF"/>
                </a:solidFill>
              </a:rPr>
              <a:pPr>
                <a:defRPr/>
              </a:pPr>
              <a:t>‹#›</a:t>
            </a:fld>
            <a:endParaRPr lang="en-US" altLang="zh-CN" dirty="0">
              <a:solidFill>
                <a:srgbClr val="FFFFFF"/>
              </a:solidFill>
            </a:endParaRPr>
          </a:p>
        </p:txBody>
      </p:sp>
      <p:sp>
        <p:nvSpPr>
          <p:cNvPr id="4"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21571897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5AA77EE8-D970-D34D-9648-01B3C22D7753}" type="slidenum">
              <a:rPr lang="zh-CN" altLang="en-US" smtClean="0">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302766136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6"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917DA995-9602-9747-999B-6870CFCF3D7A}" type="slidenum">
              <a:rPr lang="zh-CN" altLang="en-US" smtClean="0">
                <a:solidFill>
                  <a:srgbClr val="FFFFFF"/>
                </a:solidFill>
              </a:rPr>
              <a:pPr>
                <a:defRPr/>
              </a:pPr>
              <a:t>‹#›</a:t>
            </a:fld>
            <a:endParaRPr lang="en-US" altLang="zh-CN" dirty="0">
              <a:solidFill>
                <a:srgbClr val="FFFFFF"/>
              </a:solidFill>
            </a:endParaRPr>
          </a:p>
        </p:txBody>
      </p:sp>
      <p:sp>
        <p:nvSpPr>
          <p:cNvPr id="7"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44482407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0D859D2D-9F9F-284D-96B1-F95E8C07FB78}"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316878683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ftr" sz="quarter" idx="10"/>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
        <p:nvSpPr>
          <p:cNvPr id="5" name="Rectangle 5"/>
          <p:cNvSpPr>
            <a:spLocks noGrp="1" noChangeArrowheads="1"/>
          </p:cNvSpPr>
          <p:nvPr>
            <p:ph type="sldNum" sz="quarter" idx="11"/>
          </p:nvPr>
        </p:nvSpPr>
        <p:spPr>
          <a:ln/>
        </p:spPr>
        <p:txBody>
          <a:bodyPr/>
          <a:lstStyle>
            <a:lvl1pPr>
              <a:defRPr b="1" i="0">
                <a:latin typeface="Arial" panose="020B0604020202020204" pitchFamily="34" charset="0"/>
              </a:defRPr>
            </a:lvl1pPr>
          </a:lstStyle>
          <a:p>
            <a:pPr>
              <a:defRPr/>
            </a:pPr>
            <a:fld id="{39D5093F-7689-E647-B8B6-440DE4EF9682}" type="slidenum">
              <a:rPr lang="zh-CN" altLang="en-US" smtClean="0">
                <a:solidFill>
                  <a:srgbClr val="FFFFFF"/>
                </a:solidFill>
              </a:rPr>
              <a:pPr>
                <a:defRPr/>
              </a:pPr>
              <a:t>‹#›</a:t>
            </a:fld>
            <a:endParaRPr lang="en-US" altLang="zh-CN" dirty="0">
              <a:solidFill>
                <a:srgbClr val="FFFFFF"/>
              </a:solidFill>
            </a:endParaRPr>
          </a:p>
        </p:txBody>
      </p:sp>
      <p:sp>
        <p:nvSpPr>
          <p:cNvPr id="6" name="Rectangle 22"/>
          <p:cNvSpPr>
            <a:spLocks noGrp="1" noChangeArrowheads="1"/>
          </p:cNvSpPr>
          <p:nvPr>
            <p:ph type="dt" sz="half" idx="12"/>
          </p:nvPr>
        </p:nvSpPr>
        <p:spPr>
          <a:ln/>
        </p:spPr>
        <p:txBody>
          <a:bodyPr/>
          <a:lstStyle>
            <a:lvl1pPr>
              <a:defRPr b="1" i="0">
                <a:latin typeface="Arial" panose="020B0604020202020204" pitchFamily="34" charset="0"/>
              </a:defRPr>
            </a:lvl1pPr>
          </a:lstStyle>
          <a:p>
            <a:pPr>
              <a:defRPr/>
            </a:pPr>
            <a:endParaRPr lang="en-US" dirty="0">
              <a:solidFill>
                <a:srgbClr val="FFFFFF"/>
              </a:solidFill>
            </a:endParaRPr>
          </a:p>
        </p:txBody>
      </p:sp>
    </p:spTree>
    <p:extLst>
      <p:ext uri="{BB962C8B-B14F-4D97-AF65-F5344CB8AC3E}">
        <p14:creationId xmlns:p14="http://schemas.microsoft.com/office/powerpoint/2010/main" val="287379001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135624"/>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b="1" i="0">
                <a:latin typeface="Arial" panose="020B0604020202020204" pitchFamily="34" charset="0"/>
              </a:defRPr>
            </a:lvl1pPr>
          </a:lstStyle>
          <a:p>
            <a:r>
              <a:rPr lang="en-US" dirty="0"/>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latin typeface="Times New Roman"/>
              </a:rPr>
              <a:pPr>
                <a:defRPr/>
              </a:pPr>
              <a:t>‹#›</a:t>
            </a:fld>
            <a:endParaRPr lang="en-US" altLang="zh-CN">
              <a:latin typeface="Times New Roman"/>
            </a:endParaRPr>
          </a:p>
        </p:txBody>
      </p:sp>
    </p:spTree>
    <p:extLst>
      <p:ext uri="{BB962C8B-B14F-4D97-AF65-F5344CB8AC3E}">
        <p14:creationId xmlns:p14="http://schemas.microsoft.com/office/powerpoint/2010/main" val="41542450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37251563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25976222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913659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953064"/>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17891833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61194733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6904997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58192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222087939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332070128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latin typeface="Times New Roman"/>
              </a:rPr>
              <a:pPr>
                <a:defRPr/>
              </a:pPr>
              <a:t>‹#›</a:t>
            </a:fld>
            <a:endParaRPr lang="en-US" altLang="zh-CN">
              <a:solidFill>
                <a:srgbClr val="003300"/>
              </a:solidFill>
              <a:latin typeface="Times New Roman"/>
            </a:endParaRPr>
          </a:p>
        </p:txBody>
      </p:sp>
    </p:spTree>
    <p:extLst>
      <p:ext uri="{BB962C8B-B14F-4D97-AF65-F5344CB8AC3E}">
        <p14:creationId xmlns:p14="http://schemas.microsoft.com/office/powerpoint/2010/main" val="40676859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785411" name="Rectangle 3"/>
          <p:cNvSpPr>
            <a:spLocks noGrp="1" noChangeArrowheads="1"/>
          </p:cNvSpPr>
          <p:nvPr>
            <p:ph type="ctrTitle"/>
          </p:nvPr>
        </p:nvSpPr>
        <p:spPr>
          <a:xfrm>
            <a:off x="914400" y="838200"/>
            <a:ext cx="7772400" cy="1143000"/>
          </a:xfrm>
        </p:spPr>
        <p:txBody>
          <a:bodyPr/>
          <a:lstStyle>
            <a:lvl1pPr algn="r">
              <a:defRPr b="1" i="0">
                <a:latin typeface="Arial" panose="020B0604020202020204" pitchFamily="34" charset="0"/>
              </a:defRPr>
            </a:lvl1pPr>
          </a:lstStyle>
          <a:p>
            <a:r>
              <a:rPr lang="en-US" dirty="0"/>
              <a:t>Click to edit Master title style</a:t>
            </a:r>
          </a:p>
        </p:txBody>
      </p:sp>
      <p:sp>
        <p:nvSpPr>
          <p:cNvPr id="785412" name="Rectangle 4"/>
          <p:cNvSpPr>
            <a:spLocks noGrp="1" noChangeArrowheads="1"/>
          </p:cNvSpPr>
          <p:nvPr>
            <p:ph type="subTitle" idx="1"/>
          </p:nvPr>
        </p:nvSpPr>
        <p:spPr>
          <a:xfrm>
            <a:off x="2286000" y="2438400"/>
            <a:ext cx="6400800" cy="1752600"/>
          </a:xfrm>
        </p:spPr>
        <p:txBody>
          <a:bodyPr/>
          <a:lstStyle>
            <a:lvl1pPr marL="0" indent="0" algn="r">
              <a:buFont typeface="Wingdings" pitchFamily="-111" charset="2"/>
              <a:buNone/>
              <a:defRPr b="1" i="0">
                <a:latin typeface="Arial" panose="020B0604020202020204" pitchFamily="34" charset="0"/>
              </a:defRPr>
            </a:lvl1pPr>
          </a:lstStyle>
          <a:p>
            <a:r>
              <a:rPr lang="en-US" dirty="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73E67466-359E-2744-B2BE-AF7CD82036F1}" type="slidenum">
              <a:rPr lang="en-US"/>
              <a:pPr>
                <a:defRPr/>
              </a:pPr>
              <a:t>‹#›</a:t>
            </a:fld>
            <a:endParaRPr lang="en-US"/>
          </a:p>
        </p:txBody>
      </p:sp>
    </p:spTree>
    <p:extLst>
      <p:ext uri="{BB962C8B-B14F-4D97-AF65-F5344CB8AC3E}">
        <p14:creationId xmlns:p14="http://schemas.microsoft.com/office/powerpoint/2010/main" val="3365641821"/>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b="1" i="0">
                <a:latin typeface="Arial" panose="020B0604020202020204" pitchFamily="34" charset="0"/>
              </a:defRPr>
            </a:lvl1pPr>
          </a:lstStyle>
          <a:p>
            <a:r>
              <a:rPr lang="en-US" dirty="0"/>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b="1" i="0">
                <a:latin typeface="Arial" panose="020B0604020202020204" pitchFamily="34" charset="0"/>
              </a:defRPr>
            </a:lvl1pPr>
          </a:lstStyle>
          <a:p>
            <a:r>
              <a:rPr lang="en-US" dirty="0"/>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val="236925905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661295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3694307"/>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04100277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49438"/>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81661689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01370261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86499050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1088367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347846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01104346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47257185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82102534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11"/>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12"/>
          <p:cNvSpPr>
            <a:spLocks noGrp="1" noChangeArrowheads="1"/>
          </p:cNvSpPr>
          <p:nvPr>
            <p:ph type="sldNum" sz="quarter" idx="12"/>
          </p:nvPr>
        </p:nvSpPr>
        <p:spPr/>
        <p:txBody>
          <a:bodyPr/>
          <a:lstStyle>
            <a:lvl1pPr eaLnBrk="1" hangingPunct="1">
              <a:defRPr/>
            </a:lvl1pPr>
          </a:lstStyle>
          <a:p>
            <a:pPr>
              <a:defRPr/>
            </a:pPr>
            <a:fld id="{4BDA4503-5FE4-B149-BB3C-6405D80FA091}" type="slidenum">
              <a:rPr lang="en-US"/>
              <a:pPr>
                <a:defRPr/>
              </a:pPr>
              <a:t>‹#›</a:t>
            </a:fld>
            <a:endParaRPr lang="en-US"/>
          </a:p>
        </p:txBody>
      </p:sp>
    </p:spTree>
    <p:extLst>
      <p:ext uri="{BB962C8B-B14F-4D97-AF65-F5344CB8AC3E}">
        <p14:creationId xmlns:p14="http://schemas.microsoft.com/office/powerpoint/2010/main" val="580882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4622802"/>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47337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1055ADDB-A6C1-7941-B6E8-FFA8105F2A97}"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1829414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7A561F94-917D-8D47-B423-1496A9622EB3}"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72230176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542F4358-94EE-9F42-AB35-66131054E6DF}"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7495168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8"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9" name="Rectangle 102"/>
          <p:cNvSpPr>
            <a:spLocks noGrp="1" noChangeArrowheads="1"/>
          </p:cNvSpPr>
          <p:nvPr>
            <p:ph type="sldNum" sz="quarter" idx="12"/>
          </p:nvPr>
        </p:nvSpPr>
        <p:spPr/>
        <p:txBody>
          <a:bodyPr/>
          <a:lstStyle>
            <a:lvl1pPr>
              <a:defRPr/>
            </a:lvl1pPr>
          </a:lstStyle>
          <a:p>
            <a:pPr>
              <a:defRPr/>
            </a:pPr>
            <a:fld id="{A095053C-DA46-9041-A9C0-5DA6D6458BB1}"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6818936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4"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5" name="Rectangle 102"/>
          <p:cNvSpPr>
            <a:spLocks noGrp="1" noChangeArrowheads="1"/>
          </p:cNvSpPr>
          <p:nvPr>
            <p:ph type="sldNum" sz="quarter" idx="12"/>
          </p:nvPr>
        </p:nvSpPr>
        <p:spPr/>
        <p:txBody>
          <a:bodyPr/>
          <a:lstStyle>
            <a:lvl1pPr>
              <a:defRPr/>
            </a:lvl1pPr>
          </a:lstStyle>
          <a:p>
            <a:pPr>
              <a:defRPr/>
            </a:pPr>
            <a:fld id="{23FC9CD5-40BA-3B42-A5D7-EADFE4BC508D}"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16776165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3"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4" name="Rectangle 102"/>
          <p:cNvSpPr>
            <a:spLocks noGrp="1" noChangeArrowheads="1"/>
          </p:cNvSpPr>
          <p:nvPr>
            <p:ph type="sldNum" sz="quarter" idx="12"/>
          </p:nvPr>
        </p:nvSpPr>
        <p:spPr/>
        <p:txBody>
          <a:bodyPr/>
          <a:lstStyle>
            <a:lvl1pPr>
              <a:defRPr/>
            </a:lvl1pPr>
          </a:lstStyle>
          <a:p>
            <a:pPr>
              <a:defRPr/>
            </a:pPr>
            <a:fld id="{7E53BB62-08EC-E947-9BA4-440B83E26DB2}"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67348586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303C5D19-8B21-E64D-BEE7-C00895EDE176}"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3770288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86FE3641-5C81-5145-8878-4725E7AB6932}"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92540472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4021B77F-AF4A-B542-8E22-FB53C144C6A1}"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82288822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E61B85B5-A18E-154A-92D1-6B9FDD2EF570}"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135328282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MS PGothic"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b="1" i="0">
                <a:latin typeface="Arial" panose="020B0604020202020204" pitchFamily="34" charset="0"/>
                <a:cs typeface="ＭＳ Ｐゴシック" charset="0"/>
              </a:defRPr>
            </a:lvl1pPr>
          </a:lstStyle>
          <a:p>
            <a:pPr>
              <a:defRPr/>
            </a:pPr>
            <a:fld id="{8590F162-60F8-2C44-B177-D27D8F2100F7}" type="slidenum">
              <a:rPr lang="zh-CN" altLang="en-US" smtClean="0"/>
              <a:pPr>
                <a:defRPr/>
              </a:pPr>
              <a:t>‹#›</a:t>
            </a:fld>
            <a:endParaRPr lang="en-US" altLang="zh-CN" dirty="0"/>
          </a:p>
        </p:txBody>
      </p:sp>
    </p:spTree>
    <p:extLst>
      <p:ext uri="{BB962C8B-B14F-4D97-AF65-F5344CB8AC3E}">
        <p14:creationId xmlns:p14="http://schemas.microsoft.com/office/powerpoint/2010/main" val="137705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6DD5C5E8-CB2F-2F47-9FBF-DEFEE32C62D5}" type="slidenum">
              <a:rPr lang="zh-CN" altLang="en-US" smtClean="0"/>
              <a:pPr>
                <a:defRPr/>
              </a:pPr>
              <a:t>‹#›</a:t>
            </a:fld>
            <a:endParaRPr lang="en-US" altLang="zh-CN" dirty="0"/>
          </a:p>
        </p:txBody>
      </p:sp>
    </p:spTree>
    <p:extLst>
      <p:ext uri="{BB962C8B-B14F-4D97-AF65-F5344CB8AC3E}">
        <p14:creationId xmlns:p14="http://schemas.microsoft.com/office/powerpoint/2010/main" val="1706430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C3569AA-6105-7A4E-BF41-157A2CCBB526}" type="slidenum">
              <a:rPr lang="zh-CN" altLang="en-US" smtClean="0"/>
              <a:pPr>
                <a:defRPr/>
              </a:pPr>
              <a:t>‹#›</a:t>
            </a:fld>
            <a:endParaRPr lang="en-US" altLang="zh-CN" dirty="0"/>
          </a:p>
        </p:txBody>
      </p:sp>
    </p:spTree>
    <p:extLst>
      <p:ext uri="{BB962C8B-B14F-4D97-AF65-F5344CB8AC3E}">
        <p14:creationId xmlns:p14="http://schemas.microsoft.com/office/powerpoint/2010/main" val="4163027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E9E5AA4B-9D9F-3044-9979-A2DC7FD1005A}" type="slidenum">
              <a:rPr lang="zh-CN" altLang="en-US" smtClean="0"/>
              <a:pPr>
                <a:defRPr/>
              </a:pPr>
              <a:t>‹#›</a:t>
            </a:fld>
            <a:endParaRPr lang="en-US" altLang="zh-CN" dirty="0"/>
          </a:p>
        </p:txBody>
      </p:sp>
    </p:spTree>
    <p:extLst>
      <p:ext uri="{BB962C8B-B14F-4D97-AF65-F5344CB8AC3E}">
        <p14:creationId xmlns:p14="http://schemas.microsoft.com/office/powerpoint/2010/main" val="37004388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p:txBody>
          <a:bodyPr/>
          <a:lstStyle>
            <a:lvl1pPr>
              <a:defRPr/>
            </a:lvl1pPr>
          </a:lstStyle>
          <a:p>
            <a:pPr>
              <a:defRPr/>
            </a:pPr>
            <a:endParaRPr lang="en-US"/>
          </a:p>
        </p:txBody>
      </p:sp>
      <p:sp>
        <p:nvSpPr>
          <p:cNvPr id="8" name="Rectangle 26"/>
          <p:cNvSpPr>
            <a:spLocks noGrp="1" noChangeArrowheads="1"/>
          </p:cNvSpPr>
          <p:nvPr>
            <p:ph type="ftr" sz="quarter" idx="11"/>
          </p:nvPr>
        </p:nvSpPr>
        <p:spPr/>
        <p:txBody>
          <a:bodyPr/>
          <a:lstStyle>
            <a:lvl1pPr>
              <a:defRPr/>
            </a:lvl1pPr>
          </a:lstStyle>
          <a:p>
            <a:pPr>
              <a:defRPr/>
            </a:pPr>
            <a:endParaRPr lang="en-US"/>
          </a:p>
        </p:txBody>
      </p:sp>
      <p:sp>
        <p:nvSpPr>
          <p:cNvPr id="9"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659E47C7-9481-5343-B908-A3771FBC279C}" type="slidenum">
              <a:rPr lang="zh-CN" altLang="en-US" smtClean="0"/>
              <a:pPr>
                <a:defRPr/>
              </a:pPr>
              <a:t>‹#›</a:t>
            </a:fld>
            <a:endParaRPr lang="en-US" altLang="zh-CN" dirty="0"/>
          </a:p>
        </p:txBody>
      </p:sp>
    </p:spTree>
    <p:extLst>
      <p:ext uri="{BB962C8B-B14F-4D97-AF65-F5344CB8AC3E}">
        <p14:creationId xmlns:p14="http://schemas.microsoft.com/office/powerpoint/2010/main" val="334568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p:txBody>
          <a:bodyPr/>
          <a:lstStyle>
            <a:lvl1pPr>
              <a:defRPr/>
            </a:lvl1pPr>
          </a:lstStyle>
          <a:p>
            <a:pPr>
              <a:defRPr/>
            </a:pPr>
            <a:endParaRPr lang="en-US"/>
          </a:p>
        </p:txBody>
      </p:sp>
      <p:sp>
        <p:nvSpPr>
          <p:cNvPr id="4" name="Rectangle 26"/>
          <p:cNvSpPr>
            <a:spLocks noGrp="1" noChangeArrowheads="1"/>
          </p:cNvSpPr>
          <p:nvPr>
            <p:ph type="ftr" sz="quarter" idx="11"/>
          </p:nvPr>
        </p:nvSpPr>
        <p:spPr/>
        <p:txBody>
          <a:bodyPr/>
          <a:lstStyle>
            <a:lvl1pPr>
              <a:defRPr/>
            </a:lvl1pPr>
          </a:lstStyle>
          <a:p>
            <a:pPr>
              <a:defRPr/>
            </a:pPr>
            <a:endParaRPr lang="en-US"/>
          </a:p>
        </p:txBody>
      </p:sp>
      <p:sp>
        <p:nvSpPr>
          <p:cNvPr id="5"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B2795C9-3092-E544-8E05-E85AAE363932}" type="slidenum">
              <a:rPr lang="zh-CN" altLang="en-US" smtClean="0"/>
              <a:pPr>
                <a:defRPr/>
              </a:pPr>
              <a:t>‹#›</a:t>
            </a:fld>
            <a:endParaRPr lang="en-US" altLang="zh-CN" dirty="0"/>
          </a:p>
        </p:txBody>
      </p:sp>
    </p:spTree>
    <p:extLst>
      <p:ext uri="{BB962C8B-B14F-4D97-AF65-F5344CB8AC3E}">
        <p14:creationId xmlns:p14="http://schemas.microsoft.com/office/powerpoint/2010/main" val="8999256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en-US"/>
          </a:p>
        </p:txBody>
      </p:sp>
      <p:sp>
        <p:nvSpPr>
          <p:cNvPr id="3" name="Rectangle 26"/>
          <p:cNvSpPr>
            <a:spLocks noGrp="1" noChangeArrowheads="1"/>
          </p:cNvSpPr>
          <p:nvPr>
            <p:ph type="ftr" sz="quarter" idx="11"/>
          </p:nvPr>
        </p:nvSpPr>
        <p:spPr/>
        <p:txBody>
          <a:bodyPr/>
          <a:lstStyle>
            <a:lvl1pPr>
              <a:defRPr/>
            </a:lvl1pPr>
          </a:lstStyle>
          <a:p>
            <a:pPr>
              <a:defRPr/>
            </a:pPr>
            <a:endParaRPr lang="en-US"/>
          </a:p>
        </p:txBody>
      </p:sp>
      <p:sp>
        <p:nvSpPr>
          <p:cNvPr id="4"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7C4CB841-8546-174D-9332-5F8618B0BA0A}" type="slidenum">
              <a:rPr lang="zh-CN" altLang="en-US" smtClean="0"/>
              <a:pPr>
                <a:defRPr/>
              </a:pPr>
              <a:t>‹#›</a:t>
            </a:fld>
            <a:endParaRPr lang="en-US" altLang="zh-CN" dirty="0"/>
          </a:p>
        </p:txBody>
      </p:sp>
    </p:spTree>
    <p:extLst>
      <p:ext uri="{BB962C8B-B14F-4D97-AF65-F5344CB8AC3E}">
        <p14:creationId xmlns:p14="http://schemas.microsoft.com/office/powerpoint/2010/main" val="324987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A05EE7C-92A3-B344-BCD8-7C55D3571D1D}" type="slidenum">
              <a:rPr lang="zh-CN" altLang="en-US" smtClean="0"/>
              <a:pPr>
                <a:defRPr/>
              </a:pPr>
              <a:t>‹#›</a:t>
            </a:fld>
            <a:endParaRPr lang="en-US" altLang="zh-CN" dirty="0"/>
          </a:p>
        </p:txBody>
      </p:sp>
    </p:spTree>
    <p:extLst>
      <p:ext uri="{BB962C8B-B14F-4D97-AF65-F5344CB8AC3E}">
        <p14:creationId xmlns:p14="http://schemas.microsoft.com/office/powerpoint/2010/main" val="1999229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7E4B8975-80F8-7543-BE57-9C7B008D0803}" type="slidenum">
              <a:rPr lang="zh-CN" altLang="en-US" smtClean="0"/>
              <a:pPr>
                <a:defRPr/>
              </a:pPr>
              <a:t>‹#›</a:t>
            </a:fld>
            <a:endParaRPr lang="en-US" altLang="zh-CN" dirty="0"/>
          </a:p>
        </p:txBody>
      </p:sp>
    </p:spTree>
    <p:extLst>
      <p:ext uri="{BB962C8B-B14F-4D97-AF65-F5344CB8AC3E}">
        <p14:creationId xmlns:p14="http://schemas.microsoft.com/office/powerpoint/2010/main" val="22799456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F9A118E3-3242-EA43-8CDB-FF10AA1E1B7E}" type="slidenum">
              <a:rPr lang="zh-CN" altLang="en-US" smtClean="0"/>
              <a:pPr>
                <a:defRPr/>
              </a:pPr>
              <a:t>‹#›</a:t>
            </a:fld>
            <a:endParaRPr lang="en-US" altLang="zh-CN" dirty="0"/>
          </a:p>
        </p:txBody>
      </p:sp>
    </p:spTree>
    <p:extLst>
      <p:ext uri="{BB962C8B-B14F-4D97-AF65-F5344CB8AC3E}">
        <p14:creationId xmlns:p14="http://schemas.microsoft.com/office/powerpoint/2010/main" val="2338638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0F9DF401-7863-974F-9FF2-9CCD87735D5E}" type="slidenum">
              <a:rPr lang="zh-CN" altLang="en-US" smtClean="0"/>
              <a:pPr>
                <a:defRPr/>
              </a:pPr>
              <a:t>‹#›</a:t>
            </a:fld>
            <a:endParaRPr lang="en-US" altLang="zh-CN" dirty="0"/>
          </a:p>
        </p:txBody>
      </p:sp>
    </p:spTree>
    <p:extLst>
      <p:ext uri="{BB962C8B-B14F-4D97-AF65-F5344CB8AC3E}">
        <p14:creationId xmlns:p14="http://schemas.microsoft.com/office/powerpoint/2010/main" val="35270696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ECB7B6B4-FD9F-2A44-9303-B5EE1854D19E}" type="slidenum">
              <a:rPr lang="zh-CN" altLang="en-US" smtClean="0"/>
              <a:pPr>
                <a:defRPr/>
              </a:pPr>
              <a:t>‹#›</a:t>
            </a:fld>
            <a:endParaRPr lang="en-US" altLang="zh-CN" dirty="0"/>
          </a:p>
        </p:txBody>
      </p:sp>
    </p:spTree>
    <p:extLst>
      <p:ext uri="{BB962C8B-B14F-4D97-AF65-F5344CB8AC3E}">
        <p14:creationId xmlns:p14="http://schemas.microsoft.com/office/powerpoint/2010/main" val="260858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D3B207B9-B3A2-0A40-B723-ED6A11A55548}" type="slidenum">
              <a:rPr lang="zh-CN" altLang="en-US" smtClean="0"/>
              <a:pPr>
                <a:defRPr/>
              </a:pPr>
              <a:t>‹#›</a:t>
            </a:fld>
            <a:endParaRPr lang="en-US" altLang="zh-CN" dirty="0"/>
          </a:p>
        </p:txBody>
      </p:sp>
    </p:spTree>
    <p:extLst>
      <p:ext uri="{BB962C8B-B14F-4D97-AF65-F5344CB8AC3E}">
        <p14:creationId xmlns:p14="http://schemas.microsoft.com/office/powerpoint/2010/main" val="2322210873"/>
      </p:ext>
    </p:extLst>
  </p:cSld>
  <p:clrMapOvr>
    <a:masterClrMapping/>
  </p:clrMapOvr>
  <p:transitio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DD28D8F4-39A3-8843-8973-54800E133AAE}" type="slidenum">
              <a:rPr lang="zh-CN" altLang="en-US" smtClean="0"/>
              <a:pPr>
                <a:defRPr/>
              </a:pPr>
              <a:t>‹#›</a:t>
            </a:fld>
            <a:endParaRPr lang="en-US" altLang="zh-CN" dirty="0"/>
          </a:p>
        </p:txBody>
      </p:sp>
    </p:spTree>
    <p:extLst>
      <p:ext uri="{BB962C8B-B14F-4D97-AF65-F5344CB8AC3E}">
        <p14:creationId xmlns:p14="http://schemas.microsoft.com/office/powerpoint/2010/main" val="926152501"/>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442EA30C-0CFC-5347-B222-9E8E2736BE7D}" type="slidenum">
              <a:rPr lang="zh-CN" altLang="en-US" smtClean="0"/>
              <a:pPr>
                <a:defRPr/>
              </a:pPr>
              <a:t>‹#›</a:t>
            </a:fld>
            <a:endParaRPr lang="en-US" altLang="zh-CN" dirty="0"/>
          </a:p>
        </p:txBody>
      </p:sp>
    </p:spTree>
    <p:extLst>
      <p:ext uri="{BB962C8B-B14F-4D97-AF65-F5344CB8AC3E}">
        <p14:creationId xmlns:p14="http://schemas.microsoft.com/office/powerpoint/2010/main" val="3745829844"/>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7F4462CC-9389-8C44-87FB-83D5789303C1}" type="slidenum">
              <a:rPr lang="zh-CN" altLang="en-US" smtClean="0"/>
              <a:pPr>
                <a:defRPr/>
              </a:pPr>
              <a:t>‹#›</a:t>
            </a:fld>
            <a:endParaRPr lang="en-US" altLang="zh-CN" dirty="0"/>
          </a:p>
        </p:txBody>
      </p:sp>
    </p:spTree>
    <p:extLst>
      <p:ext uri="{BB962C8B-B14F-4D97-AF65-F5344CB8AC3E}">
        <p14:creationId xmlns:p14="http://schemas.microsoft.com/office/powerpoint/2010/main" val="2198374537"/>
      </p:ext>
    </p:extLst>
  </p:cSld>
  <p:clrMapOvr>
    <a:masterClrMapping/>
  </p:clrMapOvr>
  <p:transitio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B50915A3-AEA5-A74F-A03C-FEAA5760EFCB}" type="slidenum">
              <a:rPr lang="zh-CN" altLang="en-US" smtClean="0"/>
              <a:pPr>
                <a:defRPr/>
              </a:pPr>
              <a:t>‹#›</a:t>
            </a:fld>
            <a:endParaRPr lang="en-US" altLang="zh-CN" dirty="0"/>
          </a:p>
        </p:txBody>
      </p:sp>
    </p:spTree>
    <p:extLst>
      <p:ext uri="{BB962C8B-B14F-4D97-AF65-F5344CB8AC3E}">
        <p14:creationId xmlns:p14="http://schemas.microsoft.com/office/powerpoint/2010/main" val="3369001491"/>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8607E244-3FAA-AF49-A160-886FD71F6B06}" type="slidenum">
              <a:rPr lang="zh-CN" altLang="en-US" smtClean="0"/>
              <a:pPr>
                <a:defRPr/>
              </a:pPr>
              <a:t>‹#›</a:t>
            </a:fld>
            <a:endParaRPr lang="en-US" altLang="zh-CN" dirty="0"/>
          </a:p>
        </p:txBody>
      </p:sp>
    </p:spTree>
    <p:extLst>
      <p:ext uri="{BB962C8B-B14F-4D97-AF65-F5344CB8AC3E}">
        <p14:creationId xmlns:p14="http://schemas.microsoft.com/office/powerpoint/2010/main" val="2017251872"/>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B604C3FE-1107-1943-A9DE-DE1801E2CBEA}" type="slidenum">
              <a:rPr lang="zh-CN" altLang="en-US" smtClean="0"/>
              <a:pPr>
                <a:defRPr/>
              </a:pPr>
              <a:t>‹#›</a:t>
            </a:fld>
            <a:endParaRPr lang="en-US" altLang="zh-CN" dirty="0"/>
          </a:p>
        </p:txBody>
      </p:sp>
    </p:spTree>
    <p:extLst>
      <p:ext uri="{BB962C8B-B14F-4D97-AF65-F5344CB8AC3E}">
        <p14:creationId xmlns:p14="http://schemas.microsoft.com/office/powerpoint/2010/main" val="4280094229"/>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E33C18AB-F2CA-474C-967E-5CCA8686E83D}" type="slidenum">
              <a:rPr lang="zh-CN" altLang="en-US" smtClean="0"/>
              <a:pPr>
                <a:defRPr/>
              </a:pPr>
              <a:t>‹#›</a:t>
            </a:fld>
            <a:endParaRPr lang="en-US" altLang="zh-CN" dirty="0"/>
          </a:p>
        </p:txBody>
      </p:sp>
    </p:spTree>
    <p:extLst>
      <p:ext uri="{BB962C8B-B14F-4D97-AF65-F5344CB8AC3E}">
        <p14:creationId xmlns:p14="http://schemas.microsoft.com/office/powerpoint/2010/main" val="2015870923"/>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5CEBF84C-05F6-D045-99F8-BAE9755175EA}" type="slidenum">
              <a:rPr lang="zh-CN" altLang="en-US" smtClean="0"/>
              <a:pPr>
                <a:defRPr/>
              </a:pPr>
              <a:t>‹#›</a:t>
            </a:fld>
            <a:endParaRPr lang="en-US" altLang="zh-CN" dirty="0"/>
          </a:p>
        </p:txBody>
      </p:sp>
    </p:spTree>
    <p:extLst>
      <p:ext uri="{BB962C8B-B14F-4D97-AF65-F5344CB8AC3E}">
        <p14:creationId xmlns:p14="http://schemas.microsoft.com/office/powerpoint/2010/main" val="2097665189"/>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DCF44292-E501-A043-9532-98EBA7C96CB5}" type="slidenum">
              <a:rPr lang="zh-CN" altLang="en-US" smtClean="0"/>
              <a:pPr>
                <a:defRPr/>
              </a:pPr>
              <a:t>‹#›</a:t>
            </a:fld>
            <a:endParaRPr lang="en-US" altLang="zh-CN" dirty="0"/>
          </a:p>
        </p:txBody>
      </p:sp>
    </p:spTree>
    <p:extLst>
      <p:ext uri="{BB962C8B-B14F-4D97-AF65-F5344CB8AC3E}">
        <p14:creationId xmlns:p14="http://schemas.microsoft.com/office/powerpoint/2010/main" val="3217240719"/>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9945D6E3-286B-BE49-92F7-F8F352045582}" type="slidenum">
              <a:rPr lang="zh-CN" altLang="en-US" smtClean="0"/>
              <a:pPr>
                <a:defRPr/>
              </a:pPr>
              <a:t>‹#›</a:t>
            </a:fld>
            <a:endParaRPr lang="en-US" altLang="zh-CN" dirty="0"/>
          </a:p>
        </p:txBody>
      </p:sp>
    </p:spTree>
    <p:extLst>
      <p:ext uri="{BB962C8B-B14F-4D97-AF65-F5344CB8AC3E}">
        <p14:creationId xmlns:p14="http://schemas.microsoft.com/office/powerpoint/2010/main" val="500023368"/>
      </p:ext>
    </p:extLst>
  </p:cSld>
  <p:clrMapOvr>
    <a:masterClrMapping/>
  </p:clrMapOvr>
  <p:transition spd="med">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i="0">
                <a:latin typeface="Arial" panose="020B0604020202020204" pitchFamily="34" charset="0"/>
                <a:cs typeface="ＭＳ Ｐゴシック" charset="0"/>
              </a:defRPr>
            </a:lvl1pPr>
          </a:lstStyle>
          <a:p>
            <a:pPr>
              <a:defRPr/>
            </a:pPr>
            <a:fld id="{F59D652C-B084-034E-8047-79444F608A5C}" type="slidenum">
              <a:rPr lang="zh-CN" altLang="en-US" smtClean="0"/>
              <a:pPr>
                <a:defRPr/>
              </a:pPr>
              <a:t>‹#›</a:t>
            </a:fld>
            <a:endParaRPr lang="en-US" altLang="zh-CN" dirty="0"/>
          </a:p>
        </p:txBody>
      </p:sp>
    </p:spTree>
    <p:extLst>
      <p:ext uri="{BB962C8B-B14F-4D97-AF65-F5344CB8AC3E}">
        <p14:creationId xmlns:p14="http://schemas.microsoft.com/office/powerpoint/2010/main" val="2713713313"/>
      </p:ext>
    </p:extLst>
  </p:cSld>
  <p:clrMapOvr>
    <a:masterClrMapping/>
  </p:clrMapOvr>
  <p:transition spd="med">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724118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473005"/>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97516205"/>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65943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9654385"/>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919987689"/>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807311"/>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774737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4537115"/>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675681"/>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91868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THE                                    </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b="1" i="0" dirty="0">
              <a:solidFill>
                <a:srgbClr val="FFFFFF"/>
              </a:solidFill>
              <a:latin typeface="Arial" panose="020B0604020202020204" pitchFamily="34"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01087110"/>
      </p:ext>
    </p:extLst>
  </p:cSld>
  <p:clrMapOvr>
    <a:masterClrMapping/>
  </p:clrMapOvr>
  <p:transition spd="med">
    <p:cu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ＭＳ Ｐゴシック"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0F586580-D67C-0443-832B-05778B4B0972}"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7150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FA222E9C-61D6-BA44-B3BF-A3A07A48BE98}"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8946379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47A52A59-C86E-0B4B-B446-34047382196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6596779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B610824E-3FB5-454E-94FC-1617E5AA3FE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7052454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336587E3-3BBF-9A4C-B623-093103BEC41B}"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7076050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3DB19D11-7288-7C42-9913-775AEDACB739}"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16340074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551483EE-6340-2C4B-A940-1BEFD45BF2D1}"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2398047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D4640DA7-9C9B-A349-9B46-BD8B997C0B7F}"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5685346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7B180FD8-0099-3F4D-9136-B25F32BDC142}"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148526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C9B4504C-B4D3-D341-AA22-110439EBBDA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3248819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295D590A-32E5-0D44-A960-58EDB7A61EED}"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954732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454D6C58-4FE8-CC42-831C-892DDF6E6D1D}"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976292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A1A57CF1-F170-3E4A-BD81-8677A420099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79859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1455411-ED0E-9348-8AD4-03082398EDC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56947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2A751C7-9EF2-E54F-BF5B-687F4AA7B9D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0131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0"/>
            <a:ext cx="3810000" cy="4114800"/>
          </a:xfrm>
        </p:spPr>
        <p:txBody>
          <a:bodyPr/>
          <a:lstStyle>
            <a:lvl1pPr>
              <a:defRPr sz="2800" b="1" i="0">
                <a:latin typeface="Arial" panose="020B0604020202020204" pitchFamily="34" charset="0"/>
              </a:defRPr>
            </a:lvl1pPr>
            <a:lvl2pPr>
              <a:defRPr sz="2400" b="1" i="0">
                <a:latin typeface="Arial" panose="020B0604020202020204" pitchFamily="34" charset="0"/>
              </a:defRPr>
            </a:lvl2pPr>
            <a:lvl3pPr>
              <a:defRPr sz="2000" b="1" i="0">
                <a:latin typeface="Arial" panose="020B0604020202020204" pitchFamily="34" charset="0"/>
              </a:defRPr>
            </a:lvl3pPr>
            <a:lvl4pPr>
              <a:defRPr sz="1800" b="1" i="0">
                <a:latin typeface="Arial" panose="020B0604020202020204" pitchFamily="34" charset="0"/>
              </a:defRPr>
            </a:lvl4pPr>
            <a:lvl5pPr>
              <a:defRPr sz="1800" b="1"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CFA302E3-6DEE-4A4A-8E45-FB171DB6754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5503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defRPr>
            </a:lvl1pPr>
            <a:lvl2pPr>
              <a:defRPr sz="2000" b="1" i="0">
                <a:latin typeface="Arial" panose="020B0604020202020204" pitchFamily="34" charset="0"/>
              </a:defRPr>
            </a:lvl2pPr>
            <a:lvl3pPr>
              <a:defRPr sz="1800" b="1" i="0">
                <a:latin typeface="Arial" panose="020B0604020202020204" pitchFamily="34" charset="0"/>
              </a:defRPr>
            </a:lvl3pPr>
            <a:lvl4pPr>
              <a:defRPr sz="1600" b="1" i="0">
                <a:latin typeface="Arial" panose="020B0604020202020204" pitchFamily="34" charset="0"/>
              </a:defRPr>
            </a:lvl4pPr>
            <a:lvl5pPr>
              <a:defRPr sz="1600" b="1"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990BF830-A05A-044D-9533-1D6CCEB74D8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2528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206273D1-FEEE-1444-8313-70F809931A6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820771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A1A5F25-FE39-8E4E-B712-8AB353A17A7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924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defRPr>
            </a:lvl1pPr>
            <a:lvl2pPr>
              <a:defRPr sz="2800" b="1" i="0">
                <a:latin typeface="Arial" panose="020B0604020202020204" pitchFamily="34" charset="0"/>
              </a:defRPr>
            </a:lvl2pPr>
            <a:lvl3pPr>
              <a:defRPr sz="2400" b="1" i="0">
                <a:latin typeface="Arial" panose="020B0604020202020204" pitchFamily="34" charset="0"/>
              </a:defRPr>
            </a:lvl3pPr>
            <a:lvl4pPr>
              <a:defRPr sz="2000" b="1" i="0">
                <a:latin typeface="Arial" panose="020B0604020202020204" pitchFamily="34" charset="0"/>
              </a:defRPr>
            </a:lvl4pPr>
            <a:lvl5pPr>
              <a:defRPr sz="2000" b="1"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8A4C80F1-EA9F-2340-B321-3798368910F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05536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51A012F2-4B47-CF4F-878E-07FAFBF6F28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44497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64802798-0286-2F45-999B-4A59A23F6B9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38705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b="1"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b="1" i="0">
                <a:latin typeface="Arial" panose="020B0604020202020204" pitchFamily="34" charset="0"/>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b="1" i="0">
                <a:latin typeface="Arial" panose="020B0604020202020204" pitchFamily="34" charset="0"/>
              </a:defRPr>
            </a:lvl1pPr>
          </a:lstStyle>
          <a:p>
            <a:pPr>
              <a:defRPr/>
            </a:pPr>
            <a:fld id="{E9E84B8F-839B-6547-A7D1-0483C33A245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612438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grpSp>
      <p:sp>
        <p:nvSpPr>
          <p:cNvPr id="4107" name="Rectangle 11"/>
          <p:cNvSpPr>
            <a:spLocks noGrp="1" noChangeArrowheads="1"/>
          </p:cNvSpPr>
          <p:nvPr>
            <p:ph type="ctrTitle" sz="quarter"/>
          </p:nvPr>
        </p:nvSpPr>
        <p:spPr>
          <a:xfrm>
            <a:off x="685800" y="1736725"/>
            <a:ext cx="7772400" cy="1920875"/>
          </a:xfrm>
        </p:spPr>
        <p:txBody>
          <a:bodyPr/>
          <a:lstStyle>
            <a:lvl1pPr>
              <a:defRPr sz="6000" b="1" i="0">
                <a:latin typeface="Arial" panose="020B0604020202020204" pitchFamily="34" charset="0"/>
                <a:cs typeface="Arial" panose="020B0604020202020204" pitchFamily="34" charset="0"/>
              </a:defRPr>
            </a:lvl1pPr>
          </a:lstStyle>
          <a:p>
            <a:r>
              <a:rPr lang="en-US" dirty="0"/>
              <a:t>Click to edit Master title style</a:t>
            </a:r>
          </a:p>
        </p:txBody>
      </p:sp>
      <p:sp>
        <p:nvSpPr>
          <p:cNvPr id="4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b="1" i="0">
                <a:latin typeface="Arial" panose="020B0604020202020204" pitchFamily="34" charset="0"/>
                <a:cs typeface="Arial" panose="020B0604020202020204" pitchFamily="34" charset="0"/>
              </a:defRPr>
            </a:lvl1pPr>
          </a:lstStyle>
          <a:p>
            <a:r>
              <a:rPr lang="en-US" dirty="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latin typeface="Garamond"/>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latin typeface="Garamond"/>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826CECD9-28BE-7E4E-B5F4-923261943CFA}" type="slidenum">
              <a:rPr lang="en-US">
                <a:solidFill>
                  <a:srgbClr val="FFFFFF"/>
                </a:solidFill>
                <a:latin typeface="Garamond"/>
              </a:rPr>
              <a:pPr/>
              <a:t>‹#›</a:t>
            </a:fld>
            <a:endParaRPr lang="en-US">
              <a:solidFill>
                <a:srgbClr val="FFFFFF"/>
              </a:solidFill>
              <a:latin typeface="Garamond"/>
            </a:endParaRPr>
          </a:p>
        </p:txBody>
      </p:sp>
    </p:spTree>
    <p:extLst>
      <p:ext uri="{BB962C8B-B14F-4D97-AF65-F5344CB8AC3E}">
        <p14:creationId xmlns:p14="http://schemas.microsoft.com/office/powerpoint/2010/main" val="26149279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60332130-8098-9E48-9883-DD6E83CC151F}"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4499922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B98314F2-8980-5945-87F3-2F370B4F1EB5}"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5022947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922460D7-9ABC-AB4F-A145-36250959B5CF}"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7412035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8" name="Rectangle 3"/>
          <p:cNvSpPr>
            <a:spLocks noGrp="1" noChangeArrowheads="1"/>
          </p:cNvSpPr>
          <p:nvPr>
            <p:ph type="sldNum" sz="quarter" idx="11"/>
          </p:nvPr>
        </p:nvSpPr>
        <p:spPr>
          <a:ln/>
        </p:spPr>
        <p:txBody>
          <a:bodyPr/>
          <a:lstStyle>
            <a:lvl1pPr>
              <a:defRPr/>
            </a:lvl1pPr>
          </a:lstStyle>
          <a:p>
            <a:fld id="{50FC72A1-31EC-E74F-AAE0-5FC44F1930B5}" type="slidenum">
              <a:rPr lang="en-US">
                <a:solidFill>
                  <a:srgbClr val="FFFFFF"/>
                </a:solidFill>
                <a:latin typeface="Garamond"/>
              </a:rPr>
              <a:pPr/>
              <a:t>‹#›</a:t>
            </a:fld>
            <a:endParaRPr lang="en-US">
              <a:solidFill>
                <a:srgbClr val="FFFFFF"/>
              </a:solidFill>
              <a:latin typeface="Garamond"/>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1010750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4" name="Rectangle 3"/>
          <p:cNvSpPr>
            <a:spLocks noGrp="1" noChangeArrowheads="1"/>
          </p:cNvSpPr>
          <p:nvPr>
            <p:ph type="sldNum" sz="quarter" idx="11"/>
          </p:nvPr>
        </p:nvSpPr>
        <p:spPr>
          <a:ln/>
        </p:spPr>
        <p:txBody>
          <a:bodyPr/>
          <a:lstStyle>
            <a:lvl1pPr>
              <a:defRPr/>
            </a:lvl1pPr>
          </a:lstStyle>
          <a:p>
            <a:fld id="{2E9E08BE-0C6D-B84A-A982-C32432023136}" type="slidenum">
              <a:rPr lang="en-US">
                <a:solidFill>
                  <a:srgbClr val="FFFFFF"/>
                </a:solidFill>
                <a:latin typeface="Garamond"/>
              </a:rPr>
              <a:pPr/>
              <a:t>‹#›</a:t>
            </a:fld>
            <a:endParaRPr lang="en-US">
              <a:solidFill>
                <a:srgbClr val="FFFFFF"/>
              </a:solidFill>
              <a:latin typeface="Garamond"/>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44269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theme" Target="../theme/theme13.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heme" Target="../theme/theme17.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9.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20.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image" Target="../media/image4.png"/><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theme" Target="../theme/theme22.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theme" Target="../theme/theme23.xml"/><Relationship Id="rId1" Type="http://schemas.openxmlformats.org/officeDocument/2006/relationships/slideLayout" Target="../slideLayouts/slideLayout22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4.pn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4.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5.xml"/><Relationship Id="rId1" Type="http://schemas.openxmlformats.org/officeDocument/2006/relationships/slideLayout" Target="../slideLayouts/slideLayout239.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3.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3.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2.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b="1" i="0">
          <a:solidFill>
            <a:schemeClr val="bg1"/>
          </a:solidFill>
          <a:latin typeface="Arial" panose="020B0604020202020204" pitchFamily="34" charset="0"/>
          <a:ea typeface="ＭＳ Ｐゴシック" pitchFamily="-108" charset="-128"/>
          <a:cs typeface="Arial" panose="020B0604020202020204" pitchFamily="34" charset="0"/>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i="0">
          <a:solidFill>
            <a:schemeClr val="bg1"/>
          </a:solidFill>
          <a:latin typeface="Arial" panose="020B0604020202020204" pitchFamily="34" charset="0"/>
          <a:ea typeface="ＭＳ Ｐゴシック" pitchFamily="-108" charset="-128"/>
          <a:cs typeface="Arial" panose="020B0604020202020204" pitchFamily="34" charset="0"/>
        </a:defRPr>
      </a:lvl1pPr>
      <a:lvl2pPr marL="742950" indent="-285750" algn="l" rtl="0" eaLnBrk="0" fontAlgn="base" hangingPunct="0">
        <a:spcBef>
          <a:spcPct val="20000"/>
        </a:spcBef>
        <a:spcAft>
          <a:spcPct val="0"/>
        </a:spcAft>
        <a:buChar char="–"/>
        <a:defRPr sz="2800" b="1" i="0">
          <a:solidFill>
            <a:schemeClr val="bg1"/>
          </a:solidFill>
          <a:latin typeface="Arial" panose="020B0604020202020204" pitchFamily="34" charset="0"/>
          <a:ea typeface="ＭＳ Ｐゴシック" pitchFamily="-112" charset="-128"/>
          <a:cs typeface="Arial" panose="020B0604020202020204" pitchFamily="34" charset="0"/>
        </a:defRPr>
      </a:lvl2pPr>
      <a:lvl3pPr marL="1143000" indent="-228600" algn="l" rtl="0" eaLnBrk="0" fontAlgn="base" hangingPunct="0">
        <a:spcBef>
          <a:spcPct val="20000"/>
        </a:spcBef>
        <a:spcAft>
          <a:spcPct val="0"/>
        </a:spcAft>
        <a:buChar char="•"/>
        <a:defRPr sz="2400" b="1" i="0">
          <a:solidFill>
            <a:schemeClr val="bg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Geneva" charset="-128"/>
          <a:cs typeface="Arial" panose="020B0604020202020204" pitchFamily="34" charset="0"/>
        </a:defRPr>
      </a:lvl4pPr>
      <a:lvl5pPr marL="2057400" indent="-228600" algn="l" rtl="0" eaLnBrk="0" fontAlgn="base" hangingPunct="0">
        <a:spcBef>
          <a:spcPct val="20000"/>
        </a:spcBef>
        <a:spcAft>
          <a:spcPct val="0"/>
        </a:spcAft>
        <a:buChar char="»"/>
        <a:defRPr sz="2000" b="1" i="0">
          <a:solidFill>
            <a:schemeClr val="bg1"/>
          </a:solidFill>
          <a:latin typeface="Arial" panose="020B0604020202020204" pitchFamily="34" charset="0"/>
          <a:ea typeface="ＭＳ Ｐゴシック" charset="-128"/>
          <a:cs typeface="Arial" panose="020B0604020202020204" pitchFamily="34" charset="0"/>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0">
                <a:effectLst>
                  <a:outerShdw blurRad="38100" dist="38100" dir="2700000" algn="tl">
                    <a:srgbClr val="000000"/>
                  </a:outerShdw>
                </a:effectLst>
                <a:latin typeface="Arial" panose="020B0604020202020204" pitchFamily="34" charset="0"/>
                <a:ea typeface="+mn-ea"/>
                <a:cs typeface="+mn-cs"/>
              </a:defRPr>
            </a:lvl1pPr>
          </a:lstStyle>
          <a:p>
            <a:pPr defTabSz="914400" fontAlgn="base">
              <a:spcBef>
                <a:spcPct val="0"/>
              </a:spcBef>
              <a:spcAft>
                <a:spcPct val="0"/>
              </a:spcAft>
              <a:defRPr/>
            </a:pPr>
            <a:endParaRPr lang="en-US" dirty="0">
              <a:solidFill>
                <a:srgbClr val="FFFFFF"/>
              </a:solidFill>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i="0">
                <a:effectLst>
                  <a:outerShdw blurRad="38100" dist="38100" dir="2700000" algn="tl">
                    <a:srgbClr val="000000"/>
                  </a:outerShdw>
                </a:effectLst>
                <a:latin typeface="Arial" panose="020B0604020202020204" pitchFamily="34" charset="0"/>
                <a:ea typeface="+mn-ea"/>
                <a:cs typeface="+mn-cs"/>
              </a:defRPr>
            </a:lvl1pPr>
          </a:lstStyle>
          <a:p>
            <a:pPr defTabSz="914400" fontAlgn="base">
              <a:spcBef>
                <a:spcPct val="0"/>
              </a:spcBef>
              <a:spcAft>
                <a:spcPct val="0"/>
              </a:spcAft>
              <a:defRPr/>
            </a:pPr>
            <a:endParaRPr lang="en-US" dirty="0">
              <a:solidFill>
                <a:srgbClr val="FFFFFF"/>
              </a:solidFill>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0">
                <a:effectLst>
                  <a:outerShdw blurRad="38100" dist="38100" dir="2700000" algn="tl">
                    <a:srgbClr val="000000"/>
                  </a:outerShdw>
                </a:effectLst>
                <a:latin typeface="Arial" panose="020B0604020202020204" pitchFamily="34" charset="0"/>
              </a:defRPr>
            </a:lvl1pPr>
          </a:lstStyle>
          <a:p>
            <a:pPr defTabSz="914400" fontAlgn="base">
              <a:spcBef>
                <a:spcPct val="0"/>
              </a:spcBef>
              <a:spcAft>
                <a:spcPct val="0"/>
              </a:spcAft>
              <a:defRPr/>
            </a:pPr>
            <a:fld id="{D85C9387-3A0B-4848-AF66-620769167564}" type="slidenum">
              <a:rPr lang="en-US" smtClean="0">
                <a:solidFill>
                  <a:srgbClr val="FFFFFF"/>
                </a:solidFill>
                <a:ea typeface="ＭＳ Ｐゴシック" charset="-128"/>
                <a:cs typeface="ＭＳ Ｐゴシック" charset="-128"/>
              </a:rPr>
              <a:pPr defTabSz="914400" fontAlgn="base">
                <a:spcBef>
                  <a:spcPct val="0"/>
                </a:spcBef>
                <a:spcAft>
                  <a:spcPct val="0"/>
                </a:spcAft>
                <a:defRPr/>
              </a:pPr>
              <a:t>‹#›</a:t>
            </a:fld>
            <a:endParaRPr lang="en-US" dirty="0">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337140874"/>
      </p:ext>
    </p:extLst>
  </p:cSld>
  <p:clrMap bg1="dk2" tx1="lt1" bg2="dk1" tx2="lt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2"/>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2"/>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2"/>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638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638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638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639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b="1" i="0" dirty="0">
                <a:latin typeface="Arial" panose="020B0604020202020204" pitchFamily="34" charset="0"/>
                <a:ea typeface="+mn-ea"/>
                <a:cs typeface="+mn-cs"/>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b="1" i="0" dirty="0">
                <a:latin typeface="Arial" panose="020B0604020202020204" pitchFamily="34" charset="0"/>
              </a:endParaRPr>
            </a:p>
          </p:txBody>
        </p:sp>
      </p:grpSp>
      <p:sp>
        <p:nvSpPr>
          <p:cNvPr id="1639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1639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39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1639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1639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effectLst>
                  <a:outerShdw blurRad="38100" dist="38100" dir="2700000" algn="tl">
                    <a:srgbClr val="000000"/>
                  </a:outerShdw>
                </a:effectLst>
                <a:latin typeface="Arial" panose="020B0604020202020204" pitchFamily="34" charset="0"/>
              </a:defRPr>
            </a:lvl1pPr>
          </a:lstStyle>
          <a:p>
            <a:pPr>
              <a:defRPr/>
            </a:pPr>
            <a:fld id="{7099D075-7D6D-024F-B45D-57035EFCA1A3}" type="slidenum">
              <a:rPr lang="en-US" smtClean="0"/>
              <a:pPr>
                <a:defRPr/>
              </a:pPr>
              <a:t>‹#›</a:t>
            </a:fld>
            <a:endParaRPr lang="en-US" dirty="0"/>
          </a:p>
        </p:txBody>
      </p:sp>
    </p:spTree>
    <p:extLst>
      <p:ext uri="{BB962C8B-B14F-4D97-AF65-F5344CB8AC3E}">
        <p14:creationId xmlns:p14="http://schemas.microsoft.com/office/powerpoint/2010/main" val="1719837648"/>
      </p:ext>
    </p:extLst>
  </p:cSld>
  <p:clrMap bg1="dk2" tx1="lt1" bg2="dk1"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advClick="0" advTm="5000"/>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a:defRPr/>
            </a:pPr>
            <a:fld id="{2DF8961B-EC1C-4B4C-B429-FA3BC992AB9F}" type="slidenum">
              <a:rPr lang="zh-CN" altLang="en-US"/>
              <a:pPr>
                <a:defRPr/>
              </a:pPr>
              <a:t>‹#›</a:t>
            </a:fld>
            <a:endParaRPr lang="en-US" altLang="zh-CN"/>
          </a:p>
        </p:txBody>
      </p:sp>
    </p:spTree>
    <p:extLst>
      <p:ext uri="{BB962C8B-B14F-4D97-AF65-F5344CB8AC3E}">
        <p14:creationId xmlns:p14="http://schemas.microsoft.com/office/powerpoint/2010/main" val="1654966199"/>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ransition spd="med">
    <p:randomBar dir="ver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S PGothic" charset="0"/>
          <a:cs typeface="MS PGothic"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S PGothic" charset="0"/>
          <a:cs typeface="MS PGothic"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S PGothic" charset="0"/>
          <a:cs typeface="MS PGothic"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charset="0"/>
          <a:cs typeface="Geneva"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131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41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a:defRPr/>
            </a:pPr>
            <a:fld id="{FEE1A245-E4A7-0D40-BAF3-3D7847B8ECF9}" type="slidenum">
              <a:rPr lang="en-US" smtClean="0"/>
              <a:pPr>
                <a:defRPr/>
              </a:pPr>
              <a:t>‹#›</a:t>
            </a:fld>
            <a:endParaRPr lang="en-US" dirty="0"/>
          </a:p>
        </p:txBody>
      </p:sp>
    </p:spTree>
    <p:extLst>
      <p:ext uri="{BB962C8B-B14F-4D97-AF65-F5344CB8AC3E}">
        <p14:creationId xmlns:p14="http://schemas.microsoft.com/office/powerpoint/2010/main" val="3878612035"/>
      </p:ext>
    </p:extLst>
  </p:cSld>
  <p:clrMap bg1="dk2" tx1="lt1" bg2="dk1"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b="1" i="0">
                <a:solidFill>
                  <a:srgbClr val="FFFFFF"/>
                </a:solidFill>
                <a:effectLst>
                  <a:outerShdw blurRad="38100" dist="38100" dir="2700000" algn="tl">
                    <a:srgbClr val="000000"/>
                  </a:outerShdw>
                </a:effectLst>
                <a:latin typeface="Arial" panose="020B0604020202020204" pitchFamily="34" charset="0"/>
                <a:ea typeface="+mn-ea"/>
                <a:cs typeface="+mn-cs"/>
              </a:defRPr>
            </a:lvl1pPr>
          </a:lstStyle>
          <a:p>
            <a:pPr defTabSz="914300" fontAlgn="base">
              <a:spcBef>
                <a:spcPct val="0"/>
              </a:spcBef>
              <a:spcAft>
                <a:spcPct val="0"/>
              </a:spcAft>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b="1" i="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dirty="0"/>
          </a:p>
        </p:txBody>
      </p:sp>
    </p:spTree>
    <p:extLst>
      <p:ext uri="{BB962C8B-B14F-4D97-AF65-F5344CB8AC3E}">
        <p14:creationId xmlns:p14="http://schemas.microsoft.com/office/powerpoint/2010/main" val="2112812396"/>
      </p:ext>
    </p:extLst>
  </p:cSld>
  <p:clrMap bg1="dk2" tx1="lt1" bg2="dk1" tx2="lt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79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1" i="0">
                <a:latin typeface="Arial" panose="020B0604020202020204" pitchFamily="34" charset="0"/>
                <a:ea typeface="+mn-ea"/>
                <a:cs typeface="+mn-cs"/>
              </a:defRPr>
            </a:lvl1pPr>
          </a:lstStyle>
          <a:p>
            <a:pPr>
              <a:defRPr/>
            </a:pPr>
            <a:endParaRPr lang="en-US" dirty="0"/>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i="0">
                <a:latin typeface="Arial" panose="020B0604020202020204" pitchFamily="34" charset="0"/>
                <a:ea typeface="+mn-ea"/>
                <a:cs typeface="+mn-cs"/>
              </a:defRPr>
            </a:lvl1pPr>
          </a:lstStyle>
          <a:p>
            <a:pPr>
              <a:defRPr/>
            </a:pPr>
            <a:endParaRPr lang="en-US" dirty="0"/>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i="0">
                <a:latin typeface="Arial" panose="020B0604020202020204" pitchFamily="34" charset="0"/>
                <a:ea typeface="Osaka" charset="-128"/>
                <a:cs typeface="Osaka" charset="-128"/>
              </a:defRPr>
            </a:lvl1pPr>
          </a:lstStyle>
          <a:p>
            <a:pPr>
              <a:defRPr/>
            </a:pPr>
            <a:fld id="{97F85D4B-202C-EE4D-B659-415DC71EC101}" type="slidenum">
              <a:rPr lang="en-US" smtClean="0"/>
              <a:pPr>
                <a:defRPr/>
              </a:pPr>
              <a:t>‹#›</a:t>
            </a:fld>
            <a:endParaRPr lang="en-US" dirty="0"/>
          </a:p>
        </p:txBody>
      </p:sp>
    </p:spTree>
    <p:extLst>
      <p:ext uri="{BB962C8B-B14F-4D97-AF65-F5344CB8AC3E}">
        <p14:creationId xmlns:p14="http://schemas.microsoft.com/office/powerpoint/2010/main" val="2959197051"/>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a:defRPr/>
            </a:pPr>
            <a:endParaRPr lang="en-US"/>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a:defRPr/>
            </a:pPr>
            <a:fld id="{DEE10659-F73D-554F-8DA6-62739EEB76A2}" type="slidenum">
              <a:rPr lang="en-US"/>
              <a:pPr>
                <a:defRPr/>
              </a:pPr>
              <a:t>‹#›</a:t>
            </a:fld>
            <a:endParaRPr lang="en-US"/>
          </a:p>
        </p:txBody>
      </p:sp>
    </p:spTree>
    <p:extLst>
      <p:ext uri="{BB962C8B-B14F-4D97-AF65-F5344CB8AC3E}">
        <p14:creationId xmlns:p14="http://schemas.microsoft.com/office/powerpoint/2010/main" val="3760172657"/>
      </p:ext>
    </p:extLst>
  </p:cSld>
  <p:clrMap bg1="dk2" tx1="lt1" bg2="dk1" tx2="lt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Times New Roman" pitchFamily="-112" charset="0"/>
                <a:ea typeface="+mn-ea"/>
                <a:cs typeface="+mn-cs"/>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a:defRPr/>
              </a:pPr>
              <a:endParaRPr lang="en-US" b="1" i="0" dirty="0">
                <a:latin typeface="Arial" panose="020B0604020202020204" pitchFamily="34" charset="0"/>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prstTxWarp prst="textNoShape">
                <a:avLst/>
              </a:prstTxWarp>
            </a:bodyPr>
            <a:lstStyle/>
            <a:p>
              <a:pPr>
                <a:defRPr/>
              </a:pPr>
              <a:endParaRPr lang="en-US" b="1" i="0" dirty="0">
                <a:latin typeface="Arial" panose="020B0604020202020204" pitchFamily="34" charset="0"/>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a:defRPr/>
              </a:pPr>
              <a:endParaRPr lang="en-US" b="1" i="0" dirty="0">
                <a:latin typeface="Arial" panose="020B0604020202020204" pitchFamily="34"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i="0">
                <a:effectLst>
                  <a:outerShdw blurRad="38100" dist="38100" dir="2700000" algn="tl">
                    <a:srgbClr val="000000"/>
                  </a:outerShdw>
                </a:effectLst>
                <a:latin typeface="Arial" panose="020B0604020202020204" pitchFamily="34" charset="0"/>
                <a:ea typeface="+mn-ea"/>
                <a:cs typeface="+mn-cs"/>
              </a:defRPr>
            </a:lvl1pPr>
          </a:lstStyle>
          <a:p>
            <a:pPr>
              <a:defRPr/>
            </a:pPr>
            <a:endParaRPr lang="en-US" dirty="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i="0">
                <a:effectLst>
                  <a:outerShdw blurRad="38100" dist="38100" dir="2700000" algn="tl">
                    <a:srgbClr val="000000"/>
                  </a:outerShdw>
                </a:effectLst>
                <a:latin typeface="Arial" panose="020B0604020202020204" pitchFamily="34" charset="0"/>
              </a:defRPr>
            </a:lvl1pPr>
          </a:lstStyle>
          <a:p>
            <a:pPr>
              <a:defRPr/>
            </a:pPr>
            <a:fld id="{D85C9387-3A0B-4848-AF66-620769167564}" type="slidenum">
              <a:rPr lang="en-US" smtClean="0"/>
              <a:pPr>
                <a:defRPr/>
              </a:pPr>
              <a:t>‹#›</a:t>
            </a:fld>
            <a:endParaRPr lang="en-US" dirty="0"/>
          </a:p>
        </p:txBody>
      </p:sp>
    </p:spTree>
    <p:extLst>
      <p:ext uri="{BB962C8B-B14F-4D97-AF65-F5344CB8AC3E}">
        <p14:creationId xmlns:p14="http://schemas.microsoft.com/office/powerpoint/2010/main" val="3991754012"/>
      </p:ext>
    </p:extLst>
  </p:cSld>
  <p:clrMap bg1="dk2" tx1="lt1" bg2="dk1"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Lst>
  <p:transition/>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2"/>
        <a:buChar char="l"/>
        <a:defRPr sz="32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2"/>
        <a:buChar char="l"/>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2"/>
        <a:buChar char="l"/>
        <a:defRPr sz="2400" b="1" i="0">
          <a:solidFill>
            <a:schemeClr val="tx1"/>
          </a:solidFill>
          <a:effectLst>
            <a:outerShdw blurRad="38100" dist="38100" dir="2700000" algn="tl">
              <a:srgbClr val="000000"/>
            </a:outerShdw>
          </a:effectLst>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2"/>
        <a:buChar char="l"/>
        <a:defRPr sz="2000" b="1" i="0">
          <a:solidFill>
            <a:schemeClr val="tx1"/>
          </a:solidFill>
          <a:effectLst>
            <a:outerShdw blurRad="38100" dist="38100" dir="2700000" algn="tl">
              <a:srgbClr val="000000"/>
            </a:outerShdw>
          </a:effectLst>
          <a:latin typeface="Arial" panose="020B0604020202020204" pitchFamily="34" charset="0"/>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p>
            <a:pPr lvl="0"/>
            <a:r>
              <a:rPr lang="en-US" dirty="0"/>
              <a:t>Click to edit Master title style</a:t>
            </a:r>
          </a:p>
        </p:txBody>
      </p:sp>
      <p:sp>
        <p:nvSpPr>
          <p:cNvPr id="2457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eaLnBrk="0" hangingPunct="0">
              <a:defRPr sz="1400" b="1" i="0">
                <a:solidFill>
                  <a:srgbClr val="000000"/>
                </a:solidFill>
                <a:latin typeface="Arial" panose="020B0604020202020204" pitchFamily="34" charset="0"/>
                <a:ea typeface="ＭＳ Ｐゴシック" pitchFamily="-105" charset="-128"/>
                <a:cs typeface="ＭＳ Ｐゴシック" pitchFamily="-105" charset="-128"/>
              </a:defRPr>
            </a:lvl1pPr>
          </a:lstStyle>
          <a:p>
            <a:pPr>
              <a:defRPr/>
            </a:pPr>
            <a:endParaRPr lang="en-US" dirty="0"/>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ctr" eaLnBrk="0" hangingPunct="0">
              <a:defRPr sz="1400" b="1" i="0">
                <a:solidFill>
                  <a:srgbClr val="000000"/>
                </a:solidFill>
                <a:latin typeface="Arial" panose="020B0604020202020204" pitchFamily="34" charset="0"/>
                <a:ea typeface="ＭＳ Ｐゴシック" pitchFamily="-105" charset="-128"/>
                <a:cs typeface="ＭＳ Ｐゴシック" pitchFamily="-105" charset="-128"/>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a:defRPr sz="1400" b="1" i="0">
                <a:solidFill>
                  <a:srgbClr val="000000"/>
                </a:solidFill>
                <a:latin typeface="Arial" panose="020B0604020202020204" pitchFamily="34" charset="0"/>
              </a:defRPr>
            </a:lvl1pPr>
          </a:lstStyle>
          <a:p>
            <a:pPr eaLnBrk="0" hangingPunct="0"/>
            <a:fld id="{93062AAE-9281-6140-81AC-E49190D72174}" type="slidenum">
              <a:rPr lang="en-US" smtClean="0"/>
              <a:pPr eaLnBrk="0" hangingPunct="0"/>
              <a:t>‹#›</a:t>
            </a:fld>
            <a:endParaRPr lang="en-US" dirty="0"/>
          </a:p>
        </p:txBody>
      </p:sp>
    </p:spTree>
    <p:extLst>
      <p:ext uri="{BB962C8B-B14F-4D97-AF65-F5344CB8AC3E}">
        <p14:creationId xmlns:p14="http://schemas.microsoft.com/office/powerpoint/2010/main" val="4047604802"/>
      </p:ext>
    </p:extLst>
  </p:cSld>
  <p:clrMap bg1="lt1" tx1="dk1" bg2="lt2" tx2="dk2" accent1="accent1" accent2="accent2" accent3="accent3" accent4="accent4" accent5="accent5" accent6="accent6" hlink="hlink" folHlink="folHlink"/>
  <p:sldLayoutIdLst>
    <p:sldLayoutId id="2147484221" r:id="rId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177"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353"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53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706"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882" indent="-342882"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mn-cs"/>
        </a:defRPr>
      </a:lvl1pPr>
      <a:lvl2pPr marL="742912" indent="-285736" algn="l" rtl="0" eaLnBrk="0" fontAlgn="base" hangingPunct="0">
        <a:spcBef>
          <a:spcPct val="20000"/>
        </a:spcBef>
        <a:spcAft>
          <a:spcPct val="0"/>
        </a:spcAft>
        <a:buChar char="–"/>
        <a:defRPr sz="2800" b="1" i="0">
          <a:solidFill>
            <a:schemeClr val="tx1"/>
          </a:solidFill>
          <a:latin typeface="Arial" panose="020B0604020202020204" pitchFamily="34" charset="0"/>
          <a:ea typeface="+mn-ea"/>
        </a:defRPr>
      </a:lvl2pPr>
      <a:lvl3pPr marL="1142942" indent="-228588" algn="l" rtl="0" eaLnBrk="0" fontAlgn="base" hangingPunct="0">
        <a:spcBef>
          <a:spcPct val="20000"/>
        </a:spcBef>
        <a:spcAft>
          <a:spcPct val="0"/>
        </a:spcAft>
        <a:buChar char="•"/>
        <a:defRPr sz="2400" b="1" i="0">
          <a:solidFill>
            <a:schemeClr val="tx1"/>
          </a:solidFill>
          <a:latin typeface="Arial" panose="020B0604020202020204" pitchFamily="34" charset="0"/>
          <a:ea typeface="+mn-ea"/>
        </a:defRPr>
      </a:lvl3pPr>
      <a:lvl4pPr marL="1600118" indent="-228588"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4pPr>
      <a:lvl5pPr marL="2057295" indent="-228588"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5pPr>
      <a:lvl6pPr marL="2514471" indent="-228588" algn="l" rtl="0" fontAlgn="base">
        <a:spcBef>
          <a:spcPct val="20000"/>
        </a:spcBef>
        <a:spcAft>
          <a:spcPct val="0"/>
        </a:spcAft>
        <a:buChar char="»"/>
        <a:defRPr sz="2000">
          <a:solidFill>
            <a:schemeClr val="tx1"/>
          </a:solidFill>
          <a:latin typeface="+mn-lt"/>
          <a:ea typeface="+mn-ea"/>
        </a:defRPr>
      </a:lvl6pPr>
      <a:lvl7pPr marL="2971648" indent="-228588" algn="l" rtl="0" fontAlgn="base">
        <a:spcBef>
          <a:spcPct val="20000"/>
        </a:spcBef>
        <a:spcAft>
          <a:spcPct val="0"/>
        </a:spcAft>
        <a:buChar char="»"/>
        <a:defRPr sz="2000">
          <a:solidFill>
            <a:schemeClr val="tx1"/>
          </a:solidFill>
          <a:latin typeface="+mn-lt"/>
          <a:ea typeface="+mn-ea"/>
        </a:defRPr>
      </a:lvl7pPr>
      <a:lvl8pPr marL="3428825" indent="-228588" algn="l" rtl="0" fontAlgn="base">
        <a:spcBef>
          <a:spcPct val="20000"/>
        </a:spcBef>
        <a:spcAft>
          <a:spcPct val="0"/>
        </a:spcAft>
        <a:buChar char="»"/>
        <a:defRPr sz="2000">
          <a:solidFill>
            <a:schemeClr val="tx1"/>
          </a:solidFill>
          <a:latin typeface="+mn-lt"/>
          <a:ea typeface="+mn-ea"/>
        </a:defRPr>
      </a:lvl8pPr>
      <a:lvl9pPr marL="3886001" indent="-22858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426" name="Group 2"/>
          <p:cNvGrpSpPr>
            <a:grpSpLocks/>
          </p:cNvGrpSpPr>
          <p:nvPr/>
        </p:nvGrpSpPr>
        <p:grpSpPr bwMode="auto">
          <a:xfrm>
            <a:off x="0" y="0"/>
            <a:ext cx="9132888" cy="6845300"/>
            <a:chOff x="0" y="0"/>
            <a:chExt cx="5753" cy="4312"/>
          </a:xfrm>
        </p:grpSpPr>
        <p:sp>
          <p:nvSpPr>
            <p:cNvPr id="10342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grpSp>
          <p:nvGrpSpPr>
            <p:cNvPr id="103430" name="Group 4"/>
            <p:cNvGrpSpPr>
              <a:grpSpLocks/>
            </p:cNvGrpSpPr>
            <p:nvPr/>
          </p:nvGrpSpPr>
          <p:grpSpPr bwMode="auto">
            <a:xfrm>
              <a:off x="246" y="204"/>
              <a:ext cx="5271" cy="3889"/>
              <a:chOff x="246" y="204"/>
              <a:chExt cx="5271" cy="3889"/>
            </a:xfrm>
          </p:grpSpPr>
          <p:sp>
            <p:nvSpPr>
              <p:cNvPr id="35021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eaLnBrk="0" hangingPunct="0">
                  <a:defRPr/>
                </a:pPr>
                <a:endParaRPr lang="en-US">
                  <a:solidFill>
                    <a:srgbClr val="FFFFFF"/>
                  </a:solidFill>
                  <a:latin typeface="Times New Roman" pitchFamily="-112" charset="0"/>
                </a:endParaRPr>
              </a:p>
            </p:txBody>
          </p:sp>
          <p:sp>
            <p:nvSpPr>
              <p:cNvPr id="10343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3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4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0345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grpSp>
        <p:grpSp>
          <p:nvGrpSpPr>
            <p:cNvPr id="103431" name="Group 28"/>
            <p:cNvGrpSpPr>
              <a:grpSpLocks/>
            </p:cNvGrpSpPr>
            <p:nvPr/>
          </p:nvGrpSpPr>
          <p:grpSpPr bwMode="auto">
            <a:xfrm>
              <a:off x="0" y="0"/>
              <a:ext cx="1246" cy="1232"/>
              <a:chOff x="0" y="0"/>
              <a:chExt cx="1246" cy="1232"/>
            </a:xfrm>
          </p:grpSpPr>
          <p:sp>
            <p:nvSpPr>
              <p:cNvPr id="10343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sp>
            <p:nvSpPr>
              <p:cNvPr id="10343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sp>
            <p:nvSpPr>
              <p:cNvPr id="10343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0" hangingPunct="0"/>
                <a:endParaRPr lang="zh-CN" altLang="en-US">
                  <a:solidFill>
                    <a:srgbClr val="FFFFFF"/>
                  </a:solidFill>
                </a:endParaRPr>
              </a:p>
            </p:txBody>
          </p:sp>
        </p:grpSp>
      </p:grpSp>
      <p:sp>
        <p:nvSpPr>
          <p:cNvPr id="115715"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0" hangingPunct="0">
              <a:spcBef>
                <a:spcPct val="50000"/>
              </a:spcBef>
              <a:defRPr/>
            </a:pPr>
            <a:r>
              <a:rPr lang="en-US" sz="900" b="1" i="0" dirty="0">
                <a:solidFill>
                  <a:srgbClr val="FFFFFF"/>
                </a:solidFill>
                <a:latin typeface="Arial" panose="020B0604020202020204" pitchFamily="34" charset="0"/>
              </a:rPr>
              <a:t>©2003 TBBMI</a:t>
            </a:r>
          </a:p>
        </p:txBody>
      </p:sp>
      <p:sp>
        <p:nvSpPr>
          <p:cNvPr id="35024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7.5.03c.</a:t>
            </a:r>
          </a:p>
        </p:txBody>
      </p:sp>
    </p:spTree>
    <p:extLst>
      <p:ext uri="{BB962C8B-B14F-4D97-AF65-F5344CB8AC3E}">
        <p14:creationId xmlns:p14="http://schemas.microsoft.com/office/powerpoint/2010/main" val="171876409"/>
      </p:ext>
    </p:extLst>
  </p:cSld>
  <p:clrMap bg1="dk2" tx1="lt1" bg2="dk1" tx2="lt2" accent1="accent1" accent2="accent2" accent3="accent3" accent4="accent4" accent5="accent5" accent6="accent6" hlink="hlink" folHlink="folHlink"/>
  <p:sldLayoutIdLst>
    <p:sldLayoutId id="2147484223" r:id="rId1"/>
    <p:sldLayoutId id="2147484224" r:id="rId2"/>
    <p:sldLayoutId id="2147484225" r:id="rId3"/>
    <p:sldLayoutId id="2147484226" r:id="rId4"/>
    <p:sldLayoutId id="2147484227" r:id="rId5"/>
    <p:sldLayoutId id="2147484228" r:id="rId6"/>
    <p:sldLayoutId id="2147484229" r:id="rId7"/>
    <p:sldLayoutId id="2147484230" r:id="rId8"/>
    <p:sldLayoutId id="2147484231" r:id="rId9"/>
    <p:sldLayoutId id="2147484232" r:id="rId10"/>
    <p:sldLayoutId id="2147484233"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S PGothic" charset="0"/>
          <a:cs typeface="MS PGothic"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charset="0"/>
          <a:cs typeface="MS PGothic"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defTabSz="914400" fontAlgn="base">
              <a:spcBef>
                <a:spcPct val="0"/>
              </a:spcBef>
              <a:spcAft>
                <a:spcPct val="0"/>
              </a:spcAft>
              <a:defRPr/>
            </a:pPr>
            <a:fld id="{DEE10659-F73D-554F-8DA6-62739EEB76A2}" type="slidenum">
              <a:rPr lang="en-US">
                <a:solidFill>
                  <a:srgbClr val="FFFFFF"/>
                </a:solidFill>
                <a:ea typeface="ＭＳ Ｐゴシック" charset="-128"/>
                <a:cs typeface="ＭＳ Ｐゴシック" charset="-128"/>
              </a:rPr>
              <a:pPr defTabSz="914400" fontAlgn="base">
                <a:spcBef>
                  <a:spcPct val="0"/>
                </a:spcBef>
                <a:spcAft>
                  <a:spcPct val="0"/>
                </a:spcAft>
                <a:defRPr/>
              </a:pPr>
              <a:t>‹#›</a:t>
            </a:fld>
            <a:endParaRPr lang="en-US">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572086023"/>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37891"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54579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i="0">
                <a:solidFill>
                  <a:schemeClr val="tx2"/>
                </a:solidFill>
                <a:latin typeface="Arial" panose="020B0604020202020204" pitchFamily="34" charset="0"/>
                <a:ea typeface="+mn-ea"/>
                <a:cs typeface="+mn-cs"/>
              </a:defRPr>
            </a:lvl1pPr>
          </a:lstStyle>
          <a:p>
            <a:pPr>
              <a:defRPr/>
            </a:pPr>
            <a:endParaRPr lang="en-US" dirty="0">
              <a:solidFill>
                <a:srgbClr val="FFFFFF"/>
              </a:solidFill>
            </a:endParaRPr>
          </a:p>
        </p:txBody>
      </p:sp>
      <p:sp>
        <p:nvSpPr>
          <p:cNvPr id="545797"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1" i="0">
                <a:solidFill>
                  <a:schemeClr val="tx2"/>
                </a:solidFill>
                <a:latin typeface="Arial" panose="020B0604020202020204" pitchFamily="34" charset="0"/>
                <a:ea typeface="MS PGothic" charset="0"/>
                <a:cs typeface="MS PGothic" charset="0"/>
              </a:defRPr>
            </a:lvl1pPr>
          </a:lstStyle>
          <a:p>
            <a:pPr>
              <a:defRPr/>
            </a:pPr>
            <a:fld id="{1D271FF5-29CA-1343-B7FF-F531B366B3F5}" type="slidenum">
              <a:rPr lang="zh-CN" altLang="en-US" smtClean="0">
                <a:solidFill>
                  <a:srgbClr val="FFFFFF"/>
                </a:solidFill>
              </a:rPr>
              <a:pPr>
                <a:defRPr/>
              </a:pPr>
              <a:t>‹#›</a:t>
            </a:fld>
            <a:endParaRPr lang="en-US" altLang="zh-CN" dirty="0">
              <a:solidFill>
                <a:srgbClr val="FFFFFF"/>
              </a:solidFill>
            </a:endParaRPr>
          </a:p>
        </p:txBody>
      </p:sp>
      <p:sp>
        <p:nvSpPr>
          <p:cNvPr id="37894" name="Line 6"/>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sp>
        <p:nvSpPr>
          <p:cNvPr id="37895" name="Line 7"/>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 xmlns:a14="http://schemas.microsoft.com/office/drawing/2010/main">
                <a:noFill/>
              </a14:hiddenFill>
            </a:ext>
          </a:extLst>
        </p:spPr>
        <p:txBody>
          <a:bodyPr/>
          <a:lstStyle/>
          <a:p>
            <a:pPr eaLnBrk="0" hangingPunct="0"/>
            <a:endParaRPr lang="en-US" b="1" i="0" dirty="0">
              <a:solidFill>
                <a:srgbClr val="FFFFFF"/>
              </a:solidFill>
              <a:latin typeface="Arial" panose="020B0604020202020204" pitchFamily="34" charset="0"/>
            </a:endParaRPr>
          </a:p>
        </p:txBody>
      </p:sp>
      <p:grpSp>
        <p:nvGrpSpPr>
          <p:cNvPr id="37896" name="Group 8"/>
          <p:cNvGrpSpPr>
            <a:grpSpLocks/>
          </p:cNvGrpSpPr>
          <p:nvPr/>
        </p:nvGrpSpPr>
        <p:grpSpPr bwMode="auto">
          <a:xfrm>
            <a:off x="228600" y="457200"/>
            <a:ext cx="1246188" cy="1371600"/>
            <a:chOff x="144" y="288"/>
            <a:chExt cx="785" cy="864"/>
          </a:xfrm>
        </p:grpSpPr>
        <p:sp>
          <p:nvSpPr>
            <p:cNvPr id="37898"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899"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0"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1"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2"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3"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4"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5"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6"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7"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8"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09"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sp>
          <p:nvSpPr>
            <p:cNvPr id="37910"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zh-CN" altLang="en-US" b="1" i="0" dirty="0">
                <a:solidFill>
                  <a:srgbClr val="FFFFFF"/>
                </a:solidFill>
                <a:latin typeface="Arial" panose="020B0604020202020204" pitchFamily="34" charset="0"/>
              </a:endParaRPr>
            </a:p>
          </p:txBody>
        </p:sp>
      </p:grpSp>
      <p:sp>
        <p:nvSpPr>
          <p:cNvPr id="545814"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1" i="0">
                <a:solidFill>
                  <a:schemeClr val="tx2"/>
                </a:solidFill>
                <a:latin typeface="Arial" panose="020B0604020202020204" pitchFamily="34" charset="0"/>
                <a:ea typeface="+mn-ea"/>
                <a:cs typeface="+mn-cs"/>
              </a:defRPr>
            </a:lvl1pPr>
          </a:lstStyle>
          <a:p>
            <a:pPr>
              <a:defRPr/>
            </a:pPr>
            <a:endParaRPr lang="en-US" dirty="0">
              <a:solidFill>
                <a:srgbClr val="FFFFFF"/>
              </a:solidFill>
            </a:endParaRPr>
          </a:p>
        </p:txBody>
      </p:sp>
    </p:spTree>
    <p:extLst>
      <p:ext uri="{BB962C8B-B14F-4D97-AF65-F5344CB8AC3E}">
        <p14:creationId xmlns:p14="http://schemas.microsoft.com/office/powerpoint/2010/main" val="268636200"/>
      </p:ext>
    </p:extLst>
  </p:cSld>
  <p:clrMap bg1="dk2" tx1="lt1" bg2="dk1" tx2="lt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txStyles>
    <p:titleStyle>
      <a:lvl1pPr algn="l" rtl="0" eaLnBrk="0" fontAlgn="base" hangingPunct="0">
        <a:spcBef>
          <a:spcPct val="0"/>
        </a:spcBef>
        <a:spcAft>
          <a:spcPct val="0"/>
        </a:spcAft>
        <a:defRPr sz="3900" b="1" i="0">
          <a:solidFill>
            <a:schemeClr val="tx2"/>
          </a:solidFill>
          <a:latin typeface="Arial" panose="020B0604020202020204" pitchFamily="34" charset="0"/>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accent1"/>
        </a:buClr>
        <a:buSzPct val="85000"/>
        <a:buFont typeface="Wingdings" charset="0"/>
        <a:buChar char="o"/>
        <a:defRPr sz="2800" b="1" i="0">
          <a:solidFill>
            <a:schemeClr val="tx2"/>
          </a:solidFill>
          <a:latin typeface="Arial" panose="020B0604020202020204" pitchFamily="34" charset="0"/>
          <a:ea typeface="MS PGothic" charset="0"/>
          <a:cs typeface="MS PGothic" charset="0"/>
        </a:defRPr>
      </a:lvl1pPr>
      <a:lvl2pPr marL="742950" indent="-285750" algn="l" rtl="0" eaLnBrk="0" fontAlgn="base" hangingPunct="0">
        <a:spcBef>
          <a:spcPct val="20000"/>
        </a:spcBef>
        <a:spcAft>
          <a:spcPct val="0"/>
        </a:spcAft>
        <a:buClr>
          <a:schemeClr val="accent1"/>
        </a:buClr>
        <a:buSzPct val="70000"/>
        <a:buFont typeface="Wingdings" charset="0"/>
        <a:buChar char="n"/>
        <a:defRPr sz="2500" b="1" i="0">
          <a:solidFill>
            <a:schemeClr val="tx2"/>
          </a:solidFill>
          <a:latin typeface="Arial" panose="020B0604020202020204" pitchFamily="34" charset="0"/>
          <a:ea typeface="MS PGothic" charset="0"/>
        </a:defRPr>
      </a:lvl2pPr>
      <a:lvl3pPr marL="1143000" indent="-228600" algn="l" rtl="0" eaLnBrk="0" fontAlgn="base" hangingPunct="0">
        <a:spcBef>
          <a:spcPct val="20000"/>
        </a:spcBef>
        <a:spcAft>
          <a:spcPct val="0"/>
        </a:spcAft>
        <a:buClr>
          <a:schemeClr val="accent1"/>
        </a:buClr>
        <a:buSzPct val="70000"/>
        <a:buFont typeface="Wingdings" charset="0"/>
        <a:buChar char="p"/>
        <a:defRPr sz="2200" b="1" i="0">
          <a:solidFill>
            <a:schemeClr val="tx2"/>
          </a:solidFill>
          <a:latin typeface="Arial" panose="020B0604020202020204" pitchFamily="34" charset="0"/>
          <a:ea typeface="ＭＳ Ｐゴシック" charset="0"/>
          <a:cs typeface="Geneva" charset="-128"/>
        </a:defRPr>
      </a:lvl3pPr>
      <a:lvl4pPr marL="1600200" indent="-228600" algn="l" rtl="0" eaLnBrk="0" fontAlgn="base" hangingPunct="0">
        <a:spcBef>
          <a:spcPct val="20000"/>
        </a:spcBef>
        <a:spcAft>
          <a:spcPct val="0"/>
        </a:spcAft>
        <a:buClr>
          <a:schemeClr val="accent1"/>
        </a:buClr>
        <a:buSzPct val="70000"/>
        <a:buFont typeface="Wingdings" charset="0"/>
        <a:buChar char="n"/>
        <a:defRPr sz="2000" b="1" i="0">
          <a:solidFill>
            <a:schemeClr val="tx2"/>
          </a:solidFill>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Clr>
          <a:schemeClr val="accent1"/>
        </a:buClr>
        <a:buSzPct val="70000"/>
        <a:buFont typeface="Wingdings" charset="0"/>
        <a:buChar char="o"/>
        <a:defRPr sz="2000" b="1" i="0">
          <a:solidFill>
            <a:schemeClr val="tx2"/>
          </a:solidFill>
          <a:latin typeface="Arial" panose="020B0604020202020204" pitchFamily="34" charset="0"/>
          <a:ea typeface="MS PGothic" charset="0"/>
          <a:cs typeface="MS PGothic" charset="0"/>
        </a:defRPr>
      </a:lvl5pPr>
      <a:lvl6pPr marL="25146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6pPr>
      <a:lvl7pPr marL="29718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7pPr>
      <a:lvl8pPr marL="34290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8pPr>
      <a:lvl9pPr marL="38862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5586" name="Group 2"/>
          <p:cNvGrpSpPr>
            <a:grpSpLocks/>
          </p:cNvGrpSpPr>
          <p:nvPr/>
        </p:nvGrpSpPr>
        <p:grpSpPr bwMode="auto">
          <a:xfrm>
            <a:off x="0" y="0"/>
            <a:ext cx="9132888" cy="6845300"/>
            <a:chOff x="0" y="0"/>
            <a:chExt cx="5753" cy="4312"/>
          </a:xfrm>
        </p:grpSpPr>
        <p:sp>
          <p:nvSpPr>
            <p:cNvPr id="19558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nvGrpSpPr>
            <p:cNvPr id="195590" name="Group 4"/>
            <p:cNvGrpSpPr>
              <a:grpSpLocks/>
            </p:cNvGrpSpPr>
            <p:nvPr/>
          </p:nvGrpSpPr>
          <p:grpSpPr bwMode="auto">
            <a:xfrm>
              <a:off x="246" y="204"/>
              <a:ext cx="5271" cy="3889"/>
              <a:chOff x="246" y="204"/>
              <a:chExt cx="5271" cy="3889"/>
            </a:xfrm>
          </p:grpSpPr>
          <p:sp>
            <p:nvSpPr>
              <p:cNvPr id="107725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9559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grpSp>
        <p:grpSp>
          <p:nvGrpSpPr>
            <p:cNvPr id="195591" name="Group 28"/>
            <p:cNvGrpSpPr>
              <a:grpSpLocks/>
            </p:cNvGrpSpPr>
            <p:nvPr/>
          </p:nvGrpSpPr>
          <p:grpSpPr bwMode="auto">
            <a:xfrm>
              <a:off x="0" y="0"/>
              <a:ext cx="1246" cy="1232"/>
              <a:chOff x="0" y="0"/>
              <a:chExt cx="1246" cy="1232"/>
            </a:xfrm>
          </p:grpSpPr>
          <p:sp>
            <p:nvSpPr>
              <p:cNvPr id="19559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25603" name="Text Box 32"/>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b="1" i="0" dirty="0">
                <a:solidFill>
                  <a:srgbClr val="FFFFFF"/>
                </a:solidFill>
                <a:latin typeface="Arial" panose="020B0604020202020204" pitchFamily="34" charset="0"/>
              </a:rPr>
              <a:t>©2003 TBBMI</a:t>
            </a:r>
          </a:p>
        </p:txBody>
      </p:sp>
      <p:sp>
        <p:nvSpPr>
          <p:cNvPr id="107728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7.5.03c.</a:t>
            </a:r>
          </a:p>
        </p:txBody>
      </p:sp>
    </p:spTree>
    <p:extLst>
      <p:ext uri="{BB962C8B-B14F-4D97-AF65-F5344CB8AC3E}">
        <p14:creationId xmlns:p14="http://schemas.microsoft.com/office/powerpoint/2010/main" val="40863742"/>
      </p:ext>
    </p:extLst>
  </p:cSld>
  <p:clrMap bg1="dk2" tx1="lt1" bg2="dk1" tx2="lt2" accent1="accent1" accent2="accent2" accent3="accent3" accent4="accent4" accent5="accent5" accent6="accent6" hlink="hlink" folHlink="folHlink"/>
  <p:sldLayoutIdLst>
    <p:sldLayoutId id="2147484247" r:id="rId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eaLnBrk="0" hangingPunct="0"/>
            <a:endParaRPr lang="en-US">
              <a:solidFill>
                <a:srgbClr val="003300"/>
              </a:solidFill>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0" hangingPunct="0"/>
            <a:endParaRPr lang="zh-CN" altLang="en-US">
              <a:solidFill>
                <a:srgbClr val="003300"/>
              </a:solidFill>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eaLnBrk="0" hangingPunct="0">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eaLnBrk="0" hangingPunct="0">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eaLnBrk="0" hangingPunct="0">
              <a:defRPr/>
            </a:pPr>
            <a:fld id="{18F73E74-01D2-2143-9DAA-29855B9EFFBC}" type="slidenum">
              <a:rPr lang="zh-CN" altLang="en-US">
                <a:solidFill>
                  <a:srgbClr val="003300"/>
                </a:solidFill>
              </a:rPr>
              <a:pPr eaLnBrk="0" hangingPunct="0">
                <a:defRPr/>
              </a:pPr>
              <a:t>‹#›</a:t>
            </a:fld>
            <a:endParaRPr lang="en-US" altLang="zh-CN">
              <a:solidFill>
                <a:srgbClr val="003300"/>
              </a:solidFill>
            </a:endParaRPr>
          </a:p>
        </p:txBody>
      </p:sp>
    </p:spTree>
    <p:extLst>
      <p:ext uri="{BB962C8B-B14F-4D97-AF65-F5344CB8AC3E}">
        <p14:creationId xmlns:p14="http://schemas.microsoft.com/office/powerpoint/2010/main" val="376168166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rtl="0" eaLnBrk="0" fontAlgn="base" hangingPunct="0">
        <a:spcBef>
          <a:spcPct val="0"/>
        </a:spcBef>
        <a:spcAft>
          <a:spcPct val="0"/>
        </a:spcAft>
        <a:defRPr kumimoji="1" sz="4400" b="1" i="0">
          <a:solidFill>
            <a:schemeClr val="tx2"/>
          </a:solidFill>
          <a:effectLst>
            <a:outerShdw blurRad="38100" dist="38100" dir="2700000" algn="tl">
              <a:srgbClr val="000000"/>
            </a:outerShdw>
          </a:effectLst>
          <a:latin typeface="Arial" panose="020B0604020202020204" pitchFamily="34" charset="0"/>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i="0">
          <a:solidFill>
            <a:srgbClr val="F1F7E9"/>
          </a:solidFill>
          <a:latin typeface="Arial" panose="020B0604020202020204" pitchFamily="34" charset="0"/>
          <a:ea typeface="ＭＳ Ｐゴシック" charset="0"/>
          <a:cs typeface="MS PGothic" charset="0"/>
        </a:defRPr>
      </a:lvl1pPr>
      <a:lvl2pPr marL="742950" indent="-285750" algn="l" rtl="0" eaLnBrk="0" fontAlgn="base" hangingPunct="0">
        <a:spcBef>
          <a:spcPct val="20000"/>
        </a:spcBef>
        <a:spcAft>
          <a:spcPct val="0"/>
        </a:spcAft>
        <a:buChar char="–"/>
        <a:defRPr kumimoji="1" sz="2800" b="1" i="0">
          <a:solidFill>
            <a:srgbClr val="F1F7E9"/>
          </a:solidFill>
          <a:latin typeface="Arial" panose="020B0604020202020204" pitchFamily="34" charset="0"/>
          <a:ea typeface="MS PGothic" charset="0"/>
          <a:cs typeface="MS PGothic" charset="0"/>
        </a:defRPr>
      </a:lvl2pPr>
      <a:lvl3pPr marL="1143000" indent="-228600" algn="l" rtl="0" eaLnBrk="0" fontAlgn="base" hangingPunct="0">
        <a:spcBef>
          <a:spcPct val="20000"/>
        </a:spcBef>
        <a:spcAft>
          <a:spcPct val="0"/>
        </a:spcAft>
        <a:buChar char="•"/>
        <a:defRPr kumimoji="1" sz="2400" b="1" i="0">
          <a:solidFill>
            <a:srgbClr val="F1F7E9"/>
          </a:solidFill>
          <a:latin typeface="Arial" panose="020B0604020202020204" pitchFamily="34" charset="0"/>
          <a:ea typeface="MS PGothic" charset="0"/>
          <a:cs typeface="MS PGothic" charset="0"/>
        </a:defRPr>
      </a:lvl3pPr>
      <a:lvl4pPr marL="16002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4pPr>
      <a:lvl5pPr marL="20574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3"/>
          <p:cNvSpPr>
            <a:spLocks noGrp="1" noChangeArrowheads="1"/>
          </p:cNvSpPr>
          <p:nvPr>
            <p:ph type="title"/>
          </p:nvPr>
        </p:nvSpPr>
        <p:spPr bwMode="auto">
          <a:xfrm>
            <a:off x="11430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18467" name="Rectangle 4"/>
          <p:cNvSpPr>
            <a:spLocks noGrp="1" noChangeArrowheads="1"/>
          </p:cNvSpPr>
          <p:nvPr>
            <p:ph type="body" idx="1"/>
          </p:nvPr>
        </p:nvSpPr>
        <p:spPr bwMode="auto">
          <a:xfrm>
            <a:off x="11430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5"/>
          <p:cNvSpPr>
            <a:spLocks noGrp="1" noChangeArrowheads="1"/>
          </p:cNvSpPr>
          <p:nvPr>
            <p:ph type="dt" sz="half" idx="2"/>
          </p:nvPr>
        </p:nvSpPr>
        <p:spPr bwMode="auto">
          <a:xfrm>
            <a:off x="1905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pitchFamily="-112" charset="0"/>
                <a:ea typeface="ＭＳ Ｐゴシック" pitchFamily="-112" charset="-128"/>
                <a:cs typeface="ＭＳ Ｐゴシック" pitchFamily="-112" charset="-128"/>
              </a:defRPr>
            </a:lvl1pPr>
          </a:lstStyle>
          <a:p>
            <a:pPr>
              <a:defRPr/>
            </a:pPr>
            <a:endParaRPr lang="en-US"/>
          </a:p>
        </p:txBody>
      </p:sp>
      <p:sp>
        <p:nvSpPr>
          <p:cNvPr id="10" name="Rectangle 6"/>
          <p:cNvSpPr>
            <a:spLocks noGrp="1" noChangeArrowheads="1"/>
          </p:cNvSpPr>
          <p:nvPr>
            <p:ph type="ftr" sz="quarter" idx="3"/>
          </p:nvPr>
        </p:nvSpPr>
        <p:spPr bwMode="auto">
          <a:xfrm>
            <a:off x="3886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Helvetica" pitchFamily="-112" charset="0"/>
                <a:ea typeface="ＭＳ Ｐゴシック" pitchFamily="-112" charset="-128"/>
                <a:cs typeface="ＭＳ Ｐゴシック" pitchFamily="-112" charset="-128"/>
              </a:defRPr>
            </a:lvl1pPr>
          </a:lstStyle>
          <a:p>
            <a:pPr>
              <a:defRPr/>
            </a:pPr>
            <a:endParaRPr lang="en-US"/>
          </a:p>
        </p:txBody>
      </p:sp>
      <p:sp>
        <p:nvSpPr>
          <p:cNvPr id="11" name="Rectangle 7"/>
          <p:cNvSpPr>
            <a:spLocks noGrp="1" noChangeArrowheads="1"/>
          </p:cNvSpPr>
          <p:nvPr>
            <p:ph type="sldNum" sz="quarter" idx="4"/>
          </p:nvPr>
        </p:nvSpPr>
        <p:spPr bwMode="auto">
          <a:xfrm>
            <a:off x="6858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charset="0"/>
              </a:defRPr>
            </a:lvl1pPr>
          </a:lstStyle>
          <a:p>
            <a:pPr>
              <a:defRPr/>
            </a:pPr>
            <a:fld id="{2264F42F-B5C7-DE43-9CFB-E6F541F42EAD}" type="slidenum">
              <a:rPr lang="en-US"/>
              <a:pPr>
                <a:defRPr/>
              </a:pPr>
              <a:t>‹#›</a:t>
            </a:fld>
            <a:endParaRPr lang="en-US"/>
          </a:p>
        </p:txBody>
      </p:sp>
    </p:spTree>
    <p:extLst>
      <p:ext uri="{BB962C8B-B14F-4D97-AF65-F5344CB8AC3E}">
        <p14:creationId xmlns:p14="http://schemas.microsoft.com/office/powerpoint/2010/main" val="3615523879"/>
      </p:ext>
    </p:extLst>
  </p:cSld>
  <p:clrMap bg1="lt1" tx1="dk1" bg2="lt2" tx2="dk2" accent1="accent1" accent2="accent2" accent3="accent3" accent4="accent4" accent5="accent5" accent6="accent6" hlink="hlink" folHlink="folHlink"/>
  <p:sldLayoutIdLst>
    <p:sldLayoutId id="2147484261" r:id="rId1"/>
  </p:sldLayoutIdLst>
  <p:transition/>
  <p:txStyles>
    <p:titleStyle>
      <a:lvl1pPr algn="l" rtl="0" eaLnBrk="0" fontAlgn="base" hangingPunct="0">
        <a:spcBef>
          <a:spcPct val="0"/>
        </a:spcBef>
        <a:spcAft>
          <a:spcPct val="0"/>
        </a:spcAft>
        <a:defRPr kumimoji="1" sz="4400" b="1" i="0">
          <a:solidFill>
            <a:schemeClr val="tx2"/>
          </a:solidFill>
          <a:latin typeface="Arial" panose="020B0604020202020204" pitchFamily="34" charset="0"/>
          <a:ea typeface="ＭＳ Ｐゴシック" pitchFamily="-112" charset="-128"/>
          <a:cs typeface="ＭＳ Ｐゴシック" pitchFamily="-112" charset="-128"/>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126CBB"/>
        </a:buClr>
        <a:buFont typeface="Wingdings" charset="2"/>
        <a:buBlip>
          <a:blip r:embed="rId3"/>
        </a:buBlip>
        <a:defRPr kumimoji="1" sz="3200" b="1" i="0">
          <a:solidFill>
            <a:schemeClr val="tx1"/>
          </a:solidFill>
          <a:latin typeface="Arial" panose="020B0604020202020204" pitchFamily="34"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003687"/>
        </a:buClr>
        <a:buSzPct val="95000"/>
        <a:buFont typeface="Wingdings" charset="2"/>
        <a:buBlip>
          <a:blip r:embed="rId4"/>
        </a:buBlip>
        <a:defRPr kumimoji="1" sz="2800" b="1" i="0">
          <a:solidFill>
            <a:schemeClr val="tx1"/>
          </a:solidFill>
          <a:latin typeface="Arial" panose="020B0604020202020204" pitchFamily="34" charset="0"/>
          <a:ea typeface="ＭＳ Ｐゴシック" pitchFamily="-112" charset="-128"/>
        </a:defRPr>
      </a:lvl2pPr>
      <a:lvl3pPr marL="1143000" indent="-228600" algn="l" rtl="0" eaLnBrk="0" fontAlgn="base" hangingPunct="0">
        <a:spcBef>
          <a:spcPct val="20000"/>
        </a:spcBef>
        <a:spcAft>
          <a:spcPct val="0"/>
        </a:spcAft>
        <a:buBlip>
          <a:blip r:embed="rId5"/>
        </a:buBlip>
        <a:defRPr kumimoji="1" sz="2400" b="1" i="0">
          <a:solidFill>
            <a:schemeClr val="tx1"/>
          </a:solidFill>
          <a:latin typeface="Arial" panose="020B0604020202020204" pitchFamily="34" charset="0"/>
          <a:ea typeface="ＭＳ Ｐゴシック" charset="0"/>
          <a:cs typeface="Geneva" charset="0"/>
        </a:defRPr>
      </a:lvl3pPr>
      <a:lvl4pPr marL="1600200" indent="-228600" algn="l" rtl="0" eaLnBrk="0" fontAlgn="base" hangingPunct="0">
        <a:spcBef>
          <a:spcPct val="20000"/>
        </a:spcBef>
        <a:spcAft>
          <a:spcPct val="0"/>
        </a:spcAft>
        <a:buBlip>
          <a:blip r:embed="rId6"/>
        </a:buBlip>
        <a:defRPr kumimoji="1" sz="2000" b="1" i="0">
          <a:solidFill>
            <a:schemeClr val="tx1"/>
          </a:solidFill>
          <a:latin typeface="Arial" panose="020B0604020202020204" pitchFamily="34" charset="0"/>
          <a:ea typeface="Geneva" charset="-128"/>
          <a:cs typeface="Geneva" charset="0"/>
        </a:defRPr>
      </a:lvl4pPr>
      <a:lvl5pPr marL="2057400" indent="-228600" algn="l" rtl="0" eaLnBrk="0" fontAlgn="base" hangingPunct="0">
        <a:spcBef>
          <a:spcPct val="20000"/>
        </a:spcBef>
        <a:spcAft>
          <a:spcPct val="0"/>
        </a:spcAft>
        <a:buBlip>
          <a:blip r:embed="rId7"/>
        </a:buBlip>
        <a:defRPr kumimoji="1" sz="2000" b="1" i="0">
          <a:solidFill>
            <a:schemeClr val="tx1"/>
          </a:solidFill>
          <a:latin typeface="Arial" panose="020B0604020202020204" pitchFamily="34" charset="0"/>
          <a:ea typeface="Geneva" charset="-128"/>
          <a:cs typeface="Geneva" charset="0"/>
        </a:defRPr>
      </a:lvl5pPr>
      <a:lvl6pPr marL="2514600" indent="-228600" algn="l" rtl="0" fontAlgn="base">
        <a:spcBef>
          <a:spcPct val="20000"/>
        </a:spcBef>
        <a:spcAft>
          <a:spcPct val="0"/>
        </a:spcAft>
        <a:buBlip>
          <a:blip r:embed="rId7"/>
        </a:buBlip>
        <a:defRPr kumimoji="1" sz="2000">
          <a:solidFill>
            <a:schemeClr val="tx1"/>
          </a:solidFill>
          <a:latin typeface="+mn-lt"/>
          <a:ea typeface="+mn-ea"/>
        </a:defRPr>
      </a:lvl6pPr>
      <a:lvl7pPr marL="2971800" indent="-228600" algn="l" rtl="0" fontAlgn="base">
        <a:spcBef>
          <a:spcPct val="20000"/>
        </a:spcBef>
        <a:spcAft>
          <a:spcPct val="0"/>
        </a:spcAft>
        <a:buBlip>
          <a:blip r:embed="rId7"/>
        </a:buBlip>
        <a:defRPr kumimoji="1" sz="2000">
          <a:solidFill>
            <a:schemeClr val="tx1"/>
          </a:solidFill>
          <a:latin typeface="+mn-lt"/>
          <a:ea typeface="+mn-ea"/>
        </a:defRPr>
      </a:lvl7pPr>
      <a:lvl8pPr marL="3429000" indent="-228600" algn="l" rtl="0" fontAlgn="base">
        <a:spcBef>
          <a:spcPct val="20000"/>
        </a:spcBef>
        <a:spcAft>
          <a:spcPct val="0"/>
        </a:spcAft>
        <a:buBlip>
          <a:blip r:embed="rId7"/>
        </a:buBlip>
        <a:defRPr kumimoji="1" sz="2000">
          <a:solidFill>
            <a:schemeClr val="tx1"/>
          </a:solidFill>
          <a:latin typeface="+mn-lt"/>
          <a:ea typeface="+mn-ea"/>
        </a:defRPr>
      </a:lvl8pPr>
      <a:lvl9pPr marL="3886200" indent="-228600" algn="l" rtl="0" fontAlgn="base">
        <a:spcBef>
          <a:spcPct val="20000"/>
        </a:spcBef>
        <a:spcAft>
          <a:spcPct val="0"/>
        </a:spcAft>
        <a:buBlip>
          <a:blip r:embed="rId7"/>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2135780436"/>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ctr" rtl="0" eaLnBrk="0" fontAlgn="base" hangingPunct="0">
        <a:spcBef>
          <a:spcPct val="0"/>
        </a:spcBef>
        <a:spcAft>
          <a:spcPct val="0"/>
        </a:spcAft>
        <a:defRPr kumimoji="1" sz="4400" b="1" i="0">
          <a:solidFill>
            <a:schemeClr val="tx2"/>
          </a:solidFill>
          <a:effectLst>
            <a:outerShdw blurRad="38100" dist="38100" dir="2700000" algn="tl">
              <a:srgbClr val="000000"/>
            </a:outerShdw>
          </a:effectLst>
          <a:latin typeface="Arial" panose="020B0604020202020204" pitchFamily="34" charset="0"/>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i="0">
          <a:solidFill>
            <a:srgbClr val="F1F7E9"/>
          </a:solidFill>
          <a:latin typeface="Arial" panose="020B0604020202020204" pitchFamily="34" charset="0"/>
          <a:ea typeface="ＭＳ Ｐゴシック" charset="0"/>
          <a:cs typeface="MS PGothic" charset="0"/>
        </a:defRPr>
      </a:lvl1pPr>
      <a:lvl2pPr marL="742950" indent="-285750" algn="l" rtl="0" eaLnBrk="0" fontAlgn="base" hangingPunct="0">
        <a:spcBef>
          <a:spcPct val="20000"/>
        </a:spcBef>
        <a:spcAft>
          <a:spcPct val="0"/>
        </a:spcAft>
        <a:buChar char="–"/>
        <a:defRPr kumimoji="1" sz="2800" b="1" i="0">
          <a:solidFill>
            <a:srgbClr val="F1F7E9"/>
          </a:solidFill>
          <a:latin typeface="Arial" panose="020B0604020202020204" pitchFamily="34" charset="0"/>
          <a:ea typeface="MS PGothic" charset="0"/>
          <a:cs typeface="MS PGothic" charset="0"/>
        </a:defRPr>
      </a:lvl2pPr>
      <a:lvl3pPr marL="1143000" indent="-228600" algn="l" rtl="0" eaLnBrk="0" fontAlgn="base" hangingPunct="0">
        <a:spcBef>
          <a:spcPct val="20000"/>
        </a:spcBef>
        <a:spcAft>
          <a:spcPct val="0"/>
        </a:spcAft>
        <a:buChar char="•"/>
        <a:defRPr kumimoji="1" sz="2400" b="1" i="0">
          <a:solidFill>
            <a:srgbClr val="F1F7E9"/>
          </a:solidFill>
          <a:latin typeface="Arial" panose="020B0604020202020204" pitchFamily="34" charset="0"/>
          <a:ea typeface="MS PGothic" charset="0"/>
          <a:cs typeface="MS PGothic" charset="0"/>
        </a:defRPr>
      </a:lvl3pPr>
      <a:lvl4pPr marL="16002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4pPr>
      <a:lvl5pPr marL="2057400" indent="-228600" algn="l" rtl="0" eaLnBrk="0" fontAlgn="base" hangingPunct="0">
        <a:spcBef>
          <a:spcPct val="20000"/>
        </a:spcBef>
        <a:spcAft>
          <a:spcPct val="0"/>
        </a:spcAft>
        <a:buChar char="»"/>
        <a:defRPr kumimoji="1" sz="2000" b="1" i="0">
          <a:solidFill>
            <a:srgbClr val="F1F7E9"/>
          </a:solidFill>
          <a:latin typeface="Arial" panose="020B0604020202020204" pitchFamily="34" charset="0"/>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266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ea typeface="ＭＳ Ｐゴシック" charset="0"/>
            </a:endParaRPr>
          </a:p>
        </p:txBody>
      </p:sp>
      <p:sp>
        <p:nvSpPr>
          <p:cNvPr id="266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28" name="Rectangle 4" descr="mutegras"/>
          <p:cNvSpPr>
            <a:spLocks noChangeArrowheads="1"/>
          </p:cNvSpPr>
          <p:nvPr/>
        </p:nvSpPr>
        <p:spPr bwMode="ltGray">
          <a:xfrm>
            <a:off x="0" y="0"/>
            <a:ext cx="9144000" cy="1524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29" name="Rectangle 5" descr="mutegras"/>
          <p:cNvSpPr>
            <a:spLocks noChangeArrowheads="1"/>
          </p:cNvSpPr>
          <p:nvPr/>
        </p:nvSpPr>
        <p:spPr bwMode="ltGray">
          <a:xfrm>
            <a:off x="0" y="6553200"/>
            <a:ext cx="9144000" cy="3048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266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srgbClr val="003300"/>
              </a:solidFill>
              <a:ea typeface="ＭＳ Ｐゴシック" charset="0"/>
            </a:endParaRPr>
          </a:p>
        </p:txBody>
      </p:sp>
      <p:sp>
        <p:nvSpPr>
          <p:cNvPr id="266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003300"/>
              </a:solidFill>
              <a:ea typeface="ＭＳ Ｐゴシック" charset="0"/>
            </a:endParaRPr>
          </a:p>
        </p:txBody>
      </p:sp>
      <p:sp>
        <p:nvSpPr>
          <p:cNvPr id="9216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7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pitchFamily="-112" charset="0"/>
                <a:ea typeface="+mn-ea"/>
                <a:cs typeface="+mn-cs"/>
              </a:defRPr>
            </a:lvl1pPr>
          </a:lstStyle>
          <a:p>
            <a:pPr defTabSz="914400" fontAlgn="base">
              <a:spcAft>
                <a:spcPct val="0"/>
              </a:spcAft>
              <a:defRPr/>
            </a:pPr>
            <a:endParaRPr lang="en-US"/>
          </a:p>
        </p:txBody>
      </p:sp>
      <p:sp>
        <p:nvSpPr>
          <p:cNvPr id="9217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rgbClr val="003300"/>
                </a:solidFill>
              </a:defRPr>
            </a:lvl1pPr>
          </a:lstStyle>
          <a:p>
            <a:pPr defTabSz="914400" fontAlgn="base">
              <a:spcAft>
                <a:spcPct val="0"/>
              </a:spcAft>
              <a:defRPr/>
            </a:pPr>
            <a:fld id="{A7506EC2-0D10-2946-92DA-E10B76EF8548}" type="slidenum">
              <a:rPr lang="en-US">
                <a:ea typeface="ＭＳ Ｐゴシック" charset="0"/>
              </a:rPr>
              <a:pPr defTabSz="914400" fontAlgn="base">
                <a:spcAft>
                  <a:spcPct val="0"/>
                </a:spcAft>
                <a:defRPr/>
              </a:pPr>
              <a:t>‹#›</a:t>
            </a:fld>
            <a:endParaRPr lang="en-US">
              <a:ea typeface="ＭＳ Ｐゴシック" charset="0"/>
            </a:endParaRPr>
          </a:p>
        </p:txBody>
      </p:sp>
    </p:spTree>
    <p:extLst>
      <p:ext uri="{BB962C8B-B14F-4D97-AF65-F5344CB8AC3E}">
        <p14:creationId xmlns:p14="http://schemas.microsoft.com/office/powerpoint/2010/main" val="1732483102"/>
      </p:ext>
    </p:extLst>
  </p:cSld>
  <p:clrMap bg1="lt1" tx1="dk1" bg2="lt2" tx2="dk2" accent1="accent1" accent2="accent2" accent3="accent3" accent4="accent4" accent5="accent5" accent6="accent6" hlink="hlink" folHlink="folHlink"/>
  <p:sldLayoutIdLst>
    <p:sldLayoutId id="2147484275" r:id="rId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ea typeface="ＭＳ Ｐゴシック" pitchFamily="-111" charset="-128"/>
          <a:cs typeface="ＭＳ Ｐゴシック" pitchFamily="-111" charset="-128"/>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a:solidFill>
                  <a:srgbClr val="000080"/>
                </a:solidFill>
                <a:latin typeface="Arial"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097504"/>
      </p:ext>
    </p:extLst>
  </p:cSld>
  <p:clrMap bg1="dk2" tx1="lt1" bg2="dk1" tx2="lt2" accent1="accent1" accent2="accent2" accent3="accent3" accent4="accent4" accent5="accent5" accent6="accent6" hlink="hlink" folHlink="folHlink"/>
  <p:sldLayoutIdLst>
    <p:sldLayoutId id="2147484277"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4978" name="Group 2"/>
          <p:cNvGrpSpPr>
            <a:grpSpLocks/>
          </p:cNvGrpSpPr>
          <p:nvPr/>
        </p:nvGrpSpPr>
        <p:grpSpPr bwMode="auto">
          <a:xfrm>
            <a:off x="-254000" y="-50800"/>
            <a:ext cx="9518650" cy="7229475"/>
            <a:chOff x="-160" y="-32"/>
            <a:chExt cx="5996" cy="4554"/>
          </a:xfrm>
        </p:grpSpPr>
        <p:grpSp>
          <p:nvGrpSpPr>
            <p:cNvPr id="254984" name="Group 3"/>
            <p:cNvGrpSpPr>
              <a:grpSpLocks/>
            </p:cNvGrpSpPr>
            <p:nvPr userDrawn="1"/>
          </p:nvGrpSpPr>
          <p:grpSpPr bwMode="auto">
            <a:xfrm>
              <a:off x="-160" y="-32"/>
              <a:ext cx="5996" cy="4554"/>
              <a:chOff x="-160" y="-32"/>
              <a:chExt cx="5996" cy="4554"/>
            </a:xfrm>
          </p:grpSpPr>
          <p:sp>
            <p:nvSpPr>
              <p:cNvPr id="221206" name="Freeform 4"/>
              <p:cNvSpPr>
                <a:spLocks/>
              </p:cNvSpPr>
              <p:nvPr userDrawn="1"/>
            </p:nvSpPr>
            <p:spPr bwMode="hidden">
              <a:xfrm>
                <a:off x="3316" y="297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7" name="Freeform 5"/>
              <p:cNvSpPr>
                <a:spLocks/>
              </p:cNvSpPr>
              <p:nvPr userDrawn="1"/>
            </p:nvSpPr>
            <p:spPr bwMode="hidden">
              <a:xfrm>
                <a:off x="2202" y="256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8" name="Freeform 6"/>
              <p:cNvSpPr>
                <a:spLocks/>
              </p:cNvSpPr>
              <p:nvPr userDrawn="1"/>
            </p:nvSpPr>
            <p:spPr bwMode="hidden">
              <a:xfrm>
                <a:off x="2290" y="3030"/>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9" name="Freeform 7"/>
              <p:cNvSpPr>
                <a:spLocks/>
              </p:cNvSpPr>
              <p:nvPr userDrawn="1"/>
            </p:nvSpPr>
            <p:spPr bwMode="hidden">
              <a:xfrm>
                <a:off x="2611" y="354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0" name="Freeform 8"/>
              <p:cNvSpPr>
                <a:spLocks/>
              </p:cNvSpPr>
              <p:nvPr userDrawn="1"/>
            </p:nvSpPr>
            <p:spPr bwMode="hidden">
              <a:xfrm>
                <a:off x="3982" y="1813"/>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1" name="Freeform 9"/>
              <p:cNvSpPr>
                <a:spLocks/>
              </p:cNvSpPr>
              <p:nvPr userDrawn="1"/>
            </p:nvSpPr>
            <p:spPr bwMode="hidden">
              <a:xfrm>
                <a:off x="3091" y="2046"/>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2" name="Freeform 10"/>
              <p:cNvSpPr>
                <a:spLocks/>
              </p:cNvSpPr>
              <p:nvPr userDrawn="1"/>
            </p:nvSpPr>
            <p:spPr bwMode="hidden">
              <a:xfrm rot="3318475">
                <a:off x="2256" y="187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3" name="Freeform 11"/>
              <p:cNvSpPr>
                <a:spLocks/>
              </p:cNvSpPr>
              <p:nvPr userDrawn="1"/>
            </p:nvSpPr>
            <p:spPr bwMode="hidden">
              <a:xfrm rot="20976686" flipH="1">
                <a:off x="2958" y="336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4" name="Freeform 12"/>
              <p:cNvSpPr>
                <a:spLocks/>
              </p:cNvSpPr>
              <p:nvPr userDrawn="1"/>
            </p:nvSpPr>
            <p:spPr bwMode="hidden">
              <a:xfrm>
                <a:off x="1823" y="2983"/>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5" name="Freeform 13"/>
              <p:cNvSpPr>
                <a:spLocks/>
              </p:cNvSpPr>
              <p:nvPr userDrawn="1"/>
            </p:nvSpPr>
            <p:spPr bwMode="hidden">
              <a:xfrm rot="16244410" flipH="1">
                <a:off x="3617" y="373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6" name="Freeform 14"/>
              <p:cNvSpPr>
                <a:spLocks/>
              </p:cNvSpPr>
              <p:nvPr userDrawn="1"/>
            </p:nvSpPr>
            <p:spPr bwMode="hidden">
              <a:xfrm rot="6018034">
                <a:off x="1968" y="3558"/>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7" name="Freeform 15"/>
              <p:cNvSpPr>
                <a:spLocks/>
              </p:cNvSpPr>
              <p:nvPr userDrawn="1"/>
            </p:nvSpPr>
            <p:spPr bwMode="hidden">
              <a:xfrm rot="6284068">
                <a:off x="3402" y="304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8" name="Freeform 16"/>
              <p:cNvSpPr>
                <a:spLocks/>
              </p:cNvSpPr>
              <p:nvPr userDrawn="1"/>
            </p:nvSpPr>
            <p:spPr bwMode="hidden">
              <a:xfrm rot="19272242" flipV="1">
                <a:off x="3190" y="224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9" name="Freeform 17"/>
              <p:cNvSpPr>
                <a:spLocks/>
              </p:cNvSpPr>
              <p:nvPr userDrawn="1"/>
            </p:nvSpPr>
            <p:spPr bwMode="hidden">
              <a:xfrm rot="563450" flipH="1">
                <a:off x="1798" y="234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0" name="Freeform 18"/>
              <p:cNvSpPr>
                <a:spLocks/>
              </p:cNvSpPr>
              <p:nvPr userDrawn="1"/>
            </p:nvSpPr>
            <p:spPr bwMode="hidden">
              <a:xfrm>
                <a:off x="1229" y="271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1" name="Freeform 19"/>
              <p:cNvSpPr>
                <a:spLocks/>
              </p:cNvSpPr>
              <p:nvPr userDrawn="1"/>
            </p:nvSpPr>
            <p:spPr bwMode="hidden">
              <a:xfrm>
                <a:off x="115" y="2561"/>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2" name="Freeform 20"/>
              <p:cNvSpPr>
                <a:spLocks/>
              </p:cNvSpPr>
              <p:nvPr userDrawn="1"/>
            </p:nvSpPr>
            <p:spPr bwMode="hidden">
              <a:xfrm>
                <a:off x="155" y="2986"/>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3" name="Freeform 21"/>
              <p:cNvSpPr>
                <a:spLocks/>
              </p:cNvSpPr>
              <p:nvPr userDrawn="1"/>
            </p:nvSpPr>
            <p:spPr bwMode="hidden">
              <a:xfrm rot="-2130091">
                <a:off x="740" y="372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4" name="Freeform 22"/>
              <p:cNvSpPr>
                <a:spLocks/>
              </p:cNvSpPr>
              <p:nvPr userDrawn="1"/>
            </p:nvSpPr>
            <p:spPr bwMode="hidden">
              <a:xfrm>
                <a:off x="1823" y="193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5" name="Freeform 23"/>
              <p:cNvSpPr>
                <a:spLocks/>
              </p:cNvSpPr>
              <p:nvPr userDrawn="1"/>
            </p:nvSpPr>
            <p:spPr bwMode="hidden">
              <a:xfrm>
                <a:off x="1004" y="20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6" name="Freeform 24"/>
              <p:cNvSpPr>
                <a:spLocks/>
              </p:cNvSpPr>
              <p:nvPr userDrawn="1"/>
            </p:nvSpPr>
            <p:spPr bwMode="hidden">
              <a:xfrm rot="3318475">
                <a:off x="-71" y="198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7" name="Freeform 25"/>
              <p:cNvSpPr>
                <a:spLocks/>
              </p:cNvSpPr>
              <p:nvPr userDrawn="1"/>
            </p:nvSpPr>
            <p:spPr bwMode="hidden">
              <a:xfrm rot="20976686" flipH="1">
                <a:off x="871" y="335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8" name="Freeform 26"/>
              <p:cNvSpPr>
                <a:spLocks/>
              </p:cNvSpPr>
              <p:nvPr userDrawn="1"/>
            </p:nvSpPr>
            <p:spPr bwMode="hidden">
              <a:xfrm>
                <a:off x="-12" y="2939"/>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9" name="Freeform 27"/>
              <p:cNvSpPr>
                <a:spLocks/>
              </p:cNvSpPr>
              <p:nvPr userDrawn="1"/>
            </p:nvSpPr>
            <p:spPr bwMode="hidden">
              <a:xfrm rot="16244410" flipH="1">
                <a:off x="1518" y="3710"/>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0" name="Freeform 28"/>
              <p:cNvSpPr>
                <a:spLocks/>
              </p:cNvSpPr>
              <p:nvPr userDrawn="1"/>
            </p:nvSpPr>
            <p:spPr bwMode="hidden">
              <a:xfrm rot="5508134">
                <a:off x="-23" y="3503"/>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1" name="Freeform 29"/>
              <p:cNvSpPr>
                <a:spLocks/>
              </p:cNvSpPr>
              <p:nvPr userDrawn="1"/>
            </p:nvSpPr>
            <p:spPr bwMode="hidden">
              <a:xfrm rot="6284068">
                <a:off x="1171" y="288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2" name="Freeform 30"/>
              <p:cNvSpPr>
                <a:spLocks/>
              </p:cNvSpPr>
              <p:nvPr userDrawn="1"/>
            </p:nvSpPr>
            <p:spPr bwMode="hidden">
              <a:xfrm rot="19272242" flipV="1">
                <a:off x="947" y="202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3" name="Freeform 31"/>
              <p:cNvSpPr>
                <a:spLocks/>
              </p:cNvSpPr>
              <p:nvPr userDrawn="1"/>
            </p:nvSpPr>
            <p:spPr bwMode="hidden">
              <a:xfrm rot="563450" flipH="1">
                <a:off x="503" y="220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4" name="Freeform 32"/>
              <p:cNvSpPr>
                <a:spLocks/>
              </p:cNvSpPr>
              <p:nvPr userDrawn="1"/>
            </p:nvSpPr>
            <p:spPr bwMode="hidden">
              <a:xfrm>
                <a:off x="1212"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5" name="Freeform 33"/>
              <p:cNvSpPr>
                <a:spLocks/>
              </p:cNvSpPr>
              <p:nvPr userDrawn="1"/>
            </p:nvSpPr>
            <p:spPr bwMode="hidden">
              <a:xfrm>
                <a:off x="98"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6" name="Freeform 34"/>
              <p:cNvSpPr>
                <a:spLocks/>
              </p:cNvSpPr>
              <p:nvPr userDrawn="1"/>
            </p:nvSpPr>
            <p:spPr bwMode="hidden">
              <a:xfrm>
                <a:off x="-18"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7" name="Freeform 35"/>
              <p:cNvSpPr>
                <a:spLocks/>
              </p:cNvSpPr>
              <p:nvPr userDrawn="1"/>
            </p:nvSpPr>
            <p:spPr bwMode="hidden">
              <a:xfrm>
                <a:off x="723"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8" name="Freeform 36"/>
              <p:cNvSpPr>
                <a:spLocks/>
              </p:cNvSpPr>
              <p:nvPr userDrawn="1"/>
            </p:nvSpPr>
            <p:spPr bwMode="hidden">
              <a:xfrm>
                <a:off x="1806"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9" name="Freeform 37"/>
              <p:cNvSpPr>
                <a:spLocks/>
              </p:cNvSpPr>
              <p:nvPr userDrawn="1"/>
            </p:nvSpPr>
            <p:spPr bwMode="hidden">
              <a:xfrm>
                <a:off x="987"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0" name="Freeform 38"/>
              <p:cNvSpPr>
                <a:spLocks/>
              </p:cNvSpPr>
              <p:nvPr userDrawn="1"/>
            </p:nvSpPr>
            <p:spPr bwMode="hidden">
              <a:xfrm rot="3318475">
                <a:off x="188" y="-11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1" name="Freeform 39"/>
              <p:cNvSpPr>
                <a:spLocks/>
              </p:cNvSpPr>
              <p:nvPr userDrawn="1"/>
            </p:nvSpPr>
            <p:spPr bwMode="hidden">
              <a:xfrm rot="20976686" flipH="1">
                <a:off x="854"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2" name="Freeform 40"/>
              <p:cNvSpPr>
                <a:spLocks/>
              </p:cNvSpPr>
              <p:nvPr userDrawn="1"/>
            </p:nvSpPr>
            <p:spPr bwMode="hidden">
              <a:xfrm>
                <a:off x="187" y="93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3" name="Freeform 41"/>
              <p:cNvSpPr>
                <a:spLocks/>
              </p:cNvSpPr>
              <p:nvPr userDrawn="1"/>
            </p:nvSpPr>
            <p:spPr bwMode="hidden">
              <a:xfrm rot="16244410" flipH="1">
                <a:off x="1489"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4" name="Freeform 42"/>
              <p:cNvSpPr>
                <a:spLocks/>
              </p:cNvSpPr>
              <p:nvPr userDrawn="1"/>
            </p:nvSpPr>
            <p:spPr bwMode="hidden">
              <a:xfrm rot="2428453">
                <a:off x="-160" y="1667"/>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5" name="Freeform 43"/>
              <p:cNvSpPr>
                <a:spLocks/>
              </p:cNvSpPr>
              <p:nvPr userDrawn="1"/>
            </p:nvSpPr>
            <p:spPr bwMode="hidden">
              <a:xfrm rot="6284068">
                <a:off x="1298"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6" name="Freeform 44"/>
              <p:cNvSpPr>
                <a:spLocks/>
              </p:cNvSpPr>
              <p:nvPr userDrawn="1"/>
            </p:nvSpPr>
            <p:spPr bwMode="hidden">
              <a:xfrm rot="19272242" flipV="1">
                <a:off x="930"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7" name="Freeform 45"/>
              <p:cNvSpPr>
                <a:spLocks/>
              </p:cNvSpPr>
              <p:nvPr userDrawn="1"/>
            </p:nvSpPr>
            <p:spPr bwMode="hidden">
              <a:xfrm rot="563450" flipH="1">
                <a:off x="-18"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8" name="Freeform 46"/>
              <p:cNvSpPr>
                <a:spLocks/>
              </p:cNvSpPr>
              <p:nvPr userDrawn="1"/>
            </p:nvSpPr>
            <p:spPr bwMode="hidden">
              <a:xfrm>
                <a:off x="3307"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9" name="Freeform 47"/>
              <p:cNvSpPr>
                <a:spLocks/>
              </p:cNvSpPr>
              <p:nvPr userDrawn="1"/>
            </p:nvSpPr>
            <p:spPr bwMode="hidden">
              <a:xfrm>
                <a:off x="2193"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0" name="Freeform 48"/>
              <p:cNvSpPr>
                <a:spLocks/>
              </p:cNvSpPr>
              <p:nvPr userDrawn="1"/>
            </p:nvSpPr>
            <p:spPr bwMode="hidden">
              <a:xfrm>
                <a:off x="2077"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1" name="Freeform 49"/>
              <p:cNvSpPr>
                <a:spLocks/>
              </p:cNvSpPr>
              <p:nvPr userDrawn="1"/>
            </p:nvSpPr>
            <p:spPr bwMode="hidden">
              <a:xfrm>
                <a:off x="2818"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2" name="Freeform 50"/>
              <p:cNvSpPr>
                <a:spLocks/>
              </p:cNvSpPr>
              <p:nvPr userDrawn="1"/>
            </p:nvSpPr>
            <p:spPr bwMode="hidden">
              <a:xfrm>
                <a:off x="3901"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3" name="Freeform 51"/>
              <p:cNvSpPr>
                <a:spLocks/>
              </p:cNvSpPr>
              <p:nvPr userDrawn="1"/>
            </p:nvSpPr>
            <p:spPr bwMode="hidden">
              <a:xfrm>
                <a:off x="3082"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4" name="Freeform 52"/>
              <p:cNvSpPr>
                <a:spLocks/>
              </p:cNvSpPr>
              <p:nvPr userDrawn="1"/>
            </p:nvSpPr>
            <p:spPr bwMode="hidden">
              <a:xfrm rot="3318475">
                <a:off x="2007" y="3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5" name="Freeform 53"/>
              <p:cNvSpPr>
                <a:spLocks/>
              </p:cNvSpPr>
              <p:nvPr userDrawn="1"/>
            </p:nvSpPr>
            <p:spPr bwMode="hidden">
              <a:xfrm rot="20976686" flipH="1">
                <a:off x="2949"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6" name="Freeform 54"/>
              <p:cNvSpPr>
                <a:spLocks/>
              </p:cNvSpPr>
              <p:nvPr userDrawn="1"/>
            </p:nvSpPr>
            <p:spPr bwMode="hidden">
              <a:xfrm>
                <a:off x="1910" y="105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7" name="Freeform 55"/>
              <p:cNvSpPr>
                <a:spLocks/>
              </p:cNvSpPr>
              <p:nvPr userDrawn="1"/>
            </p:nvSpPr>
            <p:spPr bwMode="hidden">
              <a:xfrm rot="16244410" flipH="1">
                <a:off x="3584"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8" name="Freeform 56"/>
              <p:cNvSpPr>
                <a:spLocks/>
              </p:cNvSpPr>
              <p:nvPr userDrawn="1"/>
            </p:nvSpPr>
            <p:spPr bwMode="hidden">
              <a:xfrm rot="2428453">
                <a:off x="1935" y="1667"/>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9" name="Freeform 57"/>
              <p:cNvSpPr>
                <a:spLocks/>
              </p:cNvSpPr>
              <p:nvPr userDrawn="1"/>
            </p:nvSpPr>
            <p:spPr bwMode="hidden">
              <a:xfrm rot="6284068">
                <a:off x="3393"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0" name="Freeform 58"/>
              <p:cNvSpPr>
                <a:spLocks/>
              </p:cNvSpPr>
              <p:nvPr userDrawn="1"/>
            </p:nvSpPr>
            <p:spPr bwMode="hidden">
              <a:xfrm rot="19272242" flipV="1">
                <a:off x="3025"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1" name="Freeform 59"/>
              <p:cNvSpPr>
                <a:spLocks/>
              </p:cNvSpPr>
              <p:nvPr userDrawn="1"/>
            </p:nvSpPr>
            <p:spPr bwMode="hidden">
              <a:xfrm rot="563450" flipH="1">
                <a:off x="1849"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2" name="Freeform 60"/>
              <p:cNvSpPr>
                <a:spLocks/>
              </p:cNvSpPr>
              <p:nvPr userDrawn="1"/>
            </p:nvSpPr>
            <p:spPr bwMode="hidden">
              <a:xfrm flipH="1">
                <a:off x="5077" y="850"/>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3" name="Freeform 61"/>
              <p:cNvSpPr>
                <a:spLocks/>
              </p:cNvSpPr>
              <p:nvPr userDrawn="1"/>
            </p:nvSpPr>
            <p:spPr bwMode="hidden">
              <a:xfrm>
                <a:off x="4289" y="458"/>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4" name="Freeform 62"/>
              <p:cNvSpPr>
                <a:spLocks/>
              </p:cNvSpPr>
              <p:nvPr userDrawn="1"/>
            </p:nvSpPr>
            <p:spPr bwMode="hidden">
              <a:xfrm>
                <a:off x="4173" y="1111"/>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5" name="Freeform 63"/>
              <p:cNvSpPr>
                <a:spLocks/>
              </p:cNvSpPr>
              <p:nvPr userDrawn="1"/>
            </p:nvSpPr>
            <p:spPr bwMode="hidden">
              <a:xfrm>
                <a:off x="5094" y="1562"/>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6" name="Freeform 64"/>
              <p:cNvSpPr>
                <a:spLocks/>
              </p:cNvSpPr>
              <p:nvPr userDrawn="1"/>
            </p:nvSpPr>
            <p:spPr bwMode="hidden">
              <a:xfrm>
                <a:off x="4830" y="7"/>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7" name="Freeform 65"/>
              <p:cNvSpPr>
                <a:spLocks/>
              </p:cNvSpPr>
              <p:nvPr userDrawn="1"/>
            </p:nvSpPr>
            <p:spPr bwMode="hidden">
              <a:xfrm rot="3318475">
                <a:off x="4139" y="-6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8" name="Freeform 66"/>
              <p:cNvSpPr>
                <a:spLocks/>
              </p:cNvSpPr>
              <p:nvPr userDrawn="1"/>
            </p:nvSpPr>
            <p:spPr bwMode="hidden">
              <a:xfrm rot="20976686" flipH="1">
                <a:off x="5045" y="125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9" name="Freeform 67"/>
              <p:cNvSpPr>
                <a:spLocks/>
              </p:cNvSpPr>
              <p:nvPr userDrawn="1"/>
            </p:nvSpPr>
            <p:spPr bwMode="hidden">
              <a:xfrm>
                <a:off x="4330" y="932"/>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0" name="Freeform 68"/>
              <p:cNvSpPr>
                <a:spLocks/>
              </p:cNvSpPr>
              <p:nvPr userDrawn="1"/>
            </p:nvSpPr>
            <p:spPr bwMode="hidden">
              <a:xfrm rot="16244410" flipH="1">
                <a:off x="5174" y="319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1" name="Freeform 69"/>
              <p:cNvSpPr>
                <a:spLocks/>
              </p:cNvSpPr>
              <p:nvPr userDrawn="1"/>
            </p:nvSpPr>
            <p:spPr bwMode="hidden">
              <a:xfrm rot="2428453">
                <a:off x="4163" y="1592"/>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2" name="Freeform 70"/>
              <p:cNvSpPr>
                <a:spLocks/>
              </p:cNvSpPr>
              <p:nvPr userDrawn="1"/>
            </p:nvSpPr>
            <p:spPr bwMode="hidden">
              <a:xfrm rot="6284068">
                <a:off x="4901" y="7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3" name="Freeform 71"/>
              <p:cNvSpPr>
                <a:spLocks/>
              </p:cNvSpPr>
              <p:nvPr userDrawn="1"/>
            </p:nvSpPr>
            <p:spPr bwMode="hidden">
              <a:xfrm rot="21011466" flipV="1">
                <a:off x="5124" y="-8"/>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4" name="Freeform 72"/>
              <p:cNvSpPr>
                <a:spLocks/>
              </p:cNvSpPr>
              <p:nvPr userDrawn="1"/>
            </p:nvSpPr>
            <p:spPr bwMode="hidden">
              <a:xfrm rot="563450" flipH="1">
                <a:off x="3825" y="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5" name="Freeform 73"/>
              <p:cNvSpPr>
                <a:spLocks/>
              </p:cNvSpPr>
              <p:nvPr userDrawn="1"/>
            </p:nvSpPr>
            <p:spPr bwMode="hidden">
              <a:xfrm rot="6521641">
                <a:off x="5099" y="29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6" name="Freeform 74"/>
              <p:cNvSpPr>
                <a:spLocks/>
              </p:cNvSpPr>
              <p:nvPr userDrawn="1"/>
            </p:nvSpPr>
            <p:spPr bwMode="hidden">
              <a:xfrm>
                <a:off x="4289" y="2570"/>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7" name="Freeform 75"/>
              <p:cNvSpPr>
                <a:spLocks/>
              </p:cNvSpPr>
              <p:nvPr userDrawn="1"/>
            </p:nvSpPr>
            <p:spPr bwMode="hidden">
              <a:xfrm>
                <a:off x="4173" y="3223"/>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8" name="Freeform 76"/>
              <p:cNvSpPr>
                <a:spLocks/>
              </p:cNvSpPr>
              <p:nvPr userDrawn="1"/>
            </p:nvSpPr>
            <p:spPr bwMode="hidden">
              <a:xfrm rot="5844778">
                <a:off x="5046" y="35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9" name="Freeform 77"/>
              <p:cNvSpPr>
                <a:spLocks/>
              </p:cNvSpPr>
              <p:nvPr userDrawn="1"/>
            </p:nvSpPr>
            <p:spPr bwMode="hidden">
              <a:xfrm>
                <a:off x="4854" y="202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0" name="Freeform 78"/>
              <p:cNvSpPr>
                <a:spLocks/>
              </p:cNvSpPr>
              <p:nvPr userDrawn="1"/>
            </p:nvSpPr>
            <p:spPr bwMode="hidden">
              <a:xfrm rot="3318475">
                <a:off x="4103" y="199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1" name="Freeform 79"/>
              <p:cNvSpPr>
                <a:spLocks/>
              </p:cNvSpPr>
              <p:nvPr userDrawn="1"/>
            </p:nvSpPr>
            <p:spPr bwMode="hidden">
              <a:xfrm rot="20976686" flipH="1">
                <a:off x="4925" y="366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2" name="Freeform 80"/>
              <p:cNvSpPr>
                <a:spLocks/>
              </p:cNvSpPr>
              <p:nvPr userDrawn="1"/>
            </p:nvSpPr>
            <p:spPr bwMode="hidden">
              <a:xfrm>
                <a:off x="4006" y="3176"/>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3" name="Freeform 81"/>
              <p:cNvSpPr>
                <a:spLocks/>
              </p:cNvSpPr>
              <p:nvPr userDrawn="1"/>
            </p:nvSpPr>
            <p:spPr bwMode="hidden">
              <a:xfrm rot="6820033">
                <a:off x="4163" y="3620"/>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4" name="Freeform 82"/>
              <p:cNvSpPr>
                <a:spLocks/>
              </p:cNvSpPr>
              <p:nvPr userDrawn="1"/>
            </p:nvSpPr>
            <p:spPr bwMode="hidden">
              <a:xfrm rot="6284068">
                <a:off x="4589" y="25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5" name="Freeform 83"/>
              <p:cNvSpPr>
                <a:spLocks/>
              </p:cNvSpPr>
              <p:nvPr userDrawn="1"/>
            </p:nvSpPr>
            <p:spPr bwMode="hidden">
              <a:xfrm rot="15949041" flipV="1">
                <a:off x="5118" y="20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6" name="Freeform 84"/>
              <p:cNvSpPr>
                <a:spLocks/>
              </p:cNvSpPr>
              <p:nvPr userDrawn="1"/>
            </p:nvSpPr>
            <p:spPr bwMode="hidden">
              <a:xfrm rot="563450" flipH="1">
                <a:off x="3981" y="2402"/>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grpSp>
          <p:nvGrpSpPr>
            <p:cNvPr id="254985" name="Group 85"/>
            <p:cNvGrpSpPr>
              <a:grpSpLocks/>
            </p:cNvGrpSpPr>
            <p:nvPr userDrawn="1"/>
          </p:nvGrpSpPr>
          <p:grpSpPr bwMode="auto">
            <a:xfrm>
              <a:off x="120" y="298"/>
              <a:ext cx="5509" cy="141"/>
              <a:chOff x="150" y="543"/>
              <a:chExt cx="5309" cy="200"/>
            </a:xfrm>
          </p:grpSpPr>
          <p:sp>
            <p:nvSpPr>
              <p:cNvPr id="221204" name="AutoShape 86"/>
              <p:cNvSpPr>
                <a:spLocks noChangeArrowheads="1"/>
              </p:cNvSpPr>
              <p:nvPr/>
            </p:nvSpPr>
            <p:spPr bwMode="ltGray">
              <a:xfrm>
                <a:off x="150" y="543"/>
                <a:ext cx="5309" cy="200"/>
              </a:xfrm>
              <a:prstGeom prst="roundRect">
                <a:avLst>
                  <a:gd name="adj" fmla="val 50000"/>
                </a:avLst>
              </a:prstGeom>
              <a:solidFill>
                <a:srgbClr val="808080">
                  <a:alpha val="50195"/>
                </a:srgbClr>
              </a:soli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5" name="Rectangle 87"/>
              <p:cNvSpPr>
                <a:spLocks noChangeArrowheads="1"/>
              </p:cNvSpPr>
              <p:nvPr/>
            </p:nvSpPr>
            <p:spPr bwMode="ltGray">
              <a:xfrm>
                <a:off x="175" y="600"/>
                <a:ext cx="5251" cy="50"/>
              </a:xfrm>
              <a:prstGeom prst="rect">
                <a:avLst/>
              </a:prstGeom>
              <a:solidFill>
                <a:srgbClr val="808080">
                  <a:alpha val="50195"/>
                </a:srgbClr>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grpSp>
          <p:nvGrpSpPr>
            <p:cNvPr id="254986" name="Group 88"/>
            <p:cNvGrpSpPr>
              <a:grpSpLocks/>
            </p:cNvGrpSpPr>
            <p:nvPr userDrawn="1"/>
          </p:nvGrpSpPr>
          <p:grpSpPr bwMode="auto">
            <a:xfrm>
              <a:off x="52" y="241"/>
              <a:ext cx="5509" cy="141"/>
              <a:chOff x="150" y="543"/>
              <a:chExt cx="5309" cy="200"/>
            </a:xfrm>
          </p:grpSpPr>
          <p:sp>
            <p:nvSpPr>
              <p:cNvPr id="221202" name="AutoShape 89"/>
              <p:cNvSpPr>
                <a:spLocks noChangeArrowheads="1"/>
              </p:cNvSpPr>
              <p:nvPr/>
            </p:nvSpPr>
            <p:spPr bwMode="auto">
              <a:xfrm>
                <a:off x="150" y="543"/>
                <a:ext cx="5309" cy="200"/>
              </a:xfrm>
              <a:prstGeom prst="roundRect">
                <a:avLst>
                  <a:gd name="adj" fmla="val 50000"/>
                </a:avLst>
              </a:prstGeom>
              <a:gradFill rotWithShape="0">
                <a:gsLst>
                  <a:gs pos="0">
                    <a:srgbClr val="525252"/>
                  </a:gs>
                  <a:gs pos="50000">
                    <a:srgbClr val="B2B2B2"/>
                  </a:gs>
                  <a:gs pos="100000">
                    <a:srgbClr val="525252"/>
                  </a:gs>
                </a:gsLst>
                <a:lin ang="5400000" scaled="1"/>
              </a:gra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3" name="Rectangle 90"/>
              <p:cNvSpPr>
                <a:spLocks noChangeArrowheads="1"/>
              </p:cNvSpPr>
              <p:nvPr/>
            </p:nvSpPr>
            <p:spPr bwMode="auto">
              <a:xfrm>
                <a:off x="175" y="600"/>
                <a:ext cx="5251" cy="50"/>
              </a:xfrm>
              <a:prstGeom prst="rect">
                <a:avLst/>
              </a:prstGeom>
              <a:gradFill rotWithShape="0">
                <a:gsLst>
                  <a:gs pos="0">
                    <a:srgbClr val="B2B2B2"/>
                  </a:gs>
                  <a:gs pos="50000">
                    <a:srgbClr val="EAEAEA"/>
                  </a:gs>
                  <a:gs pos="100000">
                    <a:srgbClr val="B2B2B2"/>
                  </a:gs>
                </a:gsLst>
                <a:lin ang="5400000" scaled="1"/>
              </a:gra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sp>
          <p:nvSpPr>
            <p:cNvPr id="221195" name="Freeform 91"/>
            <p:cNvSpPr>
              <a:spLocks/>
            </p:cNvSpPr>
            <p:nvPr userDrawn="1"/>
          </p:nvSpPr>
          <p:spPr bwMode="ltGray">
            <a:xfrm>
              <a:off x="97" y="300"/>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50195"/>
              </a:srgbClr>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nvGrpSpPr>
            <p:cNvPr id="254988" name="Group 92"/>
            <p:cNvGrpSpPr>
              <a:grpSpLocks/>
            </p:cNvGrpSpPr>
            <p:nvPr userDrawn="1"/>
          </p:nvGrpSpPr>
          <p:grpSpPr bwMode="auto">
            <a:xfrm>
              <a:off x="136" y="94"/>
              <a:ext cx="790" cy="737"/>
              <a:chOff x="138" y="104"/>
              <a:chExt cx="790" cy="737"/>
            </a:xfrm>
          </p:grpSpPr>
          <p:sp>
            <p:nvSpPr>
              <p:cNvPr id="221197" name="Freeform 93"/>
              <p:cNvSpPr>
                <a:spLocks/>
              </p:cNvSpPr>
              <p:nvPr/>
            </p:nvSpPr>
            <p:spPr bwMode="auto">
              <a:xfrm>
                <a:off x="138" y="115"/>
                <a:ext cx="790" cy="726"/>
              </a:xfrm>
              <a:custGeom>
                <a:avLst/>
                <a:gdLst>
                  <a:gd name="T0" fmla="*/ 5 w 866"/>
                  <a:gd name="T1" fmla="*/ 46 h 795"/>
                  <a:gd name="T2" fmla="*/ 71 w 866"/>
                  <a:gd name="T3" fmla="*/ 185 h 795"/>
                  <a:gd name="T4" fmla="*/ 97 w 866"/>
                  <a:gd name="T5" fmla="*/ 176 h 795"/>
                  <a:gd name="T6" fmla="*/ 162 w 866"/>
                  <a:gd name="T7" fmla="*/ 63 h 795"/>
                  <a:gd name="T8" fmla="*/ 181 w 866"/>
                  <a:gd name="T9" fmla="*/ 36 h 795"/>
                  <a:gd name="T10" fmla="*/ 47 w 866"/>
                  <a:gd name="T11" fmla="*/ 0 h 795"/>
                  <a:gd name="T12" fmla="*/ 5 w 866"/>
                  <a:gd name="T13" fmla="*/ 46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w="12700" cmpd="sng">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41054" name="Freeform 94"/>
              <p:cNvSpPr>
                <a:spLocks/>
              </p:cNvSpPr>
              <p:nvPr/>
            </p:nvSpPr>
            <p:spPr bwMode="auto">
              <a:xfrm>
                <a:off x="150" y="119"/>
                <a:ext cx="181" cy="533"/>
              </a:xfrm>
              <a:custGeom>
                <a:avLst/>
                <a:gdLst/>
                <a:ahLst/>
                <a:cxnLst>
                  <a:cxn ang="0">
                    <a:pos x="60" y="12"/>
                  </a:cxn>
                  <a:cxn ang="0">
                    <a:pos x="2" y="153"/>
                  </a:cxn>
                  <a:cxn ang="0">
                    <a:pos x="63" y="366"/>
                  </a:cxn>
                  <a:cxn ang="0">
                    <a:pos x="146" y="512"/>
                  </a:cxn>
                  <a:cxn ang="0">
                    <a:pos x="156" y="489"/>
                  </a:cxn>
                  <a:cxn ang="0">
                    <a:pos x="74" y="294"/>
                  </a:cxn>
                  <a:cxn ang="0">
                    <a:pos x="63" y="155"/>
                  </a:cxn>
                  <a:cxn ang="0">
                    <a:pos x="98" y="53"/>
                  </a:cxn>
                  <a:cxn ang="0">
                    <a:pos x="135" y="32"/>
                  </a:cxn>
                  <a:cxn ang="0">
                    <a:pos x="179" y="16"/>
                  </a:cxn>
                  <a:cxn ang="0">
                    <a:pos x="146" y="2"/>
                  </a:cxn>
                  <a:cxn ang="0">
                    <a:pos x="93" y="2"/>
                  </a:cxn>
                  <a:cxn ang="0">
                    <a:pos x="60" y="12"/>
                  </a:cxn>
                </a:cxnLst>
                <a:rect l="0" t="0" r="r" b="b"/>
                <a:pathLst>
                  <a:path w="181" h="533">
                    <a:moveTo>
                      <a:pt x="60" y="12"/>
                    </a:moveTo>
                    <a:cubicBezTo>
                      <a:pt x="18" y="35"/>
                      <a:pt x="0" y="83"/>
                      <a:pt x="2" y="153"/>
                    </a:cubicBezTo>
                    <a:cubicBezTo>
                      <a:pt x="3" y="212"/>
                      <a:pt x="39" y="306"/>
                      <a:pt x="63" y="366"/>
                    </a:cubicBezTo>
                    <a:cubicBezTo>
                      <a:pt x="87" y="426"/>
                      <a:pt x="131" y="492"/>
                      <a:pt x="146" y="512"/>
                    </a:cubicBezTo>
                    <a:cubicBezTo>
                      <a:pt x="162" y="533"/>
                      <a:pt x="168" y="526"/>
                      <a:pt x="156" y="489"/>
                    </a:cubicBezTo>
                    <a:cubicBezTo>
                      <a:pt x="144" y="453"/>
                      <a:pt x="90" y="350"/>
                      <a:pt x="74" y="294"/>
                    </a:cubicBezTo>
                    <a:cubicBezTo>
                      <a:pt x="59" y="239"/>
                      <a:pt x="59" y="196"/>
                      <a:pt x="63" y="155"/>
                    </a:cubicBezTo>
                    <a:cubicBezTo>
                      <a:pt x="67" y="115"/>
                      <a:pt x="86" y="74"/>
                      <a:pt x="98" y="53"/>
                    </a:cubicBezTo>
                    <a:cubicBezTo>
                      <a:pt x="110" y="33"/>
                      <a:pt x="121" y="39"/>
                      <a:pt x="135" y="32"/>
                    </a:cubicBezTo>
                    <a:cubicBezTo>
                      <a:pt x="148" y="26"/>
                      <a:pt x="177" y="21"/>
                      <a:pt x="179" y="16"/>
                    </a:cubicBezTo>
                    <a:cubicBezTo>
                      <a:pt x="181" y="11"/>
                      <a:pt x="161" y="4"/>
                      <a:pt x="146" y="2"/>
                    </a:cubicBezTo>
                    <a:cubicBezTo>
                      <a:pt x="132" y="0"/>
                      <a:pt x="107" y="1"/>
                      <a:pt x="93" y="2"/>
                    </a:cubicBezTo>
                    <a:cubicBezTo>
                      <a:pt x="78" y="4"/>
                      <a:pt x="74" y="0"/>
                      <a:pt x="60" y="12"/>
                    </a:cubicBezTo>
                    <a:close/>
                  </a:path>
                </a:pathLst>
              </a:custGeom>
              <a:gradFill rotWithShape="0">
                <a:gsLst>
                  <a:gs pos="0">
                    <a:schemeClr val="accent1">
                      <a:gamma/>
                      <a:shade val="75686"/>
                      <a:invGamma/>
                    </a:schemeClr>
                  </a:gs>
                  <a:gs pos="100000">
                    <a:schemeClr val="accent1"/>
                  </a:gs>
                </a:gsLst>
                <a:lin ang="0" scaled="1"/>
              </a:gradFill>
              <a:ln w="9525" cap="flat" cmpd="sng">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5" name="Freeform 95"/>
              <p:cNvSpPr>
                <a:spLocks/>
              </p:cNvSpPr>
              <p:nvPr/>
            </p:nvSpPr>
            <p:spPr bwMode="auto">
              <a:xfrm>
                <a:off x="190" y="104"/>
                <a:ext cx="666" cy="195"/>
              </a:xfrm>
              <a:custGeom>
                <a:avLst/>
                <a:gdLst/>
                <a:ahLst/>
                <a:cxnLst>
                  <a:cxn ang="0">
                    <a:pos x="10" y="32"/>
                  </a:cxn>
                  <a:cxn ang="0">
                    <a:pos x="72" y="3"/>
                  </a:cxn>
                  <a:cxn ang="0">
                    <a:pos x="214" y="16"/>
                  </a:cxn>
                  <a:cxn ang="0">
                    <a:pos x="440" y="74"/>
                  </a:cxn>
                  <a:cxn ang="0">
                    <a:pos x="604" y="140"/>
                  </a:cxn>
                  <a:cxn ang="0">
                    <a:pos x="653" y="182"/>
                  </a:cxn>
                  <a:cxn ang="0">
                    <a:pos x="638" y="186"/>
                  </a:cxn>
                  <a:cxn ang="0">
                    <a:pos x="483" y="129"/>
                  </a:cxn>
                  <a:cxn ang="0">
                    <a:pos x="244" y="64"/>
                  </a:cxn>
                  <a:cxn ang="0">
                    <a:pos x="107" y="51"/>
                  </a:cxn>
                  <a:cxn ang="0">
                    <a:pos x="55" y="74"/>
                  </a:cxn>
                  <a:cxn ang="0">
                    <a:pos x="10" y="50"/>
                  </a:cxn>
                  <a:cxn ang="0">
                    <a:pos x="10" y="32"/>
                  </a:cxn>
                </a:cxnLst>
                <a:rect l="0" t="0" r="r" b="b"/>
                <a:pathLst>
                  <a:path w="666" h="195">
                    <a:moveTo>
                      <a:pt x="10" y="32"/>
                    </a:moveTo>
                    <a:cubicBezTo>
                      <a:pt x="20" y="24"/>
                      <a:pt x="38" y="6"/>
                      <a:pt x="72" y="3"/>
                    </a:cubicBezTo>
                    <a:cubicBezTo>
                      <a:pt x="106" y="0"/>
                      <a:pt x="153" y="4"/>
                      <a:pt x="214" y="16"/>
                    </a:cubicBezTo>
                    <a:cubicBezTo>
                      <a:pt x="275" y="28"/>
                      <a:pt x="375" y="53"/>
                      <a:pt x="440" y="74"/>
                    </a:cubicBezTo>
                    <a:cubicBezTo>
                      <a:pt x="505" y="95"/>
                      <a:pt x="568" y="122"/>
                      <a:pt x="604" y="140"/>
                    </a:cubicBezTo>
                    <a:cubicBezTo>
                      <a:pt x="640" y="158"/>
                      <a:pt x="647" y="174"/>
                      <a:pt x="653" y="182"/>
                    </a:cubicBezTo>
                    <a:cubicBezTo>
                      <a:pt x="659" y="190"/>
                      <a:pt x="666" y="195"/>
                      <a:pt x="638" y="186"/>
                    </a:cubicBezTo>
                    <a:cubicBezTo>
                      <a:pt x="609" y="177"/>
                      <a:pt x="548" y="150"/>
                      <a:pt x="483" y="129"/>
                    </a:cubicBezTo>
                    <a:cubicBezTo>
                      <a:pt x="416" y="109"/>
                      <a:pt x="306" y="78"/>
                      <a:pt x="244" y="64"/>
                    </a:cubicBezTo>
                    <a:cubicBezTo>
                      <a:pt x="181" y="51"/>
                      <a:pt x="139" y="49"/>
                      <a:pt x="107" y="51"/>
                    </a:cubicBezTo>
                    <a:cubicBezTo>
                      <a:pt x="76" y="53"/>
                      <a:pt x="71" y="75"/>
                      <a:pt x="55" y="74"/>
                    </a:cubicBezTo>
                    <a:cubicBezTo>
                      <a:pt x="39" y="74"/>
                      <a:pt x="18" y="57"/>
                      <a:pt x="10" y="50"/>
                    </a:cubicBezTo>
                    <a:cubicBezTo>
                      <a:pt x="2" y="43"/>
                      <a:pt x="0" y="40"/>
                      <a:pt x="10" y="32"/>
                    </a:cubicBezTo>
                    <a:close/>
                  </a:path>
                </a:pathLst>
              </a:custGeom>
              <a:gradFill rotWithShape="0">
                <a:gsLst>
                  <a:gs pos="0">
                    <a:schemeClr val="accent1">
                      <a:gamma/>
                      <a:shade val="75686"/>
                      <a:invGamma/>
                    </a:schemeClr>
                  </a:gs>
                  <a:gs pos="100000">
                    <a:schemeClr val="accent1"/>
                  </a:gs>
                </a:gsLst>
                <a:lin ang="54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6" name="Freeform 96"/>
              <p:cNvSpPr>
                <a:spLocks/>
              </p:cNvSpPr>
              <p:nvPr/>
            </p:nvSpPr>
            <p:spPr bwMode="auto">
              <a:xfrm>
                <a:off x="369" y="300"/>
                <a:ext cx="430" cy="417"/>
              </a:xfrm>
              <a:custGeom>
                <a:avLst/>
                <a:gdLst/>
                <a:ahLst/>
                <a:cxnLst>
                  <a:cxn ang="0">
                    <a:pos x="54" y="275"/>
                  </a:cxn>
                  <a:cxn ang="0">
                    <a:pos x="388" y="33"/>
                  </a:cxn>
                  <a:cxn ang="0">
                    <a:pos x="1323" y="74"/>
                  </a:cxn>
                  <a:cxn ang="0">
                    <a:pos x="1448" y="149"/>
                  </a:cxn>
                  <a:cxn ang="0">
                    <a:pos x="730" y="108"/>
                  </a:cxn>
                  <a:cxn ang="0">
                    <a:pos x="305" y="216"/>
                  </a:cxn>
                  <a:cxn ang="0">
                    <a:pos x="146" y="525"/>
                  </a:cxn>
                  <a:cxn ang="0">
                    <a:pos x="246" y="1126"/>
                  </a:cxn>
                  <a:cxn ang="0">
                    <a:pos x="338" y="1435"/>
                  </a:cxn>
                  <a:cxn ang="0">
                    <a:pos x="280" y="1435"/>
                  </a:cxn>
                  <a:cxn ang="0">
                    <a:pos x="121" y="1034"/>
                  </a:cxn>
                  <a:cxn ang="0">
                    <a:pos x="38" y="617"/>
                  </a:cxn>
                  <a:cxn ang="0">
                    <a:pos x="54" y="275"/>
                  </a:cxn>
                </a:cxnLst>
                <a:rect l="0" t="0" r="r" b="b"/>
                <a:pathLst>
                  <a:path w="1547" h="1502">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rotWithShape="0">
                <a:gsLst>
                  <a:gs pos="0">
                    <a:schemeClr val="accent1"/>
                  </a:gs>
                  <a:gs pos="50000">
                    <a:schemeClr val="accent1">
                      <a:gamma/>
                      <a:tint val="15294"/>
                      <a:invGamma/>
                    </a:schemeClr>
                  </a:gs>
                  <a:gs pos="100000">
                    <a:schemeClr val="accent1"/>
                  </a:gs>
                </a:gsLst>
                <a:lin ang="189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7" name="Freeform 97"/>
              <p:cNvSpPr>
                <a:spLocks/>
              </p:cNvSpPr>
              <p:nvPr/>
            </p:nvSpPr>
            <p:spPr bwMode="auto">
              <a:xfrm>
                <a:off x="309" y="249"/>
                <a:ext cx="256" cy="254"/>
              </a:xfrm>
              <a:custGeom>
                <a:avLst/>
                <a:gdLst/>
                <a:ahLst/>
                <a:cxnLst>
                  <a:cxn ang="0">
                    <a:pos x="14" y="164"/>
                  </a:cxn>
                  <a:cxn ang="0">
                    <a:pos x="216" y="33"/>
                  </a:cxn>
                  <a:cxn ang="0">
                    <a:pos x="871" y="217"/>
                  </a:cxn>
                  <a:cxn ang="0">
                    <a:pos x="613" y="258"/>
                  </a:cxn>
                  <a:cxn ang="0">
                    <a:pos x="396" y="400"/>
                  </a:cxn>
                  <a:cxn ang="0">
                    <a:pos x="287" y="576"/>
                  </a:cxn>
                  <a:cxn ang="0">
                    <a:pos x="262" y="843"/>
                  </a:cxn>
                  <a:cxn ang="0">
                    <a:pos x="14" y="164"/>
                  </a:cxn>
                </a:cxnLst>
                <a:rect l="0" t="0" r="r" b="b"/>
                <a:pathLst>
                  <a:path w="921" h="912">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rotWithShape="0">
                <a:gsLst>
                  <a:gs pos="0">
                    <a:schemeClr val="accent1"/>
                  </a:gs>
                  <a:gs pos="100000">
                    <a:schemeClr val="accent1">
                      <a:gamma/>
                      <a:tint val="12157"/>
                      <a:invGamma/>
                    </a:schemeClr>
                  </a:gs>
                </a:gsLst>
                <a:lin ang="27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grpSp>
      </p:grpSp>
      <p:sp>
        <p:nvSpPr>
          <p:cNvPr id="254979" name="Rectangle 98"/>
          <p:cNvSpPr>
            <a:spLocks noGrp="1" noChangeArrowheads="1"/>
          </p:cNvSpPr>
          <p:nvPr>
            <p:ph type="title"/>
          </p:nvPr>
        </p:nvSpPr>
        <p:spPr bwMode="auto">
          <a:xfrm>
            <a:off x="838200" y="6096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4980" name="Rectangle 9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0" name="Rectangle 10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333333"/>
              </a:solidFill>
            </a:endParaRPr>
          </a:p>
        </p:txBody>
      </p:sp>
      <p:sp>
        <p:nvSpPr>
          <p:cNvPr id="41061" name="Rectangle 10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333333"/>
              </a:solidFill>
            </a:endParaRPr>
          </a:p>
        </p:txBody>
      </p:sp>
      <p:sp>
        <p:nvSpPr>
          <p:cNvPr id="41062" name="Rectangle 10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C126C5FA-C0A1-9144-86E8-C214E786485C}" type="slidenum">
              <a:rPr lang="en-US">
                <a:solidFill>
                  <a:srgbClr val="333333"/>
                </a:solidFill>
                <a:latin typeface="Times New Roman" charset="0"/>
                <a:ea typeface="ＭＳ Ｐゴシック" charset="-128"/>
                <a:cs typeface="ＭＳ Ｐゴシック" charset="-128"/>
              </a:rPr>
              <a:pPr defTabSz="914400" fontAlgn="base">
                <a:spcBef>
                  <a:spcPct val="0"/>
                </a:spcBef>
                <a:spcAft>
                  <a:spcPct val="0"/>
                </a:spcAft>
                <a:defRPr/>
              </a:pPr>
              <a:t>‹#›</a:t>
            </a:fld>
            <a:endParaRPr lang="en-US">
              <a:solidFill>
                <a:srgbClr val="333333"/>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5642422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Lst>
  <p:transition/>
  <p:txStyles>
    <p:titleStyle>
      <a:lvl1pPr algn="l" rtl="0" eaLnBrk="0" fontAlgn="base" hangingPunct="0">
        <a:spcBef>
          <a:spcPct val="0"/>
        </a:spcBef>
        <a:spcAft>
          <a:spcPct val="0"/>
        </a:spcAft>
        <a:defRPr sz="4400">
          <a:solidFill>
            <a:schemeClr val="folHlink"/>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folHlink"/>
          </a:solidFill>
          <a:latin typeface="Arial Narrow" pitchFamily="-111" charset="0"/>
        </a:defRPr>
      </a:lvl6pPr>
      <a:lvl7pPr marL="914400" algn="l" rtl="0" fontAlgn="base">
        <a:spcBef>
          <a:spcPct val="0"/>
        </a:spcBef>
        <a:spcAft>
          <a:spcPct val="0"/>
        </a:spcAft>
        <a:defRPr sz="4400">
          <a:solidFill>
            <a:schemeClr val="folHlink"/>
          </a:solidFill>
          <a:latin typeface="Arial Narrow" pitchFamily="-111" charset="0"/>
        </a:defRPr>
      </a:lvl7pPr>
      <a:lvl8pPr marL="1371600" algn="l" rtl="0" fontAlgn="base">
        <a:spcBef>
          <a:spcPct val="0"/>
        </a:spcBef>
        <a:spcAft>
          <a:spcPct val="0"/>
        </a:spcAft>
        <a:defRPr sz="4400">
          <a:solidFill>
            <a:schemeClr val="folHlink"/>
          </a:solidFill>
          <a:latin typeface="Arial Narrow" pitchFamily="-111" charset="0"/>
        </a:defRPr>
      </a:lvl8pPr>
      <a:lvl9pPr marL="1828800" algn="l" rtl="0" fontAlgn="base">
        <a:spcBef>
          <a:spcPct val="0"/>
        </a:spcBef>
        <a:spcAft>
          <a:spcPct val="0"/>
        </a:spcAft>
        <a:defRPr sz="4400">
          <a:solidFill>
            <a:schemeClr val="folHlink"/>
          </a:solidFill>
          <a:latin typeface="Arial Narrow"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302082" name="Group 2"/>
          <p:cNvGrpSpPr>
            <a:grpSpLocks/>
          </p:cNvGrpSpPr>
          <p:nvPr/>
        </p:nvGrpSpPr>
        <p:grpSpPr bwMode="auto">
          <a:xfrm>
            <a:off x="0" y="-12700"/>
            <a:ext cx="9156700" cy="6870700"/>
            <a:chOff x="0" y="-8"/>
            <a:chExt cx="5768" cy="4328"/>
          </a:xfrm>
        </p:grpSpPr>
        <p:sp>
          <p:nvSpPr>
            <p:cNvPr id="302088"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89"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90"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1"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2"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3"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4"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5"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6"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7"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8"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099"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0"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1"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2"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3"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4"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5"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sp>
          <p:nvSpPr>
            <p:cNvPr id="302106"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b="1" i="0" dirty="0">
                <a:solidFill>
                  <a:srgbClr val="EAEAEA"/>
                </a:solidFill>
                <a:latin typeface="Arial" panose="020B0604020202020204" pitchFamily="34" charset="0"/>
                <a:ea typeface="ＭＳ Ｐゴシック" charset="0"/>
                <a:cs typeface="ＭＳ Ｐゴシック" charset="0"/>
              </a:endParaRPr>
            </a:p>
          </p:txBody>
        </p:sp>
        <p:pic>
          <p:nvPicPr>
            <p:cNvPr id="302107"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2083"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302084"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cs typeface="MS PGothic" charset="0"/>
              </a:defRPr>
            </a:lvl1pPr>
          </a:lstStyle>
          <a:p>
            <a:pPr defTabSz="914400" fontAlgn="base">
              <a:spcBef>
                <a:spcPct val="0"/>
              </a:spcBef>
              <a:spcAft>
                <a:spcPct val="0"/>
              </a:spcAft>
              <a:defRPr/>
            </a:pPr>
            <a:fld id="{BBA604B7-DFBE-314D-B42C-2B8D25207369}"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1634600667"/>
      </p:ext>
    </p:extLst>
  </p:cSld>
  <p:clrMap bg1="dk2" tx1="lt1" bg2="dk1"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330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defTabSz="914400" fontAlgn="base">
              <a:spcBef>
                <a:spcPct val="0"/>
              </a:spcBef>
              <a:spcAft>
                <a:spcPct val="0"/>
              </a:spcAft>
              <a:defRPr/>
            </a:pPr>
            <a:fld id="{4DD2FC20-CF91-5E40-8705-48BB45F11C6E}"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287492233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ransition spd="med">
    <p:randomBar dir="vert"/>
  </p:transition>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S PGothic" charset="0"/>
          <a:cs typeface="MS PGothic" charset="0"/>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S PGothic" charset="0"/>
          <a:cs typeface="MS PGothic" charset="0"/>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S PGothic" charset="0"/>
          <a:cs typeface="MS PGothic" charset="0"/>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ＭＳ Ｐゴシック" charset="0"/>
          <a:cs typeface="Geneva" charset="0"/>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400" eaLnBrk="0" fontAlgn="base" hangingPunct="0">
                  <a:spcBef>
                    <a:spcPct val="0"/>
                  </a:spcBef>
                  <a:spcAft>
                    <a:spcPct val="0"/>
                  </a:spcAft>
                  <a:defRPr/>
                </a:pPr>
                <a:endParaRPr lang="en-US" sz="900" b="1" i="0" dirty="0">
                  <a:solidFill>
                    <a:srgbClr val="FFA27C"/>
                  </a:solidFill>
                  <a:latin typeface="Arial" panose="020B0604020202020204" pitchFamily="34" charset="0"/>
                  <a:ea typeface="ＭＳ Ｐゴシック" charset="0"/>
                  <a:cs typeface="ＭＳ Ｐゴシック"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b="1" i="0" dirty="0">
                  <a:solidFill>
                    <a:srgbClr val="FFFFFF"/>
                  </a:solidFill>
                  <a:latin typeface="Arial" panose="020B0604020202020204" pitchFamily="34" charset="0"/>
                  <a:ea typeface="ＭＳ Ｐゴシック" charset="0"/>
                  <a:cs typeface="ＭＳ Ｐゴシック"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b="1" i="0" dirty="0">
                  <a:solidFill>
                    <a:srgbClr val="FFA27C"/>
                  </a:solidFill>
                  <a:latin typeface="Arial" panose="020B0604020202020204" pitchFamily="34" charset="0"/>
                  <a:ea typeface="ＭＳ Ｐゴシック" charset="0"/>
                  <a:cs typeface="ＭＳ Ｐゴシック" charset="0"/>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400" eaLnBrk="0" fontAlgn="base" hangingPunct="0">
              <a:spcBef>
                <a:spcPct val="50000"/>
              </a:spcBef>
              <a:spcAft>
                <a:spcPct val="0"/>
              </a:spcAft>
              <a:defRPr/>
            </a:pPr>
            <a:r>
              <a:rPr lang="en-US" sz="1000" b="1" i="0" dirty="0">
                <a:solidFill>
                  <a:srgbClr val="FFFFFF"/>
                </a:solidFill>
                <a:latin typeface="Arial" panose="020B0604020202020204" pitchFamily="34" charset="0"/>
              </a:rPr>
              <a:t>©2006 TBBMI</a:t>
            </a:r>
          </a:p>
        </p:txBody>
      </p:sp>
      <p:sp>
        <p:nvSpPr>
          <p:cNvPr id="300036"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p>
            <a:pPr algn="ctr" defTabSz="914400" eaLnBrk="0" fontAlgn="base" hangingPunct="0">
              <a:spcBef>
                <a:spcPct val="0"/>
              </a:spcBef>
              <a:spcAft>
                <a:spcPct val="0"/>
              </a:spcAft>
            </a:pPr>
            <a:r>
              <a:rPr lang="en-US" sz="1000" b="1" i="0" dirty="0">
                <a:solidFill>
                  <a:srgbClr val="FFFFFF"/>
                </a:solidFill>
                <a:latin typeface="Arial" panose="020B0604020202020204" pitchFamily="34" charset="0"/>
                <a:ea typeface="ＭＳ Ｐゴシック" charset="0"/>
                <a:cs typeface="Arial" panose="020B0604020202020204" pitchFamily="34" charset="0"/>
              </a:rPr>
              <a:t>9.65.01.</a:t>
            </a:r>
          </a:p>
        </p:txBody>
      </p:sp>
    </p:spTree>
    <p:extLst>
      <p:ext uri="{BB962C8B-B14F-4D97-AF65-F5344CB8AC3E}">
        <p14:creationId xmlns:p14="http://schemas.microsoft.com/office/powerpoint/2010/main" val="537543498"/>
      </p:ext>
    </p:extLst>
  </p:cSld>
  <p:clrMap bg1="dk2" tx1="lt1" bg2="dk1"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12700"/>
            <a:ext cx="9156700" cy="6870700"/>
            <a:chOff x="0" y="-8"/>
            <a:chExt cx="5768" cy="4328"/>
          </a:xfrm>
        </p:grpSpPr>
        <p:sp>
          <p:nvSpPr>
            <p:cNvPr id="50184"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50185"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50186"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7"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8"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9"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0"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1"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2"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3"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4"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5"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6"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7"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8"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9"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0"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1"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2"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50203"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0179"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50180"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a typeface="MS PGothic" charset="0"/>
                <a:cs typeface="MS PGothic" charset="0"/>
              </a:defRPr>
            </a:lvl1pPr>
          </a:lstStyle>
          <a:p>
            <a:pPr defTabSz="914400" fontAlgn="base">
              <a:spcBef>
                <a:spcPct val="0"/>
              </a:spcBef>
              <a:spcAft>
                <a:spcPct val="0"/>
              </a:spcAft>
              <a:defRPr/>
            </a:pPr>
            <a:fld id="{18E9B4FB-FDDD-E54F-B829-2DD078660423}" type="slidenum">
              <a:rPr lang="zh-CN" altLang="en-US">
                <a:solidFill>
                  <a:srgbClr val="EAEAEA"/>
                </a:solidFill>
                <a:latin typeface="Times New Roman" charset="0"/>
              </a:rPr>
              <a:pPr defTabSz="914400" fontAlgn="base">
                <a:spcBef>
                  <a:spcPct val="0"/>
                </a:spcBef>
                <a:spcAft>
                  <a:spcPct val="0"/>
                </a:spcAft>
                <a:defRPr/>
              </a:pPr>
              <a:t>‹#›</a:t>
            </a:fld>
            <a:endParaRPr lang="en-US" altLang="zh-CN">
              <a:solidFill>
                <a:srgbClr val="EAEAEA"/>
              </a:solidFill>
              <a:latin typeface="Times New Roman" charset="0"/>
            </a:endParaRPr>
          </a:p>
        </p:txBody>
      </p:sp>
    </p:spTree>
    <p:extLst>
      <p:ext uri="{BB962C8B-B14F-4D97-AF65-F5344CB8AC3E}">
        <p14:creationId xmlns:p14="http://schemas.microsoft.com/office/powerpoint/2010/main" val="2487204761"/>
      </p:ext>
    </p:extLst>
  </p:cSld>
  <p:clrMap bg1="dk2" tx1="lt1" bg2="dk1"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b="1" i="0">
                <a:latin typeface="Arial" panose="020B0604020202020204" pitchFamily="34" charset="0"/>
              </a:defRPr>
            </a:lvl1pPr>
          </a:lstStyle>
          <a:p>
            <a:pPr defTabSz="914400"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b="1" i="0">
                <a:latin typeface="Arial" panose="020B0604020202020204" pitchFamily="34" charset="0"/>
              </a:defRPr>
            </a:lvl1pPr>
          </a:lstStyle>
          <a:p>
            <a:pPr defTabSz="914400" eaLnBrk="0" fontAlgn="base" hangingPunct="0">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b="1" i="0">
                <a:latin typeface="Arial" panose="020B0604020202020204" pitchFamily="34" charset="0"/>
              </a:defRPr>
            </a:lvl1pPr>
          </a:lstStyle>
          <a:p>
            <a:pPr defTabSz="914400" eaLnBrk="0" fontAlgn="base" hangingPunct="0">
              <a:spcBef>
                <a:spcPct val="0"/>
              </a:spcBef>
              <a:spcAft>
                <a:spcPct val="0"/>
              </a:spcAft>
              <a:defRPr/>
            </a:pPr>
            <a:fld id="{9831B53B-935E-9C45-A96B-08D4DC461F30}" type="slidenum">
              <a:rPr lang="en-US" smtClean="0">
                <a:solidFill>
                  <a:srgbClr val="000000"/>
                </a:solidFill>
              </a:rPr>
              <a:pPr defTabSz="914400"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6993817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4400" b="1" i="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b="1" i="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b="1" i="0">
          <a:solidFill>
            <a:schemeClr val="tx1"/>
          </a:solidFill>
          <a:latin typeface="Arial" panose="020B0604020202020204" pitchFamily="34" charset="0"/>
          <a:ea typeface="+mn-ea"/>
        </a:defRPr>
      </a:lvl2pPr>
      <a:lvl3pPr marL="1143000" indent="-228600" algn="l" rtl="0" eaLnBrk="0" fontAlgn="base" hangingPunct="0">
        <a:spcBef>
          <a:spcPct val="20000"/>
        </a:spcBef>
        <a:spcAft>
          <a:spcPct val="0"/>
        </a:spcAft>
        <a:buChar char="•"/>
        <a:defRPr sz="2400" b="1" i="0">
          <a:solidFill>
            <a:schemeClr val="tx1"/>
          </a:solidFill>
          <a:latin typeface="Arial" panose="020B0604020202020204" pitchFamily="34" charset="0"/>
          <a:ea typeface="+mn-ea"/>
        </a:defRPr>
      </a:lvl3pPr>
      <a:lvl4pPr marL="16002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sz="2000" b="1" i="0">
          <a:solidFill>
            <a:schemeClr val="tx1"/>
          </a:solidFill>
          <a:latin typeface="Arial" panose="020B0604020202020204" pitchFamily="34"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1" i="0">
                <a:latin typeface="Arial" panose="020B0604020202020204" pitchFamily="34" charset="0"/>
                <a:ea typeface="ＭＳ Ｐゴシック" charset="-128"/>
                <a:cs typeface="ＭＳ Ｐゴシック" charset="-128"/>
              </a:defRPr>
            </a:lvl1pPr>
          </a:lstStyle>
          <a:p>
            <a:pPr defTabSz="914400" fontAlgn="base">
              <a:spcBef>
                <a:spcPct val="0"/>
              </a:spcBef>
              <a:spcAft>
                <a:spcPct val="0"/>
              </a:spcAft>
              <a:defRPr/>
            </a:pPr>
            <a:endParaRPr lang="en-US" dirty="0">
              <a:solidFill>
                <a:srgbClr val="FFFFFF"/>
              </a:solidFill>
            </a:endParaRPr>
          </a:p>
        </p:txBody>
      </p:sp>
      <p:sp>
        <p:nvSpPr>
          <p:cNvPr id="30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1" i="0">
                <a:latin typeface="Arial" panose="020B0604020202020204" pitchFamily="34" charset="0"/>
              </a:defRPr>
            </a:lvl1pPr>
          </a:lstStyle>
          <a:p>
            <a:pPr defTabSz="914400" fontAlgn="base">
              <a:spcBef>
                <a:spcPct val="0"/>
              </a:spcBef>
              <a:spcAft>
                <a:spcPct val="0"/>
              </a:spcAft>
            </a:pPr>
            <a:fld id="{E298D5E9-7021-BD46-94F8-8A53CA04E4B1}" type="slidenum">
              <a:rPr lang="en-US" smtClean="0">
                <a:solidFill>
                  <a:srgbClr val="FFFFFF"/>
                </a:solidFill>
                <a:ea typeface="ＭＳ Ｐゴシック" charset="0"/>
                <a:cs typeface="ＭＳ Ｐゴシック" charset="0"/>
              </a:rPr>
              <a:pPr defTabSz="914400" fontAlgn="base">
                <a:spcBef>
                  <a:spcPct val="0"/>
                </a:spcBef>
                <a:spcAft>
                  <a:spcPct val="0"/>
                </a:spcAft>
              </a:pPr>
              <a:t>‹#›</a:t>
            </a:fld>
            <a:endParaRPr lang="en-US" dirty="0">
              <a:solidFill>
                <a:srgbClr val="FFFFFF"/>
              </a:solidFill>
              <a:ea typeface="ＭＳ Ｐゴシック" charset="0"/>
              <a:cs typeface="ＭＳ Ｐゴシック" charset="0"/>
            </a:endParaRPr>
          </a:p>
        </p:txBody>
      </p:sp>
      <p:grpSp>
        <p:nvGrpSpPr>
          <p:cNvPr id="142340" name="Group 4"/>
          <p:cNvGrpSpPr>
            <a:grpSpLocks/>
          </p:cNvGrpSpPr>
          <p:nvPr/>
        </p:nvGrpSpPr>
        <p:grpSpPr bwMode="auto">
          <a:xfrm>
            <a:off x="0" y="0"/>
            <a:ext cx="9140825" cy="6850063"/>
            <a:chOff x="0" y="0"/>
            <a:chExt cx="5758" cy="4315"/>
          </a:xfrm>
        </p:grpSpPr>
        <p:grpSp>
          <p:nvGrpSpPr>
            <p:cNvPr id="142344" name="Group 5"/>
            <p:cNvGrpSpPr>
              <a:grpSpLocks/>
            </p:cNvGrpSpPr>
            <p:nvPr userDrawn="1"/>
          </p:nvGrpSpPr>
          <p:grpSpPr bwMode="auto">
            <a:xfrm>
              <a:off x="1728" y="2230"/>
              <a:ext cx="4027" cy="2085"/>
              <a:chOff x="1728" y="2230"/>
              <a:chExt cx="4027" cy="2085"/>
            </a:xfrm>
          </p:grpSpPr>
          <p:sp>
            <p:nvSpPr>
              <p:cNvPr id="30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30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30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1423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30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grpSp>
        <p:sp>
          <p:nvSpPr>
            <p:cNvPr id="30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sp>
          <p:nvSpPr>
            <p:cNvPr id="142346"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b="1" i="0" dirty="0">
                <a:solidFill>
                  <a:srgbClr val="FFFFFF"/>
                </a:solidFill>
                <a:latin typeface="Arial" panose="020B0604020202020204" pitchFamily="34" charset="0"/>
                <a:ea typeface="ＭＳ Ｐゴシック" charset="-128"/>
                <a:cs typeface="ＭＳ Ｐゴシック" charset="-128"/>
              </a:endParaRPr>
            </a:p>
          </p:txBody>
        </p:sp>
      </p:grpSp>
      <p:sp>
        <p:nvSpPr>
          <p:cNvPr id="30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1" i="0">
                <a:latin typeface="Arial" panose="020B0604020202020204" pitchFamily="34" charset="0"/>
                <a:ea typeface="ＭＳ Ｐゴシック" charset="-128"/>
                <a:cs typeface="ＭＳ Ｐゴシック" charset="-128"/>
              </a:defRPr>
            </a:lvl1pPr>
          </a:lstStyle>
          <a:p>
            <a:pPr defTabSz="914400" fontAlgn="base">
              <a:spcBef>
                <a:spcPct val="0"/>
              </a:spcBef>
              <a:spcAft>
                <a:spcPct val="0"/>
              </a:spcAft>
              <a:defRPr/>
            </a:pPr>
            <a:endParaRPr lang="en-US" dirty="0">
              <a:solidFill>
                <a:srgbClr val="FFFFFF"/>
              </a:solidFill>
            </a:endParaRPr>
          </a:p>
        </p:txBody>
      </p:sp>
      <p:sp>
        <p:nvSpPr>
          <p:cNvPr id="30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1740299"/>
      </p:ext>
    </p:extLst>
  </p:cSld>
  <p:clrMap bg1="dk2" tx1="lt1" bg2="dk1"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b="1" i="0">
          <a:solidFill>
            <a:schemeClr val="tx1"/>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b="1" i="0">
          <a:solidFill>
            <a:schemeClr val="tx1"/>
          </a:solidFill>
          <a:effectLst>
            <a:outerShdw blurRad="38100" dist="38100" dir="2700000" algn="tl">
              <a:srgbClr val="000000"/>
            </a:outerShdw>
          </a:effectLst>
          <a:latin typeface="Arial" panose="020B0604020202020204" pitchFamily="34" charset="0"/>
          <a:ea typeface="ＭＳ Ｐゴシック" pitchFamily="-111" charset="-128"/>
          <a:cs typeface="Arial" panose="020B0604020202020204" pitchFamily="34" charset="0"/>
        </a:defRPr>
      </a:lvl5pPr>
      <a:lvl6pPr marL="25146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0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0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0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05.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8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7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7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0.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9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9.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7.xml"/><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9.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4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7.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2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2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7.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file:///C:\Program%20Files\Microsoft%20Office\Clipart\corpmm\themesnd\j0074312.mid" TargetMode="External"/><Relationship Id="rId1" Type="http://schemas.microsoft.com/office/2007/relationships/media" Target="file:///C:\Program%20Files\Microsoft%20Office\Clipart\corpmm\themesnd\j0074312.mid" TargetMode="External"/><Relationship Id="rId6" Type="http://schemas.openxmlformats.org/officeDocument/2006/relationships/image" Target="../media/image42.png"/><Relationship Id="rId5" Type="http://schemas.openxmlformats.org/officeDocument/2006/relationships/image" Target="../media/image41.gif"/><Relationship Id="rId4"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7.xml"/></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42.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43.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52.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44.xml"/><Relationship Id="rId1" Type="http://schemas.openxmlformats.org/officeDocument/2006/relationships/slideLayout" Target="../slideLayouts/slideLayout36.xml"/><Relationship Id="rId4" Type="http://schemas.openxmlformats.org/officeDocument/2006/relationships/image" Target="../media/image1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159.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813" y="0"/>
            <a:ext cx="9144000" cy="5486400"/>
          </a:xfrm>
          <a:prstGeom prst="rect">
            <a:avLst/>
          </a:prstGeom>
        </p:spPr>
      </p:pic>
      <p:sp>
        <p:nvSpPr>
          <p:cNvPr id="900098" name="Rectangle 2"/>
          <p:cNvSpPr>
            <a:spLocks noGrp="1" noChangeArrowheads="1"/>
          </p:cNvSpPr>
          <p:nvPr>
            <p:ph type="ctrTitle"/>
          </p:nvPr>
        </p:nvSpPr>
        <p:spPr>
          <a:xfrm>
            <a:off x="-23813" y="-1"/>
            <a:ext cx="4477280" cy="5249333"/>
          </a:xfrm>
          <a:effectLst>
            <a:outerShdw blurRad="63500" dist="35921" dir="2700000" algn="ctr" rotWithShape="0">
              <a:schemeClr val="tx2">
                <a:alpha val="74998"/>
              </a:schemeClr>
            </a:outerShdw>
          </a:effectLst>
        </p:spPr>
        <p:txBody>
          <a:bodyPr anchor="t"/>
          <a:lstStyle/>
          <a:p>
            <a:pPr>
              <a:defRPr/>
            </a:pPr>
            <a:r>
              <a:rPr lang="ar-SA" sz="6600" dirty="0">
                <a:effectLst>
                  <a:glow rad="127000">
                    <a:schemeClr val="tx1"/>
                  </a:glow>
                </a:effectLst>
                <a:ea typeface="ＭＳ Ｐゴシック" charset="0"/>
              </a:rPr>
              <a:t>المسيحي والعهد الموسوي</a:t>
            </a:r>
            <a:endParaRPr lang="en-US" sz="6600" dirty="0">
              <a:effectLst>
                <a:glow rad="127000">
                  <a:schemeClr val="tx1"/>
                </a:glow>
              </a:effectLst>
              <a:ea typeface="ＭＳ Ｐゴシック" charset="0"/>
            </a:endParaRPr>
          </a:p>
        </p:txBody>
      </p:sp>
      <p:sp>
        <p:nvSpPr>
          <p:cNvPr id="6" name="Rectangle 2">
            <a:extLst>
              <a:ext uri="{FF2B5EF4-FFF2-40B4-BE49-F238E27FC236}">
                <a16:creationId xmlns:a16="http://schemas.microsoft.com/office/drawing/2014/main" id="{33106413-E42C-2846-B484-A5FAAD7ACA6C}"/>
              </a:ext>
            </a:extLst>
          </p:cNvPr>
          <p:cNvSpPr txBox="1">
            <a:spLocks noChangeArrowheads="1"/>
          </p:cNvSpPr>
          <p:nvPr/>
        </p:nvSpPr>
        <p:spPr bwMode="auto">
          <a:xfrm>
            <a:off x="0" y="5602310"/>
            <a:ext cx="9144000" cy="60642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08" charset="-128"/>
                <a:cs typeface="Arial" panose="020B0604020202020204" pitchFamily="34" charset="0"/>
              </a:rPr>
              <a:t>علم الخلاص: برنامج الله الخلاصي</a:t>
            </a:r>
            <a:endParaRPr kumimoji="0" lang="en-US" sz="3200" b="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ＭＳ Ｐゴシック" charset="0"/>
            </a:endParaRPr>
          </a:p>
        </p:txBody>
      </p:sp>
      <p:sp>
        <p:nvSpPr>
          <p:cNvPr id="7" name="Rectangle 6">
            <a:extLst>
              <a:ext uri="{FF2B5EF4-FFF2-40B4-BE49-F238E27FC236}">
                <a16:creationId xmlns:a16="http://schemas.microsoft.com/office/drawing/2014/main" id="{47848BA7-F5A6-774D-9284-407CDD5B5EE6}"/>
              </a:ext>
            </a:extLst>
          </p:cNvPr>
          <p:cNvSpPr>
            <a:spLocks noChangeArrowheads="1"/>
          </p:cNvSpPr>
          <p:nvPr/>
        </p:nvSpPr>
        <p:spPr bwMode="auto">
          <a:xfrm>
            <a:off x="-24962" y="6206786"/>
            <a:ext cx="9144000" cy="651214"/>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a:t>
            </a:r>
            <a:r>
              <a:rPr kumimoji="0" lang="ar-JO"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مؤسسة الدراسات اللاهوتية الأردنية</a:t>
            </a:r>
            <a:r>
              <a:rPr kumimoji="0" lang="en-US" sz="2000" b="1"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p:txBody>
          <a:bodyPr/>
          <a:lstStyle/>
          <a:p>
            <a:pPr eaLnBrk="1" hangingPunct="1"/>
            <a:r>
              <a:rPr lang="ar-JO" dirty="0">
                <a:solidFill>
                  <a:schemeClr val="bg1"/>
                </a:solidFill>
                <a:cs typeface="Arial" panose="020B0604020202020204" pitchFamily="34" charset="0"/>
              </a:rPr>
              <a:t>رومية 7</a:t>
            </a:r>
            <a:endParaRPr lang="en-US" dirty="0">
              <a:cs typeface="Arial" panose="020B0604020202020204" pitchFamily="34" charset="0"/>
            </a:endParaRPr>
          </a:p>
        </p:txBody>
      </p:sp>
      <p:sp>
        <p:nvSpPr>
          <p:cNvPr id="796675" name="Rectangle 3"/>
          <p:cNvSpPr>
            <a:spLocks noGrp="1" noChangeArrowheads="1"/>
          </p:cNvSpPr>
          <p:nvPr>
            <p:ph type="subTitle" idx="1"/>
          </p:nvPr>
        </p:nvSpPr>
        <p:spPr/>
        <p:txBody>
          <a:bodyPr/>
          <a:lstStyle/>
          <a:p>
            <a:pPr eaLnBrk="1" hangingPunct="1"/>
            <a:r>
              <a:rPr lang="ar-JO" dirty="0">
                <a:solidFill>
                  <a:srgbClr val="FFFFFF"/>
                </a:solidFill>
                <a:cs typeface="Arial" panose="020B0604020202020204" pitchFamily="34" charset="0"/>
              </a:rPr>
              <a:t>المؤمنون أحرار من الناموس</a:t>
            </a:r>
            <a:endParaRPr lang="en-US" dirty="0">
              <a:solidFill>
                <a:srgbClr val="FFFFFF"/>
              </a:solidFill>
              <a:cs typeface="Arial" panose="020B0604020202020204" pitchFamily="34" charset="0"/>
            </a:endParaRPr>
          </a:p>
        </p:txBody>
      </p:sp>
    </p:spTree>
    <p:extLst>
      <p:ext uri="{BB962C8B-B14F-4D97-AF65-F5344CB8AC3E}">
        <p14:creationId xmlns:p14="http://schemas.microsoft.com/office/powerpoint/2010/main" val="33153650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0" y="0"/>
            <a:ext cx="9144000" cy="1524000"/>
          </a:xfrm>
          <a:effectLst>
            <a:outerShdw blurRad="63500" dist="35921" dir="2700000" algn="ctr" rotWithShape="0">
              <a:srgbClr val="000000">
                <a:alpha val="74998"/>
              </a:srgbClr>
            </a:outerShdw>
          </a:effectLst>
        </p:spPr>
        <p:txBody>
          <a:bodyPr/>
          <a:lstStyle/>
          <a:p>
            <a:pPr eaLnBrk="1" hangingPunct="1">
              <a:defRPr/>
            </a:pPr>
            <a:r>
              <a:rPr lang="ar-JO" b="1" dirty="0">
                <a:latin typeface="Arial" panose="020B0604020202020204" pitchFamily="34" charset="0"/>
                <a:ea typeface="ＭＳ Ｐゴシック" charset="-128"/>
                <a:cs typeface="Arial" panose="020B0604020202020204" pitchFamily="34" charset="0"/>
              </a:rPr>
              <a:t>البر ممنوح في التقديس</a:t>
            </a:r>
            <a:br>
              <a:rPr lang="ar-JO" b="1" dirty="0">
                <a:latin typeface="Arial" panose="020B0604020202020204" pitchFamily="34" charset="0"/>
                <a:ea typeface="ＭＳ Ｐゴシック" charset="-128"/>
                <a:cs typeface="Arial" panose="020B0604020202020204" pitchFamily="34" charset="0"/>
              </a:rPr>
            </a:br>
            <a:r>
              <a:rPr lang="ar-JO" b="1" dirty="0">
                <a:latin typeface="Arial" panose="020B0604020202020204" pitchFamily="34" charset="0"/>
                <a:ea typeface="ＭＳ Ｐゴシック" charset="-128"/>
                <a:cs typeface="Arial" panose="020B0604020202020204" pitchFamily="34" charset="0"/>
              </a:rPr>
              <a:t>(رو 6-8)</a:t>
            </a:r>
            <a:endParaRPr lang="en-US" b="1" dirty="0">
              <a:latin typeface="Arial" panose="020B0604020202020204" pitchFamily="34" charset="0"/>
              <a:ea typeface="ＭＳ Ｐゴシック" charset="-128"/>
              <a:cs typeface="Arial" panose="020B0604020202020204" pitchFamily="34" charset="0"/>
            </a:endParaRPr>
          </a:p>
        </p:txBody>
      </p:sp>
      <p:sp>
        <p:nvSpPr>
          <p:cNvPr id="465923" name="Text Box 3"/>
          <p:cNvSpPr txBox="1">
            <a:spLocks noChangeArrowheads="1"/>
          </p:cNvSpPr>
          <p:nvPr/>
        </p:nvSpPr>
        <p:spPr bwMode="auto">
          <a:xfrm>
            <a:off x="0" y="1524000"/>
            <a:ext cx="9144000" cy="584776"/>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كيف ينطبق دم المسيح علينا؟</a:t>
            </a:r>
            <a:endParaRPr kumimoji="0" lang="en-US"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2" name="Group 4"/>
          <p:cNvGrpSpPr>
            <a:grpSpLocks/>
          </p:cNvGrpSpPr>
          <p:nvPr/>
        </p:nvGrpSpPr>
        <p:grpSpPr bwMode="auto">
          <a:xfrm>
            <a:off x="0" y="2286000"/>
            <a:ext cx="3048000" cy="3276600"/>
            <a:chOff x="0" y="1440"/>
            <a:chExt cx="1920" cy="2064"/>
          </a:xfrm>
        </p:grpSpPr>
        <p:sp>
          <p:nvSpPr>
            <p:cNvPr id="797706" name="Oval 5"/>
            <p:cNvSpPr>
              <a:spLocks noChangeArrowheads="1"/>
            </p:cNvSpPr>
            <p:nvPr/>
          </p:nvSpPr>
          <p:spPr bwMode="auto">
            <a:xfrm>
              <a:off x="0" y="1440"/>
              <a:ext cx="1920" cy="2064"/>
            </a:xfrm>
            <a:prstGeom prst="ellipse">
              <a:avLst/>
            </a:prstGeom>
            <a:gradFill rotWithShape="0">
              <a:gsLst>
                <a:gs pos="0">
                  <a:srgbClr val="8C1C73"/>
                </a:gs>
                <a:gs pos="100000">
                  <a:srgbClr val="410D35"/>
                </a:gs>
              </a:gsLst>
              <a:path path="shape">
                <a:fillToRect l="50000" t="50000" r="50000" b="50000"/>
              </a:path>
            </a:gra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65926" name="Text Box 6"/>
            <p:cNvSpPr txBox="1">
              <a:spLocks noChangeArrowheads="1"/>
            </p:cNvSpPr>
            <p:nvPr/>
          </p:nvSpPr>
          <p:spPr bwMode="auto">
            <a:xfrm>
              <a:off x="0" y="1776"/>
              <a:ext cx="1872" cy="1134"/>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الإصحاح 6</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أساس جديد</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الهوية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3" name="Group 7"/>
          <p:cNvGrpSpPr>
            <a:grpSpLocks/>
          </p:cNvGrpSpPr>
          <p:nvPr/>
        </p:nvGrpSpPr>
        <p:grpSpPr bwMode="auto">
          <a:xfrm>
            <a:off x="3048000" y="2286000"/>
            <a:ext cx="3048000" cy="3276600"/>
            <a:chOff x="1920" y="1440"/>
            <a:chExt cx="1920" cy="2064"/>
          </a:xfrm>
        </p:grpSpPr>
        <p:sp>
          <p:nvSpPr>
            <p:cNvPr id="797704" name="Oval 8"/>
            <p:cNvSpPr>
              <a:spLocks noChangeArrowheads="1"/>
            </p:cNvSpPr>
            <p:nvPr/>
          </p:nvSpPr>
          <p:spPr bwMode="auto">
            <a:xfrm>
              <a:off x="1920" y="1440"/>
              <a:ext cx="1920" cy="2064"/>
            </a:xfrm>
            <a:prstGeom prst="ellipse">
              <a:avLst/>
            </a:prstGeom>
            <a:gradFill rotWithShape="0">
              <a:gsLst>
                <a:gs pos="0">
                  <a:srgbClr val="007A01"/>
                </a:gs>
                <a:gs pos="100000">
                  <a:srgbClr val="003800"/>
                </a:gs>
              </a:gsLst>
              <a:path path="shape">
                <a:fillToRect l="50000" t="50000" r="50000" b="50000"/>
              </a:path>
            </a:gradFill>
            <a:ln w="9525">
              <a:solidFill>
                <a:schemeClr val="tx1"/>
              </a:solidFill>
              <a:round/>
              <a:headEnd/>
              <a:tailEnd/>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465929" name="Text Box 9"/>
            <p:cNvSpPr txBox="1">
              <a:spLocks noChangeArrowheads="1"/>
            </p:cNvSpPr>
            <p:nvPr/>
          </p:nvSpPr>
          <p:spPr bwMode="auto">
            <a:xfrm>
              <a:off x="1944" y="1776"/>
              <a:ext cx="1872" cy="1134"/>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الإصحاح 7</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علاقة جديدة</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br>
                <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الحرية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1" name="TextBox 10"/>
          <p:cNvSpPr txBox="1"/>
          <p:nvPr/>
        </p:nvSpPr>
        <p:spPr>
          <a:xfrm>
            <a:off x="6172200" y="2362200"/>
            <a:ext cx="2971800" cy="2308324"/>
          </a:xfrm>
          <a:prstGeom prst="rect">
            <a:avLst/>
          </a:prstGeom>
          <a:noFill/>
        </p:spPr>
        <p:txBody>
          <a:bodyPr>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كما أن المرأة لم تعد متزوجة عندما يموت زوجها، فالمؤمن أيضاً لم يعد تحت الناموس</a:t>
            </a:r>
            <a:br>
              <a:rPr kumimoji="0" lang="en-US" altLang="ja-JP"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br>
            <a:endParaRPr kumimoji="0" lang="en-US" altLang="ja-JP"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rPr>
              <a:t>(جون أ. ويتمر، رومية)</a:t>
            </a:r>
            <a:endParaRPr kumimoji="0" lang="en-US" sz="24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Arial" charset="0"/>
              <a:cs typeface="Arial" panose="020B0604020202020204" pitchFamily="34" charset="0"/>
            </a:endParaRPr>
          </a:p>
        </p:txBody>
      </p:sp>
      <p:sp>
        <p:nvSpPr>
          <p:cNvPr id="12" name="Text Box 10">
            <a:extLst>
              <a:ext uri="{FF2B5EF4-FFF2-40B4-BE49-F238E27FC236}">
                <a16:creationId xmlns:a16="http://schemas.microsoft.com/office/drawing/2014/main" id="{DD5701D6-0DC7-FA4A-9107-20C7C76B870E}"/>
              </a:ext>
            </a:extLst>
          </p:cNvPr>
          <p:cNvSpPr txBox="1">
            <a:spLocks noChangeArrowheads="1"/>
          </p:cNvSpPr>
          <p:nvPr/>
        </p:nvSpPr>
        <p:spPr bwMode="auto">
          <a:xfrm>
            <a:off x="8172400" y="76200"/>
            <a:ext cx="918841"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154ب</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169971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w="9525">
            <a:noFill/>
            <a:miter lim="800000"/>
            <a:headEnd/>
            <a:tailEnd/>
          </a:ln>
        </p:spPr>
      </p:pic>
      <p:pic>
        <p:nvPicPr>
          <p:cNvPr id="799747"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w="9525">
            <a:noFill/>
            <a:miter lim="800000"/>
            <a:headEnd/>
            <a:tailEnd/>
          </a:ln>
        </p:spPr>
      </p:pic>
      <p:sp>
        <p:nvSpPr>
          <p:cNvPr id="337925" name="Rectangle 5"/>
          <p:cNvSpPr>
            <a:spLocks noChangeArrowheads="1"/>
          </p:cNvSpPr>
          <p:nvPr/>
        </p:nvSpPr>
        <p:spPr bwMode="auto">
          <a:xfrm>
            <a:off x="5776913" y="5257800"/>
            <a:ext cx="3367087"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حامل الراية البحرية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جويس آي. جريفيث</a:t>
            </a: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لأمي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
        <p:nvSpPr>
          <p:cNvPr id="799749" name="AutoShape 6"/>
          <p:cNvSpPr>
            <a:spLocks noChangeArrowheads="1"/>
          </p:cNvSpPr>
          <p:nvPr/>
        </p:nvSpPr>
        <p:spPr bwMode="auto">
          <a:xfrm>
            <a:off x="2438400" y="457200"/>
            <a:ext cx="4495800" cy="3505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337927" name="Rectangle 7"/>
          <p:cNvSpPr>
            <a:spLocks noGrp="1" noChangeArrowheads="1"/>
          </p:cNvSpPr>
          <p:nvPr>
            <p:ph type="title"/>
          </p:nvPr>
        </p:nvSpPr>
        <p:spPr>
          <a:xfrm>
            <a:off x="2266950" y="1074738"/>
            <a:ext cx="4754563" cy="949325"/>
          </a:xfrm>
        </p:spPr>
        <p:txBody>
          <a:bodyPr/>
          <a:lstStyle/>
          <a:p>
            <a:pPr eaLnBrk="1" hangingPunct="1">
              <a:defRPr/>
            </a:pPr>
            <a:r>
              <a:rPr lang="ar-JO" sz="6000" dirty="0">
                <a:ea typeface="ＭＳ Ｐゴシック" charset="-128"/>
                <a:cs typeface="Arial" panose="020B0604020202020204" pitchFamily="34" charset="0"/>
              </a:rPr>
              <a:t>الزواج</a:t>
            </a:r>
            <a:endParaRPr lang="en-US" sz="6000" dirty="0">
              <a:ea typeface="ＭＳ Ｐゴシック" charset="-128"/>
              <a:cs typeface="Arial" panose="020B0604020202020204" pitchFamily="34" charset="0"/>
            </a:endParaRPr>
          </a:p>
        </p:txBody>
      </p:sp>
      <p:sp>
        <p:nvSpPr>
          <p:cNvPr id="337928" name="Rectangle 8"/>
          <p:cNvSpPr>
            <a:spLocks noChangeArrowheads="1"/>
          </p:cNvSpPr>
          <p:nvPr/>
        </p:nvSpPr>
        <p:spPr bwMode="auto">
          <a:xfrm>
            <a:off x="3657600" y="2286000"/>
            <a:ext cx="1905000" cy="685800"/>
          </a:xfrm>
          <a:prstGeom prst="rect">
            <a:avLst/>
          </a:prstGeom>
          <a:noFill/>
          <a:ln w="9525">
            <a:noFill/>
            <a:miter lim="800000"/>
            <a:headEnd/>
            <a:tailEnd/>
          </a:ln>
          <a:effectLst/>
        </p:spPr>
        <p:txBody>
          <a:bodyPr anchor="ctr" anchorCtr="1">
            <a:prstTxWarp prst="textNoShape">
              <a:avLst/>
            </a:prstTxWarp>
          </a:bodyPr>
          <a:lstStyle/>
          <a:p>
            <a:pPr algn="ctr" defTabSz="914400" fontAlgn="base">
              <a:spcBef>
                <a:spcPct val="0"/>
              </a:spcBef>
              <a:spcAft>
                <a:spcPct val="0"/>
              </a:spcAft>
              <a:defRPr/>
            </a:pPr>
            <a:r>
              <a:rPr lang="ar-JO" sz="5400" b="1" dirty="0">
                <a:solidFill>
                  <a:srgbClr val="FFFFFF"/>
                </a:solidFill>
                <a:effectLst>
                  <a:outerShdw blurRad="38100" dist="38100" dir="2700000" algn="tl">
                    <a:srgbClr val="000000"/>
                  </a:outerShdw>
                </a:effectLst>
                <a:latin typeface="Monotype Corsiva" charset="0"/>
                <a:ea typeface="ＭＳ Ｐゴシック" charset="-128"/>
                <a:cs typeface="ＭＳ Ｐゴシック" charset="-128"/>
              </a:rPr>
              <a:t>1955</a:t>
            </a:r>
            <a:endParaRPr lang="en-US" sz="5400" b="1" dirty="0">
              <a:solidFill>
                <a:srgbClr val="FFFFFF"/>
              </a:solidFill>
              <a:effectLst>
                <a:outerShdw blurRad="38100" dist="38100" dir="2700000" algn="tl">
                  <a:srgbClr val="000000"/>
                </a:outerShdw>
              </a:effectLst>
              <a:latin typeface="Monotype Corsiva" charset="0"/>
              <a:ea typeface="ＭＳ Ｐゴシック" charset="-128"/>
              <a:cs typeface="ＭＳ Ｐゴシック" charset="-128"/>
            </a:endParaRPr>
          </a:p>
        </p:txBody>
      </p:sp>
      <p:sp>
        <p:nvSpPr>
          <p:cNvPr id="9" name="Rectangle 2"/>
          <p:cNvSpPr txBox="1">
            <a:spLocks noChangeArrowheads="1"/>
          </p:cNvSpPr>
          <p:nvPr/>
        </p:nvSpPr>
        <p:spPr bwMode="auto">
          <a:xfrm>
            <a:off x="424070" y="5257800"/>
            <a:ext cx="323353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ملازم البحرية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هارولد ف. جريفيث</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لأبي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Tree>
    <p:extLst>
      <p:ext uri="{BB962C8B-B14F-4D97-AF65-F5344CB8AC3E}">
        <p14:creationId xmlns:p14="http://schemas.microsoft.com/office/powerpoint/2010/main" val="39193336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794"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w="9525">
            <a:noFill/>
            <a:miter lim="800000"/>
            <a:headEnd/>
            <a:tailEnd/>
          </a:ln>
        </p:spPr>
      </p:pic>
      <p:pic>
        <p:nvPicPr>
          <p:cNvPr id="801795"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w="9525">
            <a:noFill/>
            <a:miter lim="800000"/>
            <a:headEnd/>
            <a:tailEnd/>
          </a:ln>
        </p:spPr>
      </p:pic>
      <p:sp>
        <p:nvSpPr>
          <p:cNvPr id="801796" name="AutoShape 5"/>
          <p:cNvSpPr>
            <a:spLocks noChangeArrowheads="1"/>
          </p:cNvSpPr>
          <p:nvPr/>
        </p:nvSpPr>
        <p:spPr bwMode="auto">
          <a:xfrm>
            <a:off x="2209800" y="0"/>
            <a:ext cx="5638800" cy="3478213"/>
          </a:xfrm>
          <a:prstGeom prst="irregularSeal1">
            <a:avLst/>
          </a:prstGeom>
          <a:solidFill>
            <a:srgbClr val="FF3300"/>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346118" name="Rectangle 6"/>
          <p:cNvSpPr>
            <a:spLocks noGrp="1" noChangeArrowheads="1"/>
          </p:cNvSpPr>
          <p:nvPr>
            <p:ph type="title"/>
          </p:nvPr>
        </p:nvSpPr>
        <p:spPr>
          <a:xfrm>
            <a:off x="2895600" y="1143000"/>
            <a:ext cx="4125913" cy="881063"/>
          </a:xfrm>
        </p:spPr>
        <p:txBody>
          <a:bodyPr/>
          <a:lstStyle/>
          <a:p>
            <a:pPr eaLnBrk="1" hangingPunct="1">
              <a:defRPr/>
            </a:pPr>
            <a:r>
              <a:rPr lang="ar-JO" sz="6000" dirty="0">
                <a:ea typeface="ＭＳ Ｐゴシック" charset="-128"/>
                <a:cs typeface="Arial" panose="020B0604020202020204" pitchFamily="34" charset="0"/>
              </a:rPr>
              <a:t>الطلاق</a:t>
            </a:r>
            <a:endParaRPr lang="en-US" sz="6000" dirty="0">
              <a:ea typeface="ＭＳ Ｐゴシック" charset="-128"/>
              <a:cs typeface="Arial" panose="020B0604020202020204" pitchFamily="34" charset="0"/>
            </a:endParaRPr>
          </a:p>
        </p:txBody>
      </p:sp>
      <p:sp>
        <p:nvSpPr>
          <p:cNvPr id="346119" name="Rectangle 7"/>
          <p:cNvSpPr>
            <a:spLocks noChangeArrowheads="1"/>
          </p:cNvSpPr>
          <p:nvPr/>
        </p:nvSpPr>
        <p:spPr bwMode="auto">
          <a:xfrm>
            <a:off x="5943600" y="5257800"/>
            <a:ext cx="29718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عاملة اجتماعية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جويس آي. جريفيث</a:t>
            </a: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لأمي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
        <p:nvSpPr>
          <p:cNvPr id="346120" name="Rectangle 8"/>
          <p:cNvSpPr>
            <a:spLocks noChangeArrowheads="1"/>
          </p:cNvSpPr>
          <p:nvPr/>
        </p:nvSpPr>
        <p:spPr bwMode="auto">
          <a:xfrm>
            <a:off x="3886200" y="3140075"/>
            <a:ext cx="1981200" cy="1127125"/>
          </a:xfrm>
          <a:prstGeom prst="rect">
            <a:avLst/>
          </a:prstGeom>
          <a:noFill/>
          <a:ln w="9525">
            <a:noFill/>
            <a:miter lim="800000"/>
            <a:headEnd/>
            <a:tailEnd/>
          </a:ln>
          <a:effectLst/>
        </p:spPr>
        <p:txBody>
          <a:bodyPr anchor="ctr" anchorCtr="1">
            <a:prstTxWarp prst="textNoShape">
              <a:avLst/>
            </a:prstTxWarp>
          </a:bodyPr>
          <a:lstStyle/>
          <a:p>
            <a:pPr algn="ctr" defTabSz="914400" fontAlgn="base">
              <a:spcBef>
                <a:spcPct val="0"/>
              </a:spcBef>
              <a:spcAft>
                <a:spcPct val="0"/>
              </a:spcAft>
              <a:defRPr/>
            </a:pPr>
            <a:r>
              <a:rPr lang="ar-JO" sz="44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rPr>
              <a:t>1962</a:t>
            </a:r>
            <a:endParaRPr lang="en-US" sz="44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ＭＳ Ｐゴシック" charset="-128"/>
            </a:endParaRPr>
          </a:p>
        </p:txBody>
      </p:sp>
      <p:sp>
        <p:nvSpPr>
          <p:cNvPr id="9" name="Rectangle 2"/>
          <p:cNvSpPr txBox="1">
            <a:spLocks noChangeArrowheads="1"/>
          </p:cNvSpPr>
          <p:nvPr/>
        </p:nvSpPr>
        <p:spPr bwMode="auto">
          <a:xfrm>
            <a:off x="381000" y="5257800"/>
            <a:ext cx="32766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قائد البحرية</a:t>
            </a:r>
            <a:endPar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endParaRPr>
          </a:p>
          <a:p>
            <a:pPr algn="ctr" defTabSz="914400" fontAlgn="base">
              <a:spcBef>
                <a:spcPct val="20000"/>
              </a:spcBef>
              <a:spcAft>
                <a:spcPct val="0"/>
              </a:spcAft>
              <a:buClr>
                <a:srgbClr val="FFFFCC"/>
              </a:buClr>
              <a:buSzPct val="75000"/>
              <a:buFont typeface="Wingdings" charset="2"/>
              <a:buNone/>
              <a:defRPr/>
            </a:pP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هارولد ف. جريفيث</a:t>
            </a:r>
          </a:p>
          <a:p>
            <a:pPr algn="ctr" defTabSz="914400" fontAlgn="base">
              <a:spcBef>
                <a:spcPct val="20000"/>
              </a:spcBef>
              <a:spcAft>
                <a:spcPct val="0"/>
              </a:spcAft>
              <a:buClr>
                <a:srgbClr val="FFFFCC"/>
              </a:buClr>
              <a:buSzPct val="75000"/>
              <a:buFont typeface="Wingdings" charset="2"/>
              <a:buNone/>
              <a:defRPr/>
            </a:pP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r>
              <a:rPr lang="ar-JO"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الإسم المستعار لأبي</a:t>
            </a:r>
            <a:r>
              <a:rPr lang="en-US" sz="2800" b="1" dirty="0">
                <a:solidFill>
                  <a:srgbClr val="FFFFFF"/>
                </a:solidFill>
                <a:effectLst>
                  <a:outerShdw blurRad="38100" dist="38100" dir="2700000" algn="tl">
                    <a:srgbClr val="000000"/>
                  </a:outerShdw>
                </a:effectLst>
                <a:latin typeface="Arial" panose="020B0604020202020204" pitchFamily="34" charset="0"/>
                <a:ea typeface="ＭＳ Ｐゴシック" charset="-128"/>
                <a:cs typeface="Arial" panose="020B0604020202020204" pitchFamily="34" charset="0"/>
              </a:rPr>
              <a:t>)</a:t>
            </a:r>
          </a:p>
        </p:txBody>
      </p:sp>
    </p:spTree>
    <p:extLst>
      <p:ext uri="{BB962C8B-B14F-4D97-AF65-F5344CB8AC3E}">
        <p14:creationId xmlns:p14="http://schemas.microsoft.com/office/powerpoint/2010/main" val="10675740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defRPr/>
            </a:pPr>
            <a:r>
              <a:rPr lang="ar-JO" dirty="0">
                <a:ea typeface="ＭＳ Ｐゴシック" charset="-128"/>
                <a:cs typeface="Arial" panose="020B0604020202020204" pitchFamily="34" charset="0"/>
              </a:rPr>
              <a:t>طلاق   آخر</a:t>
            </a:r>
            <a:endParaRPr lang="en-US" dirty="0">
              <a:ea typeface="ＭＳ Ｐゴシック" charset="-128"/>
              <a:cs typeface="Arial" panose="020B0604020202020204" pitchFamily="34" charset="0"/>
            </a:endParaRPr>
          </a:p>
        </p:txBody>
      </p:sp>
      <p:pic>
        <p:nvPicPr>
          <p:cNvPr id="803843" name="Picture 3" descr="Bill's Wedd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1371600"/>
            <a:ext cx="4849813" cy="5257800"/>
          </a:xfrm>
          <a:prstGeom prst="rect">
            <a:avLst/>
          </a:prstGeom>
          <a:noFill/>
          <a:ln w="9525">
            <a:noFill/>
            <a:miter lim="800000"/>
            <a:headEnd/>
            <a:tailEnd/>
          </a:ln>
        </p:spPr>
      </p:pic>
      <p:sp>
        <p:nvSpPr>
          <p:cNvPr id="354308" name="Freeform 4"/>
          <p:cNvSpPr>
            <a:spLocks/>
          </p:cNvSpPr>
          <p:nvPr/>
        </p:nvSpPr>
        <p:spPr bwMode="auto">
          <a:xfrm>
            <a:off x="4200525" y="0"/>
            <a:ext cx="752475" cy="6858000"/>
          </a:xfrm>
          <a:custGeom>
            <a:avLst/>
            <a:gdLst>
              <a:gd name="T0" fmla="*/ 2147483647 w 474"/>
              <a:gd name="T1" fmla="*/ 2147483647 h 4772"/>
              <a:gd name="T2" fmla="*/ 2147483647 w 474"/>
              <a:gd name="T3" fmla="*/ 2147483647 h 4772"/>
              <a:gd name="T4" fmla="*/ 2147483647 w 474"/>
              <a:gd name="T5" fmla="*/ 2147483647 h 4772"/>
              <a:gd name="T6" fmla="*/ 2147483647 w 474"/>
              <a:gd name="T7" fmla="*/ 2147483647 h 4772"/>
              <a:gd name="T8" fmla="*/ 2147483647 w 474"/>
              <a:gd name="T9" fmla="*/ 2147483647 h 4772"/>
              <a:gd name="T10" fmla="*/ 2147483647 w 474"/>
              <a:gd name="T11" fmla="*/ 2147483647 h 4772"/>
              <a:gd name="T12" fmla="*/ 2147483647 w 474"/>
              <a:gd name="T13" fmla="*/ 2147483647 h 4772"/>
              <a:gd name="T14" fmla="*/ 2147483647 w 474"/>
              <a:gd name="T15" fmla="*/ 2147483647 h 4772"/>
              <a:gd name="T16" fmla="*/ 2147483647 w 474"/>
              <a:gd name="T17" fmla="*/ 2147483647 h 4772"/>
              <a:gd name="T18" fmla="*/ 2147483647 w 474"/>
              <a:gd name="T19" fmla="*/ 2147483647 h 4772"/>
              <a:gd name="T20" fmla="*/ 2147483647 w 474"/>
              <a:gd name="T21" fmla="*/ 2147483647 h 4772"/>
              <a:gd name="T22" fmla="*/ 2147483647 w 474"/>
              <a:gd name="T23" fmla="*/ 2147483647 h 4772"/>
              <a:gd name="T24" fmla="*/ 2147483647 w 474"/>
              <a:gd name="T25" fmla="*/ 2147483647 h 4772"/>
              <a:gd name="T26" fmla="*/ 2147483647 w 474"/>
              <a:gd name="T27" fmla="*/ 2147483647 h 4772"/>
              <a:gd name="T28" fmla="*/ 2147483647 w 474"/>
              <a:gd name="T29" fmla="*/ 2147483647 h 4772"/>
              <a:gd name="T30" fmla="*/ 2147483647 w 474"/>
              <a:gd name="T31" fmla="*/ 2147483647 h 4772"/>
              <a:gd name="T32" fmla="*/ 2147483647 w 474"/>
              <a:gd name="T33" fmla="*/ 2147483647 h 4772"/>
              <a:gd name="T34" fmla="*/ 2147483647 w 474"/>
              <a:gd name="T35" fmla="*/ 2147483647 h 4772"/>
              <a:gd name="T36" fmla="*/ 2147483647 w 474"/>
              <a:gd name="T37" fmla="*/ 2147483647 h 4772"/>
              <a:gd name="T38" fmla="*/ 2147483647 w 474"/>
              <a:gd name="T39" fmla="*/ 2147483647 h 4772"/>
              <a:gd name="T40" fmla="*/ 2147483647 w 474"/>
              <a:gd name="T41" fmla="*/ 2147483647 h 4772"/>
              <a:gd name="T42" fmla="*/ 2147483647 w 474"/>
              <a:gd name="T43" fmla="*/ 2147483647 h 4772"/>
              <a:gd name="T44" fmla="*/ 2147483647 w 474"/>
              <a:gd name="T45" fmla="*/ 2147483647 h 4772"/>
              <a:gd name="T46" fmla="*/ 2147483647 w 474"/>
              <a:gd name="T47" fmla="*/ 2147483647 h 4772"/>
              <a:gd name="T48" fmla="*/ 2147483647 w 474"/>
              <a:gd name="T49" fmla="*/ 2147483647 h 4772"/>
              <a:gd name="T50" fmla="*/ 2147483647 w 474"/>
              <a:gd name="T51" fmla="*/ 2147483647 h 4772"/>
              <a:gd name="T52" fmla="*/ 2147483647 w 474"/>
              <a:gd name="T53" fmla="*/ 2147483647 h 4772"/>
              <a:gd name="T54" fmla="*/ 2147483647 w 474"/>
              <a:gd name="T55" fmla="*/ 2147483647 h 4772"/>
              <a:gd name="T56" fmla="*/ 2147483647 w 474"/>
              <a:gd name="T57" fmla="*/ 2147483647 h 4772"/>
              <a:gd name="T58" fmla="*/ 2147483647 w 474"/>
              <a:gd name="T59" fmla="*/ 2147483647 h 4772"/>
              <a:gd name="T60" fmla="*/ 2147483647 w 474"/>
              <a:gd name="T61" fmla="*/ 2147483647 h 4772"/>
              <a:gd name="T62" fmla="*/ 2147483647 w 474"/>
              <a:gd name="T63" fmla="*/ 2147483647 h 4772"/>
              <a:gd name="T64" fmla="*/ 2147483647 w 474"/>
              <a:gd name="T65" fmla="*/ 2147483647 h 47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772"/>
              <a:gd name="T101" fmla="*/ 474 w 474"/>
              <a:gd name="T102" fmla="*/ 4772 h 47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772">
                <a:moveTo>
                  <a:pt x="131" y="46"/>
                </a:moveTo>
                <a:cubicBezTo>
                  <a:pt x="180" y="0"/>
                  <a:pt x="119" y="47"/>
                  <a:pt x="160" y="94"/>
                </a:cubicBezTo>
                <a:cubicBezTo>
                  <a:pt x="173" y="109"/>
                  <a:pt x="199" y="101"/>
                  <a:pt x="218" y="104"/>
                </a:cubicBezTo>
                <a:cubicBezTo>
                  <a:pt x="188" y="150"/>
                  <a:pt x="142" y="173"/>
                  <a:pt x="112" y="219"/>
                </a:cubicBezTo>
                <a:cubicBezTo>
                  <a:pt x="124" y="255"/>
                  <a:pt x="149" y="274"/>
                  <a:pt x="170" y="305"/>
                </a:cubicBezTo>
                <a:cubicBezTo>
                  <a:pt x="173" y="315"/>
                  <a:pt x="174" y="325"/>
                  <a:pt x="179" y="334"/>
                </a:cubicBezTo>
                <a:cubicBezTo>
                  <a:pt x="184" y="342"/>
                  <a:pt x="202" y="344"/>
                  <a:pt x="199" y="353"/>
                </a:cubicBezTo>
                <a:cubicBezTo>
                  <a:pt x="196" y="363"/>
                  <a:pt x="179" y="358"/>
                  <a:pt x="170" y="363"/>
                </a:cubicBezTo>
                <a:cubicBezTo>
                  <a:pt x="160" y="368"/>
                  <a:pt x="152" y="377"/>
                  <a:pt x="141" y="382"/>
                </a:cubicBezTo>
                <a:cubicBezTo>
                  <a:pt x="122" y="390"/>
                  <a:pt x="83" y="401"/>
                  <a:pt x="83" y="401"/>
                </a:cubicBezTo>
                <a:cubicBezTo>
                  <a:pt x="46" y="520"/>
                  <a:pt x="37" y="601"/>
                  <a:pt x="151" y="622"/>
                </a:cubicBezTo>
                <a:cubicBezTo>
                  <a:pt x="139" y="655"/>
                  <a:pt x="137" y="683"/>
                  <a:pt x="112" y="709"/>
                </a:cubicBezTo>
                <a:cubicBezTo>
                  <a:pt x="99" y="766"/>
                  <a:pt x="61" y="840"/>
                  <a:pt x="131" y="862"/>
                </a:cubicBezTo>
                <a:cubicBezTo>
                  <a:pt x="72" y="902"/>
                  <a:pt x="43" y="926"/>
                  <a:pt x="93" y="1025"/>
                </a:cubicBezTo>
                <a:cubicBezTo>
                  <a:pt x="102" y="1042"/>
                  <a:pt x="132" y="1032"/>
                  <a:pt x="151" y="1035"/>
                </a:cubicBezTo>
                <a:cubicBezTo>
                  <a:pt x="146" y="1067"/>
                  <a:pt x="151" y="1105"/>
                  <a:pt x="131" y="1131"/>
                </a:cubicBezTo>
                <a:cubicBezTo>
                  <a:pt x="120" y="1145"/>
                  <a:pt x="52" y="1197"/>
                  <a:pt x="35" y="1208"/>
                </a:cubicBezTo>
                <a:cubicBezTo>
                  <a:pt x="30" y="1225"/>
                  <a:pt x="0" y="1279"/>
                  <a:pt x="26" y="1294"/>
                </a:cubicBezTo>
                <a:cubicBezTo>
                  <a:pt x="51" y="1309"/>
                  <a:pt x="84" y="1304"/>
                  <a:pt x="112" y="1313"/>
                </a:cubicBezTo>
                <a:cubicBezTo>
                  <a:pt x="159" y="1360"/>
                  <a:pt x="141" y="1337"/>
                  <a:pt x="170" y="1381"/>
                </a:cubicBezTo>
                <a:cubicBezTo>
                  <a:pt x="164" y="1390"/>
                  <a:pt x="156" y="1399"/>
                  <a:pt x="151" y="1409"/>
                </a:cubicBezTo>
                <a:cubicBezTo>
                  <a:pt x="143" y="1428"/>
                  <a:pt x="131" y="1467"/>
                  <a:pt x="131" y="1467"/>
                </a:cubicBezTo>
                <a:cubicBezTo>
                  <a:pt x="158" y="1546"/>
                  <a:pt x="109" y="1432"/>
                  <a:pt x="208" y="1505"/>
                </a:cubicBezTo>
                <a:cubicBezTo>
                  <a:pt x="221" y="1515"/>
                  <a:pt x="212" y="1538"/>
                  <a:pt x="218" y="1553"/>
                </a:cubicBezTo>
                <a:cubicBezTo>
                  <a:pt x="222" y="1561"/>
                  <a:pt x="231" y="1566"/>
                  <a:pt x="237" y="1573"/>
                </a:cubicBezTo>
                <a:cubicBezTo>
                  <a:pt x="238" y="1578"/>
                  <a:pt x="252" y="1665"/>
                  <a:pt x="256" y="1669"/>
                </a:cubicBezTo>
                <a:cubicBezTo>
                  <a:pt x="272" y="1685"/>
                  <a:pt x="301" y="1680"/>
                  <a:pt x="323" y="1688"/>
                </a:cubicBezTo>
                <a:cubicBezTo>
                  <a:pt x="393" y="1754"/>
                  <a:pt x="272" y="1630"/>
                  <a:pt x="352" y="1861"/>
                </a:cubicBezTo>
                <a:cubicBezTo>
                  <a:pt x="360" y="1883"/>
                  <a:pt x="391" y="1886"/>
                  <a:pt x="410" y="1899"/>
                </a:cubicBezTo>
                <a:cubicBezTo>
                  <a:pt x="420" y="1905"/>
                  <a:pt x="439" y="1918"/>
                  <a:pt x="439" y="1918"/>
                </a:cubicBezTo>
                <a:cubicBezTo>
                  <a:pt x="474" y="1971"/>
                  <a:pt x="468" y="1976"/>
                  <a:pt x="448" y="2033"/>
                </a:cubicBezTo>
                <a:cubicBezTo>
                  <a:pt x="445" y="2056"/>
                  <a:pt x="449" y="2080"/>
                  <a:pt x="439" y="2101"/>
                </a:cubicBezTo>
                <a:cubicBezTo>
                  <a:pt x="435" y="2110"/>
                  <a:pt x="419" y="2106"/>
                  <a:pt x="410" y="2110"/>
                </a:cubicBezTo>
                <a:cubicBezTo>
                  <a:pt x="377" y="2126"/>
                  <a:pt x="368" y="2147"/>
                  <a:pt x="333" y="2158"/>
                </a:cubicBezTo>
                <a:cubicBezTo>
                  <a:pt x="330" y="2190"/>
                  <a:pt x="334" y="2224"/>
                  <a:pt x="323" y="2254"/>
                </a:cubicBezTo>
                <a:cubicBezTo>
                  <a:pt x="320" y="2263"/>
                  <a:pt x="302" y="2257"/>
                  <a:pt x="295" y="2264"/>
                </a:cubicBezTo>
                <a:cubicBezTo>
                  <a:pt x="288" y="2271"/>
                  <a:pt x="288" y="2283"/>
                  <a:pt x="285" y="2293"/>
                </a:cubicBezTo>
                <a:cubicBezTo>
                  <a:pt x="295" y="2299"/>
                  <a:pt x="304" y="2307"/>
                  <a:pt x="314" y="2312"/>
                </a:cubicBezTo>
                <a:cubicBezTo>
                  <a:pt x="323" y="2316"/>
                  <a:pt x="342" y="2311"/>
                  <a:pt x="343" y="2321"/>
                </a:cubicBezTo>
                <a:cubicBezTo>
                  <a:pt x="347" y="2351"/>
                  <a:pt x="323" y="2379"/>
                  <a:pt x="314" y="2408"/>
                </a:cubicBezTo>
                <a:cubicBezTo>
                  <a:pt x="322" y="2479"/>
                  <a:pt x="310" y="2494"/>
                  <a:pt x="371" y="2513"/>
                </a:cubicBezTo>
                <a:cubicBezTo>
                  <a:pt x="385" y="2607"/>
                  <a:pt x="378" y="2590"/>
                  <a:pt x="439" y="2648"/>
                </a:cubicBezTo>
                <a:cubicBezTo>
                  <a:pt x="451" y="2686"/>
                  <a:pt x="447" y="2697"/>
                  <a:pt x="419" y="2725"/>
                </a:cubicBezTo>
                <a:cubicBezTo>
                  <a:pt x="428" y="2758"/>
                  <a:pt x="438" y="2789"/>
                  <a:pt x="448" y="2821"/>
                </a:cubicBezTo>
                <a:cubicBezTo>
                  <a:pt x="445" y="2843"/>
                  <a:pt x="449" y="2868"/>
                  <a:pt x="439" y="2888"/>
                </a:cubicBezTo>
                <a:cubicBezTo>
                  <a:pt x="434" y="2897"/>
                  <a:pt x="416" y="2889"/>
                  <a:pt x="410" y="2897"/>
                </a:cubicBezTo>
                <a:cubicBezTo>
                  <a:pt x="402" y="2907"/>
                  <a:pt x="404" y="2923"/>
                  <a:pt x="400" y="2936"/>
                </a:cubicBezTo>
                <a:cubicBezTo>
                  <a:pt x="392" y="2965"/>
                  <a:pt x="371" y="3022"/>
                  <a:pt x="371" y="3022"/>
                </a:cubicBezTo>
                <a:cubicBezTo>
                  <a:pt x="378" y="3069"/>
                  <a:pt x="386" y="3103"/>
                  <a:pt x="400" y="3147"/>
                </a:cubicBezTo>
                <a:cubicBezTo>
                  <a:pt x="392" y="3234"/>
                  <a:pt x="381" y="3321"/>
                  <a:pt x="410" y="3406"/>
                </a:cubicBezTo>
                <a:cubicBezTo>
                  <a:pt x="328" y="3460"/>
                  <a:pt x="455" y="3371"/>
                  <a:pt x="343" y="3483"/>
                </a:cubicBezTo>
                <a:cubicBezTo>
                  <a:pt x="327" y="3499"/>
                  <a:pt x="295" y="3531"/>
                  <a:pt x="295" y="3531"/>
                </a:cubicBezTo>
                <a:cubicBezTo>
                  <a:pt x="317" y="3602"/>
                  <a:pt x="285" y="3520"/>
                  <a:pt x="333" y="3579"/>
                </a:cubicBezTo>
                <a:cubicBezTo>
                  <a:pt x="351" y="3601"/>
                  <a:pt x="347" y="3641"/>
                  <a:pt x="362" y="3665"/>
                </a:cubicBezTo>
                <a:cubicBezTo>
                  <a:pt x="373" y="3683"/>
                  <a:pt x="394" y="3693"/>
                  <a:pt x="410" y="3704"/>
                </a:cubicBezTo>
                <a:cubicBezTo>
                  <a:pt x="407" y="3726"/>
                  <a:pt x="412" y="3752"/>
                  <a:pt x="400" y="3771"/>
                </a:cubicBezTo>
                <a:cubicBezTo>
                  <a:pt x="388" y="3790"/>
                  <a:pt x="362" y="3796"/>
                  <a:pt x="343" y="3809"/>
                </a:cubicBezTo>
                <a:cubicBezTo>
                  <a:pt x="327" y="3820"/>
                  <a:pt x="314" y="3842"/>
                  <a:pt x="304" y="3857"/>
                </a:cubicBezTo>
                <a:cubicBezTo>
                  <a:pt x="277" y="3944"/>
                  <a:pt x="336" y="4043"/>
                  <a:pt x="266" y="4117"/>
                </a:cubicBezTo>
                <a:cubicBezTo>
                  <a:pt x="251" y="4158"/>
                  <a:pt x="231" y="4151"/>
                  <a:pt x="218" y="4193"/>
                </a:cubicBezTo>
                <a:cubicBezTo>
                  <a:pt x="230" y="4233"/>
                  <a:pt x="271" y="4272"/>
                  <a:pt x="295" y="4309"/>
                </a:cubicBezTo>
                <a:cubicBezTo>
                  <a:pt x="307" y="4328"/>
                  <a:pt x="333" y="4366"/>
                  <a:pt x="333" y="4366"/>
                </a:cubicBezTo>
                <a:cubicBezTo>
                  <a:pt x="323" y="4404"/>
                  <a:pt x="316" y="4456"/>
                  <a:pt x="295" y="4491"/>
                </a:cubicBezTo>
                <a:cubicBezTo>
                  <a:pt x="290" y="4499"/>
                  <a:pt x="281" y="4503"/>
                  <a:pt x="275" y="4510"/>
                </a:cubicBezTo>
                <a:cubicBezTo>
                  <a:pt x="230" y="4570"/>
                  <a:pt x="184" y="4641"/>
                  <a:pt x="160" y="4712"/>
                </a:cubicBezTo>
                <a:cubicBezTo>
                  <a:pt x="171" y="4772"/>
                  <a:pt x="151" y="4769"/>
                  <a:pt x="179" y="4769"/>
                </a:cubicBezTo>
              </a:path>
            </a:pathLst>
          </a:custGeom>
          <a:noFill/>
          <a:ln w="76200">
            <a:solidFill>
              <a:schemeClr val="tx1"/>
            </a:solidFill>
            <a:round/>
            <a:headEnd/>
            <a:tailEnd/>
          </a:ln>
        </p:spPr>
        <p:txBody>
          <a:bodyP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93485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4308"/>
                                        </p:tgtEl>
                                        <p:attrNameLst>
                                          <p:attrName>style.visibility</p:attrName>
                                        </p:attrNameLst>
                                      </p:cBhvr>
                                      <p:to>
                                        <p:strVal val="visible"/>
                                      </p:to>
                                    </p:set>
                                    <p:animEffect transition="in" filter="wipe(up)">
                                      <p:cBhvr>
                                        <p:cTn id="7" dur="2000"/>
                                        <p:tgtEl>
                                          <p:spTgt spid="35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343400" y="76200"/>
            <a:ext cx="4800600" cy="865188"/>
          </a:xfrm>
        </p:spPr>
        <p:txBody>
          <a:bodyPr/>
          <a:lstStyle/>
          <a:p>
            <a:pPr eaLnBrk="1" hangingPunct="1">
              <a:defRPr/>
            </a:pPr>
            <a:r>
              <a:rPr lang="ar-JO" sz="4000" dirty="0">
                <a:ea typeface="ＭＳ Ｐゴシック" charset="-128"/>
                <a:cs typeface="Arial" panose="020B0604020202020204" pitchFamily="34" charset="0"/>
              </a:rPr>
              <a:t>سوزان وريك، 1982</a:t>
            </a:r>
            <a:endParaRPr lang="en-US" dirty="0">
              <a:ea typeface="ＭＳ Ｐゴシック" charset="-128"/>
              <a:cs typeface="Arial" panose="020B0604020202020204" pitchFamily="34" charset="0"/>
            </a:endParaRPr>
          </a:p>
        </p:txBody>
      </p:sp>
      <p:pic>
        <p:nvPicPr>
          <p:cNvPr id="805891" name="Picture 3"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990600"/>
            <a:ext cx="4800600" cy="3810000"/>
          </a:xfrm>
          <a:prstGeom prst="rect">
            <a:avLst/>
          </a:prstGeom>
          <a:noFill/>
          <a:ln w="9525">
            <a:noFill/>
            <a:miter lim="800000"/>
            <a:headEnd/>
            <a:tailEnd/>
          </a:ln>
        </p:spPr>
      </p:pic>
      <p:pic>
        <p:nvPicPr>
          <p:cNvPr id="356356" name="Picture 4" descr="Engagemen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6575"/>
            <a:ext cx="4343400" cy="6321425"/>
          </a:xfrm>
          <a:prstGeom prst="rect">
            <a:avLst/>
          </a:prstGeom>
          <a:noFill/>
          <a:ln w="9525">
            <a:noFill/>
            <a:miter lim="800000"/>
            <a:headEnd/>
            <a:tailEnd/>
          </a:ln>
        </p:spPr>
      </p:pic>
      <p:pic>
        <p:nvPicPr>
          <p:cNvPr id="356357" name="Picture 5" descr="Engagem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50441">
            <a:off x="4122738" y="3403600"/>
            <a:ext cx="2667000" cy="3124200"/>
          </a:xfrm>
          <a:prstGeom prst="rect">
            <a:avLst/>
          </a:prstGeom>
          <a:noFill/>
          <a:effectLst>
            <a:outerShdw blurRad="63500" dist="107763" dir="13500000" algn="ctr" rotWithShape="0">
              <a:schemeClr val="folHlink">
                <a:alpha val="50000"/>
              </a:schemeClr>
            </a:outerShdw>
          </a:effectLst>
        </p:spPr>
      </p:pic>
    </p:spTree>
    <p:extLst>
      <p:ext uri="{BB962C8B-B14F-4D97-AF65-F5344CB8AC3E}">
        <p14:creationId xmlns:p14="http://schemas.microsoft.com/office/powerpoint/2010/main" val="1902768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56357"/>
                                        </p:tgtEl>
                                        <p:attrNameLst>
                                          <p:attrName>style.visibility</p:attrName>
                                        </p:attrNameLst>
                                      </p:cBhvr>
                                      <p:to>
                                        <p:strVal val="visible"/>
                                      </p:to>
                                    </p:set>
                                    <p:animEffect transition="in" filter="blinds(horizontal)">
                                      <p:cBhvr>
                                        <p:cTn id="7" dur="2000"/>
                                        <p:tgtEl>
                                          <p:spTgt spid="356357"/>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356356"/>
                                        </p:tgtEl>
                                        <p:attrNameLst>
                                          <p:attrName>style.visibility</p:attrName>
                                        </p:attrNameLst>
                                      </p:cBhvr>
                                      <p:to>
                                        <p:strVal val="visible"/>
                                      </p:to>
                                    </p:set>
                                    <p:animEffect transition="in" filter="blinds(horizontal)">
                                      <p:cBhvr>
                                        <p:cTn id="11" dur="2000"/>
                                        <p:tgtEl>
                                          <p:spTgt spid="3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38" name="Picture 4"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w="9525">
            <a:noFill/>
            <a:miter lim="800000"/>
            <a:headEnd/>
            <a:tailEnd/>
          </a:ln>
        </p:spPr>
      </p:pic>
      <p:sp>
        <p:nvSpPr>
          <p:cNvPr id="331778" name="Rectangle 2"/>
          <p:cNvSpPr>
            <a:spLocks noGrp="1" noChangeArrowheads="1"/>
          </p:cNvSpPr>
          <p:nvPr>
            <p:ph type="title"/>
          </p:nvPr>
        </p:nvSpPr>
        <p:spPr>
          <a:xfrm>
            <a:off x="0" y="3505200"/>
            <a:ext cx="4038600" cy="2819400"/>
          </a:xfrm>
          <a:gradFill rotWithShape="0">
            <a:gsLst>
              <a:gs pos="0">
                <a:srgbClr val="007A01"/>
              </a:gs>
              <a:gs pos="100000">
                <a:srgbClr val="007A01">
                  <a:gamma/>
                  <a:shade val="46275"/>
                  <a:invGamma/>
                </a:srgbClr>
              </a:gs>
            </a:gsLst>
            <a:path path="shape">
              <a:fillToRect l="50000" t="50000" r="50000" b="50000"/>
            </a:path>
          </a:gradFill>
        </p:spPr>
        <p:txBody>
          <a:bodyPr/>
          <a:lstStyle/>
          <a:p>
            <a:pPr eaLnBrk="1" hangingPunct="1">
              <a:defRPr/>
            </a:pPr>
            <a:r>
              <a:rPr lang="ar-JO" dirty="0">
                <a:ea typeface="ＭＳ Ｐゴシック" charset="-128"/>
                <a:cs typeface="Arial" panose="020B0604020202020204" pitchFamily="34" charset="0"/>
              </a:rPr>
              <a:t>الزواج</a:t>
            </a:r>
            <a:br>
              <a:rPr lang="en-US" dirty="0">
                <a:ea typeface="ＭＳ Ｐゴシック" charset="-128"/>
                <a:cs typeface="Arial" panose="020B0604020202020204" pitchFamily="34" charset="0"/>
              </a:rPr>
            </a:br>
            <a:r>
              <a:rPr lang="ar-JO" dirty="0">
                <a:ea typeface="ＭＳ Ｐゴシック" charset="-128"/>
                <a:cs typeface="Arial" panose="020B0604020202020204" pitchFamily="34" charset="0"/>
              </a:rPr>
              <a:t>30 كانون أول</a:t>
            </a:r>
            <a:br>
              <a:rPr lang="ar-JO" dirty="0">
                <a:ea typeface="ＭＳ Ｐゴシック" charset="-128"/>
                <a:cs typeface="Arial" panose="020B0604020202020204" pitchFamily="34" charset="0"/>
              </a:rPr>
            </a:br>
            <a:r>
              <a:rPr lang="ar-JO" dirty="0">
                <a:ea typeface="ＭＳ Ｐゴシック" charset="-128"/>
                <a:cs typeface="Arial" panose="020B0604020202020204" pitchFamily="34" charset="0"/>
              </a:rPr>
              <a:t>1983</a:t>
            </a:r>
            <a:endParaRPr lang="en-US" dirty="0">
              <a:ea typeface="ＭＳ Ｐゴシック" charset="-128"/>
              <a:cs typeface="Arial" panose="020B0604020202020204" pitchFamily="34" charset="0"/>
            </a:endParaRPr>
          </a:p>
        </p:txBody>
      </p:sp>
    </p:spTree>
    <p:extLst>
      <p:ext uri="{BB962C8B-B14F-4D97-AF65-F5344CB8AC3E}">
        <p14:creationId xmlns:p14="http://schemas.microsoft.com/office/powerpoint/2010/main" val="303380853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3"/>
          <p:cNvSpPr>
            <a:spLocks noGrp="1" noChangeArrowheads="1"/>
          </p:cNvSpPr>
          <p:nvPr>
            <p:ph type="title"/>
          </p:nvPr>
        </p:nvSpPr>
        <p:spPr>
          <a:xfrm>
            <a:off x="2057400" y="381000"/>
            <a:ext cx="5791200" cy="1020763"/>
          </a:xfrm>
          <a:solidFill>
            <a:srgbClr val="000000"/>
          </a:solidFill>
        </p:spPr>
        <p:txBody>
          <a:bodyPr/>
          <a:lstStyle/>
          <a:p>
            <a:pPr eaLnBrk="1" hangingPunct="1"/>
            <a:r>
              <a:rPr lang="ar-JO" altLang="ja-JP" sz="3600" b="1" dirty="0">
                <a:effectLst/>
                <a:latin typeface="Arial" panose="020B0604020202020204" pitchFamily="34" charset="0"/>
                <a:ea typeface="ＭＳ Ｐゴシック" charset="-128"/>
                <a:cs typeface="Arial" panose="020B0604020202020204" pitchFamily="34" charset="0"/>
              </a:rPr>
              <a:t>أي زواج (7: 1-6)؟</a:t>
            </a:r>
            <a:endParaRPr lang="en-US" sz="4000" b="1" dirty="0">
              <a:effectLst/>
              <a:latin typeface="Arial" panose="020B0604020202020204" pitchFamily="34" charset="0"/>
              <a:ea typeface="ＭＳ Ｐゴシック" charset="-128"/>
              <a:cs typeface="Arial" panose="020B0604020202020204" pitchFamily="34" charset="0"/>
            </a:endParaRPr>
          </a:p>
        </p:txBody>
      </p:sp>
      <p:sp>
        <p:nvSpPr>
          <p:cNvPr id="245765" name="Text Box 5"/>
          <p:cNvSpPr txBox="1">
            <a:spLocks noChangeArrowheads="1"/>
          </p:cNvSpPr>
          <p:nvPr/>
        </p:nvSpPr>
        <p:spPr bwMode="auto">
          <a:xfrm>
            <a:off x="8197850" y="0"/>
            <a:ext cx="869950" cy="461963"/>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154أ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pic>
        <p:nvPicPr>
          <p:cNvPr id="809988" name="Picture 6" descr="Confused Ma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0"/>
            <a:ext cx="2133600" cy="2060575"/>
          </a:xfrm>
          <a:prstGeom prst="rect">
            <a:avLst/>
          </a:prstGeom>
          <a:noFill/>
          <a:ln w="9525">
            <a:noFill/>
            <a:miter lim="800000"/>
            <a:headEnd/>
            <a:tailEnd/>
          </a:ln>
        </p:spPr>
      </p:pic>
      <p:sp>
        <p:nvSpPr>
          <p:cNvPr id="9" name="Rectangle 3"/>
          <p:cNvSpPr txBox="1">
            <a:spLocks noChangeArrowheads="1"/>
          </p:cNvSpPr>
          <p:nvPr/>
        </p:nvSpPr>
        <p:spPr bwMode="auto">
          <a:xfrm>
            <a:off x="0" y="5654675"/>
            <a:ext cx="4419600" cy="1020763"/>
          </a:xfrm>
          <a:prstGeom prst="rect">
            <a:avLst/>
          </a:prstGeom>
          <a:solidFill>
            <a:srgbClr val="000000"/>
          </a:solidFill>
          <a:ln w="9525">
            <a:noFill/>
            <a:miter lim="800000"/>
            <a:headEnd/>
            <a:tailEnd/>
          </a:ln>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زواجنا ما قبل الميلاد</a:t>
            </a:r>
            <a:endParaRPr kumimoji="0" lang="en-US"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(رو 7: 1-4أ)</a:t>
            </a:r>
            <a:endParaRPr kumimoji="0" lang="en-US" sz="36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p:txBody>
      </p:sp>
      <p:pic>
        <p:nvPicPr>
          <p:cNvPr id="11" name="Picture 10"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1905000" y="2911475"/>
            <a:ext cx="1752600" cy="3124200"/>
          </a:xfrm>
          <a:prstGeom prst="rect">
            <a:avLst/>
          </a:prstGeom>
          <a:noFill/>
          <a:ln w="9525">
            <a:noFill/>
            <a:miter lim="800000"/>
            <a:headEnd/>
            <a:tailEnd/>
          </a:ln>
        </p:spPr>
      </p:pic>
      <p:grpSp>
        <p:nvGrpSpPr>
          <p:cNvPr id="2" name="Group 15"/>
          <p:cNvGrpSpPr>
            <a:grpSpLocks/>
          </p:cNvGrpSpPr>
          <p:nvPr/>
        </p:nvGrpSpPr>
        <p:grpSpPr bwMode="auto">
          <a:xfrm>
            <a:off x="4572000" y="2057400"/>
            <a:ext cx="4495800" cy="4632325"/>
            <a:chOff x="4648200" y="2225748"/>
            <a:chExt cx="4495800" cy="4632252"/>
          </a:xfrm>
        </p:grpSpPr>
        <p:sp>
          <p:nvSpPr>
            <p:cNvPr id="809996" name="Rectangle 3"/>
            <p:cNvSpPr txBox="1">
              <a:spLocks noChangeArrowheads="1"/>
            </p:cNvSpPr>
            <p:nvPr/>
          </p:nvSpPr>
          <p:spPr bwMode="auto">
            <a:xfrm>
              <a:off x="4648200" y="5837254"/>
              <a:ext cx="4495800" cy="1020746"/>
            </a:xfrm>
            <a:prstGeom prst="rect">
              <a:avLst/>
            </a:prstGeom>
            <a:solidFill>
              <a:srgbClr val="000000"/>
            </a:solidFill>
            <a:ln w="9525">
              <a:noFill/>
              <a:miter lim="800000"/>
              <a:headEnd/>
              <a:tailEnd/>
            </a:ln>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زواجنا ما بعد الميلاد</a:t>
              </a:r>
              <a:endParaRPr kumimoji="0" lang="en-US" altLang="ja-JP"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rPr>
                <a:t>(رو 7: 4ب-6)</a:t>
              </a:r>
              <a:endParaRPr kumimoji="0" lang="en-US" sz="3600" b="1" u="none" strike="noStrike" kern="1200" cap="none" spc="0" normalizeH="0" baseline="0" noProof="0" dirty="0">
                <a:ln>
                  <a:noFill/>
                </a:ln>
                <a:solidFill>
                  <a:srgbClr val="FFFFCC"/>
                </a:solidFill>
                <a:effectLst/>
                <a:uLnTx/>
                <a:uFillTx/>
                <a:latin typeface="Arial" panose="020B0604020202020204" pitchFamily="34" charset="0"/>
                <a:ea typeface="ＭＳ Ｐゴシック" charset="-128"/>
                <a:cs typeface="Arial" panose="020B0604020202020204" pitchFamily="34" charset="0"/>
              </a:endParaRPr>
            </a:p>
          </p:txBody>
        </p:sp>
        <p:pic>
          <p:nvPicPr>
            <p:cNvPr id="809997" name="Picture 13" descr="christ010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0" y="2225748"/>
              <a:ext cx="1752600" cy="3260652"/>
            </a:xfrm>
            <a:prstGeom prst="rect">
              <a:avLst/>
            </a:prstGeom>
            <a:noFill/>
            <a:ln w="9525">
              <a:noFill/>
              <a:miter lim="800000"/>
              <a:headEnd/>
              <a:tailEnd/>
            </a:ln>
          </p:spPr>
        </p:pic>
        <p:pic>
          <p:nvPicPr>
            <p:cNvPr id="809998" name="Picture 14"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2226365"/>
              <a:ext cx="1828800" cy="3260035"/>
            </a:xfrm>
            <a:prstGeom prst="rect">
              <a:avLst/>
            </a:prstGeom>
            <a:noFill/>
            <a:ln w="9525">
              <a:noFill/>
              <a:miter lim="800000"/>
              <a:headEnd/>
              <a:tailEnd/>
            </a:ln>
          </p:spPr>
        </p:pic>
      </p:grpSp>
      <p:pic>
        <p:nvPicPr>
          <p:cNvPr id="17" name="Picture 16"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1200" y="2209800"/>
            <a:ext cx="1752600" cy="3124200"/>
          </a:xfrm>
          <a:prstGeom prst="rect">
            <a:avLst/>
          </a:prstGeom>
          <a:noFill/>
          <a:ln w="9525">
            <a:noFill/>
            <a:miter lim="800000"/>
            <a:headEnd/>
            <a:tailEnd/>
          </a:ln>
        </p:spPr>
      </p:pic>
      <p:grpSp>
        <p:nvGrpSpPr>
          <p:cNvPr id="3" name="Group 18"/>
          <p:cNvGrpSpPr>
            <a:grpSpLocks/>
          </p:cNvGrpSpPr>
          <p:nvPr/>
        </p:nvGrpSpPr>
        <p:grpSpPr bwMode="auto">
          <a:xfrm>
            <a:off x="-76200" y="3657600"/>
            <a:ext cx="2362200" cy="1447800"/>
            <a:chOff x="0" y="3048000"/>
            <a:chExt cx="2362200" cy="1447800"/>
          </a:xfrm>
        </p:grpSpPr>
        <p:pic>
          <p:nvPicPr>
            <p:cNvPr id="809994" name="Picture 1026" descr="torah-001_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3048000"/>
              <a:ext cx="1930400" cy="1447800"/>
            </a:xfrm>
            <a:prstGeom prst="rect">
              <a:avLst/>
            </a:prstGeom>
            <a:noFill/>
            <a:ln w="9525">
              <a:noFill/>
              <a:miter lim="800000"/>
              <a:headEnd/>
              <a:tailEnd/>
            </a:ln>
          </p:spPr>
        </p:pic>
        <p:sp>
          <p:nvSpPr>
            <p:cNvPr id="809995" name="Rectangle 3"/>
            <p:cNvSpPr txBox="1">
              <a:spLocks noChangeArrowheads="1"/>
            </p:cNvSpPr>
            <p:nvPr/>
          </p:nvSpPr>
          <p:spPr bwMode="auto">
            <a:xfrm>
              <a:off x="0" y="3886200"/>
              <a:ext cx="2362200" cy="609600"/>
            </a:xfrm>
            <a:prstGeom prst="rect">
              <a:avLst/>
            </a:prstGeom>
            <a:noFill/>
            <a:ln w="9525">
              <a:noFill/>
              <a:miter lim="800000"/>
              <a:headEnd/>
              <a:tailEnd/>
            </a:ln>
          </p:spPr>
          <p:txBody>
            <a:bodyPr anchor="ctr">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6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الناموس</a:t>
              </a:r>
              <a:endParaRPr kumimoji="0" lang="en-US" sz="4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spTree>
    <p:extLst>
      <p:ext uri="{BB962C8B-B14F-4D97-AF65-F5344CB8AC3E}">
        <p14:creationId xmlns:p14="http://schemas.microsoft.com/office/powerpoint/2010/main" val="9690123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034" name="Picture 2" descr="jesuscrucifi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02075" y="0"/>
            <a:ext cx="5241925" cy="6858000"/>
          </a:xfrm>
          <a:prstGeom prst="rect">
            <a:avLst/>
          </a:prstGeom>
          <a:noFill/>
          <a:ln w="9525">
            <a:noFill/>
            <a:miter lim="800000"/>
            <a:headEnd/>
            <a:tailEnd/>
          </a:ln>
        </p:spPr>
      </p:pic>
      <p:sp>
        <p:nvSpPr>
          <p:cNvPr id="812035" name="Rectangle 3"/>
          <p:cNvSpPr>
            <a:spLocks noGrp="1" noChangeArrowheads="1"/>
          </p:cNvSpPr>
          <p:nvPr>
            <p:ph type="title"/>
          </p:nvPr>
        </p:nvSpPr>
        <p:spPr>
          <a:xfrm>
            <a:off x="0" y="1"/>
            <a:ext cx="6781800" cy="2348880"/>
          </a:xfrm>
          <a:solidFill>
            <a:srgbClr val="000000"/>
          </a:solidFill>
        </p:spPr>
        <p:txBody>
          <a:bodyPr/>
          <a:lstStyle/>
          <a:p>
            <a:pPr eaLnBrk="1" hangingPunct="1"/>
            <a:r>
              <a:rPr lang="ar-JO" altLang="ja-JP" sz="3200" b="1" dirty="0">
                <a:effectLst/>
                <a:latin typeface="Arial" panose="020B0604020202020204" pitchFamily="34" charset="0"/>
                <a:ea typeface="ＭＳ Ｐゴシック" charset="-128"/>
                <a:cs typeface="Arial" panose="020B0604020202020204" pitchFamily="34" charset="0"/>
              </a:rPr>
              <a:t>موت المسيح (وموتنا معه) يحررنا من الإرتباط مع الناموس كوننا صرنا مرتبطين بالمسيح     </a:t>
            </a:r>
            <a:br>
              <a:rPr lang="ar-JO" altLang="ja-JP" sz="3200" b="1" dirty="0">
                <a:effectLst/>
                <a:latin typeface="Arial" panose="020B0604020202020204" pitchFamily="34" charset="0"/>
                <a:ea typeface="ＭＳ Ｐゴシック" charset="-128"/>
                <a:cs typeface="Arial" panose="020B0604020202020204" pitchFamily="34" charset="0"/>
              </a:rPr>
            </a:br>
            <a:r>
              <a:rPr lang="ar-JO" altLang="ja-JP" sz="3200" b="1" dirty="0">
                <a:effectLst/>
                <a:latin typeface="Arial" panose="020B0604020202020204" pitchFamily="34" charset="0"/>
                <a:ea typeface="ＭＳ Ｐゴシック" charset="-128"/>
                <a:cs typeface="Arial" panose="020B0604020202020204" pitchFamily="34" charset="0"/>
              </a:rPr>
              <a:t>(رو 7: 4، 6)</a:t>
            </a:r>
            <a:endParaRPr lang="en-US" sz="3600" b="1" dirty="0">
              <a:effectLst/>
              <a:latin typeface="Arial" panose="020B0604020202020204" pitchFamily="34" charset="0"/>
              <a:ea typeface="ＭＳ Ｐゴシック" charset="-128"/>
              <a:cs typeface="Arial" panose="020B0604020202020204" pitchFamily="34" charset="0"/>
            </a:endParaRPr>
          </a:p>
        </p:txBody>
      </p:sp>
      <p:sp>
        <p:nvSpPr>
          <p:cNvPr id="245765" name="Text Box 5"/>
          <p:cNvSpPr txBox="1">
            <a:spLocks noChangeArrowheads="1"/>
          </p:cNvSpPr>
          <p:nvPr/>
        </p:nvSpPr>
        <p:spPr bwMode="auto">
          <a:xfrm>
            <a:off x="8305800" y="0"/>
            <a:ext cx="771365" cy="461665"/>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154أ</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0592995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3106" name="Picture 1" descr="Paul.prison.writ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690" name="Rectangle 2"/>
          <p:cNvSpPr>
            <a:spLocks noGrp="1" noChangeArrowheads="1"/>
          </p:cNvSpPr>
          <p:nvPr>
            <p:ph type="ctrTitle"/>
          </p:nvPr>
        </p:nvSpPr>
        <p:spPr>
          <a:xfrm>
            <a:off x="5665788" y="0"/>
            <a:ext cx="3456384" cy="1152128"/>
          </a:xfrm>
        </p:spPr>
        <p:txBody>
          <a:bodyPr/>
          <a:lstStyle/>
          <a:p>
            <a:pPr eaLnBrk="1" hangingPunct="1">
              <a:defRPr/>
            </a:pPr>
            <a:r>
              <a:rPr lang="ar-JO" sz="2800" dirty="0">
                <a:solidFill>
                  <a:schemeClr val="bg1"/>
                </a:solidFill>
                <a:effectLst>
                  <a:glow rad="266700">
                    <a:schemeClr val="tx1">
                      <a:alpha val="75000"/>
                    </a:schemeClr>
                  </a:glow>
                </a:effectLst>
                <a:cs typeface="Arial" panose="020B0604020202020204" pitchFamily="34" charset="0"/>
              </a:rPr>
              <a:t>لم يكن بولس             تحت الناموس</a:t>
            </a:r>
            <a:endParaRPr lang="en-US" sz="2800" dirty="0">
              <a:solidFill>
                <a:schemeClr val="bg1"/>
              </a:solidFill>
              <a:effectLst>
                <a:glow rad="266700">
                  <a:schemeClr val="tx1">
                    <a:alpha val="75000"/>
                  </a:schemeClr>
                </a:glow>
              </a:effectLst>
              <a:cs typeface="Arial" panose="020B0604020202020204" pitchFamily="34" charset="0"/>
            </a:endParaRPr>
          </a:p>
        </p:txBody>
      </p:sp>
      <p:sp>
        <p:nvSpPr>
          <p:cNvPr id="4" name="Rectangle 2"/>
          <p:cNvSpPr txBox="1">
            <a:spLocks noChangeArrowheads="1"/>
          </p:cNvSpPr>
          <p:nvPr/>
        </p:nvSpPr>
        <p:spPr bwMode="auto">
          <a:xfrm>
            <a:off x="4211960" y="4581128"/>
            <a:ext cx="4932040" cy="19888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r" defTabSz="914400" eaLnBrk="1" hangingPunct="1">
              <a:defRPr/>
            </a:pPr>
            <a:r>
              <a:rPr lang="ar-JO" sz="36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1 كورنثوس 9: 20</a:t>
            </a:r>
            <a:endParaRPr lang="en-US" sz="36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endParaRPr>
          </a:p>
        </p:txBody>
      </p:sp>
      <p:sp>
        <p:nvSpPr>
          <p:cNvPr id="5" name="Rectangle 2"/>
          <p:cNvSpPr txBox="1">
            <a:spLocks noChangeArrowheads="1"/>
          </p:cNvSpPr>
          <p:nvPr/>
        </p:nvSpPr>
        <p:spPr bwMode="auto">
          <a:xfrm>
            <a:off x="0" y="0"/>
            <a:ext cx="3456384" cy="65090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defTabSz="914400" eaLnBrk="1" hangingPunct="1">
              <a:defRPr/>
            </a:pPr>
            <a:r>
              <a:rPr lang="ar-JO" sz="28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فصرت لليهود كيهودي لأربح اليهود </a:t>
            </a:r>
          </a:p>
          <a:p>
            <a:pPr defTabSz="914400" eaLnBrk="1" hangingPunct="1">
              <a:defRPr/>
            </a:pPr>
            <a:r>
              <a:rPr lang="ar-JO" sz="28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وللذين تحت الناموس </a:t>
            </a:r>
          </a:p>
          <a:p>
            <a:pPr defTabSz="914400" eaLnBrk="1" hangingPunct="1">
              <a:defRPr/>
            </a:pPr>
            <a:r>
              <a:rPr lang="ar-JO" sz="2800" b="1" dirty="0">
                <a:solidFill>
                  <a:srgbClr val="FFFF00"/>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كأني تحت الناموس </a:t>
            </a:r>
          </a:p>
          <a:p>
            <a:pPr defTabSz="914400" eaLnBrk="1" hangingPunct="1">
              <a:defRPr/>
            </a:pPr>
            <a:r>
              <a:rPr lang="ar-JO" sz="2800" b="1" dirty="0">
                <a:solidFill>
                  <a:srgbClr val="FFFFFF"/>
                </a:solidFill>
                <a:effectLst>
                  <a:glow rad="266700">
                    <a:srgbClr val="000000">
                      <a:alpha val="75000"/>
                    </a:srgbClr>
                  </a:glow>
                </a:effectLst>
                <a:latin typeface="Arial" panose="020B0604020202020204" pitchFamily="34" charset="0"/>
                <a:ea typeface="ＭＳ Ｐゴシック"/>
                <a:cs typeface="Arial" panose="020B0604020202020204" pitchFamily="34" charset="0"/>
              </a:rPr>
              <a:t>لأربح الذين تحت الناموس</a:t>
            </a:r>
          </a:p>
        </p:txBody>
      </p:sp>
    </p:spTree>
    <p:extLst>
      <p:ext uri="{BB962C8B-B14F-4D97-AF65-F5344CB8AC3E}">
        <p14:creationId xmlns:p14="http://schemas.microsoft.com/office/powerpoint/2010/main" val="13341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337826" y="17407"/>
            <a:ext cx="665567"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rPr>
              <a:t>112</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endParaRPr>
          </a:p>
        </p:txBody>
      </p:sp>
      <p:sp>
        <p:nvSpPr>
          <p:cNvPr id="3" name="Title 2"/>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7" name="Rectangle 5"/>
          <p:cNvSpPr txBox="1">
            <a:spLocks noChangeArrowheads="1"/>
          </p:cNvSpPr>
          <p:nvPr/>
        </p:nvSpPr>
        <p:spPr bwMode="auto">
          <a:xfrm>
            <a:off x="0" y="852714"/>
            <a:ext cx="9144000"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1. ص     خ  يجب على المسيحيين أن يحفظوا أجزاء من الناموس ليست مكررة في </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lang="ar-JO" sz="2400" b="1" dirty="0">
                <a:solidFill>
                  <a:srgbClr val="FFFF00"/>
                </a:solidFill>
                <a:effectLst>
                  <a:glow rad="101600">
                    <a:srgbClr val="000000">
                      <a:alpha val="75000"/>
                    </a:srgbClr>
                  </a:glow>
                </a:effectLst>
                <a:latin typeface="Arial" panose="020B0604020202020204" pitchFamily="34" charset="0"/>
                <a:cs typeface="Arial" panose="020B0604020202020204" pitchFamily="34" charset="0"/>
              </a:rPr>
              <a:t>                 </a:t>
            </a: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العهد الجديد</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2. ص     خ  يجب أن تستمر طاعة السبت من قبل المسيحيين</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3. ص     خ  المؤمنون اليوم ملزمون بحفظ كل الوصايا العشرة</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4. ص     خ  يجب ممارسة العشور من كل أتباع المسيح</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5. ص     خ  المسيحيون اليوم ممنوعون من أكل الدم (مثل يونغ تاو فو، سفك الدم، دم </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lang="ar-JO" sz="2400" b="1" dirty="0">
                <a:solidFill>
                  <a:srgbClr val="FFFF00"/>
                </a:solidFill>
                <a:effectLst>
                  <a:glow rad="101600">
                    <a:srgbClr val="000000">
                      <a:alpha val="75000"/>
                    </a:srgbClr>
                  </a:glow>
                </a:effectLst>
                <a:latin typeface="Arial" panose="020B0604020202020204" pitchFamily="34" charset="0"/>
                <a:cs typeface="Arial" panose="020B0604020202020204" pitchFamily="34" charset="0"/>
              </a:rPr>
              <a:t>                 </a:t>
            </a: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الخنزير أو البط في رأس السنة الصينية)</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6. ص     خ  لا يجب على المسيحيين أن يستفيدوا من المؤمنين الآخرين بحسب الناموس </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lang="ar-JO" sz="2400" b="1" dirty="0">
                <a:solidFill>
                  <a:srgbClr val="FFFFFF"/>
                </a:solidFill>
                <a:effectLst>
                  <a:glow rad="101600">
                    <a:srgbClr val="000000">
                      <a:alpha val="75000"/>
                    </a:srgbClr>
                  </a:glow>
                </a:effectLst>
                <a:latin typeface="Arial" panose="020B0604020202020204" pitchFamily="34" charset="0"/>
                <a:cs typeface="Arial" panose="020B0604020202020204" pitchFamily="34" charset="0"/>
              </a:rPr>
              <a:t>                 </a:t>
            </a: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(تث 23: 19، خر 22: 25، لا 25: 36-37، حز 18: 8، 13، 17، 2  </a:t>
            </a:r>
            <a:r>
              <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                  22: 12، أم 15: 5، 28: 8)    </a:t>
            </a:r>
          </a:p>
          <a:p>
            <a:pPr marL="1435100" marR="0" lvl="2" indent="-1435100" algn="r" defTabSz="457200" rtl="0" eaLnBrk="1" fontAlgn="base" latinLnBrk="0" hangingPunct="1">
              <a:lnSpc>
                <a:spcPct val="100000"/>
              </a:lnSpc>
              <a:spcBef>
                <a:spcPct val="0"/>
              </a:spcBef>
              <a:spcAft>
                <a:spcPct val="0"/>
              </a:spcAft>
              <a:buClrTx/>
              <a:buSzTx/>
              <a:buFontTx/>
              <a:buNone/>
              <a:tabLst>
                <a:tab pos="442913"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7. ص     خ  هناك ناموسين بالحقيقة : الأخلاقي (الوصايا العشر) والإحتفالي / المدني</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itle 2"/>
          <p:cNvSpPr txBox="1">
            <a:spLocks/>
          </p:cNvSpPr>
          <p:nvPr/>
        </p:nvSpPr>
        <p:spPr bwMode="auto">
          <a:xfrm>
            <a:off x="-182331" y="747915"/>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rPr>
              <a:t>صح (ص) أم خطأ (خ)؟ ما هي وجهة نظرك؟</a:t>
            </a:r>
            <a:endParaRPr kumimoji="0" lang="en-US"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9185384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descr="JEWOT007"/>
          <p:cNvPicPr>
            <a:picLocks noChangeAspect="1" noChangeArrowheads="1"/>
          </p:cNvPicPr>
          <p:nvPr/>
        </p:nvPicPr>
        <p:blipFill>
          <a:blip r:embed="rId3">
            <a:lum bright="-38000"/>
            <a:extLst>
              <a:ext uri="{28A0092B-C50C-407E-A947-70E740481C1C}">
                <a14:useLocalDpi xmlns:a14="http://schemas.microsoft.com/office/drawing/2010/main"/>
              </a:ext>
            </a:extLst>
          </a:blip>
          <a:srcRect/>
          <a:stretch>
            <a:fillRect/>
          </a:stretch>
        </p:blipFill>
        <p:spPr bwMode="auto">
          <a:xfrm>
            <a:off x="-457200" y="-152400"/>
            <a:ext cx="10210800" cy="723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1" name="Rectangle 3"/>
          <p:cNvSpPr>
            <a:spLocks noRot="1" noChangeArrowheads="1"/>
          </p:cNvSpPr>
          <p:nvPr/>
        </p:nvSpPr>
        <p:spPr bwMode="auto">
          <a:xfrm>
            <a:off x="1691680" y="1128523"/>
            <a:ext cx="5873777" cy="1775610"/>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فإذ قال جديداً </a:t>
            </a:r>
            <a:r>
              <a:rPr kumimoji="0" lang="ar-JO" sz="40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عتق</a:t>
            </a:r>
            <a:r>
              <a:rPr kumimoji="0" lang="ar-JO"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الأول  وأما ما عتق وشاخ فهو قريب من </a:t>
            </a:r>
            <a:r>
              <a:rPr kumimoji="0" lang="ar-JO" sz="40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الإضمحلال</a:t>
            </a:r>
            <a:endParaRPr kumimoji="0" lang="en-US" sz="4000" b="1" u="none" strike="noStrike" kern="1200" cap="none" spc="0" normalizeH="0" baseline="3000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3972" name="Rectangle 4"/>
          <p:cNvSpPr>
            <a:spLocks noRot="1" noChangeArrowheads="1"/>
          </p:cNvSpPr>
          <p:nvPr/>
        </p:nvSpPr>
        <p:spPr bwMode="auto">
          <a:xfrm>
            <a:off x="179512" y="3501008"/>
            <a:ext cx="22860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العتيق</a:t>
            </a:r>
            <a:br>
              <a:rPr kumimoji="0" lang="en-US"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33 م</a:t>
            </a:r>
            <a:endParaRPr kumimoji="0" lang="en-US" sz="4000" b="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3973" name="Rectangle 5"/>
          <p:cNvSpPr>
            <a:spLocks noRot="1" noChangeArrowheads="1"/>
          </p:cNvSpPr>
          <p:nvPr/>
        </p:nvSpPr>
        <p:spPr bwMode="auto">
          <a:xfrm>
            <a:off x="2770312" y="3501008"/>
            <a:ext cx="34290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كتابة العبرانيين</a:t>
            </a:r>
            <a:br>
              <a:rPr kumimoji="0" lang="en-US"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67-68 م</a:t>
            </a:r>
            <a:endParaRPr kumimoji="0" lang="en-US" sz="4000" b="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3974" name="Rectangle 6"/>
          <p:cNvSpPr>
            <a:spLocks noRot="1" noChangeArrowheads="1"/>
          </p:cNvSpPr>
          <p:nvPr/>
        </p:nvSpPr>
        <p:spPr bwMode="auto">
          <a:xfrm>
            <a:off x="6427912" y="3501008"/>
            <a:ext cx="2743200" cy="1523379"/>
          </a:xfrm>
          <a:prstGeom prst="rect">
            <a:avLst/>
          </a:prstGeom>
          <a:noFill/>
          <a:ln w="9525">
            <a:noFill/>
            <a:miter lim="800000"/>
            <a:headEnd/>
            <a:tailEnd/>
          </a:ln>
          <a:effectLst/>
        </p:spPr>
        <p:txBody>
          <a:bodyPr anchor="ctr"/>
          <a:lstStyle/>
          <a:p>
            <a:pPr marL="0" marR="0" lvl="0" indent="0" algn="ctr" defTabSz="914400" rtl="0" eaLnBrk="1" fontAlgn="base" latinLnBrk="0" hangingPunct="1">
              <a:lnSpc>
                <a:spcPct val="13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الإضمحلال</a:t>
            </a:r>
            <a:br>
              <a:rPr kumimoji="0" lang="en-US"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br>
            <a:r>
              <a:rPr kumimoji="0" lang="ar-JO" altLang="zh-CN" sz="4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70 م</a:t>
            </a:r>
            <a:endParaRPr kumimoji="0" lang="en-US" sz="4000" b="1" u="none" strike="noStrike" kern="120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83975" name="AutoShape 7"/>
          <p:cNvSpPr>
            <a:spLocks noChangeArrowheads="1"/>
          </p:cNvSpPr>
          <p:nvPr/>
        </p:nvSpPr>
        <p:spPr bwMode="auto">
          <a:xfrm rot="10800000">
            <a:off x="2236912" y="3871344"/>
            <a:ext cx="685800" cy="54406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3976" name="AutoShape 8"/>
          <p:cNvSpPr>
            <a:spLocks noChangeArrowheads="1"/>
          </p:cNvSpPr>
          <p:nvPr/>
        </p:nvSpPr>
        <p:spPr bwMode="auto">
          <a:xfrm>
            <a:off x="5894512" y="3871344"/>
            <a:ext cx="685800" cy="54406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3977" name="Rectangle 9"/>
          <p:cNvSpPr>
            <a:spLocks noGrp="1" noRot="1" noChangeArrowheads="1"/>
          </p:cNvSpPr>
          <p:nvPr>
            <p:ph type="title" idx="4294967295"/>
          </p:nvPr>
        </p:nvSpPr>
        <p:spPr>
          <a:xfrm>
            <a:off x="228600" y="-27384"/>
            <a:ext cx="8229600" cy="685800"/>
          </a:xfrm>
        </p:spPr>
        <p:txBody>
          <a:bodyPr anchor="t"/>
          <a:lstStyle/>
          <a:p>
            <a:pPr eaLnBrk="1" hangingPunct="1"/>
            <a:r>
              <a:rPr lang="ar-JO" altLang="zh-CN" sz="4000" u="sng" dirty="0">
                <a:solidFill>
                  <a:schemeClr val="tx1"/>
                </a:solidFill>
                <a:ea typeface="ＭＳ Ｐゴシック" charset="0"/>
              </a:rPr>
              <a:t>عبرانيين 8: 13</a:t>
            </a:r>
            <a:endParaRPr lang="en-US" dirty="0">
              <a:ea typeface="ＭＳ Ｐゴシック" charset="0"/>
            </a:endParaRPr>
          </a:p>
        </p:txBody>
      </p:sp>
      <p:sp>
        <p:nvSpPr>
          <p:cNvPr id="2" name="Down Arrow 1"/>
          <p:cNvSpPr/>
          <p:nvPr/>
        </p:nvSpPr>
        <p:spPr bwMode="auto">
          <a:xfrm rot="2291666">
            <a:off x="1696789" y="2707051"/>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
        <p:nvSpPr>
          <p:cNvPr id="11" name="Down Arrow 10"/>
          <p:cNvSpPr/>
          <p:nvPr/>
        </p:nvSpPr>
        <p:spPr bwMode="auto">
          <a:xfrm rot="18814447">
            <a:off x="6843894" y="2692058"/>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Tree>
    <p:extLst>
      <p:ext uri="{BB962C8B-B14F-4D97-AF65-F5344CB8AC3E}">
        <p14:creationId xmlns:p14="http://schemas.microsoft.com/office/powerpoint/2010/main" val="13455772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wd">
                                    <p:tmAbs val="300"/>
                                  </p:iterate>
                                  <p:childTnLst>
                                    <p:set>
                                      <p:cBhvr>
                                        <p:cTn id="10" dur="1" fill="hold">
                                          <p:stCondLst>
                                            <p:cond delay="299"/>
                                          </p:stCondLst>
                                        </p:cTn>
                                        <p:tgtEl>
                                          <p:spTgt spid="83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3975"/>
                                        </p:tgtEl>
                                        <p:attrNameLst>
                                          <p:attrName>style.visibility</p:attrName>
                                        </p:attrNameLst>
                                      </p:cBhvr>
                                      <p:to>
                                        <p:strVal val="visible"/>
                                      </p:to>
                                    </p:set>
                                    <p:animEffect transition="in" filter="wipe(right)">
                                      <p:cBhvr>
                                        <p:cTn id="15" dur="500"/>
                                        <p:tgtEl>
                                          <p:spTgt spid="83975"/>
                                        </p:tgtEl>
                                      </p:cBhvr>
                                    </p:animEffect>
                                  </p:childTnLst>
                                </p:cTn>
                              </p:par>
                            </p:childTnLst>
                          </p:cTn>
                        </p:par>
                        <p:par>
                          <p:cTn id="16" fill="hold">
                            <p:stCondLst>
                              <p:cond delay="500"/>
                            </p:stCondLst>
                            <p:childTnLst>
                              <p:par>
                                <p:cTn id="17" presetID="1" presetClass="entr" presetSubtype="0" fill="hold" grpId="0" nodeType="afterEffect">
                                  <p:stCondLst>
                                    <p:cond delay="0"/>
                                  </p:stCondLst>
                                  <p:iterate type="wd">
                                    <p:tmAbs val="300"/>
                                  </p:iterate>
                                  <p:childTnLst>
                                    <p:set>
                                      <p:cBhvr>
                                        <p:cTn id="18" dur="1" fill="hold">
                                          <p:stCondLst>
                                            <p:cond delay="299"/>
                                          </p:stCondLst>
                                        </p:cTn>
                                        <p:tgtEl>
                                          <p:spTgt spid="839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3976"/>
                                        </p:tgtEl>
                                        <p:attrNameLst>
                                          <p:attrName>style.visibility</p:attrName>
                                        </p:attrNameLst>
                                      </p:cBhvr>
                                      <p:to>
                                        <p:strVal val="visible"/>
                                      </p:to>
                                    </p:set>
                                    <p:animEffect transition="in" filter="wipe(left)">
                                      <p:cBhvr>
                                        <p:cTn id="23" dur="500"/>
                                        <p:tgtEl>
                                          <p:spTgt spid="8397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500"/>
                            </p:stCondLst>
                            <p:childTnLst>
                              <p:par>
                                <p:cTn id="28" presetID="1" presetClass="entr" presetSubtype="0" fill="hold" grpId="0" nodeType="afterEffect">
                                  <p:stCondLst>
                                    <p:cond delay="0"/>
                                  </p:stCondLst>
                                  <p:iterate type="wd">
                                    <p:tmAbs val="300"/>
                                  </p:iterate>
                                  <p:childTnLst>
                                    <p:set>
                                      <p:cBhvr>
                                        <p:cTn id="29" dur="1" fill="hold">
                                          <p:stCondLst>
                                            <p:cond delay="299"/>
                                          </p:stCondLst>
                                        </p:cTn>
                                        <p:tgtEl>
                                          <p:spTgt spid="83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P spid="83973" grpId="0" autoUpdateAnimBg="0"/>
      <p:bldP spid="83974" grpId="0" autoUpdateAnimBg="0"/>
      <p:bldP spid="83975" grpId="0" animBg="1"/>
      <p:bldP spid="83976" grpId="0" animBg="1"/>
      <p:bldP spid="2"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9" name="Rectangle 4"/>
          <p:cNvSpPr>
            <a:spLocks noChangeArrowheads="1"/>
          </p:cNvSpPr>
          <p:nvPr/>
        </p:nvSpPr>
        <p:spPr bwMode="auto">
          <a:xfrm>
            <a:off x="135387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92212"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العهد النُّوحيُّ (مع نوح)</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5" name="Rectangle 7"/>
          <p:cNvSpPr>
            <a:spLocks noChangeArrowheads="1"/>
          </p:cNvSpPr>
          <p:nvPr/>
        </p:nvSpPr>
        <p:spPr bwMode="auto">
          <a:xfrm>
            <a:off x="-119435" y="954089"/>
            <a:ext cx="1019027"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آدم يحكم مع الله تكوين 1: 26، 28؛ تكوين 2: 19</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6" name="Rectangle 8"/>
          <p:cNvSpPr>
            <a:spLocks noChangeArrowheads="1"/>
          </p:cNvSpPr>
          <p:nvPr/>
        </p:nvSpPr>
        <p:spPr bwMode="auto">
          <a:xfrm>
            <a:off x="683568" y="908720"/>
            <a:ext cx="1014486"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الشيطان يحكم بصفة إله هذا العالم           تكوين 3: 15؛           2 كور 4: 4</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57" name="Rectangle 9"/>
          <p:cNvSpPr>
            <a:spLocks noChangeArrowheads="1"/>
          </p:cNvSpPr>
          <p:nvPr/>
        </p:nvSpPr>
        <p:spPr bwMode="auto">
          <a:xfrm rot="16200000" flipH="1">
            <a:off x="-97834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188092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290962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1896962" y="2214397"/>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23341" name="Rectangle 14"/>
          <p:cNvSpPr>
            <a:spLocks noChangeArrowheads="1"/>
          </p:cNvSpPr>
          <p:nvPr/>
        </p:nvSpPr>
        <p:spPr bwMode="auto">
          <a:xfrm>
            <a:off x="226192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3" name="Rectangle 15"/>
          <p:cNvSpPr>
            <a:spLocks noChangeArrowheads="1"/>
          </p:cNvSpPr>
          <p:nvPr/>
        </p:nvSpPr>
        <p:spPr bwMode="auto">
          <a:xfrm>
            <a:off x="2442895" y="3212976"/>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الداوديّ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4" name="Rectangle 16"/>
          <p:cNvSpPr>
            <a:spLocks noChangeArrowheads="1"/>
          </p:cNvSpPr>
          <p:nvPr/>
        </p:nvSpPr>
        <p:spPr bwMode="auto">
          <a:xfrm>
            <a:off x="3713540" y="4401263"/>
            <a:ext cx="1502054" cy="366767"/>
          </a:xfrm>
          <a:prstGeom prst="rect">
            <a:avLst/>
          </a:prstGeom>
          <a:noFill/>
          <a:ln w="12700">
            <a:noFill/>
            <a:miter lim="800000"/>
            <a:headEnd/>
            <a:tailEnd/>
          </a:ln>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4465" name="Rectangle 17"/>
          <p:cNvSpPr>
            <a:spLocks noChangeArrowheads="1"/>
          </p:cNvSpPr>
          <p:nvPr/>
        </p:nvSpPr>
        <p:spPr bwMode="auto">
          <a:xfrm>
            <a:off x="1958975" y="5589240"/>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403648" y="947738"/>
            <a:ext cx="213568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عهود الله مع إبراهيم لإعادة تأسيس حُكْم الإنسان بواسطة إسرائيل بصفتها "مملكة كهنة"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12: 1 – 3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خروج 19: 6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6" name="Line 23"/>
          <p:cNvSpPr>
            <a:spLocks noChangeShapeType="1"/>
          </p:cNvSpPr>
          <p:nvPr/>
        </p:nvSpPr>
        <p:spPr bwMode="auto">
          <a:xfrm>
            <a:off x="696144" y="1123549"/>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8408" y="1588568"/>
            <a:ext cx="1114259"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3</a:t>
            </a:r>
            <a:endParaRPr kumimoji="0" lang="en-US" sz="1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4" name="Rectangle 26"/>
          <p:cNvSpPr>
            <a:spLocks noChangeArrowheads="1"/>
          </p:cNvSpPr>
          <p:nvPr/>
        </p:nvSpPr>
        <p:spPr bwMode="auto">
          <a:xfrm>
            <a:off x="3379788" y="947738"/>
            <a:ext cx="13049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فشَلُ إسرائيل في الشهادة للأمم بصفتها مملكة كهنة يؤدِّي إلى إدانتها بواسطة السبي تحت حُكْمٍ أجنبيّ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5" name="Rectangle 27"/>
          <p:cNvSpPr>
            <a:spLocks noChangeArrowheads="1"/>
          </p:cNvSpPr>
          <p:nvPr/>
        </p:nvSpPr>
        <p:spPr bwMode="auto">
          <a:xfrm>
            <a:off x="2831659" y="4622021"/>
            <a:ext cx="1969324" cy="114390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31 – 34 يعطي الوعد بالآتي:</a:t>
            </a:r>
            <a:endParaRPr kumimoji="0" lang="en-US" sz="105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الغفران</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سكنى الروح القدس</a:t>
            </a: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قلبٌ جديدٌ وفكرٌ جديدٌ وطبيعةٌ جديدةٌ</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توحيد (لمُّ الشمل) إسرائيل ويهوذا</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Pct val="100000"/>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لا داعي للكرازة</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2873091" y="3501008"/>
            <a:ext cx="2571768" cy="101309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صموئيل 7: 12 – 16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أبناء/نسلٌ ("بيتٌ" لا يزول)</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مملكةٌ (سلالةٌ حاكمةٌ سياسيًّا)</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عرشٌ (حقُّ الحُكْم بواسطة أحفاد السلالة)</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الهيكل (ابن داود، سليمان، سيبنيه)</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1828582" y="2479675"/>
            <a:ext cx="3613150" cy="7822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15: 18 (قارِنْ مع تثنية 30: 1 – 10) يعطي الوعد بالآتي: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(إشعياء 27: 12)</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امتلاكٌ أبديٌّ للأرض (تكوين 17: 8) بعد السبي واسترداد الأمَّة (العودة من السبي)</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العالم أجمع بواسطة الأرض (إشعياء 14: 1-2)</a:t>
            </a:r>
            <a:endPar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796136" y="955675"/>
            <a:ext cx="101123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وسَّع يسوع ملكوته ليصبح ملكوتًا سرِّيًّا يشمل الكنيسة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13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79" name="Rectangle 31"/>
          <p:cNvSpPr>
            <a:spLocks noChangeArrowheads="1"/>
          </p:cNvSpPr>
          <p:nvPr/>
        </p:nvSpPr>
        <p:spPr bwMode="auto">
          <a:xfrm>
            <a:off x="4572000" y="947738"/>
            <a:ext cx="1179513"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رفضَتْ إسرائيل عرْضَ المسيَّا بشأن الملكوت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12: 41 – 42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متَّى 23: 37 – 39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480" name="Rectangle 32"/>
          <p:cNvSpPr>
            <a:spLocks noChangeArrowheads="1"/>
          </p:cNvSpPr>
          <p:nvPr/>
        </p:nvSpPr>
        <p:spPr bwMode="auto">
          <a:xfrm>
            <a:off x="6660853" y="949325"/>
            <a:ext cx="1286046"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سيُخضِع يسوع أعداء إسرائيل، والأمَّة ستؤمن به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رومية 11: 26 – 27 </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744967" y="4456113"/>
            <a:ext cx="3400423"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67822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654727" y="2063750"/>
            <a:ext cx="1490663"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724128" y="3271838"/>
            <a:ext cx="3421262"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679806" y="2479675"/>
            <a:ext cx="1878013"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جرت إدانة اسرائيل لرفضها المسيَّا بالتشتُّت من الأرض فترة 19 قرنًا (70م – 1948م ) لكنَّها الآن استُرِدَّتْ جزئيًّا (حز 37: 1 – 7)</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790943" y="3389313"/>
            <a:ext cx="1687504" cy="951543"/>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لكنيسته، والتي هي هيكلٌ روحيٌّ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(أفسس 2: 19 – 22؛ 2كورنثوس 6 : 16)</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389990" y="4653136"/>
            <a:ext cx="2065617" cy="643766"/>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حلَّت العناصر الثلاثة الأولى من العهد الجديد محلَّ العهد الموسويّ</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لوقا 22: 20؛ 2كورنثوس 3: 6)</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524328"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524328" y="2016408"/>
            <a:ext cx="906290"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  الألفيّ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 </a:t>
            </a:r>
            <a:endPar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35157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8314381" y="2033796"/>
            <a:ext cx="694414"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الأبديّ  </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433372" y="2404843"/>
            <a:ext cx="1049787" cy="93615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8-28)</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(إشعياء 2: 1-5)</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252001" y="2516002"/>
            <a:ext cx="934147" cy="62837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(رؤيا يوحنَّا 21 – 22)</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478052" y="3324151"/>
            <a:ext cx="978294" cy="1320874"/>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العالم</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(إشعياء 11)</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5: 10؛ 20: 4-6)</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764463" y="836712"/>
            <a:ext cx="1200025" cy="85921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المسيح يحكم على الكلِّ مع القدِّيسين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أفسس 1: 9 – 10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رؤيا يوحنَّا 20: 1 – 6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رؤيا يوحنَّا 22: 5ب</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grpSp>
        <p:nvGrpSpPr>
          <p:cNvPr id="1074" name="Group 54"/>
          <p:cNvGrpSpPr>
            <a:grpSpLocks/>
          </p:cNvGrpSpPr>
          <p:nvPr/>
        </p:nvGrpSpPr>
        <p:grpSpPr bwMode="auto">
          <a:xfrm>
            <a:off x="4561146" y="5383451"/>
            <a:ext cx="136694" cy="295738"/>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348951" y="2527273"/>
            <a:ext cx="689292"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780413" y="3677417"/>
            <a:ext cx="594716"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428745" y="4881535"/>
            <a:ext cx="628378"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792289" y="3638038"/>
            <a:ext cx="1396217"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تكوين 12: 1 - 3</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278544" y="3389313"/>
            <a:ext cx="907604" cy="920765"/>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 لله الآب</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(1كورنثوس 15: 24)</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09998"/>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024" y="5009399"/>
            <a:ext cx="621958" cy="17145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4763563" y="5384721"/>
            <a:ext cx="2935944" cy="171798"/>
            <a:chOff x="3201" y="3458"/>
            <a:chExt cx="1858" cy="66"/>
          </a:xfrm>
        </p:grpSpPr>
        <p:sp>
          <p:nvSpPr>
            <p:cNvPr id="1115" name="Line 73"/>
            <p:cNvSpPr>
              <a:spLocks noChangeShapeType="1"/>
            </p:cNvSpPr>
            <p:nvPr/>
          </p:nvSpPr>
          <p:spPr bwMode="auto">
            <a:xfrm flipV="1">
              <a:off x="3201" y="3499"/>
              <a:ext cx="1818"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dirty="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36512" y="6323498"/>
            <a:ext cx="9263435" cy="48987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يُركِّز الكتاب المقدَّس على موضوع ثنائيَّة "الملكوت–العهد". دور إسرائيل من زمن إبراهيم نراه يتوسَّع بعْدَ المسيح ليشمل الكنيسة (الاستمراريَّة)، لكنَّ الكنيسة لا تحلُّ أبدًا محلَّ الأمَّة فهي ليست "إسرائيل الجديدة" (عدم الاستمراريَّة). ستتمتَّع إسرائيل من جديدٍ بالأهمِّيَّة والصدارة على مستوى العالم بعْدَ أن تضع ثقتها بالمسيح في مجيئه الثاني.</a:t>
            </a:r>
            <a:endPar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25" name="Rectangle 77"/>
          <p:cNvSpPr>
            <a:spLocks noChangeArrowheads="1"/>
          </p:cNvSpPr>
          <p:nvPr/>
        </p:nvSpPr>
        <p:spPr bwMode="auto">
          <a:xfrm>
            <a:off x="4892408" y="1988840"/>
            <a:ext cx="62357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207710" y="1999585"/>
            <a:ext cx="732574"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600172" y="2161031"/>
            <a:ext cx="1158973" cy="274434"/>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5585748" y="2249240"/>
            <a:ext cx="2027799" cy="28982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(أفسس 2: 15)</a:t>
            </a:r>
            <a:endParaRPr kumimoji="0" lang="en-US" sz="13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67663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7668344" y="5942553"/>
            <a:ext cx="1425050" cy="36676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الثامنة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٢٩ شباط ٢٠٢٤</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1" name="Group 87"/>
          <p:cNvGrpSpPr>
            <a:grpSpLocks/>
          </p:cNvGrpSpPr>
          <p:nvPr/>
        </p:nvGrpSpPr>
        <p:grpSpPr bwMode="auto">
          <a:xfrm>
            <a:off x="219842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561008" y="4587875"/>
            <a:ext cx="873125" cy="1013098"/>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تُتَمَّم في استردادٍ للأُمَّة </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(زكريَّا 8)</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244408" y="4620047"/>
            <a:ext cx="897609"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(رؤيا يوحنَّا 21: 5)</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1547664" y="5905315"/>
            <a:ext cx="4154487"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(غلاطيَّة 3: 19) ومشروطٌ (تثنية 28) ليعلن الخطيَّة (رومية 7: 7) وليضبط إسرائيل (غلاطيَّة 3: 23 – 25)</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781526" y="5680380"/>
            <a:ext cx="2135667" cy="643766"/>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جرى إبطال الناموس وتتميمه على الصليب (رومية 7: 1-6؛ 1كور 9: 19-21؛ عبرانيِّين 8: 13)</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305212"/>
          </a:xfrm>
          <a:prstGeom prst="rect">
            <a:avLst/>
          </a:prstGeom>
          <a:noFill/>
          <a:ln w="12700">
            <a:noFill/>
            <a:miter lim="800000"/>
            <a:headEnd/>
            <a:tailEnd/>
          </a:ln>
          <a:effectLst/>
        </p:spPr>
        <p:txBody>
          <a:bodyPr lIns="90488" tIns="44450" rIns="90488" bIns="44450">
            <a:spAutoFit/>
          </a:body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تكوين 6: 18؛ 9: 8 – 17 </a:t>
            </a:r>
            <a:endParaRPr kumimoji="0" lang="en-US" sz="1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rtl="1">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الجدول الزمنيُّ للملكوت والعهود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22 و379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09" name="Oval 108">
            <a:extLst>
              <a:ext uri="{FF2B5EF4-FFF2-40B4-BE49-F238E27FC236}">
                <a16:creationId xmlns:a16="http://schemas.microsoft.com/office/drawing/2014/main" id="{B14B138A-6B70-404F-A421-3F7E45E0459F}"/>
              </a:ext>
            </a:extLst>
          </p:cNvPr>
          <p:cNvSpPr/>
          <p:nvPr/>
        </p:nvSpPr>
        <p:spPr bwMode="auto">
          <a:xfrm>
            <a:off x="9304537" y="1730710"/>
            <a:ext cx="701672" cy="4476750"/>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nvGrpSpPr>
          <p:cNvPr id="3" name="Group 54">
            <a:extLst>
              <a:ext uri="{FF2B5EF4-FFF2-40B4-BE49-F238E27FC236}">
                <a16:creationId xmlns:a16="http://schemas.microsoft.com/office/drawing/2014/main" id="{FEE1C003-CF3F-3513-F5A6-B71A8EE2B979}"/>
              </a:ext>
            </a:extLst>
          </p:cNvPr>
          <p:cNvGrpSpPr>
            <a:grpSpLocks/>
          </p:cNvGrpSpPr>
          <p:nvPr/>
        </p:nvGrpSpPr>
        <p:grpSpPr bwMode="auto">
          <a:xfrm>
            <a:off x="4593761" y="4897203"/>
            <a:ext cx="208158" cy="422275"/>
            <a:chOff x="3072" y="3418"/>
            <a:chExt cx="48" cy="134"/>
          </a:xfrm>
        </p:grpSpPr>
        <p:sp>
          <p:nvSpPr>
            <p:cNvPr id="4" name="Line 55">
              <a:extLst>
                <a:ext uri="{FF2B5EF4-FFF2-40B4-BE49-F238E27FC236}">
                  <a16:creationId xmlns:a16="http://schemas.microsoft.com/office/drawing/2014/main" id="{ED665848-CCB7-F5A4-2279-C0A1872E8619}"/>
                </a:ext>
              </a:extLst>
            </p:cNvPr>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5" name="Line 56">
              <a:extLst>
                <a:ext uri="{FF2B5EF4-FFF2-40B4-BE49-F238E27FC236}">
                  <a16:creationId xmlns:a16="http://schemas.microsoft.com/office/drawing/2014/main" id="{B6C04EAC-2BA3-4CCA-B3E1-CE7D5D205B99}"/>
                </a:ext>
              </a:extLst>
            </p:cNvPr>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6" name="Line 57">
              <a:extLst>
                <a:ext uri="{FF2B5EF4-FFF2-40B4-BE49-F238E27FC236}">
                  <a16:creationId xmlns:a16="http://schemas.microsoft.com/office/drawing/2014/main" id="{05967AB3-C003-272F-0BA8-71664DC746EF}"/>
                </a:ext>
              </a:extLst>
            </p:cNvPr>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Tree>
    <p:extLst>
      <p:ext uri="{BB962C8B-B14F-4D97-AF65-F5344CB8AC3E}">
        <p14:creationId xmlns:p14="http://schemas.microsoft.com/office/powerpoint/2010/main" val="2865574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2000"/>
                                        <p:tgtEl>
                                          <p:spTgt spid="109"/>
                                        </p:tgtEl>
                                      </p:cBhvr>
                                    </p:animEffect>
                                    <p:anim calcmode="lin" valueType="num">
                                      <p:cBhvr>
                                        <p:cTn id="8" dur="2000" fill="hold"/>
                                        <p:tgtEl>
                                          <p:spTgt spid="109"/>
                                        </p:tgtEl>
                                        <p:attrNameLst>
                                          <p:attrName>ppt_w</p:attrName>
                                        </p:attrNameLst>
                                      </p:cBhvr>
                                      <p:tavLst>
                                        <p:tav tm="0" fmla="#ppt_w*sin(2.5*pi*$)">
                                          <p:val>
                                            <p:fltVal val="0"/>
                                          </p:val>
                                        </p:tav>
                                        <p:tav tm="100000">
                                          <p:val>
                                            <p:fltVal val="1"/>
                                          </p:val>
                                        </p:tav>
                                      </p:tavLst>
                                    </p:anim>
                                    <p:anim calcmode="lin" valueType="num">
                                      <p:cBhvr>
                                        <p:cTn id="9" dur="20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28" descr="10 commandments.jpg"/>
          <p:cNvPicPr>
            <a:picLocks noChangeAspect="1"/>
          </p:cNvPicPr>
          <p:nvPr/>
        </p:nvPicPr>
        <p:blipFill>
          <a:blip r:embed="rId3">
            <a:lum bright="20000"/>
            <a:extLst>
              <a:ext uri="{28A0092B-C50C-407E-A947-70E740481C1C}">
                <a14:useLocalDpi xmlns:a14="http://schemas.microsoft.com/office/drawing/2010/main"/>
              </a:ext>
            </a:extLst>
          </a:blip>
          <a:srcRect/>
          <a:stretch>
            <a:fillRect/>
          </a:stretch>
        </p:blipFill>
        <p:spPr bwMode="auto">
          <a:xfrm>
            <a:off x="-9525" y="1865313"/>
            <a:ext cx="5343525" cy="5068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1299" name="Title 1"/>
          <p:cNvSpPr>
            <a:spLocks noGrp="1"/>
          </p:cNvSpPr>
          <p:nvPr>
            <p:ph type="ctrTitle"/>
          </p:nvPr>
        </p:nvSpPr>
        <p:spPr>
          <a:xfrm>
            <a:off x="0" y="0"/>
            <a:ext cx="9144000" cy="1143000"/>
          </a:xfrm>
        </p:spPr>
        <p:txBody>
          <a:bodyPr/>
          <a:lstStyle/>
          <a:p>
            <a:r>
              <a:rPr lang="ar-JO" dirty="0">
                <a:solidFill>
                  <a:schemeClr val="bg1"/>
                </a:solidFill>
                <a:ea typeface="ＭＳ Ｐゴシック" charset="0"/>
                <a:cs typeface="Arial" panose="020B0604020202020204" pitchFamily="34" charset="0"/>
              </a:rPr>
              <a:t>تتميم "القديم" بـ "الجديد" </a:t>
            </a:r>
            <a:endParaRPr lang="en-US" dirty="0">
              <a:solidFill>
                <a:schemeClr val="bg1"/>
              </a:solidFill>
              <a:ea typeface="ＭＳ Ｐゴシック" charset="0"/>
              <a:cs typeface="Arial" panose="020B0604020202020204" pitchFamily="34" charset="0"/>
            </a:endParaRPr>
          </a:p>
        </p:txBody>
      </p:sp>
      <p:pic>
        <p:nvPicPr>
          <p:cNvPr id="7" name="Picture 6" descr="Holy Spirit Clipar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1" y="1865313"/>
            <a:ext cx="4035425"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ight Arrow 7"/>
          <p:cNvSpPr>
            <a:spLocks noChangeArrowheads="1"/>
          </p:cNvSpPr>
          <p:nvPr/>
        </p:nvSpPr>
        <p:spPr bwMode="auto">
          <a:xfrm>
            <a:off x="4648200" y="2895600"/>
            <a:ext cx="1066800" cy="2514600"/>
          </a:xfrm>
          <a:prstGeom prst="rightArrow">
            <a:avLst>
              <a:gd name="adj1" fmla="val 50000"/>
              <a:gd name="adj2" fmla="val 50000"/>
            </a:avLst>
          </a:prstGeom>
          <a:solidFill>
            <a:srgbClr val="3366FF"/>
          </a:solidFill>
          <a:ln w="9525">
            <a:solidFill>
              <a:schemeClr val="tx1"/>
            </a:solidFill>
            <a:round/>
            <a:headEnd/>
            <a:tailEnd/>
          </a:ln>
        </p:spPr>
        <p:txBody>
          <a:bodyPr lIns="91435" tIns="45718" rIns="91435" bIns="4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endParaRPr>
          </a:p>
        </p:txBody>
      </p:sp>
      <p:sp>
        <p:nvSpPr>
          <p:cNvPr id="4" name="Subtitle 2"/>
          <p:cNvSpPr txBox="1">
            <a:spLocks/>
          </p:cNvSpPr>
          <p:nvPr/>
        </p:nvSpPr>
        <p:spPr bwMode="auto">
          <a:xfrm>
            <a:off x="0" y="1905000"/>
            <a:ext cx="9144000" cy="5029200"/>
          </a:xfrm>
          <a:prstGeom prst="rect">
            <a:avLst/>
          </a:prstGeom>
          <a:solidFill>
            <a:schemeClr val="bg1">
              <a:alpha val="4901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"ما هو إذن العهد القديم بالتباين مع العهد الجديد في المسيح؟</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هو ليس كتاب العهد القديم بكامله، لأن العهدين مع إبراهيم وداود لم يطلق عليهما أبدًا قديمان في كتاب العهد الجديد.</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بل فقط العهد الذي تم في زمن موسى، العهد الذي قطع على جبل سيناء</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(خر 19-24) يسمى العهد القديم (2كو 3: 14؛ قارن مع عب 8: 6، 1)، ليتم استبداله مع "العهد الجديد" في المسيح (لوقا 22: 20؛</a:t>
            </a:r>
            <a:endParaRPr kumimoji="0" lang="en-US"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28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 1كو 11: 25؛ 2كو 3: 6؛ عب 8: 8، 13؛ 9: 15؛ 12: 24)."</a:t>
            </a:r>
            <a:endParaRPr kumimoji="0" lang="en-US" sz="2000" b="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Title 1"/>
          <p:cNvSpPr txBox="1">
            <a:spLocks/>
          </p:cNvSpPr>
          <p:nvPr/>
        </p:nvSpPr>
        <p:spPr bwMode="auto">
          <a:xfrm>
            <a:off x="0" y="838201"/>
            <a:ext cx="9144000" cy="609600"/>
          </a:xfrm>
          <a:prstGeom prst="rect">
            <a:avLst/>
          </a:prstGeom>
          <a:noFill/>
          <a:ln w="9525">
            <a:noFill/>
            <a:miter lim="800000"/>
            <a:headEnd/>
            <a:tailEnd/>
          </a:ln>
        </p:spPr>
        <p:txBody>
          <a:bodyPr lIns="91435" tIns="45718" rIns="91435" bIns="4571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2800" b="1" kern="0" dirty="0">
                <a:solidFill>
                  <a:srgbClr val="FFFFFF"/>
                </a:solidFill>
                <a:latin typeface="Arial" panose="020B0604020202020204" pitchFamily="34" charset="0"/>
                <a:ea typeface="ＭＳ Ｐゴシック"/>
                <a:cs typeface="Arial" panose="020B0604020202020204" pitchFamily="34" charset="0"/>
              </a:rPr>
              <a:t>واين جرودم، اللاهوت النظامي، 521</a:t>
            </a:r>
            <a:endParaRPr kumimoji="0" lang="en-US" sz="2800" b="1" u="none" strike="noStrike" kern="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
        <p:nvSpPr>
          <p:cNvPr id="311304" name="Text Box 25"/>
          <p:cNvSpPr txBox="1">
            <a:spLocks noChangeArrowheads="1"/>
          </p:cNvSpPr>
          <p:nvPr/>
        </p:nvSpPr>
        <p:spPr bwMode="auto">
          <a:xfrm>
            <a:off x="7236296" y="1"/>
            <a:ext cx="1915076" cy="4616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ar-JO" b="1" dirty="0">
                <a:solidFill>
                  <a:srgbClr val="FFFFFF"/>
                </a:solidFill>
                <a:latin typeface="Arial" panose="020B0604020202020204" pitchFamily="34" charset="0"/>
                <a:cs typeface="Arial" panose="020B0604020202020204" pitchFamily="34" charset="0"/>
              </a:rPr>
              <a:t>م ع ج 266هـ هـ</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635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with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68646"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rtl="1"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68646" y="857873"/>
            <a:ext cx="9049623" cy="56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1. أعلن أو كشف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الطبيعة الخاطئة</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للبشر (غلاطيَّة 3: 19).</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2. أعلن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قداسة</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الله (1بطرس 1: 15).</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a:tabLst/>
              <a:defRPr/>
            </a:pP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3. أعلن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معايير القداسة </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للناس الذين يعيشون في شركةٍ مع الله (مزمور 24: 3-5).</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a:tabLst/>
              <a:defRPr/>
            </a:pP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4.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كان مراقبًا أو مُشرفًا على </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التطوُّر الجسديِّ العقليِّ الروحيِّ للمفديِّين من شعب إسرائيل حتَّى يصلوا إلى النضوج في المسيح (غلاطيَّة 3: 24).</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3675125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blinds(horizontal)">
                                      <p:cBhvr>
                                        <p:cTn id="1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994611" y="755412"/>
            <a:ext cx="8153962" cy="5760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5.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وحَّدَ</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الشعب ليؤسِّس الأُمَّة في خضوعٍ اختياريٍّ لوصايا الله (خروج 19: 5-8، تثنية 5: 27-28).</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startAt="5"/>
              <a:tabLst/>
              <a:defRPr/>
            </a:pP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6.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فصَلَ</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شعب إسرائيل عن باقي الشعوب بوصفهم مملكة كهنةٍ تعلن حقَّ الله لهذه الشعوب (خروج 31: 13).</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 typeface="+mj-lt"/>
              <a:buAutoNum type="arabicPeriod" startAt="5"/>
              <a:tabLst/>
              <a:defRPr/>
            </a:pP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514350" marR="0" lvl="2" indent="-514350" algn="r" defTabSz="457200" rtl="1" eaLnBrk="0" fontAlgn="base" latinLnBrk="0" hangingPunct="0">
              <a:lnSpc>
                <a:spcPct val="9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7. منَحَ </a:t>
            </a:r>
            <a:r>
              <a:rPr kumimoji="0" lang="ar-JO" sz="320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غفران</a:t>
            </a:r>
            <a:r>
              <a:rPr kumimoji="0" lang="ar-JO"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الخطايا لأفراد شعب إسرائيل لاسترداد شركتهم مع الله  رغم أنَّهم يعيشون بصفتهم شعبًا مفديًّا (لاويِّين 1-7)</a:t>
            </a:r>
            <a:endParaRPr kumimoji="0" lang="en-US" sz="320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1527407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5496"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algn="r" defTabSz="457200"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د. الأغراض من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4" name="Rectangle 5"/>
          <p:cNvSpPr txBox="1">
            <a:spLocks noChangeArrowheads="1"/>
          </p:cNvSpPr>
          <p:nvPr/>
        </p:nvSpPr>
        <p:spPr bwMode="auto">
          <a:xfrm>
            <a:off x="-35496" y="852714"/>
            <a:ext cx="8997841"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8.</a:t>
            </a:r>
            <a:r>
              <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أعطى المجال والامتياز لإسرائيل ليستطيعوا أن </a:t>
            </a:r>
            <a:r>
              <a:rPr kumimoji="0" lang="ar-JO" sz="315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يعبدوا</a:t>
            </a: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الله بصفتهم شعبًا مفديًّا (لاويِّين الأصحاح 23)</a:t>
            </a:r>
            <a:endPar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endPar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9.</a:t>
            </a:r>
            <a:r>
              <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a:t>
            </a:r>
            <a:r>
              <a:rPr kumimoji="0" lang="ar-JO" sz="315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امتحَنَ</a:t>
            </a: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 حقيقة ما إذا كان الشخص ضمن الملكوت (أو الثيوقراطيَّة) الذي يحكمه الله (تثنية الأصحاح 28). الإيمان قاد إلى الطاعة والبَرَكة ونقْصُ الإيمان أدَّى إلى العصيان والدينونة.</a:t>
            </a:r>
            <a:endPar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 typeface="+mj-lt"/>
              <a:buAutoNum type="arabicPeriod" startAt="8"/>
              <a:tabLst/>
              <a:defRPr/>
            </a:pPr>
            <a:endPar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a:p>
            <a:pPr marL="688975" marR="0" lvl="2" indent="-628650" algn="r" defTabSz="457200" rtl="1" eaLnBrk="0" fontAlgn="base" latinLnBrk="0" hangingPunct="0">
              <a:lnSpc>
                <a:spcPct val="90000"/>
              </a:lnSpc>
              <a:spcBef>
                <a:spcPct val="0"/>
              </a:spcBef>
              <a:spcAft>
                <a:spcPct val="0"/>
              </a:spcAft>
              <a:buClrTx/>
              <a:buSzTx/>
              <a:buFontTx/>
              <a:buNone/>
              <a:tabLst/>
              <a:defRPr/>
            </a:pP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10. </a:t>
            </a:r>
            <a:r>
              <a:rPr kumimoji="0" lang="ar-JO" sz="3150" b="1" u="none" strike="noStrike" kern="1200" cap="none" spc="0" normalizeH="0" baseline="0" noProof="0" dirty="0">
                <a:ln>
                  <a:noFill/>
                </a:ln>
                <a:solidFill>
                  <a:srgbClr val="FFFF00"/>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أعلَنَ يسوع </a:t>
            </a:r>
            <a:r>
              <a:rPr kumimoji="0" lang="ar-JO"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rPr>
              <a:t>المسيح (يظهر علم دراسة الرموز في نظام الذبائح، لوقا 24: 27)</a:t>
            </a:r>
            <a:endParaRPr kumimoji="0" lang="en-US" sz="3150" b="1" u="none" strike="noStrike" kern="1200" cap="none" spc="0" normalizeH="0" baseline="0" noProof="0" dirty="0">
              <a:ln>
                <a:noFill/>
              </a:ln>
              <a:solidFill>
                <a:srgbClr val="FFFFFF"/>
              </a:solidFill>
              <a:effectLst>
                <a:glow rad="165100">
                  <a:srgbClr val="000000">
                    <a:alpha val="86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27"/>
          <p:cNvSpPr txBox="1">
            <a:spLocks noChangeArrowheads="1"/>
          </p:cNvSpPr>
          <p:nvPr/>
        </p:nvSpPr>
        <p:spPr bwMode="auto">
          <a:xfrm>
            <a:off x="8376850"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marR="0" lvl="2" indent="0" algn="ctr" defTabSz="914400" rtl="1" eaLnBrk="0" fontAlgn="base" latinLnBrk="0" hangingPunct="0">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rPr>
              <a:t>جاي. دوايت بنتيكوست، "الغرض من الناموس"، الكفَّارة الكتابيَّة 128 (تموُّز 1971م): 227-33</a:t>
            </a:r>
            <a:endParaRPr kumimoji="0" lang="en-US" sz="1800" b="1" u="none" strike="noStrike" kern="1200" cap="none" spc="0" normalizeH="0" baseline="0" noProof="0" dirty="0">
              <a:ln>
                <a:noFill/>
              </a:ln>
              <a:solidFill>
                <a:srgbClr val="EAEAEA"/>
              </a:solidFill>
              <a:effectLst/>
              <a:uLnTx/>
              <a:uFillTx/>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3658870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blinds(horizontal)">
                                      <p:cBhvr>
                                        <p:cTn id="1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0"/>
            <a:ext cx="9144000" cy="1752600"/>
          </a:xfrm>
          <a:solidFill>
            <a:schemeClr val="accent3">
              <a:lumMod val="25000"/>
            </a:schemeClr>
          </a:solidFill>
        </p:spPr>
        <p:txBody>
          <a:bodyPr/>
          <a:lstStyle/>
          <a:p>
            <a:pPr rtl="1" eaLnBrk="1" hangingPunct="1">
              <a:defRPr/>
            </a:pPr>
            <a:r>
              <a:rPr lang="ar-JO" altLang="zh-CN" dirty="0">
                <a:cs typeface="Arial" panose="020B0604020202020204" pitchFamily="34" charset="0"/>
              </a:rPr>
              <a:t>التفسير والوعظ من الأجزاء الكتابيَّة التي تندرج ضمن "الأدب القانونيّ"</a:t>
            </a:r>
            <a:endParaRPr lang="en-US" dirty="0">
              <a:cs typeface="Arial" panose="020B0604020202020204" pitchFamily="34" charset="0"/>
            </a:endParaRPr>
          </a:p>
        </p:txBody>
      </p:sp>
      <p:sp>
        <p:nvSpPr>
          <p:cNvPr id="206853" name="Rectangle 5"/>
          <p:cNvSpPr>
            <a:spLocks noChangeArrowheads="1"/>
          </p:cNvSpPr>
          <p:nvPr/>
        </p:nvSpPr>
        <p:spPr bwMode="auto">
          <a:xfrm>
            <a:off x="76200" y="1981200"/>
            <a:ext cx="9067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 التفسير: اُدرسِ </a:t>
            </a:r>
            <a:r>
              <a:rPr kumimoji="1" lang="ar-JO" altLang="zh-CN" sz="3200" b="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القصد خلْفَ </a:t>
            </a: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الوصيَّة القانونيَّة واسألْ: لماذا أُعطِيَتْ هذه الوصيَّة لإسرائيل؟</a:t>
            </a:r>
            <a:endParaRPr kumimoji="1" lang="en-US"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2. التأسيس ووضْعُ المبادئ: اعملْ على تحديد قصْدِ الناموس بواسطة صياغة </a:t>
            </a:r>
            <a:r>
              <a:rPr kumimoji="1" lang="ar-JO" altLang="zh-CN" sz="3200" b="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مبدأ عامٍّ </a:t>
            </a: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يُظهِر شخصيَّة الله</a:t>
            </a:r>
            <a:endParaRPr kumimoji="1" lang="en-US"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a:p>
            <a:pPr marL="539750" marR="0" lvl="0" indent="-539750" algn="r" defTabSz="914400" rtl="1" eaLnBrk="0" fontAlgn="base" latinLnBrk="0" hangingPunct="0">
              <a:lnSpc>
                <a:spcPct val="100000"/>
              </a:lnSpc>
              <a:spcBef>
                <a:spcPct val="20000"/>
              </a:spcBef>
              <a:spcAft>
                <a:spcPct val="0"/>
              </a:spcAft>
              <a:buClr>
                <a:srgbClr val="808000"/>
              </a:buClr>
              <a:buSzTx/>
              <a:buFontTx/>
              <a:buNone/>
              <a:tabLst/>
              <a:defRPr/>
            </a:pP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3. التطبيق العمليّ: أظهِرْ </a:t>
            </a:r>
            <a:r>
              <a:rPr kumimoji="1" lang="ar-JO" altLang="zh-CN" sz="3200" b="1" u="none" strike="noStrike" kern="1200" cap="none" spc="0" normalizeH="0" baseline="0" noProof="0" dirty="0">
                <a:ln>
                  <a:noFill/>
                </a:ln>
                <a:solidFill>
                  <a:srgbClr val="FF0000"/>
                </a:solidFill>
                <a:effectLst/>
                <a:uLnTx/>
                <a:uFillTx/>
                <a:latin typeface="Arial" panose="020B0604020202020204" pitchFamily="34" charset="0"/>
                <a:ea typeface="ＭＳ Ｐゴシック" charset="0"/>
                <a:cs typeface="Arial" panose="020B0604020202020204" pitchFamily="34" charset="0"/>
              </a:rPr>
              <a:t>كيفيَّة ارتباط هذا المبدأ </a:t>
            </a:r>
            <a:r>
              <a:rPr kumimoji="1" lang="ar-JO"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بحالةٍ معاصِرةٍ مشابِهة</a:t>
            </a:r>
            <a:endParaRPr kumimoji="1" lang="en-US" altLang="zh-CN" sz="32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 Box 4"/>
          <p:cNvSpPr txBox="1">
            <a:spLocks noChangeArrowheads="1"/>
          </p:cNvSpPr>
          <p:nvPr/>
        </p:nvSpPr>
        <p:spPr bwMode="auto">
          <a:xfrm>
            <a:off x="7524328" y="-459432"/>
            <a:ext cx="1539431" cy="461665"/>
          </a:xfrm>
          <a:prstGeom prst="rect">
            <a:avLst/>
          </a:prstGeom>
          <a:noFill/>
          <a:ln>
            <a:noFill/>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8495792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853">
                                            <p:txEl>
                                              <p:pRg st="0" end="0"/>
                                            </p:txEl>
                                          </p:spTgt>
                                        </p:tgtEl>
                                        <p:attrNameLst>
                                          <p:attrName>style.visibility</p:attrName>
                                        </p:attrNameLst>
                                      </p:cBhvr>
                                      <p:to>
                                        <p:strVal val="visible"/>
                                      </p:to>
                                    </p:set>
                                    <p:anim calcmode="lin" valueType="num">
                                      <p:cBhvr additive="base">
                                        <p:cTn id="7" dur="500" fill="hold"/>
                                        <p:tgtEl>
                                          <p:spTgt spid="2068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68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853">
                                            <p:txEl>
                                              <p:pRg st="1" end="1"/>
                                            </p:txEl>
                                          </p:spTgt>
                                        </p:tgtEl>
                                        <p:attrNameLst>
                                          <p:attrName>style.visibility</p:attrName>
                                        </p:attrNameLst>
                                      </p:cBhvr>
                                      <p:to>
                                        <p:strVal val="visible"/>
                                      </p:to>
                                    </p:set>
                                    <p:anim calcmode="lin" valueType="num">
                                      <p:cBhvr additive="base">
                                        <p:cTn id="13" dur="500" fill="hold"/>
                                        <p:tgtEl>
                                          <p:spTgt spid="2068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6853">
                                            <p:txEl>
                                              <p:pRg st="2" end="2"/>
                                            </p:txEl>
                                          </p:spTgt>
                                        </p:tgtEl>
                                        <p:attrNameLst>
                                          <p:attrName>style.visibility</p:attrName>
                                        </p:attrNameLst>
                                      </p:cBhvr>
                                      <p:to>
                                        <p:strVal val="visible"/>
                                      </p:to>
                                    </p:set>
                                    <p:anim calcmode="lin" valueType="num">
                                      <p:cBhvr additive="base">
                                        <p:cTn id="19" dur="500" fill="hold"/>
                                        <p:tgtEl>
                                          <p:spTgt spid="2068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5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لشرح</a:t>
            </a:r>
            <a:br>
              <a:rPr lang="ar-JO" sz="3600" b="1" dirty="0">
                <a:solidFill>
                  <a:srgbClr val="FFFFFF"/>
                </a:solidFill>
                <a:latin typeface="Arial" panose="020B0604020202020204" pitchFamily="34" charset="0"/>
                <a:cs typeface="Arial" panose="020B0604020202020204" pitchFamily="34" charset="0"/>
              </a:rPr>
            </a:br>
            <a:r>
              <a:rPr lang="ar-JO" sz="3600" b="1" dirty="0">
                <a:solidFill>
                  <a:srgbClr val="FFFFFF"/>
                </a:solidFill>
                <a:latin typeface="Arial" panose="020B0604020202020204" pitchFamily="34" charset="0"/>
                <a:cs typeface="Arial" panose="020B0604020202020204" pitchFamily="34" charset="0"/>
              </a:rPr>
              <a:t>شريعة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القصد من وراء</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التوصيات</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الوضع الموازي</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الحديث</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التأسيس</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r>
              <a:rPr kumimoji="0" lang="ar-JO" sz="28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الحقيقة العالمية</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Tree>
    <p:extLst>
      <p:ext uri="{BB962C8B-B14F-4D97-AF65-F5344CB8AC3E}">
        <p14:creationId xmlns:p14="http://schemas.microsoft.com/office/powerpoint/2010/main" val="1862512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Rectangle 11"/>
          <p:cNvSpPr/>
          <p:nvPr/>
        </p:nvSpPr>
        <p:spPr>
          <a:xfrm>
            <a:off x="815647" y="3241203"/>
            <a:ext cx="7550573"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حين تحصدون أرضكم لا تحصدوا أطرافها ولا تعودوا إلى الحقل لجمع ما تبقى أو سقط بل تتركوه للفقراء والغرباء أنا إلهكم     (لا 23: 22)</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a:xfrm>
            <a:off x="815648" y="2318822"/>
            <a:ext cx="75505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الكسل المقدر إلهياً</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93233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التأسيس</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يريد الله من شعبه أن يعطوا المهمشين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فرصة الحصول على لقمة العيش</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grpSp>
        <p:nvGrpSpPr>
          <p:cNvPr id="5" name="Group 4"/>
          <p:cNvGrpSpPr/>
          <p:nvPr/>
        </p:nvGrpSpPr>
        <p:grpSpPr>
          <a:xfrm>
            <a:off x="709342" y="3558439"/>
            <a:ext cx="3329233" cy="2677407"/>
            <a:chOff x="709342" y="3558439"/>
            <a:chExt cx="3329233" cy="2677407"/>
          </a:xfrm>
        </p:grpSpPr>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endParaRPr>
            </a:p>
          </p:txBody>
        </p:sp>
        <p:sp>
          <p:nvSpPr>
            <p:cNvPr id="8" name="TextBox 7"/>
            <p:cNvSpPr txBox="1"/>
            <p:nvPr/>
          </p:nvSpPr>
          <p:spPr>
            <a:xfrm>
              <a:off x="709343" y="3656818"/>
              <a:ext cx="3329232"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 :</a:t>
              </a:r>
              <a:b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400" b="1" i="0" u="none" strike="noStrike" kern="1200" cap="none" spc="0" normalizeH="0" baseline="0" noProof="0" dirty="0">
                  <a:ln>
                    <a:noFill/>
                  </a:ln>
                  <a:solidFill>
                    <a:srgbClr val="FFFFFF"/>
                  </a:solidFill>
                  <a:effectLst/>
                  <a:uLnTx/>
                  <a:uFillTx/>
                  <a:latin typeface="Times"/>
                  <a:ea typeface="+mn-ea"/>
                  <a:cs typeface="+mn-cs"/>
                </a:rPr>
                <a:t>لا تحصد زوايا الحقول لأن الله يشفق على الفقراء الذين يجب أن يلتقطوا من أجل طعامهم</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 name="Group 3"/>
          <p:cNvGrpSpPr/>
          <p:nvPr/>
        </p:nvGrpSpPr>
        <p:grpSpPr>
          <a:xfrm>
            <a:off x="5228413" y="3558439"/>
            <a:ext cx="3237724" cy="2677407"/>
            <a:chOff x="5228413" y="3558439"/>
            <a:chExt cx="3237724" cy="2677407"/>
          </a:xfrm>
        </p:grpSpPr>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5228413" y="3711044"/>
              <a:ext cx="3237724"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 :</a:t>
              </a:r>
              <a:b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r>
                <a:rPr kumimoji="0" lang="ar-JO" sz="2400" b="0" i="0" u="none" strike="noStrike" kern="1200" cap="none" spc="0" normalizeH="0" baseline="0" noProof="0" dirty="0">
                  <a:ln>
                    <a:noFill/>
                  </a:ln>
                  <a:solidFill>
                    <a:srgbClr val="FFFFFF"/>
                  </a:solidFill>
                  <a:effectLst/>
                  <a:uLnTx/>
                  <a:uFillTx/>
                  <a:latin typeface="Times"/>
                  <a:ea typeface="+mn-ea"/>
                  <a:cs typeface="+mn-cs"/>
                </a:rPr>
                <a:t> </a:t>
              </a:r>
              <a:r>
                <a:rPr kumimoji="0" lang="ar-JO" sz="2400" b="1" i="0" u="none" strike="noStrike" kern="1200" cap="none" spc="0" normalizeH="0" baseline="0" noProof="0" dirty="0">
                  <a:ln>
                    <a:noFill/>
                  </a:ln>
                  <a:solidFill>
                    <a:srgbClr val="FFFFFF"/>
                  </a:solidFill>
                  <a:effectLst/>
                  <a:uLnTx/>
                  <a:uFillTx/>
                  <a:latin typeface="Times"/>
                  <a:ea typeface="+mn-ea"/>
                  <a:cs typeface="+mn-cs"/>
                </a:rPr>
                <a:t>بصفتك صاحب عمل، يجب عليك توفير الفرص للفقراء لدعم أنفسهم</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11737380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595071"/>
            <a:ext cx="8229600" cy="1139825"/>
          </a:xfrm>
        </p:spPr>
        <p:txBody>
          <a:bodyPr/>
          <a:lstStyle/>
          <a:p>
            <a:pPr eaLnBrk="1" hangingPunct="1">
              <a:defRPr/>
            </a:pPr>
            <a:r>
              <a:rPr lang="en-US" dirty="0">
                <a:ea typeface="ＭＳ Ｐゴシック" charset="0"/>
                <a:cs typeface="ＭＳ Ｐゴシック" charset="0"/>
              </a:rPr>
              <a:t>Seminary</a:t>
            </a:r>
          </a:p>
        </p:txBody>
      </p:sp>
      <p:sp>
        <p:nvSpPr>
          <p:cNvPr id="69635" name="Rectangle 3"/>
          <p:cNvSpPr>
            <a:spLocks noGrp="1" noChangeArrowheads="1"/>
          </p:cNvSpPr>
          <p:nvPr>
            <p:ph type="body" idx="1"/>
          </p:nvPr>
        </p:nvSpPr>
        <p:spPr>
          <a:xfrm>
            <a:off x="0" y="5791200"/>
            <a:ext cx="9144000" cy="685800"/>
          </a:xfrm>
        </p:spPr>
        <p:txBody>
          <a:bodyPr/>
          <a:lstStyle/>
          <a:p>
            <a:pPr algn="ctr" eaLnBrk="1" hangingPunct="1">
              <a:buFont typeface="Wingdings" charset="0"/>
              <a:buNone/>
              <a:defRPr/>
            </a:pPr>
            <a:r>
              <a:rPr lang="ar-JO" sz="3600" dirty="0">
                <a:ea typeface="ＭＳ Ｐゴシック" charset="0"/>
                <a:cs typeface="Arial" panose="020B0604020202020204" pitchFamily="34" charset="0"/>
              </a:rPr>
              <a:t>ضيقتي لمدة 7 سنوات كانت ما بين 1983-1990</a:t>
            </a:r>
            <a:endParaRPr lang="en-US" sz="3600" dirty="0">
              <a:ea typeface="ＭＳ Ｐゴシック" charset="0"/>
              <a:cs typeface="Arial" panose="020B0604020202020204" pitchFamily="34" charset="0"/>
            </a:endParaRPr>
          </a:p>
        </p:txBody>
      </p:sp>
      <p:pic>
        <p:nvPicPr>
          <p:cNvPr id="185347" name="Picture 4"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4338"/>
            <a:ext cx="4343400" cy="380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348" name="Picture 5" descr="D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200" y="1676400"/>
            <a:ext cx="2797175"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85331AA0-3833-210D-055C-E81EF4417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6747" y="67733"/>
            <a:ext cx="2407710" cy="252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7852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additive="base">
                                        <p:cTn id="7" dur="500" fill="hold"/>
                                        <p:tgtEl>
                                          <p:spTgt spid="185348"/>
                                        </p:tgtEl>
                                        <p:attrNameLst>
                                          <p:attrName>ppt_x</p:attrName>
                                        </p:attrNameLst>
                                      </p:cBhvr>
                                      <p:tavLst>
                                        <p:tav tm="0">
                                          <p:val>
                                            <p:strVal val="#ppt_x"/>
                                          </p:val>
                                        </p:tav>
                                        <p:tav tm="100000">
                                          <p:val>
                                            <p:strVal val="#ppt_x"/>
                                          </p:val>
                                        </p:tav>
                                      </p:tavLst>
                                    </p:anim>
                                    <p:anim calcmode="lin" valueType="num">
                                      <p:cBhvr additive="base">
                                        <p:cTn id="8" dur="500" fill="hold"/>
                                        <p:tgtEl>
                                          <p:spTgt spid="185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2" name="Rectangle 11"/>
          <p:cNvSpPr/>
          <p:nvPr/>
        </p:nvSpPr>
        <p:spPr>
          <a:xfrm>
            <a:off x="815647" y="3029523"/>
            <a:ext cx="7550573" cy="224676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إن دخل أحدكم كرم شخص آخر يمكنه أن يأكل قدر ما يريد من العنب إلى الشبع ولكن لا يجوز له أن يضع منه في كيس إن عبر أحدكم في حقل قمح لشخص آخر يمكنه أن يقطف من سنابله ويأكل ولكن لا يجوز أن يستخدم المنجل على قمح شخص آخر ليحمل معه (تث 23: 24-25)</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a:xfrm>
            <a:off x="815648" y="2318822"/>
            <a:ext cx="75505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سرقة مقدرة إلهياً</a:t>
            </a:r>
            <a:endParaRPr kumimoji="0" lang="en-US" sz="36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7151907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ar-JO" sz="3600" b="1" dirty="0">
                <a:solidFill>
                  <a:srgbClr val="FFFFFF"/>
                </a:solidFill>
                <a:latin typeface="Arial" panose="020B0604020202020204" pitchFamily="34" charset="0"/>
                <a:cs typeface="Arial" panose="020B0604020202020204" pitchFamily="34" charset="0"/>
              </a:rPr>
              <a:t>استراتيجية مقترحة لتفسير        ناموس العهد القديم</a:t>
            </a:r>
            <a:endParaRPr lang="en-US" sz="3600" b="1" dirty="0">
              <a:solidFill>
                <a:srgbClr val="FFFFFF"/>
              </a:solidFill>
              <a:latin typeface="Arial" panose="020B0604020202020204" pitchFamily="34" charset="0"/>
              <a:cs typeface="Arial" panose="020B0604020202020204" pitchFamily="34" charset="0"/>
            </a:endParaRP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التأسيس</a:t>
            </a: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 سمح الله بأخذ كميات صغيرة كونه يهتم أكثر باحتياجات الإنسان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أكثر من الممتلكات البشرية</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sp>
        <p:nvSpPr>
          <p:cNvPr id="9" name="Text Box 3"/>
          <p:cNvSpPr txBox="1">
            <a:spLocks noChangeArrowheads="1"/>
          </p:cNvSpPr>
          <p:nvPr/>
        </p:nvSpPr>
        <p:spPr bwMode="auto">
          <a:xfrm>
            <a:off x="8133354" y="133170"/>
            <a:ext cx="66556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rPr>
              <a:t>113</a:t>
            </a:r>
            <a:endParaRPr kumimoji="0" lang="en-US" altLang="zh-CN" sz="2400" b="1" u="none" strike="noStrike" kern="0" cap="none" spc="0" normalizeH="0" baseline="0" noProof="0" dirty="0">
              <a:ln>
                <a:noFill/>
              </a:ln>
              <a:solidFill>
                <a:srgbClr val="000000"/>
              </a:solidFill>
              <a:effectLst/>
              <a:uLnTx/>
              <a:uFillTx/>
              <a:latin typeface="Arial" panose="020B0604020202020204" pitchFamily="34" charset="0"/>
              <a:ea typeface="ＭＳ Ｐゴシック" charset="0"/>
              <a:cs typeface="MS PGothic" charset="0"/>
            </a:endParaRPr>
          </a:p>
        </p:txBody>
      </p:sp>
      <p:pic>
        <p:nvPicPr>
          <p:cNvPr id="10" name="Picture 9"/>
          <p:cNvPicPr>
            <a:picLocks noChangeAspect="1"/>
          </p:cNvPicPr>
          <p:nvPr/>
        </p:nvPicPr>
        <p:blipFill>
          <a:blip r:embed="rId2"/>
          <a:stretch>
            <a:fillRect/>
          </a:stretch>
        </p:blipFill>
        <p:spPr>
          <a:xfrm>
            <a:off x="0" y="-28158"/>
            <a:ext cx="2734333" cy="1996167"/>
          </a:xfrm>
          <a:prstGeom prst="rect">
            <a:avLst/>
          </a:prstGeom>
        </p:spPr>
      </p:pic>
      <p:grpSp>
        <p:nvGrpSpPr>
          <p:cNvPr id="5" name="Group 4"/>
          <p:cNvGrpSpPr/>
          <p:nvPr/>
        </p:nvGrpSpPr>
        <p:grpSpPr>
          <a:xfrm>
            <a:off x="709342" y="3558439"/>
            <a:ext cx="3532029" cy="2677407"/>
            <a:chOff x="709342" y="3558439"/>
            <a:chExt cx="3532029" cy="2677407"/>
          </a:xfrm>
        </p:grpSpPr>
        <p:sp>
          <p:nvSpPr>
            <p:cNvPr id="3" name="Round Same Side Corner Rectangle 2"/>
            <p:cNvSpPr/>
            <p:nvPr/>
          </p:nvSpPr>
          <p:spPr bwMode="auto">
            <a:xfrm>
              <a:off x="709342" y="3558439"/>
              <a:ext cx="3532029"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ＭＳ Ｐゴシック" charset="0"/>
              </a:endParaRPr>
            </a:p>
          </p:txBody>
        </p:sp>
        <p:sp>
          <p:nvSpPr>
            <p:cNvPr id="8" name="TextBox 7"/>
            <p:cNvSpPr txBox="1"/>
            <p:nvPr/>
          </p:nvSpPr>
          <p:spPr>
            <a:xfrm>
              <a:off x="709343" y="3656818"/>
              <a:ext cx="3532028"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التفسير :</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لا تسرق محاصيل جارك ولكن لا تكن خائفاً من سرقة بعض الأمور الصغيرة</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grpSp>
      <p:grpSp>
        <p:nvGrpSpPr>
          <p:cNvPr id="4" name="Group 3"/>
          <p:cNvGrpSpPr/>
          <p:nvPr/>
        </p:nvGrpSpPr>
        <p:grpSpPr>
          <a:xfrm>
            <a:off x="4858933" y="3558439"/>
            <a:ext cx="3607204" cy="2677407"/>
            <a:chOff x="4858933" y="3558439"/>
            <a:chExt cx="3607204" cy="2677407"/>
          </a:xfrm>
        </p:grpSpPr>
        <p:sp>
          <p:nvSpPr>
            <p:cNvPr id="6" name="Round Same Side Corner Rectangle 5"/>
            <p:cNvSpPr/>
            <p:nvPr/>
          </p:nvSpPr>
          <p:spPr bwMode="auto">
            <a:xfrm>
              <a:off x="4858933" y="3558439"/>
              <a:ext cx="360720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4858933" y="3711044"/>
              <a:ext cx="3607204"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التطبيق :</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كزائر لا تخف أن تأخذ الطعام المسموح لك به ولكن لا تحمل الغداء معك ولا تسرق المناشف</a:t>
              </a:r>
              <a:r>
                <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p>
          </p:txBody>
        </p:sp>
      </p:grpSp>
    </p:spTree>
    <p:extLst>
      <p:ext uri="{BB962C8B-B14F-4D97-AF65-F5344CB8AC3E}">
        <p14:creationId xmlns:p14="http://schemas.microsoft.com/office/powerpoint/2010/main" val="40152756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3"/>
            <a:ext cx="9144000" cy="6885384"/>
          </a:xfrm>
          <a:prstGeom prst="rect">
            <a:avLst/>
          </a:prstGeom>
        </p:spPr>
      </p:pic>
      <p:sp>
        <p:nvSpPr>
          <p:cNvPr id="488450" name="Rectangle 2"/>
          <p:cNvSpPr>
            <a:spLocks noGrp="1" noChangeArrowheads="1"/>
          </p:cNvSpPr>
          <p:nvPr>
            <p:ph type="title"/>
          </p:nvPr>
        </p:nvSpPr>
        <p:spPr>
          <a:xfrm>
            <a:off x="0" y="5013176"/>
            <a:ext cx="9144000" cy="1777008"/>
          </a:xfrm>
        </p:spPr>
        <p:txBody>
          <a:bodyPr/>
          <a:lstStyle/>
          <a:p>
            <a:pPr algn="ctr" eaLnBrk="1" hangingPunct="1"/>
            <a:r>
              <a:rPr kumimoji="1" lang="ar-JO" altLang="zh-CN" sz="4800" b="1" dirty="0">
                <a:solidFill>
                  <a:schemeClr val="tx1"/>
                </a:solidFill>
                <a:effectLst>
                  <a:glow rad="228600">
                    <a:schemeClr val="bg2"/>
                  </a:glow>
                </a:effectLst>
                <a:latin typeface="Arial" panose="020B0604020202020204" pitchFamily="34" charset="0"/>
                <a:cs typeface="Arial" panose="020B0604020202020204" pitchFamily="34" charset="0"/>
              </a:rPr>
              <a:t>إن جوهر العهد الموسوي</a:t>
            </a:r>
            <a:br>
              <a:rPr kumimoji="1" lang="ar-JO" altLang="zh-CN" sz="4800" b="1" dirty="0">
                <a:solidFill>
                  <a:schemeClr val="tx1"/>
                </a:solidFill>
                <a:effectLst>
                  <a:glow rad="228600">
                    <a:schemeClr val="bg2"/>
                  </a:glow>
                </a:effectLst>
                <a:latin typeface="Arial" panose="020B0604020202020204" pitchFamily="34" charset="0"/>
                <a:cs typeface="Arial" panose="020B0604020202020204" pitchFamily="34" charset="0"/>
              </a:rPr>
            </a:br>
            <a:r>
              <a:rPr kumimoji="1" lang="ar-JO" altLang="zh-CN" sz="4800" b="1" dirty="0">
                <a:solidFill>
                  <a:schemeClr val="tx1"/>
                </a:solidFill>
                <a:effectLst>
                  <a:glow rad="228600">
                    <a:schemeClr val="bg2"/>
                  </a:glow>
                </a:effectLst>
                <a:latin typeface="Arial" panose="020B0604020202020204" pitchFamily="34" charset="0"/>
                <a:cs typeface="Arial" panose="020B0604020202020204" pitchFamily="34" charset="0"/>
              </a:rPr>
              <a:t>هو الوصايا العشرة</a:t>
            </a:r>
            <a:endParaRPr kumimoji="1" lang="en-US" altLang="zh-CN" sz="4800" b="1" dirty="0">
              <a:solidFill>
                <a:schemeClr val="tx1"/>
              </a:solidFill>
              <a:effectLst>
                <a:glow rad="228600">
                  <a:schemeClr val="bg2"/>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0035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Rectangle 2"/>
          <p:cNvSpPr>
            <a:spLocks noChangeArrowheads="1"/>
          </p:cNvSpPr>
          <p:nvPr/>
        </p:nvSpPr>
        <p:spPr bwMode="auto">
          <a:xfrm>
            <a:off x="1295400" y="869950"/>
            <a:ext cx="7239000" cy="5078413"/>
          </a:xfrm>
          <a:prstGeom prst="rect">
            <a:avLst/>
          </a:prstGeom>
          <a:solidFill>
            <a:schemeClr val="accent2"/>
          </a:solidFill>
          <a:ln w="76200">
            <a:solidFill>
              <a:srgbClr val="00DFCA"/>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498" name="Rectangle 3"/>
          <p:cNvSpPr>
            <a:spLocks noChangeArrowheads="1"/>
          </p:cNvSpPr>
          <p:nvPr/>
        </p:nvSpPr>
        <p:spPr bwMode="auto">
          <a:xfrm>
            <a:off x="1803400" y="927100"/>
            <a:ext cx="6540500" cy="477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51236" name="Rectangle 4"/>
          <p:cNvSpPr>
            <a:spLocks noChangeArrowheads="1"/>
          </p:cNvSpPr>
          <p:nvPr/>
        </p:nvSpPr>
        <p:spPr bwMode="auto">
          <a:xfrm>
            <a:off x="1219200" y="762000"/>
            <a:ext cx="7327900" cy="4213974"/>
          </a:xfrm>
          <a:prstGeom prst="rect">
            <a:avLst/>
          </a:prstGeom>
          <a:noFill/>
          <a:ln w="762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4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00DFCA"/>
                </a:solidFill>
                <a:effectLst/>
                <a:uLnTx/>
                <a:uFillTx/>
                <a:latin typeface="Arial" panose="020B0604020202020204" pitchFamily="34" charset="0"/>
                <a:ea typeface="ＭＳ Ｐゴシック" charset="0"/>
                <a:cs typeface="Arial" panose="020B0604020202020204" pitchFamily="34" charset="0"/>
              </a:rPr>
              <a:t>تعليم إلهي في ثلاثة أجزاء:</a:t>
            </a:r>
            <a:endParaRPr kumimoji="0" lang="en-US" sz="2800" b="1" u="none" strike="noStrike" kern="1200" cap="none" spc="0" normalizeH="0" baseline="0" noProof="0" dirty="0">
              <a:ln>
                <a:noFill/>
              </a:ln>
              <a:solidFill>
                <a:srgbClr val="00DFCA"/>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أخلاقي: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أساس لنظامنا القانوني الحالي.</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مدني: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 يجب أن يعيش الناس مع بعضهم البعض في البناء الاجتماعي الجديد.</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32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طقسي</a:t>
            </a:r>
            <a:r>
              <a:rPr kumimoji="0" lang="ar-JO" sz="3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كيف نعبد الله في البناء الاجتماعي الجديد</a:t>
            </a:r>
            <a:r>
              <a:rPr kumimoji="0" lang="ar-JO" sz="2800" b="1" u="none" strike="noStrike" kern="1200" cap="none" spc="0" normalizeH="0" baseline="0" noProof="0" dirty="0">
                <a:ln>
                  <a:noFill/>
                </a:ln>
                <a:solidFill>
                  <a:srgbClr val="FAFD00"/>
                </a:solidFill>
                <a:effectLst/>
                <a:uLnTx/>
                <a:uFillTx/>
                <a:latin typeface="Arial" panose="020B0604020202020204" pitchFamily="34" charset="0"/>
                <a:ea typeface="ＭＳ Ｐゴシック" charset="0"/>
                <a:cs typeface="Arial" panose="020B0604020202020204" pitchFamily="34" charset="0"/>
              </a:rPr>
              <a:t>.</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51237" name="Rectangle 5"/>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8800" b="1"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rPr>
              <a:t>7</a:t>
            </a:r>
            <a:endParaRPr kumimoji="0" lang="en-US" sz="8800" b="1" u="none" strike="noStrike" kern="1200" cap="none" spc="0" normalizeH="0" baseline="0" noProof="0" dirty="0">
              <a:ln>
                <a:noFill/>
              </a:ln>
              <a:solidFill>
                <a:srgbClr val="FFD34A"/>
              </a:solidFill>
              <a:effectLst/>
              <a:uLnTx/>
              <a:uFillTx/>
              <a:latin typeface="Arial" panose="020B0604020202020204" pitchFamily="34" charset="0"/>
              <a:ea typeface="ＭＳ Ｐゴシック" charset="0"/>
              <a:cs typeface="Arial" panose="020B0604020202020204" pitchFamily="34" charset="0"/>
            </a:endParaRPr>
          </a:p>
        </p:txBody>
      </p:sp>
      <p:sp>
        <p:nvSpPr>
          <p:cNvPr id="351239" name="Text Box 7"/>
          <p:cNvSpPr txBox="1">
            <a:spLocks noChangeArrowheads="1"/>
          </p:cNvSpPr>
          <p:nvPr/>
        </p:nvSpPr>
        <p:spPr bwMode="auto">
          <a:xfrm>
            <a:off x="1770063" y="1587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 25-31</a:t>
            </a:r>
            <a:endParaRPr kumimoji="0" lang="en-US" sz="800" b="1"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90503" name="Rectangle 8"/>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4" name="Rectangle 9"/>
          <p:cNvSpPr>
            <a:spLocks noChangeArrowheads="1"/>
          </p:cNvSpPr>
          <p:nvPr/>
        </p:nvSpPr>
        <p:spPr bwMode="auto">
          <a:xfrm>
            <a:off x="8121650" y="4356100"/>
            <a:ext cx="298158" cy="212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8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40</a:t>
            </a:r>
          </a:p>
        </p:txBody>
      </p:sp>
      <p:sp>
        <p:nvSpPr>
          <p:cNvPr id="490505" name="AutoShape 10"/>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6" name="Rectangle 11"/>
          <p:cNvSpPr>
            <a:spLocks noChangeArrowheads="1"/>
          </p:cNvSpPr>
          <p:nvPr/>
        </p:nvSpPr>
        <p:spPr bwMode="auto">
          <a:xfrm>
            <a:off x="7948612" y="3616325"/>
            <a:ext cx="1195387" cy="1143000"/>
          </a:xfrm>
          <a:prstGeom prst="rect">
            <a:avLst/>
          </a:prstGeom>
          <a:solidFill>
            <a:srgbClr val="FFFF00"/>
          </a:solidFill>
          <a:ln w="38100">
            <a:solidFill>
              <a:srgbClr val="000000"/>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7" name="AutoShape 12"/>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8" name="Line 13"/>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09" name="Line 14"/>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0" name="Line 15"/>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1" name="Line 16"/>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2" name="Line 17"/>
          <p:cNvSpPr>
            <a:spLocks noChangeShapeType="1"/>
          </p:cNvSpPr>
          <p:nvPr/>
        </p:nvSpPr>
        <p:spPr bwMode="auto">
          <a:xfrm>
            <a:off x="8431213" y="4422443"/>
            <a:ext cx="425450" cy="127332"/>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3" name="Rectangle 18"/>
          <p:cNvSpPr>
            <a:spLocks noChangeArrowheads="1"/>
          </p:cNvSpPr>
          <p:nvPr/>
        </p:nvSpPr>
        <p:spPr bwMode="auto">
          <a:xfrm>
            <a:off x="8007350" y="3429000"/>
            <a:ext cx="416780"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موسى</a:t>
            </a:r>
            <a:endPar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0514" name="Rectangle 19"/>
          <p:cNvSpPr>
            <a:spLocks noChangeArrowheads="1"/>
          </p:cNvSpPr>
          <p:nvPr/>
        </p:nvSpPr>
        <p:spPr bwMode="auto">
          <a:xfrm>
            <a:off x="8156575" y="3841750"/>
            <a:ext cx="399147"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سيناء</a:t>
            </a:r>
            <a:endPar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0515" name="Rectangle 20"/>
          <p:cNvSpPr>
            <a:spLocks noChangeArrowheads="1"/>
          </p:cNvSpPr>
          <p:nvPr/>
        </p:nvSpPr>
        <p:spPr bwMode="auto">
          <a:xfrm>
            <a:off x="8075613" y="4025900"/>
            <a:ext cx="650818"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 - C - C</a:t>
            </a:r>
          </a:p>
        </p:txBody>
      </p:sp>
      <p:sp>
        <p:nvSpPr>
          <p:cNvPr id="490516" name="Line 21"/>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490517" name="Rectangle 22"/>
          <p:cNvSpPr>
            <a:spLocks noChangeArrowheads="1"/>
          </p:cNvSpPr>
          <p:nvPr/>
        </p:nvSpPr>
        <p:spPr bwMode="auto">
          <a:xfrm>
            <a:off x="8120063" y="3670300"/>
            <a:ext cx="411971" cy="22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خروج</a:t>
            </a:r>
            <a:endPar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0518" name="Text Box 23"/>
          <p:cNvSpPr txBox="1">
            <a:spLocks noChangeArrowheads="1"/>
          </p:cNvSpPr>
          <p:nvPr/>
        </p:nvSpPr>
        <p:spPr bwMode="auto">
          <a:xfrm>
            <a:off x="8720138" y="90488"/>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zh-CN" altLang="en-US" sz="2000" b="1" u="none" strike="noStrike" kern="1200" cap="none" spc="0" normalizeH="0" baseline="0" noProof="0" dirty="0">
                <a:ln>
                  <a:noFill/>
                </a:ln>
                <a:solidFill>
                  <a:srgbClr val="FFA27C"/>
                </a:solidFill>
                <a:effectLst/>
                <a:uLnTx/>
                <a:uFillTx/>
                <a:latin typeface="Arial" panose="020B0604020202020204" pitchFamily="34" charset="0"/>
                <a:cs typeface="Arial" panose="020B0604020202020204" pitchFamily="34" charset="0"/>
              </a:rPr>
              <a:t> </a:t>
            </a:r>
          </a:p>
        </p:txBody>
      </p:sp>
      <p:sp>
        <p:nvSpPr>
          <p:cNvPr id="351256" name="Rectangle 24"/>
          <p:cNvSpPr>
            <a:spLocks noChangeArrowheads="1"/>
          </p:cNvSpPr>
          <p:nvPr/>
        </p:nvSpPr>
        <p:spPr bwMode="auto">
          <a:xfrm>
            <a:off x="8098485" y="6525340"/>
            <a:ext cx="325730"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13</a:t>
            </a:r>
          </a:p>
        </p:txBody>
      </p:sp>
      <p:sp>
        <p:nvSpPr>
          <p:cNvPr id="490520" name="Text Box 25"/>
          <p:cNvSpPr txBox="1">
            <a:spLocks noChangeArrowheads="1"/>
          </p:cNvSpPr>
          <p:nvPr/>
        </p:nvSpPr>
        <p:spPr bwMode="auto">
          <a:xfrm>
            <a:off x="6986396" y="6283732"/>
            <a:ext cx="1648208"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Handbook pg. 26-29</a:t>
            </a:r>
          </a:p>
        </p:txBody>
      </p:sp>
      <p:sp>
        <p:nvSpPr>
          <p:cNvPr id="351258" name="Text Box 26"/>
          <p:cNvSpPr txBox="1">
            <a:spLocks noChangeArrowheads="1"/>
          </p:cNvSpPr>
          <p:nvPr/>
        </p:nvSpPr>
        <p:spPr bwMode="auto">
          <a:xfrm rot="20048005">
            <a:off x="1315768" y="3277406"/>
            <a:ext cx="7224015" cy="707886"/>
          </a:xfrm>
          <a:prstGeom prst="rect">
            <a:avLst/>
          </a:prstGeom>
          <a:solidFill>
            <a:schemeClr val="bg2"/>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لكن هل العشرة الكبار هي قانون أخلاقي؟</a:t>
            </a:r>
            <a:endParaRPr kumimoji="0" lang="en-US" altLang="zh-CN" sz="44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endParaRPr>
          </a:p>
        </p:txBody>
      </p:sp>
      <p:sp>
        <p:nvSpPr>
          <p:cNvPr id="490522" name="Text Box 27"/>
          <p:cNvSpPr txBox="1">
            <a:spLocks noChangeArrowheads="1"/>
          </p:cNvSpPr>
          <p:nvPr/>
        </p:nvSpPr>
        <p:spPr bwMode="auto">
          <a:xfrm>
            <a:off x="8444319" y="0"/>
            <a:ext cx="704039"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104</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1260" name="Rectangle 28"/>
          <p:cNvSpPr>
            <a:spLocks noGrp="1" noChangeArrowheads="1"/>
          </p:cNvSpPr>
          <p:nvPr>
            <p:ph type="title" idx="4294967295"/>
          </p:nvPr>
        </p:nvSpPr>
        <p:spPr bwMode="auto">
          <a:xfrm>
            <a:off x="1295400" y="914400"/>
            <a:ext cx="7696200" cy="762000"/>
          </a:xfrm>
          <a:prstGeom prst="rect">
            <a:avLst/>
          </a:prstGeom>
          <a:effectLst>
            <a:outerShdw blurRad="63500"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defRPr/>
            </a:pPr>
            <a:r>
              <a:rPr lang="ar-JO" sz="3600" b="1" dirty="0">
                <a:solidFill>
                  <a:srgbClr val="FAFD00"/>
                </a:solidFill>
                <a:effectLst/>
                <a:latin typeface="Arial" panose="020B0604020202020204" pitchFamily="34" charset="0"/>
                <a:cs typeface="Arial" panose="020B0604020202020204" pitchFamily="34" charset="0"/>
              </a:rPr>
              <a:t>نظرة تقليدية على الشريعة</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325550"/>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5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12" y="-20599"/>
            <a:ext cx="9129968" cy="7049999"/>
          </a:xfrm>
          <a:prstGeom prst="rect">
            <a:avLst/>
          </a:prstGeom>
        </p:spPr>
      </p:pic>
      <p:sp>
        <p:nvSpPr>
          <p:cNvPr id="2" name="Title 1"/>
          <p:cNvSpPr>
            <a:spLocks noGrp="1"/>
          </p:cNvSpPr>
          <p:nvPr>
            <p:ph type="title"/>
          </p:nvPr>
        </p:nvSpPr>
        <p:spPr>
          <a:xfrm>
            <a:off x="251520" y="116632"/>
            <a:ext cx="7467600" cy="1295400"/>
          </a:xfrm>
        </p:spPr>
        <p:txBody>
          <a:bodyPr/>
          <a:lstStyle/>
          <a:p>
            <a:pPr algn="r"/>
            <a:r>
              <a:rPr lang="ar-JO" dirty="0">
                <a:effectLst>
                  <a:glow rad="228600">
                    <a:srgbClr val="000000"/>
                  </a:glow>
                </a:effectLst>
                <a:cs typeface="Arial" panose="020B0604020202020204" pitchFamily="34" charset="0"/>
              </a:rPr>
              <a:t>القانون الأخلاقي يعني أحكام الله التي </a:t>
            </a:r>
            <a:br>
              <a:rPr lang="ar-JO" dirty="0">
                <a:effectLst>
                  <a:glow rad="228600">
                    <a:srgbClr val="000000"/>
                  </a:glow>
                </a:effectLst>
                <a:cs typeface="Arial" panose="020B0604020202020204" pitchFamily="34" charset="0"/>
              </a:rPr>
            </a:br>
            <a:r>
              <a:rPr lang="ar-JO" dirty="0">
                <a:effectLst>
                  <a:glow rad="228600">
                    <a:srgbClr val="000000"/>
                  </a:glow>
                </a:effectLst>
                <a:cs typeface="Arial" panose="020B0604020202020204" pitchFamily="34" charset="0"/>
              </a:rPr>
              <a:t>تنطبق على ...</a:t>
            </a:r>
            <a:endParaRPr lang="en-US" dirty="0">
              <a:effectLst>
                <a:glow rad="228600">
                  <a:srgbClr val="000000"/>
                </a:glow>
              </a:effectLst>
              <a:cs typeface="Arial" panose="020B0604020202020204" pitchFamily="34" charset="0"/>
            </a:endParaRPr>
          </a:p>
        </p:txBody>
      </p:sp>
      <p:sp>
        <p:nvSpPr>
          <p:cNvPr id="3" name="Title 1"/>
          <p:cNvSpPr txBox="1">
            <a:spLocks/>
          </p:cNvSpPr>
          <p:nvPr/>
        </p:nvSpPr>
        <p:spPr bwMode="auto">
          <a:xfrm>
            <a:off x="251520" y="1412776"/>
            <a:ext cx="7467600" cy="345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a:lstStyle>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فترة زمنية</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ثقافة</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مكان</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571500" marR="0" lvl="0" indent="-571500" algn="r" defTabSz="914400" rtl="1" eaLnBrk="0" fontAlgn="base" latinLnBrk="0" hangingPunct="0">
              <a:lnSpc>
                <a:spcPct val="100000"/>
              </a:lnSpc>
              <a:spcBef>
                <a:spcPct val="0"/>
              </a:spcBef>
              <a:spcAft>
                <a:spcPct val="0"/>
              </a:spcAft>
              <a:buClrTx/>
              <a:buSzTx/>
              <a:buFont typeface="Arial"/>
              <a:buChar char="•"/>
              <a:tabLst/>
              <a:defRPr/>
            </a:pPr>
            <a:r>
              <a:rPr kumimoji="0" lang="ar-JO"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كل الناس</a:t>
            </a:r>
            <a:endParaRPr kumimoji="0" lang="en-US" sz="3900" b="1"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019893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accent5">
                  <a:lumMod val="25000"/>
                </a:schemeClr>
              </a:gs>
              <a:gs pos="100000">
                <a:srgbClr val="000000"/>
              </a:gs>
            </a:gsLst>
            <a:path path="rect">
              <a:fillToRect l="100000" t="100000"/>
            </a:path>
            <a:tileRect r="-100000" b="-100000"/>
          </a:gradFill>
          <a:ln w="12700" cap="flat" cmpd="sng" algn="ctr">
            <a:noFill/>
            <a:prstDash val="solid"/>
            <a:round/>
            <a:headEnd type="none" w="sm" len="sm"/>
            <a:tailEnd type="none" w="sm" len="sm"/>
          </a:ln>
          <a:effec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
        <p:nvSpPr>
          <p:cNvPr id="2" name="Title 1"/>
          <p:cNvSpPr>
            <a:spLocks noGrp="1"/>
          </p:cNvSpPr>
          <p:nvPr>
            <p:ph type="title" idx="4294967295"/>
          </p:nvPr>
        </p:nvSpPr>
        <p:spPr>
          <a:xfrm>
            <a:off x="0" y="-27384"/>
            <a:ext cx="9144000" cy="523220"/>
          </a:xfrm>
          <a:prstGeom prst="rect">
            <a:avLst/>
          </a:prstGeom>
          <a:gradFill rotWithShape="1">
            <a:gsLst>
              <a:gs pos="0">
                <a:srgbClr val="9933FF"/>
              </a:gs>
              <a:gs pos="50000">
                <a:schemeClr val="bg2"/>
              </a:gs>
              <a:gs pos="100000">
                <a:srgbClr val="9933FF"/>
              </a:gs>
            </a:gsLst>
            <a:lin ang="5400000" scaled="1"/>
          </a:gradFill>
          <a:ln w="12700">
            <a:miter lim="800000"/>
            <a:headEnd type="none" w="sm" len="sm"/>
            <a:tailEnd type="none" w="sm" len="sm"/>
          </a:ln>
        </p:spPr>
        <p:txBody>
          <a:bodyPr>
            <a:spAutoFit/>
          </a:bodyPr>
          <a:lstStyle/>
          <a:p>
            <a:pPr algn="ctr" rtl="1">
              <a:defRPr/>
            </a:pPr>
            <a:r>
              <a:rPr lang="ar-JO" sz="2800" b="1"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lang="en-US" sz="2800" b="1" dirty="0">
              <a:solidFill>
                <a:srgbClr val="FFFFFF"/>
              </a:solidFill>
              <a:latin typeface="Arial" panose="020B0604020202020204" pitchFamily="34" charset="0"/>
              <a:ea typeface="SimSun" charset="0"/>
              <a:cs typeface="Arial" panose="020B0604020202020204" pitchFamily="34" charset="0"/>
            </a:endParaRPr>
          </a:p>
        </p:txBody>
      </p:sp>
      <p:sp>
        <p:nvSpPr>
          <p:cNvPr id="606212" name="Rectangle 4"/>
          <p:cNvSpPr>
            <a:spLocks noChangeArrowheads="1"/>
          </p:cNvSpPr>
          <p:nvPr/>
        </p:nvSpPr>
        <p:spPr bwMode="auto">
          <a:xfrm>
            <a:off x="465138" y="1695450"/>
            <a:ext cx="914400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br>
              <a:rPr kumimoji="0" lang="en-US" altLang="zh-CN" sz="2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b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r>
              <a:rPr kumimoji="0" lang="en-US" altLang="zh-CN" sz="12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a:t>
            </a:r>
            <a:endParaRPr kumimoji="0" lang="en-US" altLang="zh-CN"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US" altLang="zh-CN"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3" name="Rectangle 5"/>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4" name="Rectangle 6"/>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5" name="Rectangle 8"/>
          <p:cNvSpPr>
            <a:spLocks noChangeArrowheads="1"/>
          </p:cNvSpPr>
          <p:nvPr/>
        </p:nvSpPr>
        <p:spPr bwMode="auto">
          <a:xfrm>
            <a:off x="465138" y="164941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defRPr/>
            </a:pPr>
            <a:endParaRPr kumimoji="0" lang="en-GB"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6" name="Rectangle 9"/>
          <p:cNvSpPr>
            <a:spLocks noChangeArrowheads="1"/>
          </p:cNvSpPr>
          <p:nvPr/>
        </p:nvSpPr>
        <p:spPr bwMode="auto">
          <a:xfrm>
            <a:off x="1938338" y="-952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7" name="Rectangle 10"/>
          <p:cNvSpPr>
            <a:spLocks noChangeArrowheads="1"/>
          </p:cNvSpPr>
          <p:nvPr/>
        </p:nvSpPr>
        <p:spPr bwMode="auto">
          <a:xfrm>
            <a:off x="1933575" y="1219200"/>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8" name="Rectangle 11"/>
          <p:cNvSpPr>
            <a:spLocks noChangeArrowheads="1"/>
          </p:cNvSpPr>
          <p:nvPr/>
        </p:nvSpPr>
        <p:spPr bwMode="auto">
          <a:xfrm>
            <a:off x="1933575" y="1528763"/>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19" name="Rectangle 12"/>
          <p:cNvSpPr>
            <a:spLocks noChangeArrowheads="1"/>
          </p:cNvSpPr>
          <p:nvPr/>
        </p:nvSpPr>
        <p:spPr bwMode="auto">
          <a:xfrm>
            <a:off x="1933575" y="174307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20" name="Rectangle 15"/>
          <p:cNvSpPr>
            <a:spLocks noChangeArrowheads="1"/>
          </p:cNvSpPr>
          <p:nvPr/>
        </p:nvSpPr>
        <p:spPr bwMode="auto">
          <a:xfrm>
            <a:off x="1933575" y="2047875"/>
            <a:ext cx="91440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graphicFrame>
        <p:nvGraphicFramePr>
          <p:cNvPr id="33972" name="Group 180"/>
          <p:cNvGraphicFramePr>
            <a:graphicFrameLocks noGrp="1"/>
          </p:cNvGraphicFramePr>
          <p:nvPr/>
        </p:nvGraphicFramePr>
        <p:xfrm>
          <a:off x="350465" y="863744"/>
          <a:ext cx="8109322" cy="1341120"/>
        </p:xfrm>
        <a:graphic>
          <a:graphicData uri="http://schemas.openxmlformats.org/drawingml/2006/table">
            <a:tbl>
              <a:tblPr/>
              <a:tblGrid>
                <a:gridCol w="1500447">
                  <a:extLst>
                    <a:ext uri="{9D8B030D-6E8A-4147-A177-3AD203B41FA5}">
                      <a16:colId xmlns:a16="http://schemas.microsoft.com/office/drawing/2014/main" val="20000"/>
                    </a:ext>
                  </a:extLst>
                </a:gridCol>
                <a:gridCol w="1426412">
                  <a:extLst>
                    <a:ext uri="{9D8B030D-6E8A-4147-A177-3AD203B41FA5}">
                      <a16:colId xmlns:a16="http://schemas.microsoft.com/office/drawing/2014/main" val="20001"/>
                    </a:ext>
                  </a:extLst>
                </a:gridCol>
                <a:gridCol w="1954529">
                  <a:extLst>
                    <a:ext uri="{9D8B030D-6E8A-4147-A177-3AD203B41FA5}">
                      <a16:colId xmlns:a16="http://schemas.microsoft.com/office/drawing/2014/main" val="20002"/>
                    </a:ext>
                  </a:extLst>
                </a:gridCol>
                <a:gridCol w="1562965">
                  <a:extLst>
                    <a:ext uri="{9D8B030D-6E8A-4147-A177-3AD203B41FA5}">
                      <a16:colId xmlns:a16="http://schemas.microsoft.com/office/drawing/2014/main" val="20003"/>
                    </a:ext>
                  </a:extLst>
                </a:gridCol>
                <a:gridCol w="1664969">
                  <a:extLst>
                    <a:ext uri="{9D8B030D-6E8A-4147-A177-3AD203B41FA5}">
                      <a16:colId xmlns:a16="http://schemas.microsoft.com/office/drawing/2014/main" val="20004"/>
                    </a:ext>
                  </a:extLst>
                </a:gridCol>
              </a:tblGrid>
              <a:tr h="1271286">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1. تحت النظام الناموسي</a:t>
                      </a:r>
                      <a:br>
                        <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br>
                      <a:r>
                        <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 </a:t>
                      </a: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غريغ</a:t>
                      </a:r>
                      <a:r>
                        <a:rPr kumimoji="0" lang="en-US"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 </a:t>
                      </a: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بانسن</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Greg Bahnsen</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rPr>
                        <a:t>2. المُصلَحة</a:t>
                      </a:r>
                      <a:endPar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فيليم</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فان خيميغه</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Willem</a:t>
                      </a:r>
                      <a:r>
                        <a:rPr kumimoji="0" lang="ar-JO"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 </a:t>
                      </a: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VanGemeren</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3. قضايا أثقل</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والتر</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كايزر</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Walter </a:t>
                      </a:r>
                      <a:b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b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Kaiser</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4. اللوثريَّة</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المُعدَّلة</a:t>
                      </a:r>
                      <a:endPar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دوغلاس موو</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Douglas Moo</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rgbClr val="FFFF00"/>
                          </a:solidFill>
                          <a:effectLst/>
                          <a:latin typeface="Arial" panose="020B0604020202020204" pitchFamily="34" charset="0"/>
                          <a:ea typeface="ＭＳ Ｐゴシック" charset="0"/>
                          <a:cs typeface="Times" charset="0"/>
                        </a:rPr>
                        <a:t>5. التدبيريَّة</a:t>
                      </a:r>
                      <a:endParaRPr kumimoji="0" lang="en-US" sz="2000" b="1" i="0" u="none" strike="noStrike" cap="none" normalizeH="0" baseline="0" dirty="0">
                        <a:ln>
                          <a:noFill/>
                        </a:ln>
                        <a:solidFill>
                          <a:srgbClr val="FFFF00"/>
                        </a:solidFill>
                        <a:effectLst/>
                        <a:latin typeface="Arial" panose="020B0604020202020204" pitchFamily="34" charset="0"/>
                        <a:ea typeface="ＭＳ Ｐゴシック" charset="0"/>
                        <a:cs typeface="Arial" panose="020B0604020202020204" pitchFamily="34" charset="0"/>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واين</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20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جي. ستركلاند</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anose="020B0604020202020204" pitchFamily="34" charset="0"/>
                          <a:ea typeface="ＭＳ Ｐゴシック" charset="0"/>
                          <a:cs typeface="Times" charset="0"/>
                        </a:rPr>
                        <a:t>Wayne G. Strickland</a:t>
                      </a: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bl>
          </a:graphicData>
        </a:graphic>
      </p:graphicFrame>
      <p:sp>
        <p:nvSpPr>
          <p:cNvPr id="606237" name="Left-Right Arrow 3"/>
          <p:cNvSpPr>
            <a:spLocks noChangeArrowheads="1"/>
          </p:cNvSpPr>
          <p:nvPr/>
        </p:nvSpPr>
        <p:spPr bwMode="auto">
          <a:xfrm>
            <a:off x="1901491" y="2204864"/>
            <a:ext cx="5112097" cy="1368425"/>
          </a:xfrm>
          <a:prstGeom prst="leftRightArrow">
            <a:avLst>
              <a:gd name="adj1" fmla="val 50000"/>
              <a:gd name="adj2" fmla="val 49982"/>
            </a:avLst>
          </a:prstGeom>
          <a:solidFill>
            <a:schemeClr val="accent1"/>
          </a:solidFill>
          <a:ln w="12700">
            <a:solidFill>
              <a:schemeClr val="tx1"/>
            </a:solidFill>
            <a:round/>
            <a:headEnd type="none" w="sm" len="sm"/>
            <a:tailEnd type="none" w="sm" len="sm"/>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606238" name="TextBox 18"/>
          <p:cNvSpPr txBox="1">
            <a:spLocks noChangeArrowheads="1"/>
          </p:cNvSpPr>
          <p:nvPr/>
        </p:nvSpPr>
        <p:spPr bwMode="auto">
          <a:xfrm>
            <a:off x="350465" y="404664"/>
            <a:ext cx="81819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نطاق درجة الانطباق:</a:t>
            </a:r>
            <a:endParaRPr kumimoji="0" lang="en-US" sz="2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40" name="TextBox 18"/>
          <p:cNvSpPr txBox="1">
            <a:spLocks noChangeArrowheads="1"/>
          </p:cNvSpPr>
          <p:nvPr/>
        </p:nvSpPr>
        <p:spPr bwMode="auto">
          <a:xfrm>
            <a:off x="28576" y="3645024"/>
            <a:ext cx="9144000" cy="304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1" eaLnBrk="1" fontAlgn="base" latinLnBrk="0" hangingPunct="1">
              <a:lnSpc>
                <a:spcPct val="107000"/>
              </a:lnSpc>
              <a:spcBef>
                <a:spcPts val="0"/>
              </a:spcBef>
              <a:spcAft>
                <a:spcPts val="800"/>
              </a:spcAft>
              <a:buClrTx/>
              <a:buSzTx/>
              <a:buFontTx/>
              <a:buNone/>
              <a:tabLst/>
              <a:defRPr/>
            </a:pP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يُلخِّص هذا المخطَّطُ الكتابَ الذي حرَّره ستانلي إن. غوندري (</a:t>
            </a:r>
            <a:r>
              <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Stanley N. Gundry</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"خمسة آراء حول الناموس والإنجيل" (منشورات </a:t>
            </a:r>
            <a:r>
              <a:rPr kumimoji="0" lang="en-US"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Grand Rapids: Zondervan, 1996</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حيث يعرض كلُّ مؤلِّفٍ وجهة نظره ويردُّ على وجهات النظر الأربع الأُخرى. يمكن القول عمومًا إنَّ وجهتَيْ النظر 1 و2 (الناموسية</a:t>
            </a:r>
            <a:r>
              <a:rPr kumimoji="0" lang="en-US"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rPr>
              <a:t>+ المُصلَحة) </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متشابهتان، وتندرج وجهتا النظر هاتان تحت الآراء المُصلَحة (تأكيد الاستمراريَّة ما بين العهد القديم والعهد الجديد) وهما في تضادٍّ مع وجهات النظر من 3 إلى 5 التي تُؤكِّد على عدم الاستمراريَّة. برأيي، وجهة النظر التدبيريَّة هي التي تستحقُّ الإشادة الأفضل لأنَّنا نلاحظ أنَّ الشريعة في العهد الجديد لم تُفكَّك (تُقسَّم) إلى أجزاء، كما أنَّ هذا الرأي يُميِّز بوضوحٍ ما بين إسرائيل والكنيسة. علاوةً على ذلك، سنكون غير مُتَّسقين (إذا كنَّا نؤمن باستمراريَّة انطباق الناموس حتَّى الآن) وقمنا بتغيي</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0"/>
                <a:cs typeface="Arial" panose="020B0604020202020204" pitchFamily="34" charset="0"/>
              </a:rPr>
              <a:t>ر يوم العبادة </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من السبت إلى الأحد دون تطبيق عقوبات العهد القديم المتعلِّقة بكسْرِ يوم السبت (أي الموت رجمًا؛ قارِنْ مع خروج 31: 14-15؛ 35: 2). إنَّ المخطَّط أعلاه منقولٌ عن ورقة بحث "لي هوي تشن" (</a:t>
            </a:r>
            <a:r>
              <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Lee </a:t>
            </a:r>
            <a:r>
              <a:rPr kumimoji="0" lang="en-US" sz="1800" b="1" u="none" strike="noStrike" kern="1200" cap="none" spc="0" normalizeH="0" baseline="0" noProof="0" dirty="0" err="1">
                <a:ln>
                  <a:noFill/>
                </a:ln>
                <a:solidFill>
                  <a:srgbClr val="FFFFFF"/>
                </a:solidFill>
                <a:effectLst/>
                <a:uLnTx/>
                <a:uFillTx/>
                <a:latin typeface="Arial" panose="020B0604020202020204" pitchFamily="34" charset="0"/>
                <a:ea typeface="ＭＳ Ｐゴシック" charset="0"/>
                <a:cs typeface="Arial" panose="020B0604020202020204" pitchFamily="34" charset="0"/>
              </a:rPr>
              <a:t>Hwee</a:t>
            </a:r>
            <a:r>
              <a:rPr kumimoji="0" lang="en-US" sz="18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Chin</a:t>
            </a:r>
            <a:r>
              <a:rPr kumimoji="0" lang="ar-JO"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 غير المنشورة بعنوان "انطباق الناموس اليوم"، لمساقٍ بعنوان: "مَسْحُ العهد القديم"، كلِّيَّة سنغافورة للكتاب المقدَّس، 2001، 1). </a:t>
            </a:r>
            <a:endParaRPr kumimoji="0" lang="en-US" sz="18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9" name="Text Box 2"/>
          <p:cNvSpPr txBox="1">
            <a:spLocks noChangeArrowheads="1"/>
          </p:cNvSpPr>
          <p:nvPr/>
        </p:nvSpPr>
        <p:spPr bwMode="auto">
          <a:xfrm>
            <a:off x="8153400" y="0"/>
            <a:ext cx="10663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113 س</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35" name="TextBox 1"/>
          <p:cNvSpPr txBox="1">
            <a:spLocks noChangeArrowheads="1"/>
          </p:cNvSpPr>
          <p:nvPr/>
        </p:nvSpPr>
        <p:spPr bwMode="auto">
          <a:xfrm>
            <a:off x="164772" y="2310204"/>
            <a:ext cx="220982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تنطبق</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بكلِّ معنى الكلمة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606236" name="TextBox 16"/>
          <p:cNvSpPr txBox="1">
            <a:spLocks noChangeArrowheads="1"/>
          </p:cNvSpPr>
          <p:nvPr/>
        </p:nvSpPr>
        <p:spPr bwMode="auto">
          <a:xfrm>
            <a:off x="6771434" y="2310204"/>
            <a:ext cx="2207794"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00"/>
                </a:solidFill>
                <a:effectLst/>
                <a:uLnTx/>
                <a:uFillTx/>
                <a:latin typeface="Arial" panose="020B0604020202020204" pitchFamily="34" charset="0"/>
                <a:ea typeface="ＭＳ Ｐゴシック" charset="0"/>
                <a:cs typeface="Arial" panose="020B0604020202020204" pitchFamily="34" charset="0"/>
              </a:rPr>
              <a:t>لا تنطبق</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بكلِّ معنى الكلمة</a:t>
            </a:r>
            <a:endParaRPr kumimoji="0" lang="en-US"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1009492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ext Box 23"/>
          <p:cNvSpPr>
            <a:spLocks noGrp="1" noChangeArrowheads="1"/>
          </p:cNvSpPr>
          <p:nvPr>
            <p:ph type="title" idx="4294967295"/>
          </p:nvPr>
        </p:nvSpPr>
        <p:spPr>
          <a:xfrm>
            <a:off x="0" y="-99392"/>
            <a:ext cx="9144000" cy="1175872"/>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52845"/>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5475" name="Text Box 24"/>
          <p:cNvSpPr txBox="1">
            <a:spLocks noChangeArrowheads="1"/>
          </p:cNvSpPr>
          <p:nvPr/>
        </p:nvSpPr>
        <p:spPr bwMode="auto">
          <a:xfrm>
            <a:off x="0" y="707148"/>
            <a:ext cx="90979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1200" b="1"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تلخيص لي هوي تشن لكتاب: "خمسة آراء حول الناموس والإنجيل"، تحرير ستانلي إن. غوندري، 2001</a:t>
            </a:r>
            <a:endParaRPr kumimoji="0" lang="ar-JO"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56062" name="Group 30"/>
          <p:cNvGraphicFramePr>
            <a:graphicFrameLocks noGrp="1"/>
          </p:cNvGraphicFramePr>
          <p:nvPr/>
        </p:nvGraphicFramePr>
        <p:xfrm>
          <a:off x="0" y="1091045"/>
          <a:ext cx="9143999" cy="5761039"/>
        </p:xfrm>
        <a:graphic>
          <a:graphicData uri="http://schemas.openxmlformats.org/drawingml/2006/table">
            <a:tbl>
              <a:tblPr/>
              <a:tblGrid>
                <a:gridCol w="827584">
                  <a:extLst>
                    <a:ext uri="{9D8B030D-6E8A-4147-A177-3AD203B41FA5}">
                      <a16:colId xmlns:a16="http://schemas.microsoft.com/office/drawing/2014/main" val="20000"/>
                    </a:ext>
                  </a:extLst>
                </a:gridCol>
                <a:gridCol w="1763216">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199">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2779713">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ما تعريف الناموس؟</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نفس تعريف وجهات النظر من 3-5</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تعليمات الله الشفويَّة أو المكتوبة منذ بدء الخليقة</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2000" b="1" dirty="0">
                          <a:latin typeface="Traditional Arabic" panose="02020603050405020304" pitchFamily="18" charset="-78"/>
                          <a:cs typeface="Traditional Arabic" panose="02020603050405020304" pitchFamily="18" charset="-78"/>
                        </a:rPr>
                        <a:t>الناموس الموسويُّ كلُّه الوارد في أسفار موسى الخمسة (التكوين إلى تثنية) ولكن جرى التوسُّع به أيضًا في بقيَّة العهد القديم</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lnL w="12700" cmpd="sng">
                      <a:noFill/>
                      <a:prstDash val="solid"/>
                    </a:lnL>
                    <a:lnT w="254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0001"/>
                  </a:ext>
                </a:extLst>
              </a:tr>
              <a:tr h="2100263">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لمن أُعطِي الناموس؟</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المختارين</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للجنس البشريِّ كلِّه</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المؤمنون</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والكنيسة)</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المؤمنون</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والكنيسة)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فقط</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(إسرائيل ليست هي الكنيسة)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7523"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58104" name="Group 24"/>
          <p:cNvGraphicFramePr>
            <a:graphicFrameLocks noGrp="1"/>
          </p:cNvGraphicFramePr>
          <p:nvPr/>
        </p:nvGraphicFramePr>
        <p:xfrm>
          <a:off x="0" y="1066800"/>
          <a:ext cx="9144000" cy="5944139"/>
        </p:xfrm>
        <a:graphic>
          <a:graphicData uri="http://schemas.openxmlformats.org/drawingml/2006/table">
            <a:tbl>
              <a:tblPr/>
              <a:tblGrid>
                <a:gridCol w="1403350">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584771">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gridCol w="2051720">
                  <a:extLst>
                    <a:ext uri="{9D8B030D-6E8A-4147-A177-3AD203B41FA5}">
                      <a16:colId xmlns:a16="http://schemas.microsoft.com/office/drawing/2014/main" val="20005"/>
                    </a:ext>
                  </a:extLst>
                </a:gridCol>
              </a:tblGrid>
              <a:tr h="881159">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4968779">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ما هي أجزاء الناموس التي تطبق اليوم؟</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الناموس الأدبيُّ (الأخلاقيُّ)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(أي الكلمات العشر {</a:t>
                      </a:r>
                      <a:r>
                        <a:rPr kumimoji="0" lang="en-US" sz="1600" b="1" i="0" u="none" strike="noStrike" cap="none" normalizeH="0" baseline="0" dirty="0">
                          <a:ln>
                            <a:noFill/>
                          </a:ln>
                          <a:solidFill>
                            <a:srgbClr val="000000"/>
                          </a:solidFill>
                          <a:effectLst/>
                          <a:latin typeface="Arial" panose="020B0604020202020204" pitchFamily="34" charset="0"/>
                          <a:ea typeface="ＭＳ Ｐゴシック" charset="-128"/>
                          <a:cs typeface="ＭＳ Ｐゴシック" charset="-128"/>
                        </a:rPr>
                        <a:t>Decalogue</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أو الوصايا العشر)؟</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في كلِّ عصر، تنطبق جميع القوانين الأخلاقيَّة (الواردة في الناموس) على شعب الله فقط، لذلك يجب على جميع الأشخاص المختارين منذ بدء الخليقة مراعاة السبت اليهوديِّ (السبت قبْلَ المسيح) أو"السبت المسيحيِّ" (الأحد، بعد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في كلِّ عصر، تنطبق جميع القوانين الأخلاقيَّة (الواردة في الناموس) على المؤمنين وغير المؤمنين (مثلًا، يجب على جميع الأشخاص– ويشمل ذلك جميع غير المؤمنين من بين الأمم ومنذ بدء الخليقة- مراعاة السبت اليهوديِّ (السبت قبْلَ المسيح) أو"السبت المسيحيِّ" (الذي هو يوم الأحد)</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كل القوانين الأخلاقيَّة تنبع من صفات الله وشخصيَّته: </a:t>
                      </a:r>
                      <a:endParaRPr lang="en-US" sz="1600" b="1" dirty="0">
                        <a:latin typeface="Traditional Arabic" panose="02020603050405020304" pitchFamily="18" charset="-78"/>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 الوصايا العشر </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 لاويِّين الأصحاحان 18-19 (الجنس) </a:t>
                      </a: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(أي أنَّ حِفْظ السبت مطلوبٌ منذ أن صارت إسرائيل أُمَّةً، كما أنَّ الوصايا الـمُوجَّهة لحظرِ ممارساتٍ جنسيَّةٍ معيَّنةٍ ما تزال تنطبق اليوم)</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جرى إلغاء ناموس موسى تمامًا، لكنَّ المحتوى الأدبيَّ (الأخلاقيَّ) فيه يُمثِّل إرشادً جيِّدًا للحياة المسيحيَّة. ولكنَّ المسيح له الكلمة الفصل بواسطة خدمة الروح القدس في المؤمنين اليوم. طاعة يوم السبت لا تُطبق باستمرار (؟)</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lang="ar-JO" sz="1600" b="1" dirty="0">
                          <a:latin typeface="Traditional Arabic" panose="02020603050405020304" pitchFamily="18" charset="-78"/>
                          <a:cs typeface="Traditional Arabic" panose="02020603050405020304" pitchFamily="18" charset="-78"/>
                        </a:rPr>
                        <a:t>"القانون الأدبيُّ (الأخلاقيُّ)" الذي وضعه الله قبْلَ موسى يُسمَّى الآن: "ناموس المسيح" (غلاطيَّة 6: 2)، ويحكم هذا الناموسُ المؤمنين بواسطة سكنى الروح القدس التي هي جزءٌ من العهد الجديد؛ لا يمكن تقسيم ناموس موسى بسهولةٍ إلى "أجزاء" ولذلك بجري التخلُّص من الناموس كلِّه (رومية 7: 1-6؛ 1كورنثوس 9: 19-21؛ عبرانيِّين 8: 13)، ويشمل ذلك أيضًا التخلُّص من وصيَّة حِفْظ يوم السبت (كولوسِّي 2: 16-17)</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09571"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a:t>
            </a:r>
            <a:r>
              <a:rPr kumimoji="0" lang="en-US" altLang="zh-CN"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a:t>
            </a:r>
            <a:endParaRPr kumimoji="0" lang="en-US" sz="1200" b="0"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0153" name="Group 25"/>
          <p:cNvGraphicFramePr>
            <a:graphicFrameLocks noGrp="1"/>
          </p:cNvGraphicFramePr>
          <p:nvPr/>
        </p:nvGraphicFramePr>
        <p:xfrm>
          <a:off x="0" y="1066800"/>
          <a:ext cx="9144000" cy="6043613"/>
        </p:xfrm>
        <a:graphic>
          <a:graphicData uri="http://schemas.openxmlformats.org/drawingml/2006/table">
            <a:tbl>
              <a:tblPr/>
              <a:tblGrid>
                <a:gridCol w="1331640">
                  <a:extLst>
                    <a:ext uri="{9D8B030D-6E8A-4147-A177-3AD203B41FA5}">
                      <a16:colId xmlns:a16="http://schemas.microsoft.com/office/drawing/2014/main" val="20000"/>
                    </a:ext>
                  </a:extLst>
                </a:gridCol>
                <a:gridCol w="1563960">
                  <a:extLst>
                    <a:ext uri="{9D8B030D-6E8A-4147-A177-3AD203B41FA5}">
                      <a16:colId xmlns:a16="http://schemas.microsoft.com/office/drawing/2014/main" val="20001"/>
                    </a:ext>
                  </a:extLst>
                </a:gridCol>
                <a:gridCol w="1172344">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294656">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2296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Tx/>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3749040">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المدنيَّة</a:t>
                      </a:r>
                      <a:endPar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القضائيَّة</a:t>
                      </a: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جميعها (مثلًا، ينبغي أن تُطالِب القوانين في يومنا هذا  بعقوبة الموت على ارتكاب الزنا)</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جزءٌ منها ينطبق (مِثْل تقديم العشور، وعدم استيفاء فائدةٍ من المؤمنين) </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a:t>
                      </a:r>
                      <a:r>
                        <a:rPr kumimoji="0" lang="ar-JO" sz="2200" b="1" i="0" u="sng" strike="noStrike" kern="1200"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المبادئ</a:t>
                      </a: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000" b="1" i="0" u="none" strike="noStrike" kern="1200"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القضائيَّة</a:t>
                      </a: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(وليس القوانين) كون القوانين الأخلاقيَّة تكمن وراء جميع القوانين القضائيَّة والقوانين الطقسيَّة (الشعائريَّة)</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تنطبق المبادئ فقط الآن </a:t>
                      </a:r>
                    </a:p>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كون الناموس الموسويِّ أُعطِي لإسرائيل فقط</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لا تنطبق بتاتًا كونها كانت تُنظِّم إسرائيل فقط (لكنَّ المبادئ مِثْل المحبَّة والرحمة مستمرَّة التطبيق)</a:t>
                      </a:r>
                      <a:r>
                        <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471613">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القوانين الطقسيَّة (الشعائريَّة)</a:t>
                      </a:r>
                      <a:endParaRPr kumimoji="0" lang="en-US" sz="24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5">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ar-JO"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جميع وجهات النظر الخمس تتَّفق أنَّ النواحي الطقسيَّة (الشعائريَّة) مِثْل نظام الذبائح ونظام الكهنوت اليهوديِّ أُكمِلَتْ وتُمِّمَتْ في يسوع المسيح</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1619"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2207" name="Group 31"/>
          <p:cNvGraphicFramePr>
            <a:graphicFrameLocks noGrp="1"/>
          </p:cNvGraphicFramePr>
          <p:nvPr/>
        </p:nvGraphicFramePr>
        <p:xfrm>
          <a:off x="0" y="1066800"/>
          <a:ext cx="9144000" cy="600456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93304">
                  <a:extLst>
                    <a:ext uri="{9D8B030D-6E8A-4147-A177-3AD203B41FA5}">
                      <a16:colId xmlns:a16="http://schemas.microsoft.com/office/drawing/2014/main" val="20004"/>
                    </a:ext>
                  </a:extLst>
                </a:gridCol>
                <a:gridCol w="1835696">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0292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ما علاقة العهد الإبراهيميِّ بالعهد الموسويّ؟</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كلاهما "عهود نعمة" الله ويتكوَّنان من الجوهر ذاته وهو: علاقة الله الـمُخَلِّصة التي تجعل العهد الموسويَّ قابلاً للتطبيق اليوم</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أُضِيف العهد الموسويُّ للعهد الإبراهيميّ، وهما ما يزالان قابلان للتطبيق رغم أنَّهما متشابهان في الجوهر لكنها مختلفان في الشكل والغرض</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أُعطِي العهد الموسويُّ لإسرائيل تحديداً لكن مبادئه الأخلاقيَّة لا تزال مناسبة لكل المؤمنين تحت العهد الإبراهيمي</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يشبه هذا الرأيُ وجهةَ نظرِ التدبيريِّين، حيث إنَّ العهد الموسويَّ مشروطٌ والإبراهيميَّ غير مشروط، وقد كان العهد الموسويُّ إطاراً مؤقَّتًا ليصف مصطلحاتٍ مِثْل: طاعة إسرائيل في أثناء زمن الناموس</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p>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نظَّم العهد الموسويُّ حياة أُمَّة إسرائيل حتَّى تختبر بركات العهد الإبراهيميّ، لكنَّ العهد الموسويَّ لم يعُدْ عاملاً  وفعَّالًا كونه قد أُكمِل وجرى تتميمه في المسيح</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sabbath day_of_res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450" y="0"/>
            <a:ext cx="9202738" cy="6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15" y="1213007"/>
            <a:ext cx="9049395" cy="2522151"/>
          </a:xfrm>
        </p:spPr>
        <p:txBody>
          <a:bodyPr/>
          <a:lstStyle/>
          <a:p>
            <a:pPr algn="r">
              <a:defRPr/>
            </a:pPr>
            <a:r>
              <a:rPr lang="ar-SA" sz="8800" dirty="0">
                <a:effectLst>
                  <a:glow rad="177800">
                    <a:schemeClr val="bg2"/>
                  </a:glow>
                </a:effectLst>
                <a:cs typeface="Arial" panose="020B0604020202020204" pitchFamily="34" charset="0"/>
              </a:rPr>
              <a:t>السبت</a:t>
            </a:r>
            <a:endParaRPr lang="en-US" sz="8800" dirty="0">
              <a:effectLst>
                <a:glow rad="177800">
                  <a:schemeClr val="bg2"/>
                </a:glow>
              </a:effectLst>
              <a:cs typeface="Arial" panose="020B0604020202020204" pitchFamily="34" charset="0"/>
            </a:endParaRPr>
          </a:p>
        </p:txBody>
      </p:sp>
    </p:spTree>
    <p:extLst>
      <p:ext uri="{BB962C8B-B14F-4D97-AF65-F5344CB8AC3E}">
        <p14:creationId xmlns:p14="http://schemas.microsoft.com/office/powerpoint/2010/main" val="2947316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3"/>
          <p:cNvSpPr>
            <a:spLocks noGrp="1" noChangeArrowheads="1"/>
          </p:cNvSpPr>
          <p:nvPr>
            <p:ph type="title" idx="4294967295"/>
          </p:nvPr>
        </p:nvSpPr>
        <p:spPr>
          <a:xfrm>
            <a:off x="0" y="0"/>
            <a:ext cx="9144000" cy="908720"/>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8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3667" name="Text Box 24"/>
          <p:cNvSpPr txBox="1">
            <a:spLocks noChangeArrowheads="1"/>
          </p:cNvSpPr>
          <p:nvPr/>
        </p:nvSpPr>
        <p:spPr bwMode="auto">
          <a:xfrm>
            <a:off x="0" y="620688"/>
            <a:ext cx="9144000" cy="457200"/>
          </a:xfrm>
          <a:prstGeom prst="rect">
            <a:avLst/>
          </a:prstGeom>
          <a:solidFill>
            <a:srgbClr val="000099"/>
          </a:soli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4248" name="Group 24"/>
          <p:cNvGraphicFramePr>
            <a:graphicFrameLocks noGrp="1"/>
          </p:cNvGraphicFramePr>
          <p:nvPr/>
        </p:nvGraphicFramePr>
        <p:xfrm>
          <a:off x="0" y="1066800"/>
          <a:ext cx="9144000" cy="6075363"/>
        </p:xfrm>
        <a:graphic>
          <a:graphicData uri="http://schemas.openxmlformats.org/drawingml/2006/table">
            <a:tbl>
              <a:tblPr/>
              <a:tblGrid>
                <a:gridCol w="8275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691680">
                  <a:extLst>
                    <a:ext uri="{9D8B030D-6E8A-4147-A177-3AD203B41FA5}">
                      <a16:colId xmlns:a16="http://schemas.microsoft.com/office/drawing/2014/main" val="20005"/>
                    </a:ext>
                  </a:extLst>
                </a:gridCol>
              </a:tblGrid>
              <a:tr h="881137">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194226">
                <a:tc>
                  <a:txBody>
                    <a:bodyPr/>
                    <a:lstStyle/>
                    <a:p>
                      <a:pPr marL="0" marR="0" lvl="0" indent="0" algn="ctr" defTabSz="457200" rtl="1" eaLnBrk="1" fontAlgn="base" latinLnBrk="0" hangingPunct="1">
                        <a:lnSpc>
                          <a:spcPct val="100000"/>
                        </a:lnSpc>
                        <a:spcBef>
                          <a:spcPct val="0"/>
                        </a:spcBef>
                        <a:spcAft>
                          <a:spcPct val="0"/>
                        </a:spcAft>
                        <a:buClr>
                          <a:schemeClr val="hlink"/>
                        </a:buClr>
                        <a:buSzTx/>
                        <a:buFontTx/>
                        <a:buNone/>
                        <a:tabLst/>
                      </a:pP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نقاط القوَّة</a:t>
                      </a: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endParaRPr kumimoji="0" lang="en-US" sz="20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الحفاظ على مبدأ الاستمراريَّة ما بين العهد القديم والعهد الجديد</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يسعى إلى أن تكون الأخلاقيَّات مرتبطةً بجوانب الحياة كلِّها</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ترى النواحي الإيجابيَّة في الناموس</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الحفاظ على مبدأ الاستمراريَّة ما بين العهد القديم والعهد الجديد</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يذكر أنَّ الناموس الموسويَّ يشير إلى ظلال المسيح </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يرى أنَّ الناموس يؤدِّي دورًا مع غير المؤمنين في الوقت الحاضر، وهو أنَّه يُبكِّتهم</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ينظر إلى الدعم الكتابيِّ لبعض جوانب الناموس (أي الجوانب الأدبيَّة {الأخلاقيَّة}) على أنَّها أثقل من الجوانب الأُخرى (متَّى 23: 23)</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قانون القداسة في</a:t>
                      </a:r>
                      <a:r>
                        <a:rPr lang="ar-JO" b="1" baseline="0" dirty="0">
                          <a:latin typeface="Traditional Arabic" panose="02020603050405020304" pitchFamily="18" charset="-78"/>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الأصحاحين 18-19 من سِفْر اللاويِّين ينبع من طبيعة الله</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يُفسِّر التركيز على "العهد الجديد" تحت ناموس المسيح (غلاطيَّة ٦: ٢)</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يقول إنَّ قوانين العهد القديم التي تتكرَّر في العهد الجديد تكون واجبة الانطباق </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يُطبِّق مبادئ الناموس في يومنا الحاضر</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lang="ar-JO" b="1" dirty="0">
                          <a:latin typeface="Traditional Arabic" panose="02020603050405020304" pitchFamily="18" charset="-78"/>
                          <a:cs typeface="Traditional Arabic" panose="02020603050405020304" pitchFamily="18" charset="-78"/>
                        </a:rPr>
                        <a:t>هذا الرأي كتابيٌّ من حيث تعليمه بأنَّ الشريعة الموسويَّة بدأَتْ في سيناء وانتهت بموت المسيح، وأنَّ هذا الناموس كان يؤدِّي دور المؤدِّب (المعلِّم) المؤقَّت حتَّى مجيء المسيح (غلاطيَّة 3: 19، 24-25)</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يحافظ على الفصل ما بين إسرائيل والكنيسة</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a:t>
                      </a:r>
                      <a:r>
                        <a:rPr kumimoji="0" lang="ar-JO"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rPr>
                        <a:t> يؤيِّد الحصول على الإرشاد المستمرَّ من ناموس المسيح</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0"/>
                        <a:cs typeface="Traditional Arabic" panose="02020603050405020304" pitchFamily="18" charset="-78"/>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23"/>
          <p:cNvSpPr>
            <a:spLocks noGrp="1" noChangeArrowheads="1"/>
          </p:cNvSpPr>
          <p:nvPr>
            <p:ph type="title" idx="4294967295"/>
          </p:nvPr>
        </p:nvSpPr>
        <p:spPr>
          <a:xfrm>
            <a:off x="0" y="-118584"/>
            <a:ext cx="9144000" cy="1026633"/>
          </a:xfrm>
          <a:solidFill>
            <a:srgbClr val="000090"/>
          </a:solidFill>
          <a:extLs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p>
            <a:pPr algn="ctr" rtl="1"/>
            <a:r>
              <a:rPr lang="ar-JO" sz="3200" b="1" i="0" dirty="0">
                <a:solidFill>
                  <a:srgbClr val="FFFFFF"/>
                </a:solidFill>
                <a:latin typeface="Arial" panose="020B0604020202020204" pitchFamily="34" charset="0"/>
                <a:ea typeface="SimSun" charset="0"/>
                <a:cs typeface="Arial" panose="020B0604020202020204" pitchFamily="34" charset="0"/>
              </a:rPr>
              <a:t>هل ينطبق ناموس موسى عليّ؟ (خمسة آراء)</a:t>
            </a:r>
            <a:endParaRPr kumimoji="0" lang="en-US" sz="1000" b="1" i="0" dirty="0">
              <a:solidFill>
                <a:schemeClr val="bg1"/>
              </a:solidFill>
              <a:effectLst/>
              <a:latin typeface="Traditional Arabic" panose="02020603050405020304" pitchFamily="18" charset="-78"/>
              <a:ea typeface="SimSun" charset="0"/>
              <a:cs typeface="Traditional Arabic" panose="02020603050405020304" pitchFamily="18" charset="-78"/>
            </a:endParaRPr>
          </a:p>
        </p:txBody>
      </p:sp>
      <p:sp>
        <p:nvSpPr>
          <p:cNvPr id="97282" name="Text Box 3"/>
          <p:cNvSpPr txBox="1">
            <a:spLocks noChangeArrowheads="1"/>
          </p:cNvSpPr>
          <p:nvPr/>
        </p:nvSpPr>
        <p:spPr bwMode="auto">
          <a:xfrm>
            <a:off x="8299450" y="228600"/>
            <a:ext cx="862737" cy="461665"/>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rPr>
              <a:t>113ب</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aditional Arabic" panose="02020603050405020304" pitchFamily="18" charset="-78"/>
              <a:ea typeface="ＭＳ Ｐゴシック" charset="0"/>
              <a:cs typeface="Traditional Arabic" panose="02020603050405020304" pitchFamily="18" charset="-78"/>
            </a:endParaRPr>
          </a:p>
        </p:txBody>
      </p:sp>
      <p:sp>
        <p:nvSpPr>
          <p:cNvPr id="115715" name="Text Box 24"/>
          <p:cNvSpPr txBox="1">
            <a:spLocks noChangeArrowheads="1"/>
          </p:cNvSpPr>
          <p:nvPr/>
        </p:nvSpPr>
        <p:spPr bwMode="auto">
          <a:xfrm>
            <a:off x="0" y="620713"/>
            <a:ext cx="9097963" cy="185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lIns="0" tIns="0" rIns="0" bIns="0" anchor="ctr" anchorCtr="1">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1"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Stanley N. Gundry, ed. </a:t>
            </a:r>
            <a:r>
              <a:rPr kumimoji="0" lang="en-US" altLang="zh-CN" sz="1200" b="1" i="1"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Five Views on Law &amp; Gospel </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summarized by Lee </a:t>
            </a:r>
            <a:r>
              <a:rPr kumimoji="0" lang="en-US" altLang="zh-CN" sz="1200" b="1" i="0" u="none" strike="noStrike" kern="1200" cap="none" spc="0" normalizeH="0" baseline="0" noProof="0" dirty="0" err="1">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Hwee</a:t>
            </a:r>
            <a:r>
              <a:rPr kumimoji="0" lang="en-US" altLang="zh-CN"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rPr>
              <a:t> Chin, SBC, 2001 </a:t>
            </a:r>
            <a:endParaRPr kumimoji="0" lang="en-US" sz="1200" b="1" i="0" u="none" strike="noStrike" kern="1200" cap="none" spc="0" normalizeH="0" baseline="0" noProof="0" dirty="0">
              <a:ln>
                <a:noFill/>
              </a:ln>
              <a:solidFill>
                <a:srgbClr val="FFFFFF"/>
              </a:solidFill>
              <a:effectLst/>
              <a:uLnTx/>
              <a:uFillTx/>
              <a:latin typeface="Traditional Arabic" panose="02020603050405020304" pitchFamily="18" charset="-78"/>
              <a:ea typeface="ＭＳ Ｐゴシック" charset="0"/>
              <a:cs typeface="Traditional Arabic" panose="02020603050405020304" pitchFamily="18" charset="-78"/>
            </a:endParaRPr>
          </a:p>
        </p:txBody>
      </p:sp>
      <p:graphicFrame>
        <p:nvGraphicFramePr>
          <p:cNvPr id="566298" name="Group 26"/>
          <p:cNvGraphicFramePr>
            <a:graphicFrameLocks noGrp="1"/>
          </p:cNvGraphicFramePr>
          <p:nvPr/>
        </p:nvGraphicFramePr>
        <p:xfrm>
          <a:off x="0" y="908050"/>
          <a:ext cx="9144000" cy="5943600"/>
        </p:xfrm>
        <a:graphic>
          <a:graphicData uri="http://schemas.openxmlformats.org/drawingml/2006/table">
            <a:tbl>
              <a:tblPr/>
              <a:tblGrid>
                <a:gridCol w="61156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59632">
                  <a:extLst>
                    <a:ext uri="{9D8B030D-6E8A-4147-A177-3AD203B41FA5}">
                      <a16:colId xmlns:a16="http://schemas.microsoft.com/office/drawing/2014/main" val="20002"/>
                    </a:ext>
                  </a:extLst>
                </a:gridCol>
                <a:gridCol w="1740768">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1475656">
                  <a:extLst>
                    <a:ext uri="{9D8B030D-6E8A-4147-A177-3AD203B41FA5}">
                      <a16:colId xmlns:a16="http://schemas.microsoft.com/office/drawing/2014/main" val="20005"/>
                    </a:ext>
                  </a:extLst>
                </a:gridCol>
              </a:tblGrid>
              <a:tr h="73152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raditional Arabic" panose="02020603050405020304" pitchFamily="18" charset="-78"/>
                        <a:ea typeface="ＭＳ Ｐゴシック" charset="0"/>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1</a:t>
                      </a: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تحت النظام الناموسي</a:t>
                      </a:r>
                      <a:b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غريغ</a:t>
                      </a:r>
                      <a:br>
                        <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b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 بانسن</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2. المُصلَحة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فيليم</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فان خيميغه</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3. قضايا أثقل</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والتر</a:t>
                      </a:r>
                      <a:endParaRPr kumimoji="0" lang="ar-JO" sz="1600" b="1" i="0" u="none" strike="noStrike" cap="none" normalizeH="0" baseline="0" dirty="0">
                        <a:ln>
                          <a:noFill/>
                        </a:ln>
                        <a:solidFill>
                          <a:schemeClr val="tx1"/>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كايزر</a:t>
                      </a: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4. اللوثريَّة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المُعدَّلة</a:t>
                      </a:r>
                      <a:endParaRPr kumimoji="0" lang="en-US" sz="1600" b="1" i="0" u="none" strike="noStrike" kern="1200"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دوغلاس موو</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5. التدبيريَّة</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واين جي.</a:t>
                      </a:r>
                    </a:p>
                    <a:p>
                      <a:pPr marL="0" marR="0" lvl="0" indent="0" algn="ctr" defTabSz="457200" rtl="1" eaLnBrk="1" fontAlgn="base" latinLnBrk="0" hangingPunct="1">
                        <a:lnSpc>
                          <a:spcPct val="100000"/>
                        </a:lnSpc>
                        <a:spcBef>
                          <a:spcPct val="0"/>
                        </a:spcBef>
                        <a:spcAft>
                          <a:spcPct val="0"/>
                        </a:spcAft>
                        <a:buClrTx/>
                        <a:buSzTx/>
                        <a:buFont typeface="Arial" panose="020B0604020202020204" pitchFamily="34" charset="0"/>
                        <a:buNone/>
                        <a:tabLst/>
                      </a:pPr>
                      <a:r>
                        <a:rPr kumimoji="0" lang="ar-JO"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rPr>
                        <a:t>ستركلاند</a:t>
                      </a:r>
                      <a:endParaRPr kumimoji="0" lang="en-US" sz="1600" b="1" i="0" u="none" strike="noStrike" cap="none" normalizeH="0" baseline="0" dirty="0">
                        <a:ln>
                          <a:noFill/>
                        </a:ln>
                        <a:solidFill>
                          <a:schemeClr val="tx2"/>
                        </a:solidFill>
                        <a:effectLst/>
                        <a:latin typeface="Traditional Arabic" panose="02020603050405020304" pitchFamily="18" charset="-78"/>
                        <a:ea typeface="ＭＳ Ｐゴシック" charset="0"/>
                        <a:cs typeface="Traditional Arabic" panose="02020603050405020304" pitchFamily="18" charset="-78"/>
                      </a:endParaRPr>
                    </a:p>
                  </a:txBody>
                  <a:tcPr marL="68578" marR="68578" marT="0" marB="0"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212080">
                <a:tc>
                  <a:txBody>
                    <a:bodyPr/>
                    <a:lstStyle/>
                    <a:p>
                      <a:pPr marL="0" marR="0" lvl="0" indent="0" algn="r" defTabSz="457200" rtl="0" eaLnBrk="1" fontAlgn="base" latinLnBrk="0" hangingPunct="1">
                        <a:lnSpc>
                          <a:spcPct val="100000"/>
                        </a:lnSpc>
                        <a:spcBef>
                          <a:spcPct val="0"/>
                        </a:spcBef>
                        <a:spcAft>
                          <a:spcPct val="0"/>
                        </a:spcAft>
                        <a:buClr>
                          <a:schemeClr val="hlink"/>
                        </a:buClr>
                        <a:buSzTx/>
                        <a:buFontTx/>
                        <a:buNone/>
                        <a:tabLst/>
                      </a:pP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نقاط الضعف</a:t>
                      </a:r>
                      <a:endParaRPr kumimoji="0" lang="en-US" sz="18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من الخطأ تطبيق الوصايا الإلهيَّة على الأشخاص الذين لم يختبروا تجديد القلب داخليًّا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ليس بالضرورة أن يكون كلُّ "الناموس (الشرائع)" نابعًا من الناموس الموسويِّ (يوجد أيضًا الناموس الطبيعيُّ وناموس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لا يُطبِّق العهدُ الجديد العهدَ القديم في الأمور المدنيَّة بتاتًا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الناموس جَلَبَ الدينونة على الإنسان (2كورنثوس 3: 9)</a:t>
                      </a: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استخدام "الناموس" بطُرُقٍ مختلفةٍ هو أمرٌ غير متَّسقٍ ومُربِك</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المطالبة بحفظ السبت اليوم يتناقض مع كولوسِّي 2: 16-17</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من غير الواضح إن كان القانون الأخلاقيُّ أصبح ناموس المسيح</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يدمج إسرائيل والكنيسة</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تقسيم الناموس إلى أدبيٍّ (أخلاقيٍّ) ومدنيٍّ وطقسيٍّ (شعائريٍّ) ليس تقسيمًا كتابيًّا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س</a:t>
                      </a:r>
                      <a:r>
                        <a:rPr lang="ar-JO" sz="1600" b="1" dirty="0">
                          <a:latin typeface="Traditional Arabic" panose="02020603050405020304" pitchFamily="18" charset="-78"/>
                          <a:cs typeface="Traditional Arabic" panose="02020603050405020304" pitchFamily="18" charset="-78"/>
                        </a:rPr>
                        <a:t>يكون أمرًا اعتباطيًّا وعشوائيًّا إذا جرى انتقاء أجزاء الناموس المطلوب تطبيقها بحسب التقدير الشخصيّ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اختيار الوصايا العشر والأصحاحين 18-19 من سِفْر اللاويِّين يُضيِّق مدى الناموس الأخلاقيِّ</a:t>
                      </a: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يسعى إلى تقديم التعليم القائل بعدم تجزئة الناموس والحفاظ في الوقت ذاته على محتواه الأخلاقيّ</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متطرِّفٌ في رأيه بأنَّ الناموس ليس له أيُّ غرضٍ بتاتًا في يومنا هذا</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ي</a:t>
                      </a:r>
                      <a:r>
                        <a:rPr lang="ar-JO" sz="1600" b="1" dirty="0">
                          <a:latin typeface="Traditional Arabic" panose="02020603050405020304" pitchFamily="18" charset="-78"/>
                          <a:cs typeface="Traditional Arabic" panose="02020603050405020304" pitchFamily="18" charset="-78"/>
                        </a:rPr>
                        <a:t>فشل في رؤية رسالة الإنجيل ضمن العهد القديم، وذلك لأنَّه يرسم الحدود الفاصلة ما بين الناموس والإنجيل، فيضعهما في عصورٍ منفصلةٍ وغير متَّصلة</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457200" rtl="1"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يُميِّز ما بين جوانب الناموس المتعلِّقة بالإعلانات الإلهيَّة الموحَى</a:t>
                      </a:r>
                      <a:r>
                        <a:rPr lang="ar-JO" sz="1600" b="1" baseline="0" dirty="0">
                          <a:latin typeface="Traditional Arabic" panose="02020603050405020304" pitchFamily="18" charset="-78"/>
                          <a:cs typeface="Traditional Arabic" panose="02020603050405020304" pitchFamily="18" charset="-78"/>
                        </a:rPr>
                        <a:t> بها</a:t>
                      </a:r>
                      <a:r>
                        <a:rPr lang="ar-JO" sz="1600" b="1" dirty="0">
                          <a:latin typeface="Traditional Arabic" panose="02020603050405020304" pitchFamily="18" charset="-78"/>
                          <a:cs typeface="Traditional Arabic" panose="02020603050405020304" pitchFamily="18" charset="-78"/>
                        </a:rPr>
                        <a:t> (الأبديَّة، والإعلان عن طبيعة الله) والجوانب التنظيميَّة (المؤقَّت، والتي حكمَتْ شعب إسرائيل). وهذا التمييز يصنع فروقًا وتمييزًا داخل ناموسٍ لا ينفصل- إذا كان ناموس العهد القديم هو أساسًا وحدةً واحدة، فلماذا نقسمه إلى جزأين؟</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p>
                      <a:pPr marL="0" marR="0" lvl="0" indent="0" algn="r" defTabSz="457200" rtl="1"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kumimoji="0" lang="ar-JO"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rPr>
                        <a:t> </a:t>
                      </a:r>
                      <a:r>
                        <a:rPr lang="ar-JO" sz="1600" b="1" dirty="0">
                          <a:latin typeface="Traditional Arabic" panose="02020603050405020304" pitchFamily="18" charset="-78"/>
                          <a:cs typeface="Traditional Arabic" panose="02020603050405020304" pitchFamily="18" charset="-78"/>
                        </a:rPr>
                        <a:t>الناموس لم يُبطَلْ، ولكن في الواقع جرى التمسُّك به بالإيمان (رومية 3: 31)</a:t>
                      </a:r>
                      <a:endParaRPr kumimoji="0" lang="en-US" sz="1600" b="1" i="0" u="none" strike="noStrike" cap="none" normalizeH="0" baseline="0" dirty="0">
                        <a:ln>
                          <a:noFill/>
                        </a:ln>
                        <a:solidFill>
                          <a:srgbClr val="000000"/>
                        </a:solidFill>
                        <a:effectLst/>
                        <a:latin typeface="Traditional Arabic" panose="02020603050405020304" pitchFamily="18" charset="-78"/>
                        <a:ea typeface="ＭＳ Ｐゴシック" charset="-128"/>
                        <a:cs typeface="Traditional Arabic" panose="02020603050405020304" pitchFamily="18" charset="-78"/>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2545" name="Text Box 4"/>
          <p:cNvSpPr txBox="1">
            <a:spLocks noChangeArrowheads="1"/>
          </p:cNvSpPr>
          <p:nvPr/>
        </p:nvSpPr>
        <p:spPr bwMode="auto">
          <a:xfrm>
            <a:off x="8283244" y="0"/>
            <a:ext cx="8563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113 أ</a:t>
            </a:r>
            <a:endParaRPr kumimoji="0" lang="en-US"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92546" name="Group 54"/>
          <p:cNvGrpSpPr>
            <a:grpSpLocks/>
          </p:cNvGrpSpPr>
          <p:nvPr/>
        </p:nvGrpSpPr>
        <p:grpSpPr bwMode="auto">
          <a:xfrm>
            <a:off x="0" y="457200"/>
            <a:ext cx="9144000" cy="6400800"/>
            <a:chOff x="0" y="288"/>
            <a:chExt cx="5760" cy="2742"/>
          </a:xfrm>
        </p:grpSpPr>
        <p:grpSp>
          <p:nvGrpSpPr>
            <p:cNvPr id="492548" name="Group 7"/>
            <p:cNvGrpSpPr>
              <a:grpSpLocks/>
            </p:cNvGrpSpPr>
            <p:nvPr/>
          </p:nvGrpSpPr>
          <p:grpSpPr bwMode="auto">
            <a:xfrm>
              <a:off x="0" y="288"/>
              <a:ext cx="336" cy="434"/>
              <a:chOff x="0" y="0"/>
              <a:chExt cx="240" cy="470"/>
            </a:xfrm>
          </p:grpSpPr>
          <p:sp>
            <p:nvSpPr>
              <p:cNvPr id="492582" name="Rectangle 8"/>
              <p:cNvSpPr>
                <a:spLocks noChangeArrowheads="1"/>
              </p:cNvSpPr>
              <p:nvPr/>
            </p:nvSpPr>
            <p:spPr bwMode="auto">
              <a:xfrm>
                <a:off x="32" y="0"/>
                <a:ext cx="176" cy="47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a:t>
                </a:r>
              </a:p>
            </p:txBody>
          </p:sp>
          <p:sp>
            <p:nvSpPr>
              <p:cNvPr id="492583" name="Rectangle 9"/>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49" name="Group 10"/>
            <p:cNvGrpSpPr>
              <a:grpSpLocks/>
            </p:cNvGrpSpPr>
            <p:nvPr/>
          </p:nvGrpSpPr>
          <p:grpSpPr bwMode="auto">
            <a:xfrm>
              <a:off x="336" y="288"/>
              <a:ext cx="2611" cy="434"/>
              <a:chOff x="240" y="0"/>
              <a:chExt cx="1864" cy="470"/>
            </a:xfrm>
          </p:grpSpPr>
          <p:sp>
            <p:nvSpPr>
              <p:cNvPr id="492580" name="Rectangle 11"/>
              <p:cNvSpPr>
                <a:spLocks noChangeArrowheads="1"/>
              </p:cNvSpPr>
              <p:nvPr/>
            </p:nvSpPr>
            <p:spPr bwMode="auto">
              <a:xfrm>
                <a:off x="272" y="0"/>
                <a:ext cx="1800" cy="47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 </a:t>
                </a:r>
                <a:r>
                  <a:rPr kumimoji="0" lang="ar-JO"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وصايا العهد القديم</a:t>
                </a:r>
                <a:endPar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endParaRPr>
              </a:p>
            </p:txBody>
          </p:sp>
          <p:sp>
            <p:nvSpPr>
              <p:cNvPr id="492581" name="Rectangle 12"/>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0" name="Group 13"/>
            <p:cNvGrpSpPr>
              <a:grpSpLocks/>
            </p:cNvGrpSpPr>
            <p:nvPr/>
          </p:nvGrpSpPr>
          <p:grpSpPr bwMode="auto">
            <a:xfrm>
              <a:off x="2947" y="288"/>
              <a:ext cx="2813" cy="434"/>
              <a:chOff x="2104" y="0"/>
              <a:chExt cx="2008" cy="470"/>
            </a:xfrm>
          </p:grpSpPr>
          <p:sp>
            <p:nvSpPr>
              <p:cNvPr id="492578" name="Rectangle 14"/>
              <p:cNvSpPr>
                <a:spLocks noChangeArrowheads="1"/>
              </p:cNvSpPr>
              <p:nvPr/>
            </p:nvSpPr>
            <p:spPr bwMode="auto">
              <a:xfrm>
                <a:off x="2136" y="0"/>
                <a:ext cx="1944" cy="47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 </a:t>
                </a:r>
                <a:r>
                  <a:rPr kumimoji="0" lang="ar-JO"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rPr>
                  <a:t>تكرارات العهد الجديد</a:t>
                </a:r>
                <a:endPar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宋体" charset="0"/>
                  <a:cs typeface="Arial" panose="020B0604020202020204" pitchFamily="34" charset="0"/>
                </a:endParaRPr>
              </a:p>
            </p:txBody>
          </p:sp>
          <p:sp>
            <p:nvSpPr>
              <p:cNvPr id="492579" name="Rectangle 15"/>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1" name="Group 16"/>
            <p:cNvGrpSpPr>
              <a:grpSpLocks/>
            </p:cNvGrpSpPr>
            <p:nvPr/>
          </p:nvGrpSpPr>
          <p:grpSpPr bwMode="auto">
            <a:xfrm>
              <a:off x="0" y="722"/>
              <a:ext cx="336" cy="710"/>
              <a:chOff x="0" y="470"/>
              <a:chExt cx="240" cy="768"/>
            </a:xfrm>
          </p:grpSpPr>
          <p:sp>
            <p:nvSpPr>
              <p:cNvPr id="492576" name="Rectangle 17"/>
              <p:cNvSpPr>
                <a:spLocks noChangeArrowheads="1"/>
              </p:cNvSpPr>
              <p:nvPr/>
            </p:nvSpPr>
            <p:spPr bwMode="auto">
              <a:xfrm>
                <a:off x="32" y="470"/>
                <a:ext cx="176"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1</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7" name="Rectangle 18"/>
              <p:cNvSpPr>
                <a:spLocks noChangeArrowheads="1"/>
              </p:cNvSpPr>
              <p:nvPr/>
            </p:nvSpPr>
            <p:spPr bwMode="auto">
              <a:xfrm>
                <a:off x="0" y="470"/>
                <a:ext cx="240"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2" name="Group 19"/>
            <p:cNvGrpSpPr>
              <a:grpSpLocks/>
            </p:cNvGrpSpPr>
            <p:nvPr/>
          </p:nvGrpSpPr>
          <p:grpSpPr bwMode="auto">
            <a:xfrm>
              <a:off x="336" y="722"/>
              <a:ext cx="2611" cy="710"/>
              <a:chOff x="240" y="470"/>
              <a:chExt cx="1864" cy="768"/>
            </a:xfrm>
          </p:grpSpPr>
          <p:sp>
            <p:nvSpPr>
              <p:cNvPr id="492574" name="Rectangle 20"/>
              <p:cNvSpPr>
                <a:spLocks noChangeArrowheads="1"/>
              </p:cNvSpPr>
              <p:nvPr/>
            </p:nvSpPr>
            <p:spPr bwMode="auto">
              <a:xfrm>
                <a:off x="272" y="470"/>
                <a:ext cx="1800"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ثُمَّ تَكَلَّمَ ٱللهُ بِجَمِيعِ هَذِهِ ٱلْكَلِمَاتِ قَائِلًا: "أَنَا ٱلرَّبُّ إِلَهُكَ ٱلَّذِي أَخْرَجَكَ مِنْ أَرْضِ مِصْرَ مِنْ بَيْتِ ٱلْعُبُودِيَّةِ. لَا يَكُنْ لَكَ آلِهَةٌ أُخْرَى أَمَامِي."</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(خر 20: 1-3).</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5" name="Rectangle 21"/>
              <p:cNvSpPr>
                <a:spLocks noChangeArrowheads="1"/>
              </p:cNvSpPr>
              <p:nvPr/>
            </p:nvSpPr>
            <p:spPr bwMode="auto">
              <a:xfrm>
                <a:off x="240" y="470"/>
                <a:ext cx="1864"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3" name="Group 22"/>
            <p:cNvGrpSpPr>
              <a:grpSpLocks/>
            </p:cNvGrpSpPr>
            <p:nvPr/>
          </p:nvGrpSpPr>
          <p:grpSpPr bwMode="auto">
            <a:xfrm>
              <a:off x="2947" y="722"/>
              <a:ext cx="2813" cy="710"/>
              <a:chOff x="2104" y="470"/>
              <a:chExt cx="2008" cy="768"/>
            </a:xfrm>
          </p:grpSpPr>
          <p:sp>
            <p:nvSpPr>
              <p:cNvPr id="492572" name="Rectangle 23"/>
              <p:cNvSpPr>
                <a:spLocks noChangeArrowheads="1"/>
              </p:cNvSpPr>
              <p:nvPr/>
            </p:nvSpPr>
            <p:spPr bwMode="auto">
              <a:xfrm>
                <a:off x="2136" y="470"/>
                <a:ext cx="1944"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"أَيُّهَا ٱلرِّجَالُ، لِمَاذَا تَفْعَلُونَ هَذَا؟ نَحْنُ أَيْضًا بَشَرٌ تَحْتَ آلَامٍ مِثْلُكُمْ، نُبَشِّرُكُمْ أَنْ تَرْجِعُوا مِنْ هَذِهِ ٱلْأَبَاطِيلِ إِلَى ٱلْإِلَهِ ٱلْحَيِّ ٱلَّذِي خَلَقَ ٱلسَّمَاءَ وَٱلْأَرْضَ وَٱلْبَحْرَ وَكُلَّ مَا فِيهَا." (أعمال 14: 15، ذكرت أكثر من 50 مرة)</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3" name="Rectangle 24"/>
              <p:cNvSpPr>
                <a:spLocks noChangeArrowheads="1"/>
              </p:cNvSpPr>
              <p:nvPr/>
            </p:nvSpPr>
            <p:spPr bwMode="auto">
              <a:xfrm>
                <a:off x="2104" y="470"/>
                <a:ext cx="2008"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4" name="Group 25"/>
            <p:cNvGrpSpPr>
              <a:grpSpLocks/>
            </p:cNvGrpSpPr>
            <p:nvPr/>
          </p:nvGrpSpPr>
          <p:grpSpPr bwMode="auto">
            <a:xfrm>
              <a:off x="0" y="1432"/>
              <a:ext cx="336" cy="976"/>
              <a:chOff x="0" y="1238"/>
              <a:chExt cx="240" cy="1056"/>
            </a:xfrm>
          </p:grpSpPr>
          <p:sp>
            <p:nvSpPr>
              <p:cNvPr id="492570" name="Rectangle 26"/>
              <p:cNvSpPr>
                <a:spLocks noChangeArrowheads="1"/>
              </p:cNvSpPr>
              <p:nvPr/>
            </p:nvSpPr>
            <p:spPr bwMode="auto">
              <a:xfrm>
                <a:off x="32" y="1238"/>
                <a:ext cx="176" cy="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2</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71" name="Rectangle 27"/>
              <p:cNvSpPr>
                <a:spLocks noChangeArrowheads="1"/>
              </p:cNvSpPr>
              <p:nvPr/>
            </p:nvSpPr>
            <p:spPr bwMode="auto">
              <a:xfrm>
                <a:off x="0" y="1238"/>
                <a:ext cx="240" cy="1056"/>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5" name="Group 28"/>
            <p:cNvGrpSpPr>
              <a:grpSpLocks/>
            </p:cNvGrpSpPr>
            <p:nvPr/>
          </p:nvGrpSpPr>
          <p:grpSpPr bwMode="auto">
            <a:xfrm>
              <a:off x="336" y="1432"/>
              <a:ext cx="2611" cy="976"/>
              <a:chOff x="240" y="1238"/>
              <a:chExt cx="1864" cy="1056"/>
            </a:xfrm>
          </p:grpSpPr>
          <p:sp>
            <p:nvSpPr>
              <p:cNvPr id="492568" name="Rectangle 29"/>
              <p:cNvSpPr>
                <a:spLocks noChangeArrowheads="1"/>
              </p:cNvSpPr>
              <p:nvPr/>
            </p:nvSpPr>
            <p:spPr bwMode="auto">
              <a:xfrm>
                <a:off x="272" y="1238"/>
                <a:ext cx="1800" cy="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"لَا تَصْنَعْ لَكَ تِمْثَالًا مَنْحُوتًا، وَلَا صُورَةً مَا مِمَّا فِي ٱلسَّمَاءِ مِنْ فَوْقُ، وَمَا فِي ٱلْأَرْضِ مِنْ تَحْتُ، وَمَا فِي ٱلْمَاءِ مِنْ تَحْتِ ٱلْأَرْضِ. لَا تَسْجُدْ لَهُنَّ وَلَا تَعْبُدْهُنَّ، لِأَنِّي أَنَا ٱلرَّبَّ إِلَهَكَ إِلَهٌ غَيُورٌ، أَفْتَقِدُ ذُنُوبَ ٱلْآبَاءِ فِي ٱلْأَبْنَاءِ فِي ٱلْجِيلِ ٱلثَّالِثِ وَٱلرَّابِعِ مِنْ مُبْغِضِيَّ،  وَأَصْنَعُ إِحْسَانًا إِلَى أُلُوفٍ مِنْ مُحِبِّيَّ وَحَافِظِي وَصَايَايَ." (خر 20: 4: 6).</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9" name="Rectangle 30"/>
              <p:cNvSpPr>
                <a:spLocks noChangeArrowheads="1"/>
              </p:cNvSpPr>
              <p:nvPr/>
            </p:nvSpPr>
            <p:spPr bwMode="auto">
              <a:xfrm>
                <a:off x="240" y="1238"/>
                <a:ext cx="1864" cy="1056"/>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6" name="Group 31"/>
            <p:cNvGrpSpPr>
              <a:grpSpLocks/>
            </p:cNvGrpSpPr>
            <p:nvPr/>
          </p:nvGrpSpPr>
          <p:grpSpPr bwMode="auto">
            <a:xfrm>
              <a:off x="2947" y="1432"/>
              <a:ext cx="2813" cy="976"/>
              <a:chOff x="2104" y="1238"/>
              <a:chExt cx="2008" cy="1056"/>
            </a:xfrm>
          </p:grpSpPr>
          <p:sp>
            <p:nvSpPr>
              <p:cNvPr id="492566" name="Rectangle 32"/>
              <p:cNvSpPr>
                <a:spLocks noChangeArrowheads="1"/>
              </p:cNvSpPr>
              <p:nvPr/>
            </p:nvSpPr>
            <p:spPr bwMode="auto">
              <a:xfrm>
                <a:off x="2136" y="1238"/>
                <a:ext cx="1944" cy="1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a:t>
                </a: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أَيُّهَا ٱلْأَوْلَادُ، ٱحْفَظُوا أَنْفُسَكُمْ مِنَ ٱلْأَصْنَامِ."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(1يو 5: 21؛ قارن 1تس 1: 9؛ رؤ 2: 14، 20؛ 9: 20؛ ذكرت 12 مرة في العهد الجديد).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تم تعديل وتوسيع هذا المخطط البياني من كتاب علم اللاهوت النظامي، للويس سبيري شيفر 4: 209-10</a:t>
                </a:r>
              </a:p>
            </p:txBody>
          </p:sp>
          <p:sp>
            <p:nvSpPr>
              <p:cNvPr id="492567" name="Rectangle 33"/>
              <p:cNvSpPr>
                <a:spLocks noChangeArrowheads="1"/>
              </p:cNvSpPr>
              <p:nvPr/>
            </p:nvSpPr>
            <p:spPr bwMode="auto">
              <a:xfrm>
                <a:off x="2104" y="1238"/>
                <a:ext cx="2008" cy="1056"/>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7" name="Group 34"/>
            <p:cNvGrpSpPr>
              <a:grpSpLocks/>
            </p:cNvGrpSpPr>
            <p:nvPr/>
          </p:nvGrpSpPr>
          <p:grpSpPr bwMode="auto">
            <a:xfrm>
              <a:off x="0" y="2408"/>
              <a:ext cx="336" cy="622"/>
              <a:chOff x="0" y="2294"/>
              <a:chExt cx="240" cy="672"/>
            </a:xfrm>
          </p:grpSpPr>
          <p:sp>
            <p:nvSpPr>
              <p:cNvPr id="492564" name="Rectangle 35"/>
              <p:cNvSpPr>
                <a:spLocks noChangeArrowheads="1"/>
              </p:cNvSpPr>
              <p:nvPr/>
            </p:nvSpPr>
            <p:spPr bwMode="auto">
              <a:xfrm>
                <a:off x="32" y="2294"/>
                <a:ext cx="176"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3</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5" name="Rectangle 36"/>
              <p:cNvSpPr>
                <a:spLocks noChangeArrowheads="1"/>
              </p:cNvSpPr>
              <p:nvPr/>
            </p:nvSpPr>
            <p:spPr bwMode="auto">
              <a:xfrm>
                <a:off x="0" y="2294"/>
                <a:ext cx="240" cy="67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8" name="Group 37"/>
            <p:cNvGrpSpPr>
              <a:grpSpLocks/>
            </p:cNvGrpSpPr>
            <p:nvPr/>
          </p:nvGrpSpPr>
          <p:grpSpPr bwMode="auto">
            <a:xfrm>
              <a:off x="336" y="2408"/>
              <a:ext cx="2611" cy="622"/>
              <a:chOff x="240" y="2294"/>
              <a:chExt cx="1864" cy="672"/>
            </a:xfrm>
          </p:grpSpPr>
          <p:sp>
            <p:nvSpPr>
              <p:cNvPr id="492562" name="Rectangle 38"/>
              <p:cNvSpPr>
                <a:spLocks noChangeArrowheads="1"/>
              </p:cNvSpPr>
              <p:nvPr/>
            </p:nvSpPr>
            <p:spPr bwMode="auto">
              <a:xfrm>
                <a:off x="272" y="2294"/>
                <a:ext cx="1800"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a:t>
                </a: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لَا تَنْطِقْ بِٱسْمِ ٱلرَّبِّ إِلَهِكَ بَاطِلًا، لِأَنَّ ٱلرَّبَّ لَا يُبْرِئُ مَنْ نَطَقَ بِٱسْمِهِ بَاطِلًا."</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(خر 20: 7).</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3" name="Rectangle 39"/>
              <p:cNvSpPr>
                <a:spLocks noChangeArrowheads="1"/>
              </p:cNvSpPr>
              <p:nvPr/>
            </p:nvSpPr>
            <p:spPr bwMode="auto">
              <a:xfrm>
                <a:off x="240" y="2294"/>
                <a:ext cx="1864" cy="67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2559" name="Group 40"/>
            <p:cNvGrpSpPr>
              <a:grpSpLocks/>
            </p:cNvGrpSpPr>
            <p:nvPr/>
          </p:nvGrpSpPr>
          <p:grpSpPr bwMode="auto">
            <a:xfrm>
              <a:off x="2947" y="2408"/>
              <a:ext cx="2813" cy="622"/>
              <a:chOff x="2104" y="2294"/>
              <a:chExt cx="2008" cy="672"/>
            </a:xfrm>
          </p:grpSpPr>
          <p:sp>
            <p:nvSpPr>
              <p:cNvPr id="492560" name="Rectangle 41"/>
              <p:cNvSpPr>
                <a:spLocks noChangeArrowheads="1"/>
              </p:cNvSpPr>
              <p:nvPr/>
            </p:nvSpPr>
            <p:spPr bwMode="auto">
              <a:xfrm>
                <a:off x="2136" y="2294"/>
                <a:ext cx="1944" cy="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 </a:t>
                </a: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"وَلَكِنْ قَبْلَ كُلِّ شَيْءٍ يَا إِخْوَتِي، لَا تَحْلِفُوا، لَا بِٱلسَّمَاءِ، وَلَا بِٱلْأَرْضِ، وَلَا بِقَسَمٍ آخَرَ. بَلْ لِتَكُنْ نَعَمْكُمْ نَعَمْ، وَلَاكُمْ لَا، لِئَلَّا تَقَعُوا تَحْتَ دَيْنُونَةٍ."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(يعقوب 5: 12 – 4 مرات)</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2561" name="Rectangle 42"/>
              <p:cNvSpPr>
                <a:spLocks noChangeArrowheads="1"/>
              </p:cNvSpPr>
              <p:nvPr/>
            </p:nvSpPr>
            <p:spPr bwMode="auto">
              <a:xfrm>
                <a:off x="2104" y="2294"/>
                <a:ext cx="2008" cy="67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55298" name="Rectangle 2"/>
          <p:cNvSpPr>
            <a:spLocks noGrp="1" noChangeArrowheads="1"/>
          </p:cNvSpPr>
          <p:nvPr>
            <p:ph type="title"/>
          </p:nvPr>
        </p:nvSpPr>
        <p:spPr>
          <a:xfrm>
            <a:off x="0" y="76200"/>
            <a:ext cx="8077200" cy="457200"/>
          </a:xfrm>
        </p:spPr>
        <p:txBody>
          <a:bodyPr/>
          <a:lstStyle/>
          <a:p>
            <a:pPr>
              <a:defRPr/>
            </a:pPr>
            <a:r>
              <a:rPr lang="ar-JO" altLang="zh-CN" sz="4000" dirty="0">
                <a:solidFill>
                  <a:schemeClr val="accent2"/>
                </a:solidFill>
                <a:ea typeface="SimSun" charset="0"/>
                <a:cs typeface="Arial" panose="020B0604020202020204" pitchFamily="34" charset="0"/>
              </a:rPr>
              <a:t>الوصايا العشر</a:t>
            </a:r>
            <a:endParaRPr lang="en-US" sz="4000" dirty="0">
              <a:solidFill>
                <a:schemeClr val="accent2"/>
              </a:solidFill>
              <a:ea typeface="SimSun" charset="0"/>
              <a:cs typeface="Arial" panose="020B0604020202020204" pitchFamily="34" charset="0"/>
            </a:endParaRPr>
          </a:p>
        </p:txBody>
      </p:sp>
    </p:spTree>
    <p:extLst>
      <p:ext uri="{BB962C8B-B14F-4D97-AF65-F5344CB8AC3E}">
        <p14:creationId xmlns:p14="http://schemas.microsoft.com/office/powerpoint/2010/main" val="1787968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4593" name="Text Box 3"/>
          <p:cNvSpPr txBox="1">
            <a:spLocks noChangeArrowheads="1"/>
          </p:cNvSpPr>
          <p:nvPr/>
        </p:nvSpPr>
        <p:spPr bwMode="auto">
          <a:xfrm>
            <a:off x="8207044" y="0"/>
            <a:ext cx="8563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113 أ</a:t>
            </a:r>
            <a:endParaRPr kumimoji="0" lang="en-US"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94594" name="Group 126"/>
          <p:cNvGrpSpPr>
            <a:grpSpLocks/>
          </p:cNvGrpSpPr>
          <p:nvPr/>
        </p:nvGrpSpPr>
        <p:grpSpPr bwMode="auto">
          <a:xfrm>
            <a:off x="0" y="396875"/>
            <a:ext cx="9144000" cy="6461125"/>
            <a:chOff x="0" y="250"/>
            <a:chExt cx="5760" cy="3039"/>
          </a:xfrm>
        </p:grpSpPr>
        <p:grpSp>
          <p:nvGrpSpPr>
            <p:cNvPr id="494597" name="Group 72"/>
            <p:cNvGrpSpPr>
              <a:grpSpLocks/>
            </p:cNvGrpSpPr>
            <p:nvPr/>
          </p:nvGrpSpPr>
          <p:grpSpPr bwMode="auto">
            <a:xfrm>
              <a:off x="0" y="250"/>
              <a:ext cx="336" cy="384"/>
              <a:chOff x="0" y="0"/>
              <a:chExt cx="240" cy="470"/>
            </a:xfrm>
          </p:grpSpPr>
          <p:sp>
            <p:nvSpPr>
              <p:cNvPr id="494633" name="Rectangle 50"/>
              <p:cNvSpPr>
                <a:spLocks noChangeArrowheads="1"/>
              </p:cNvSpPr>
              <p:nvPr/>
            </p:nvSpPr>
            <p:spPr bwMode="auto">
              <a:xfrm>
                <a:off x="32" y="0"/>
                <a:ext cx="176" cy="378"/>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a:t>
                </a:r>
              </a:p>
            </p:txBody>
          </p:sp>
          <p:sp>
            <p:nvSpPr>
              <p:cNvPr id="494634" name="Rectangle 71"/>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598" name="Group 74"/>
            <p:cNvGrpSpPr>
              <a:grpSpLocks/>
            </p:cNvGrpSpPr>
            <p:nvPr/>
          </p:nvGrpSpPr>
          <p:grpSpPr bwMode="auto">
            <a:xfrm>
              <a:off x="336" y="250"/>
              <a:ext cx="2611" cy="384"/>
              <a:chOff x="240" y="0"/>
              <a:chExt cx="1864" cy="470"/>
            </a:xfrm>
          </p:grpSpPr>
          <p:sp>
            <p:nvSpPr>
              <p:cNvPr id="494631" name="Rectangle 51"/>
              <p:cNvSpPr>
                <a:spLocks noChangeArrowheads="1"/>
              </p:cNvSpPr>
              <p:nvPr/>
            </p:nvSpPr>
            <p:spPr bwMode="auto">
              <a:xfrm>
                <a:off x="272" y="0"/>
                <a:ext cx="1800" cy="378"/>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وصايا العهد القديم</a:t>
                </a:r>
                <a:endParaRPr kumimoji="0" lang="en-US"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494632" name="Rectangle 73"/>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599" name="Group 76"/>
            <p:cNvGrpSpPr>
              <a:grpSpLocks/>
            </p:cNvGrpSpPr>
            <p:nvPr/>
          </p:nvGrpSpPr>
          <p:grpSpPr bwMode="auto">
            <a:xfrm>
              <a:off x="2947" y="250"/>
              <a:ext cx="2813" cy="384"/>
              <a:chOff x="2104" y="0"/>
              <a:chExt cx="2008" cy="470"/>
            </a:xfrm>
          </p:grpSpPr>
          <p:sp>
            <p:nvSpPr>
              <p:cNvPr id="494629" name="Rectangle 52"/>
              <p:cNvSpPr>
                <a:spLocks noChangeArrowheads="1"/>
              </p:cNvSpPr>
              <p:nvPr/>
            </p:nvSpPr>
            <p:spPr bwMode="auto">
              <a:xfrm>
                <a:off x="2136" y="0"/>
                <a:ext cx="1944" cy="378"/>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 </a:t>
                </a:r>
                <a:r>
                  <a:rPr kumimoji="0" lang="ar-JO"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تكرارات العهد الجديد</a:t>
                </a:r>
                <a:endParaRPr kumimoji="0" lang="en-US" altLang="zh-CN" sz="24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494630" name="Rectangle 75"/>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00" name="Group 125"/>
            <p:cNvGrpSpPr>
              <a:grpSpLocks/>
            </p:cNvGrpSpPr>
            <p:nvPr/>
          </p:nvGrpSpPr>
          <p:grpSpPr bwMode="auto">
            <a:xfrm>
              <a:off x="0" y="1877"/>
              <a:ext cx="5760" cy="1412"/>
              <a:chOff x="0" y="634"/>
              <a:chExt cx="5760" cy="1412"/>
            </a:xfrm>
          </p:grpSpPr>
          <p:grpSp>
            <p:nvGrpSpPr>
              <p:cNvPr id="494611" name="Group 78"/>
              <p:cNvGrpSpPr>
                <a:grpSpLocks/>
              </p:cNvGrpSpPr>
              <p:nvPr/>
            </p:nvGrpSpPr>
            <p:grpSpPr bwMode="auto">
              <a:xfrm>
                <a:off x="0" y="634"/>
                <a:ext cx="336" cy="784"/>
                <a:chOff x="0" y="470"/>
                <a:chExt cx="240" cy="960"/>
              </a:xfrm>
            </p:grpSpPr>
            <p:sp>
              <p:nvSpPr>
                <p:cNvPr id="494627" name="Rectangle 53"/>
                <p:cNvSpPr>
                  <a:spLocks noChangeArrowheads="1"/>
                </p:cNvSpPr>
                <p:nvPr/>
              </p:nvSpPr>
              <p:spPr bwMode="auto">
                <a:xfrm>
                  <a:off x="32" y="470"/>
                  <a:ext cx="176"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5</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8" name="Rectangle 77"/>
                <p:cNvSpPr>
                  <a:spLocks noChangeArrowheads="1"/>
                </p:cNvSpPr>
                <p:nvPr/>
              </p:nvSpPr>
              <p:spPr bwMode="auto">
                <a:xfrm>
                  <a:off x="0" y="470"/>
                  <a:ext cx="240" cy="96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12" name="Group 80"/>
              <p:cNvGrpSpPr>
                <a:grpSpLocks/>
              </p:cNvGrpSpPr>
              <p:nvPr/>
            </p:nvGrpSpPr>
            <p:grpSpPr bwMode="auto">
              <a:xfrm>
                <a:off x="336" y="634"/>
                <a:ext cx="2611" cy="784"/>
                <a:chOff x="240" y="470"/>
                <a:chExt cx="1864" cy="960"/>
              </a:xfrm>
            </p:grpSpPr>
            <p:sp>
              <p:nvSpPr>
                <p:cNvPr id="494625" name="Rectangle 54"/>
                <p:cNvSpPr>
                  <a:spLocks noChangeArrowheads="1"/>
                </p:cNvSpPr>
                <p:nvPr/>
              </p:nvSpPr>
              <p:spPr bwMode="auto">
                <a:xfrm>
                  <a:off x="272" y="470"/>
                  <a:ext cx="1800"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"أَكْرِمْ أَبَاكَ وَأُمَّكَ لِكَيْ تَطُولَ أَيَّامُكَ عَلَى ٱلْأَرْضِ ٱلَّتِي يُعْطِيكَ ٱلرَّبُّ إِلَهُكَ."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12).</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6" name="Rectangle 79"/>
                <p:cNvSpPr>
                  <a:spLocks noChangeArrowheads="1"/>
                </p:cNvSpPr>
                <p:nvPr/>
              </p:nvSpPr>
              <p:spPr bwMode="auto">
                <a:xfrm>
                  <a:off x="240" y="470"/>
                  <a:ext cx="1864" cy="96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13" name="Group 82"/>
              <p:cNvGrpSpPr>
                <a:grpSpLocks/>
              </p:cNvGrpSpPr>
              <p:nvPr/>
            </p:nvGrpSpPr>
            <p:grpSpPr bwMode="auto">
              <a:xfrm>
                <a:off x="2947" y="634"/>
                <a:ext cx="2813" cy="784"/>
                <a:chOff x="2104" y="470"/>
                <a:chExt cx="2008" cy="960"/>
              </a:xfrm>
            </p:grpSpPr>
            <p:sp>
              <p:nvSpPr>
                <p:cNvPr id="494623" name="Rectangle 55"/>
                <p:cNvSpPr>
                  <a:spLocks noChangeArrowheads="1"/>
                </p:cNvSpPr>
                <p:nvPr/>
              </p:nvSpPr>
              <p:spPr bwMode="auto">
                <a:xfrm>
                  <a:off x="2136" y="470"/>
                  <a:ext cx="1944" cy="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أَيُّهَا ٱلْأَوْلَادُ، أَطِيعُوا وَالِدِيكُمْ فِي ٱلرَّبِّ لِأَنَّ هَذَا حَقٌّ. «أَكْرِمْ أَبَاكَ وَأُمَّكَ»، ٱلَّتِي هِيَ أَوَّلُ وَصِيَّةٍ بِوَعْدٍ، «لِكَيْ يَكُونَ لَكُمْ خَيْرٌ، وَتَكُونُوا طِوَالَ ٱلْأَعْمَارِ عَلَى ٱلْأَرْضِ»."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(أف 6: 1- 3؛ مت 15: 4-6؛ 19: 19؛ مر 7: 10؛ 10: 19؛ 6 مرات).</a:t>
                  </a:r>
                </a:p>
              </p:txBody>
            </p:sp>
            <p:sp>
              <p:nvSpPr>
                <p:cNvPr id="494624" name="Rectangle 81"/>
                <p:cNvSpPr>
                  <a:spLocks noChangeArrowheads="1"/>
                </p:cNvSpPr>
                <p:nvPr/>
              </p:nvSpPr>
              <p:spPr bwMode="auto">
                <a:xfrm>
                  <a:off x="2104" y="470"/>
                  <a:ext cx="2008" cy="96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14" name="Group 84"/>
              <p:cNvGrpSpPr>
                <a:grpSpLocks/>
              </p:cNvGrpSpPr>
              <p:nvPr/>
            </p:nvGrpSpPr>
            <p:grpSpPr bwMode="auto">
              <a:xfrm>
                <a:off x="0" y="1418"/>
                <a:ext cx="336" cy="628"/>
                <a:chOff x="0" y="1430"/>
                <a:chExt cx="240" cy="768"/>
              </a:xfrm>
            </p:grpSpPr>
            <p:sp>
              <p:nvSpPr>
                <p:cNvPr id="494621" name="Rectangle 56"/>
                <p:cNvSpPr>
                  <a:spLocks noChangeArrowheads="1"/>
                </p:cNvSpPr>
                <p:nvPr/>
              </p:nvSpPr>
              <p:spPr bwMode="auto">
                <a:xfrm>
                  <a:off x="32" y="1430"/>
                  <a:ext cx="176"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6</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2" name="Rectangle 83"/>
                <p:cNvSpPr>
                  <a:spLocks noChangeArrowheads="1"/>
                </p:cNvSpPr>
                <p:nvPr/>
              </p:nvSpPr>
              <p:spPr bwMode="auto">
                <a:xfrm>
                  <a:off x="0" y="1430"/>
                  <a:ext cx="240"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15" name="Group 86"/>
              <p:cNvGrpSpPr>
                <a:grpSpLocks/>
              </p:cNvGrpSpPr>
              <p:nvPr/>
            </p:nvGrpSpPr>
            <p:grpSpPr bwMode="auto">
              <a:xfrm>
                <a:off x="336" y="1418"/>
                <a:ext cx="2611" cy="628"/>
                <a:chOff x="240" y="1430"/>
                <a:chExt cx="1864" cy="768"/>
              </a:xfrm>
            </p:grpSpPr>
            <p:sp>
              <p:nvSpPr>
                <p:cNvPr id="494619" name="Rectangle 57"/>
                <p:cNvSpPr>
                  <a:spLocks noChangeArrowheads="1"/>
                </p:cNvSpPr>
                <p:nvPr/>
              </p:nvSpPr>
              <p:spPr bwMode="auto">
                <a:xfrm>
                  <a:off x="272" y="1430"/>
                  <a:ext cx="1800"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تَقْتُلْ."</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13).</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4620" name="Rectangle 85"/>
                <p:cNvSpPr>
                  <a:spLocks noChangeArrowheads="1"/>
                </p:cNvSpPr>
                <p:nvPr/>
              </p:nvSpPr>
              <p:spPr bwMode="auto">
                <a:xfrm>
                  <a:off x="240" y="1430"/>
                  <a:ext cx="1864"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16" name="Group 88"/>
              <p:cNvGrpSpPr>
                <a:grpSpLocks/>
              </p:cNvGrpSpPr>
              <p:nvPr/>
            </p:nvGrpSpPr>
            <p:grpSpPr bwMode="auto">
              <a:xfrm>
                <a:off x="2947" y="1418"/>
                <a:ext cx="2813" cy="628"/>
                <a:chOff x="2104" y="1430"/>
                <a:chExt cx="2008" cy="768"/>
              </a:xfrm>
            </p:grpSpPr>
            <p:sp>
              <p:nvSpPr>
                <p:cNvPr id="494617" name="Rectangle 58"/>
                <p:cNvSpPr>
                  <a:spLocks noChangeArrowheads="1"/>
                </p:cNvSpPr>
                <p:nvPr/>
              </p:nvSpPr>
              <p:spPr bwMode="auto">
                <a:xfrm>
                  <a:off x="2136" y="1430"/>
                  <a:ext cx="1944"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"كُلُّ مَنْ يُبْغِضُ أَخَاهُ فَهُوَ قَاتِلُ نَفْسٍ، وَأَنْتُمْ تَعْلَمُونَ أَنَّ كُلَّ قَاتِلِ نَفْسٍ لَيْسَ لَهُ حَيَاةٌ أَبَدِيَّةٌ ثَابِتَةٌ فِيهِ."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(1يو 3: 15؛ قارن مت 19: 18؛ مر 10: 19؛ لو 18: 20؛ رو 13: 9؛ يع 2: 11؛ 6 مرات).</a:t>
                  </a:r>
                </a:p>
              </p:txBody>
            </p:sp>
            <p:sp>
              <p:nvSpPr>
                <p:cNvPr id="494618" name="Rectangle 87"/>
                <p:cNvSpPr>
                  <a:spLocks noChangeArrowheads="1"/>
                </p:cNvSpPr>
                <p:nvPr/>
              </p:nvSpPr>
              <p:spPr bwMode="auto">
                <a:xfrm>
                  <a:off x="2104" y="1430"/>
                  <a:ext cx="2008" cy="76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nvGrpSpPr>
            <p:cNvPr id="494601" name="Group 115"/>
            <p:cNvGrpSpPr>
              <a:grpSpLocks/>
            </p:cNvGrpSpPr>
            <p:nvPr/>
          </p:nvGrpSpPr>
          <p:grpSpPr bwMode="auto">
            <a:xfrm>
              <a:off x="0" y="593"/>
              <a:ext cx="5760" cy="1283"/>
              <a:chOff x="0" y="2990"/>
              <a:chExt cx="5760" cy="1283"/>
            </a:xfrm>
          </p:grpSpPr>
          <p:grpSp>
            <p:nvGrpSpPr>
              <p:cNvPr id="494602" name="Group 116"/>
              <p:cNvGrpSpPr>
                <a:grpSpLocks/>
              </p:cNvGrpSpPr>
              <p:nvPr/>
            </p:nvGrpSpPr>
            <p:grpSpPr bwMode="auto">
              <a:xfrm>
                <a:off x="0" y="2990"/>
                <a:ext cx="336" cy="1283"/>
                <a:chOff x="0" y="2922"/>
                <a:chExt cx="240" cy="1388"/>
              </a:xfrm>
            </p:grpSpPr>
            <p:sp>
              <p:nvSpPr>
                <p:cNvPr id="494609" name="Rectangle 117"/>
                <p:cNvSpPr>
                  <a:spLocks noChangeArrowheads="1"/>
                </p:cNvSpPr>
                <p:nvPr/>
              </p:nvSpPr>
              <p:spPr bwMode="auto">
                <a:xfrm>
                  <a:off x="32" y="2966"/>
                  <a:ext cx="176" cy="1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4</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4610" name="Rectangle 118"/>
                <p:cNvSpPr>
                  <a:spLocks noChangeArrowheads="1"/>
                </p:cNvSpPr>
                <p:nvPr/>
              </p:nvSpPr>
              <p:spPr bwMode="auto">
                <a:xfrm>
                  <a:off x="0" y="2922"/>
                  <a:ext cx="240" cy="138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03" name="Group 119"/>
              <p:cNvGrpSpPr>
                <a:grpSpLocks/>
              </p:cNvGrpSpPr>
              <p:nvPr/>
            </p:nvGrpSpPr>
            <p:grpSpPr bwMode="auto">
              <a:xfrm>
                <a:off x="336" y="3030"/>
                <a:ext cx="2611" cy="1242"/>
                <a:chOff x="240" y="2966"/>
                <a:chExt cx="1864" cy="1344"/>
              </a:xfrm>
            </p:grpSpPr>
            <p:sp>
              <p:nvSpPr>
                <p:cNvPr id="494607" name="Rectangle 120"/>
                <p:cNvSpPr>
                  <a:spLocks noChangeArrowheads="1"/>
                </p:cNvSpPr>
                <p:nvPr/>
              </p:nvSpPr>
              <p:spPr bwMode="auto">
                <a:xfrm>
                  <a:off x="243" y="2966"/>
                  <a:ext cx="1829" cy="13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"اُذْكُرْ يَوْمَ ٱلسَّبْتِ لِتُقَدِّسَهُ. سِتَّةَ أَيَّامٍ تَعْمَلُ وَتَصْنَعُ جَمِيعَ عَمَلِكَ، وَأَمَّا ٱلْيَوْمُ ٱلسَّابِعُ فَفِيهِ سَبْتٌ لِلرَّبِّ إِلَهِكَ. لَا تَصْنَعْ عَمَلًا مَّا أَنْتَ وَٱبْنُكَ وَٱبْنَتُكَ وَعَبْدُكَ وَأَمَتُكَ وَبَهِيمَتُكَ وَنَزِيلُكَ ٱلَّذِي دَاخِلَ أَبْوَابِكَ. لِأَنْ فِي سِتَّةِ أَيَّامٍ صَنَعَ ٱلرَّبُّ ٱلسَّمَاءَ وَٱلْأَرْضَ وَٱلْبَحْرَ وَكُلَّ مَا فِيهَا، وَٱسْتَرَاحَ فِي ٱلْيَوْمِ ٱلسَّابِعِ. لِذَلِكَ بَارَكَ ٱلرَّبُّ يَوْمَ ٱلسَّبْتِ وَقَدَّسَهُ." (خر 8:20- 11).</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4608" name="Rectangle 121"/>
                <p:cNvSpPr>
                  <a:spLocks noChangeArrowheads="1"/>
                </p:cNvSpPr>
                <p:nvPr/>
              </p:nvSpPr>
              <p:spPr bwMode="auto">
                <a:xfrm>
                  <a:off x="240" y="2966"/>
                  <a:ext cx="1864" cy="1344"/>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4604" name="Group 122"/>
              <p:cNvGrpSpPr>
                <a:grpSpLocks/>
              </p:cNvGrpSpPr>
              <p:nvPr/>
            </p:nvGrpSpPr>
            <p:grpSpPr bwMode="auto">
              <a:xfrm>
                <a:off x="2947" y="3030"/>
                <a:ext cx="2813" cy="1242"/>
                <a:chOff x="2104" y="2966"/>
                <a:chExt cx="2008" cy="1344"/>
              </a:xfrm>
            </p:grpSpPr>
            <p:sp>
              <p:nvSpPr>
                <p:cNvPr id="494605" name="Rectangle 123"/>
                <p:cNvSpPr>
                  <a:spLocks noChangeArrowheads="1"/>
                </p:cNvSpPr>
                <p:nvPr/>
              </p:nvSpPr>
              <p:spPr bwMode="auto">
                <a:xfrm>
                  <a:off x="2136" y="3088"/>
                  <a:ext cx="1944" cy="12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لا يوجد نص في العهد الجديد يطلب هذا من المسيحيين، ومع ذلك هناك مقطع واحد يحظر بوضوح هذه الممارسة كما هو مطلوب للمؤمنين.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rPr>
                    <a:t>"فَلَا يَحْكُمْ عَلَيْكُمْ أَحَدٌ فِي أَكْلٍ أَوْ شُرْبٍ، أَوْ مِنْ جِهَةِ عِيدٍ أَوْ هِلَالٍ أَوْ سَبْتٍ، ٱلَّتِي هِيَ ظِلُّ ٱلْأُمُورِ ٱلْعَتِيدَةِ، وَأَمَّا ٱلْجَسَدُ فَلِلْمَسِيحِ." (كولوسي 2: 16- 17؛ صفر تكرار).</a:t>
                  </a:r>
                  <a:endParaRPr kumimoji="0" lang="en-US" altLang="zh-CN" sz="1800" b="1" u="none" strike="noStrike" kern="1200" cap="none" spc="0" normalizeH="0" baseline="0" noProof="0" dirty="0">
                    <a:ln>
                      <a:noFill/>
                    </a:ln>
                    <a:solidFill>
                      <a:srgbClr val="003300"/>
                    </a:solidFill>
                    <a:effectLst/>
                    <a:uLnTx/>
                    <a:uFillTx/>
                    <a:latin typeface="Arial" panose="020B0604020202020204" pitchFamily="34" charset="0"/>
                    <a:ea typeface="宋体" charset="0"/>
                    <a:cs typeface="Arial" panose="020B0604020202020204" pitchFamily="34" charset="0"/>
                  </a:endParaRPr>
                </a:p>
              </p:txBody>
            </p:sp>
            <p:sp>
              <p:nvSpPr>
                <p:cNvPr id="494606" name="Rectangle 124"/>
                <p:cNvSpPr>
                  <a:spLocks noChangeArrowheads="1"/>
                </p:cNvSpPr>
                <p:nvPr/>
              </p:nvSpPr>
              <p:spPr bwMode="auto">
                <a:xfrm>
                  <a:off x="2104" y="2966"/>
                  <a:ext cx="2008" cy="1344"/>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grpSp>
      <p:sp>
        <p:nvSpPr>
          <p:cNvPr id="56484" name="Oval 164"/>
          <p:cNvSpPr>
            <a:spLocks noChangeArrowheads="1"/>
          </p:cNvSpPr>
          <p:nvPr/>
        </p:nvSpPr>
        <p:spPr bwMode="auto">
          <a:xfrm>
            <a:off x="4572000" y="1731238"/>
            <a:ext cx="4572000" cy="469001"/>
          </a:xfrm>
          <a:prstGeom prst="ellipse">
            <a:avLst/>
          </a:prstGeom>
          <a:noFill/>
          <a:ln w="76200" cap="sq">
            <a:solidFill>
              <a:srgbClr val="FF0000"/>
            </a:solidFill>
            <a:round/>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56486" name="Rectangle 166"/>
          <p:cNvSpPr>
            <a:spLocks noGrp="1" noChangeArrowheads="1"/>
          </p:cNvSpPr>
          <p:nvPr>
            <p:ph type="title"/>
          </p:nvPr>
        </p:nvSpPr>
        <p:spPr>
          <a:xfrm>
            <a:off x="-228600" y="0"/>
            <a:ext cx="8458200" cy="533400"/>
          </a:xfrm>
        </p:spPr>
        <p:txBody>
          <a:bodyPr/>
          <a:lstStyle/>
          <a:p>
            <a:pPr>
              <a:defRPr/>
            </a:pPr>
            <a:r>
              <a:rPr lang="ar-JO" altLang="zh-CN" sz="4000" dirty="0">
                <a:solidFill>
                  <a:schemeClr val="accent2"/>
                </a:solidFill>
                <a:ea typeface="SimSun" charset="0"/>
                <a:cs typeface="Arial" panose="020B0604020202020204" pitchFamily="34" charset="0"/>
              </a:rPr>
              <a:t>الوصايا العشر</a:t>
            </a:r>
            <a:endParaRPr lang="en-US" sz="4000" dirty="0">
              <a:solidFill>
                <a:schemeClr val="accent2"/>
              </a:solidFill>
              <a:ea typeface="SimSun" charset="0"/>
              <a:cs typeface="Arial" panose="020B0604020202020204" pitchFamily="34" charset="0"/>
            </a:endParaRPr>
          </a:p>
        </p:txBody>
      </p:sp>
    </p:spTree>
    <p:extLst>
      <p:ext uri="{BB962C8B-B14F-4D97-AF65-F5344CB8AC3E}">
        <p14:creationId xmlns:p14="http://schemas.microsoft.com/office/powerpoint/2010/main" val="346730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484"/>
                                        </p:tgtEl>
                                        <p:attrNameLst>
                                          <p:attrName>style.visibility</p:attrName>
                                        </p:attrNameLst>
                                      </p:cBhvr>
                                      <p:to>
                                        <p:strVal val="visible"/>
                                      </p:to>
                                    </p:set>
                                    <p:animEffect transition="in" filter="dissolve">
                                      <p:cBhvr>
                                        <p:cTn id="7" dur="500"/>
                                        <p:tgtEl>
                                          <p:spTgt spid="5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8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6641" name="Text Box 3"/>
          <p:cNvSpPr txBox="1">
            <a:spLocks noChangeArrowheads="1"/>
          </p:cNvSpPr>
          <p:nvPr/>
        </p:nvSpPr>
        <p:spPr bwMode="auto">
          <a:xfrm>
            <a:off x="8283244" y="0"/>
            <a:ext cx="8563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113 أ</a:t>
            </a:r>
            <a:endParaRPr kumimoji="0" lang="en-US" altLang="zh-CN"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496642" name="Group 70"/>
          <p:cNvGrpSpPr>
            <a:grpSpLocks/>
          </p:cNvGrpSpPr>
          <p:nvPr/>
        </p:nvGrpSpPr>
        <p:grpSpPr bwMode="auto">
          <a:xfrm>
            <a:off x="0" y="396875"/>
            <a:ext cx="9144000" cy="6461125"/>
            <a:chOff x="0" y="250"/>
            <a:chExt cx="5760" cy="2657"/>
          </a:xfrm>
        </p:grpSpPr>
        <p:grpSp>
          <p:nvGrpSpPr>
            <p:cNvPr id="496644" name="Group 5"/>
            <p:cNvGrpSpPr>
              <a:grpSpLocks/>
            </p:cNvGrpSpPr>
            <p:nvPr/>
          </p:nvGrpSpPr>
          <p:grpSpPr bwMode="auto">
            <a:xfrm>
              <a:off x="0" y="250"/>
              <a:ext cx="336" cy="384"/>
              <a:chOff x="0" y="0"/>
              <a:chExt cx="240" cy="470"/>
            </a:xfrm>
          </p:grpSpPr>
          <p:sp>
            <p:nvSpPr>
              <p:cNvPr id="496687" name="Rectangle 6"/>
              <p:cNvSpPr>
                <a:spLocks noChangeArrowheads="1"/>
              </p:cNvSpPr>
              <p:nvPr/>
            </p:nvSpPr>
            <p:spPr bwMode="auto">
              <a:xfrm>
                <a:off x="32" y="0"/>
                <a:ext cx="176"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a:t>
                </a:r>
              </a:p>
            </p:txBody>
          </p:sp>
          <p:sp>
            <p:nvSpPr>
              <p:cNvPr id="496688" name="Rectangle 7"/>
              <p:cNvSpPr>
                <a:spLocks noChangeArrowheads="1"/>
              </p:cNvSpPr>
              <p:nvPr/>
            </p:nvSpPr>
            <p:spPr bwMode="auto">
              <a:xfrm>
                <a:off x="0" y="0"/>
                <a:ext cx="240" cy="470"/>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45" name="Group 8"/>
            <p:cNvGrpSpPr>
              <a:grpSpLocks/>
            </p:cNvGrpSpPr>
            <p:nvPr/>
          </p:nvGrpSpPr>
          <p:grpSpPr bwMode="auto">
            <a:xfrm>
              <a:off x="336" y="250"/>
              <a:ext cx="2611" cy="384"/>
              <a:chOff x="240" y="0"/>
              <a:chExt cx="1864" cy="470"/>
            </a:xfrm>
          </p:grpSpPr>
          <p:sp>
            <p:nvSpPr>
              <p:cNvPr id="496685" name="Rectangle 9"/>
              <p:cNvSpPr>
                <a:spLocks noChangeArrowheads="1"/>
              </p:cNvSpPr>
              <p:nvPr/>
            </p:nvSpPr>
            <p:spPr bwMode="auto">
              <a:xfrm>
                <a:off x="272" y="0"/>
                <a:ext cx="1800"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وصايا العهد القديم</a:t>
                </a:r>
                <a:endPar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496686" name="Rectangle 10"/>
              <p:cNvSpPr>
                <a:spLocks noChangeArrowheads="1"/>
              </p:cNvSpPr>
              <p:nvPr/>
            </p:nvSpPr>
            <p:spPr bwMode="auto">
              <a:xfrm>
                <a:off x="240" y="0"/>
                <a:ext cx="1864" cy="470"/>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46" name="Group 11"/>
            <p:cNvGrpSpPr>
              <a:grpSpLocks/>
            </p:cNvGrpSpPr>
            <p:nvPr/>
          </p:nvGrpSpPr>
          <p:grpSpPr bwMode="auto">
            <a:xfrm>
              <a:off x="2947" y="250"/>
              <a:ext cx="2813" cy="384"/>
              <a:chOff x="2104" y="0"/>
              <a:chExt cx="2008" cy="470"/>
            </a:xfrm>
          </p:grpSpPr>
          <p:sp>
            <p:nvSpPr>
              <p:cNvPr id="496683" name="Rectangle 12"/>
              <p:cNvSpPr>
                <a:spLocks noChangeArrowheads="1"/>
              </p:cNvSpPr>
              <p:nvPr/>
            </p:nvSpPr>
            <p:spPr bwMode="auto">
              <a:xfrm>
                <a:off x="2136" y="0"/>
                <a:ext cx="1944"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 </a:t>
                </a:r>
                <a:r>
                  <a:rPr kumimoji="0" lang="ar-JO" altLang="zh-CN"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rPr>
                  <a:t>تكرارات العهد الجديد</a:t>
                </a:r>
                <a:endParaRPr kumimoji="0" lang="en-US" altLang="zh-CN" sz="2800" b="1" u="none" strike="noStrike" kern="1200" cap="none" spc="0" normalizeH="0" baseline="0" noProof="0" dirty="0">
                  <a:ln>
                    <a:noFill/>
                  </a:ln>
                  <a:solidFill>
                    <a:srgbClr val="F1F7E9"/>
                  </a:solidFill>
                  <a:effectLst/>
                  <a:uLnTx/>
                  <a:uFillTx/>
                  <a:latin typeface="Arial" panose="020B0604020202020204" pitchFamily="34" charset="0"/>
                  <a:ea typeface="ＭＳ Ｐゴシック" charset="0"/>
                  <a:cs typeface="Arial" panose="020B0604020202020204" pitchFamily="34" charset="0"/>
                </a:endParaRPr>
              </a:p>
            </p:txBody>
          </p:sp>
          <p:sp>
            <p:nvSpPr>
              <p:cNvPr id="496684" name="Rectangle 13"/>
              <p:cNvSpPr>
                <a:spLocks noChangeArrowheads="1"/>
              </p:cNvSpPr>
              <p:nvPr/>
            </p:nvSpPr>
            <p:spPr bwMode="auto">
              <a:xfrm>
                <a:off x="2104" y="0"/>
                <a:ext cx="2008" cy="470"/>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47" name="Group 32"/>
            <p:cNvGrpSpPr>
              <a:grpSpLocks/>
            </p:cNvGrpSpPr>
            <p:nvPr/>
          </p:nvGrpSpPr>
          <p:grpSpPr bwMode="auto">
            <a:xfrm>
              <a:off x="0" y="633"/>
              <a:ext cx="336" cy="549"/>
              <a:chOff x="0" y="2198"/>
              <a:chExt cx="240" cy="672"/>
            </a:xfrm>
          </p:grpSpPr>
          <p:sp>
            <p:nvSpPr>
              <p:cNvPr id="496681" name="Rectangle 33"/>
              <p:cNvSpPr>
                <a:spLocks noChangeArrowheads="1"/>
              </p:cNvSpPr>
              <p:nvPr/>
            </p:nvSpPr>
            <p:spPr bwMode="auto">
              <a:xfrm>
                <a:off x="32" y="2198"/>
                <a:ext cx="176" cy="672"/>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7</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82" name="Rectangle 34"/>
              <p:cNvSpPr>
                <a:spLocks noChangeArrowheads="1"/>
              </p:cNvSpPr>
              <p:nvPr/>
            </p:nvSpPr>
            <p:spPr bwMode="auto">
              <a:xfrm>
                <a:off x="0" y="2198"/>
                <a:ext cx="240" cy="672"/>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48" name="Group 35"/>
            <p:cNvGrpSpPr>
              <a:grpSpLocks/>
            </p:cNvGrpSpPr>
            <p:nvPr/>
          </p:nvGrpSpPr>
          <p:grpSpPr bwMode="auto">
            <a:xfrm>
              <a:off x="336" y="633"/>
              <a:ext cx="2611" cy="549"/>
              <a:chOff x="240" y="2198"/>
              <a:chExt cx="1864" cy="672"/>
            </a:xfrm>
          </p:grpSpPr>
          <p:sp>
            <p:nvSpPr>
              <p:cNvPr id="496679" name="Rectangle 36"/>
              <p:cNvSpPr>
                <a:spLocks noChangeArrowheads="1"/>
              </p:cNvSpPr>
              <p:nvPr/>
            </p:nvSpPr>
            <p:spPr bwMode="auto">
              <a:xfrm>
                <a:off x="272" y="2198"/>
                <a:ext cx="1800" cy="672"/>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تَزْنِ."</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14).</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80" name="Rectangle 37"/>
              <p:cNvSpPr>
                <a:spLocks noChangeArrowheads="1"/>
              </p:cNvSpPr>
              <p:nvPr/>
            </p:nvSpPr>
            <p:spPr bwMode="auto">
              <a:xfrm>
                <a:off x="240" y="2198"/>
                <a:ext cx="1864" cy="672"/>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49" name="Group 38"/>
            <p:cNvGrpSpPr>
              <a:grpSpLocks/>
            </p:cNvGrpSpPr>
            <p:nvPr/>
          </p:nvGrpSpPr>
          <p:grpSpPr bwMode="auto">
            <a:xfrm>
              <a:off x="2947" y="633"/>
              <a:ext cx="2813" cy="549"/>
              <a:chOff x="2104" y="2198"/>
              <a:chExt cx="2008" cy="672"/>
            </a:xfrm>
          </p:grpSpPr>
          <p:sp>
            <p:nvSpPr>
              <p:cNvPr id="496677" name="Rectangle 39"/>
              <p:cNvSpPr>
                <a:spLocks noChangeArrowheads="1"/>
              </p:cNvSpPr>
              <p:nvPr/>
            </p:nvSpPr>
            <p:spPr bwMode="auto">
              <a:xfrm>
                <a:off x="2136" y="2336"/>
                <a:ext cx="1944" cy="534"/>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"لِيَكُنِ ٱلزِّوَاجُ مُكَرَّمًا عِنْدَ كُلِّ وَاحِدٍ، وَٱلْمَضْجَعُ غَيْرَ نَجِسٍ. وَأَمَّا ٱلْعَاهِرُونَ وَٱلزُّنَاةُ فَسَيَدِينُهُمُ ٱللهُ."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(عب 13: 4؛ قارن مع مر 10: 19؛ 12 مرة).</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8" name="Rectangle 40"/>
              <p:cNvSpPr>
                <a:spLocks noChangeArrowheads="1"/>
              </p:cNvSpPr>
              <p:nvPr/>
            </p:nvSpPr>
            <p:spPr bwMode="auto">
              <a:xfrm>
                <a:off x="2104" y="2198"/>
                <a:ext cx="2008" cy="672"/>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0" name="Group 41"/>
            <p:cNvGrpSpPr>
              <a:grpSpLocks/>
            </p:cNvGrpSpPr>
            <p:nvPr/>
          </p:nvGrpSpPr>
          <p:grpSpPr bwMode="auto">
            <a:xfrm>
              <a:off x="0" y="1182"/>
              <a:ext cx="336" cy="627"/>
              <a:chOff x="0" y="2870"/>
              <a:chExt cx="240" cy="768"/>
            </a:xfrm>
          </p:grpSpPr>
          <p:sp>
            <p:nvSpPr>
              <p:cNvPr id="496675" name="Rectangle 42"/>
              <p:cNvSpPr>
                <a:spLocks noChangeArrowheads="1"/>
              </p:cNvSpPr>
              <p:nvPr/>
            </p:nvSpPr>
            <p:spPr bwMode="auto">
              <a:xfrm>
                <a:off x="32" y="2870"/>
                <a:ext cx="176"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8</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6" name="Rectangle 43"/>
              <p:cNvSpPr>
                <a:spLocks noChangeArrowheads="1"/>
              </p:cNvSpPr>
              <p:nvPr/>
            </p:nvSpPr>
            <p:spPr bwMode="auto">
              <a:xfrm>
                <a:off x="0" y="2870"/>
                <a:ext cx="240"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1" name="Group 44"/>
            <p:cNvGrpSpPr>
              <a:grpSpLocks/>
            </p:cNvGrpSpPr>
            <p:nvPr/>
          </p:nvGrpSpPr>
          <p:grpSpPr bwMode="auto">
            <a:xfrm>
              <a:off x="336" y="1182"/>
              <a:ext cx="2611" cy="627"/>
              <a:chOff x="240" y="2870"/>
              <a:chExt cx="1864" cy="768"/>
            </a:xfrm>
          </p:grpSpPr>
          <p:sp>
            <p:nvSpPr>
              <p:cNvPr id="496673" name="Rectangle 45"/>
              <p:cNvSpPr>
                <a:spLocks noChangeArrowheads="1"/>
              </p:cNvSpPr>
              <p:nvPr/>
            </p:nvSpPr>
            <p:spPr bwMode="auto">
              <a:xfrm>
                <a:off x="272" y="2870"/>
                <a:ext cx="1800"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ja-JP"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تَسْرِقْ."</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15).</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4" name="Rectangle 46"/>
              <p:cNvSpPr>
                <a:spLocks noChangeArrowheads="1"/>
              </p:cNvSpPr>
              <p:nvPr/>
            </p:nvSpPr>
            <p:spPr bwMode="auto">
              <a:xfrm>
                <a:off x="240" y="2870"/>
                <a:ext cx="1864"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2" name="Group 47"/>
            <p:cNvGrpSpPr>
              <a:grpSpLocks/>
            </p:cNvGrpSpPr>
            <p:nvPr/>
          </p:nvGrpSpPr>
          <p:grpSpPr bwMode="auto">
            <a:xfrm>
              <a:off x="2947" y="1182"/>
              <a:ext cx="2813" cy="627"/>
              <a:chOff x="2104" y="2870"/>
              <a:chExt cx="2008" cy="768"/>
            </a:xfrm>
          </p:grpSpPr>
          <p:sp>
            <p:nvSpPr>
              <p:cNvPr id="496671" name="Rectangle 48"/>
              <p:cNvSpPr>
                <a:spLocks noChangeArrowheads="1"/>
              </p:cNvSpPr>
              <p:nvPr/>
            </p:nvSpPr>
            <p:spPr bwMode="auto">
              <a:xfrm>
                <a:off x="2136" y="2870"/>
                <a:ext cx="1944"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لَا يَسْرِقِ ٱلسَّارِقُ فِي مَا بَعْدُ، بَلْ بِٱلْحَرِيِّ يَتْعَبُ عَامِلًا ٱلصَّالِحَ بِيَدَيْهِ، لِيَكُونَ لَهُ أَنْ يُعْطِيَ مَنْ لَهُ ٱحْتِيَاجٌ."</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(أف 4: 28؛ قارن مع مت 27: 64؛ مر 10: 19؛ لو 18: 20؛ رو 13: 9؛ تي 20: 10؛ 6 مرات).</a:t>
                </a:r>
              </a:p>
            </p:txBody>
          </p:sp>
          <p:sp>
            <p:nvSpPr>
              <p:cNvPr id="496672" name="Rectangle 49"/>
              <p:cNvSpPr>
                <a:spLocks noChangeArrowheads="1"/>
              </p:cNvSpPr>
              <p:nvPr/>
            </p:nvSpPr>
            <p:spPr bwMode="auto">
              <a:xfrm>
                <a:off x="2104" y="2870"/>
                <a:ext cx="2008"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3" name="Group 50"/>
            <p:cNvGrpSpPr>
              <a:grpSpLocks/>
            </p:cNvGrpSpPr>
            <p:nvPr/>
          </p:nvGrpSpPr>
          <p:grpSpPr bwMode="auto">
            <a:xfrm>
              <a:off x="0" y="1809"/>
              <a:ext cx="336" cy="471"/>
              <a:chOff x="0" y="3638"/>
              <a:chExt cx="240" cy="576"/>
            </a:xfrm>
          </p:grpSpPr>
          <p:sp>
            <p:nvSpPr>
              <p:cNvPr id="496669" name="Rectangle 51"/>
              <p:cNvSpPr>
                <a:spLocks noChangeArrowheads="1"/>
              </p:cNvSpPr>
              <p:nvPr/>
            </p:nvSpPr>
            <p:spPr bwMode="auto">
              <a:xfrm>
                <a:off x="32" y="3638"/>
                <a:ext cx="176" cy="576"/>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9</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70" name="Rectangle 52"/>
              <p:cNvSpPr>
                <a:spLocks noChangeArrowheads="1"/>
              </p:cNvSpPr>
              <p:nvPr/>
            </p:nvSpPr>
            <p:spPr bwMode="auto">
              <a:xfrm>
                <a:off x="0" y="3638"/>
                <a:ext cx="240" cy="576"/>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4" name="Group 53"/>
            <p:cNvGrpSpPr>
              <a:grpSpLocks/>
            </p:cNvGrpSpPr>
            <p:nvPr/>
          </p:nvGrpSpPr>
          <p:grpSpPr bwMode="auto">
            <a:xfrm>
              <a:off x="336" y="1809"/>
              <a:ext cx="2611" cy="471"/>
              <a:chOff x="240" y="3638"/>
              <a:chExt cx="1864" cy="576"/>
            </a:xfrm>
          </p:grpSpPr>
          <p:sp>
            <p:nvSpPr>
              <p:cNvPr id="496667" name="Rectangle 54"/>
              <p:cNvSpPr>
                <a:spLocks noChangeArrowheads="1"/>
              </p:cNvSpPr>
              <p:nvPr/>
            </p:nvSpPr>
            <p:spPr bwMode="auto">
              <a:xfrm>
                <a:off x="272" y="3638"/>
                <a:ext cx="1800" cy="576"/>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تَشْهَدْ عَلَى قَرِيبِكَ شَهَادَةَ زُورٍ."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16).</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8" name="Rectangle 55"/>
              <p:cNvSpPr>
                <a:spLocks noChangeArrowheads="1"/>
              </p:cNvSpPr>
              <p:nvPr/>
            </p:nvSpPr>
            <p:spPr bwMode="auto">
              <a:xfrm>
                <a:off x="240" y="3638"/>
                <a:ext cx="1864" cy="576"/>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5" name="Group 56"/>
            <p:cNvGrpSpPr>
              <a:grpSpLocks/>
            </p:cNvGrpSpPr>
            <p:nvPr/>
          </p:nvGrpSpPr>
          <p:grpSpPr bwMode="auto">
            <a:xfrm>
              <a:off x="2947" y="1809"/>
              <a:ext cx="2813" cy="471"/>
              <a:chOff x="2104" y="3638"/>
              <a:chExt cx="2008" cy="576"/>
            </a:xfrm>
          </p:grpSpPr>
          <p:sp>
            <p:nvSpPr>
              <p:cNvPr id="496665" name="Rectangle 57"/>
              <p:cNvSpPr>
                <a:spLocks noChangeArrowheads="1"/>
              </p:cNvSpPr>
              <p:nvPr/>
            </p:nvSpPr>
            <p:spPr bwMode="auto">
              <a:xfrm>
                <a:off x="2136" y="3638"/>
                <a:ext cx="1944" cy="576"/>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"لَا تَكْذِبُوا بَعْضُكُمْ عَلَى بَعْضٍ، إِذْ خَلَعْتُمُ ٱلْإِنْسَانَ ٱلْعَتِيقَ مَعَ أَعْمَالِهِ."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(كو 3: 9؛ قارن مع أف 4: 25؛ 4 مرات).</a:t>
                </a:r>
              </a:p>
            </p:txBody>
          </p:sp>
          <p:sp>
            <p:nvSpPr>
              <p:cNvPr id="496666" name="Rectangle 58"/>
              <p:cNvSpPr>
                <a:spLocks noChangeArrowheads="1"/>
              </p:cNvSpPr>
              <p:nvPr/>
            </p:nvSpPr>
            <p:spPr bwMode="auto">
              <a:xfrm>
                <a:off x="2104" y="3638"/>
                <a:ext cx="2008" cy="576"/>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6" name="Group 59"/>
            <p:cNvGrpSpPr>
              <a:grpSpLocks/>
            </p:cNvGrpSpPr>
            <p:nvPr/>
          </p:nvGrpSpPr>
          <p:grpSpPr bwMode="auto">
            <a:xfrm>
              <a:off x="0" y="2280"/>
              <a:ext cx="336" cy="627"/>
              <a:chOff x="0" y="4214"/>
              <a:chExt cx="240" cy="768"/>
            </a:xfrm>
          </p:grpSpPr>
          <p:sp>
            <p:nvSpPr>
              <p:cNvPr id="496663" name="Rectangle 60"/>
              <p:cNvSpPr>
                <a:spLocks noChangeArrowheads="1"/>
              </p:cNvSpPr>
              <p:nvPr/>
            </p:nvSpPr>
            <p:spPr bwMode="auto">
              <a:xfrm>
                <a:off x="32" y="4214"/>
                <a:ext cx="176"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10</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4" name="Rectangle 61"/>
              <p:cNvSpPr>
                <a:spLocks noChangeArrowheads="1"/>
              </p:cNvSpPr>
              <p:nvPr/>
            </p:nvSpPr>
            <p:spPr bwMode="auto">
              <a:xfrm>
                <a:off x="0" y="4214"/>
                <a:ext cx="240"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7" name="Group 62"/>
            <p:cNvGrpSpPr>
              <a:grpSpLocks/>
            </p:cNvGrpSpPr>
            <p:nvPr/>
          </p:nvGrpSpPr>
          <p:grpSpPr bwMode="auto">
            <a:xfrm>
              <a:off x="336" y="2280"/>
              <a:ext cx="2611" cy="627"/>
              <a:chOff x="240" y="4214"/>
              <a:chExt cx="1864" cy="768"/>
            </a:xfrm>
          </p:grpSpPr>
          <p:sp>
            <p:nvSpPr>
              <p:cNvPr id="496661" name="Rectangle 63"/>
              <p:cNvSpPr>
                <a:spLocks noChangeArrowheads="1"/>
              </p:cNvSpPr>
              <p:nvPr/>
            </p:nvSpPr>
            <p:spPr bwMode="auto">
              <a:xfrm>
                <a:off x="272" y="4214"/>
                <a:ext cx="1800"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a:t>
                </a: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لَا تَشْتَهِ بَيْتَ قَرِيبِكَ. لَا تَشْتَهِ ٱمْرَأَةَ قَرِيبِكَ، وَلَا عَبْدَهُ، وَلَا أَمَتَهُ، وَلَا ثَوْرَهُ، وَلَا حِمَارَهُ، وَلَا شَيْئًا مِمَّا لِقَرِيبِكَ."</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(خر 20: 17).</a:t>
                </a:r>
                <a:endParaRPr kumimoji="0" lang="en-US"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sp>
            <p:nvSpPr>
              <p:cNvPr id="496662" name="Rectangle 64"/>
              <p:cNvSpPr>
                <a:spLocks noChangeArrowheads="1"/>
              </p:cNvSpPr>
              <p:nvPr/>
            </p:nvSpPr>
            <p:spPr bwMode="auto">
              <a:xfrm>
                <a:off x="240" y="4214"/>
                <a:ext cx="1864"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496658" name="Group 65"/>
            <p:cNvGrpSpPr>
              <a:grpSpLocks/>
            </p:cNvGrpSpPr>
            <p:nvPr/>
          </p:nvGrpSpPr>
          <p:grpSpPr bwMode="auto">
            <a:xfrm>
              <a:off x="2947" y="2280"/>
              <a:ext cx="2813" cy="627"/>
              <a:chOff x="2104" y="4214"/>
              <a:chExt cx="2008" cy="768"/>
            </a:xfrm>
          </p:grpSpPr>
          <p:sp>
            <p:nvSpPr>
              <p:cNvPr id="496659" name="Rectangle 66"/>
              <p:cNvSpPr>
                <a:spLocks noChangeArrowheads="1"/>
              </p:cNvSpPr>
              <p:nvPr/>
            </p:nvSpPr>
            <p:spPr bwMode="auto">
              <a:xfrm>
                <a:off x="2136" y="4214"/>
                <a:ext cx="1944" cy="768"/>
              </a:xfrm>
              <a:prstGeom prst="rect">
                <a:avLst/>
              </a:prstGeom>
              <a:noFill/>
              <a:ln w="12700"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وَقَالَ لَهُمُ: «ٱنْظُرُوا وَتَحَفَّظُوا مِنَ ٱلطَّمَعِ، فَإِنَّهُ مَتَى كَانَ لِأَحَدٍ كَثِيرٌ فَلَيْسَتْ حَيَاتُهُ مِنْ أَمْوَالِهِ»."</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(لو 12: 15؛ رو 7: 7؛ 13: 9؛ أف 5: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0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rPr>
                  <a:t> يع 4: 2؛ 2بط 2: 3، 14؛ 9 مرات).</a:t>
                </a:r>
              </a:p>
            </p:txBody>
          </p:sp>
          <p:sp>
            <p:nvSpPr>
              <p:cNvPr id="496660" name="Rectangle 67"/>
              <p:cNvSpPr>
                <a:spLocks noChangeArrowheads="1"/>
              </p:cNvSpPr>
              <p:nvPr/>
            </p:nvSpPr>
            <p:spPr bwMode="auto">
              <a:xfrm>
                <a:off x="2104" y="4214"/>
                <a:ext cx="2008" cy="768"/>
              </a:xfrm>
              <a:prstGeom prst="rect">
                <a:avLst/>
              </a:prstGeom>
              <a:noFill/>
              <a:ln w="7" cap="sq">
                <a:solidFill>
                  <a:srgbClr val="CCFF9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u="none" strike="noStrike" kern="1200" cap="none" spc="0" normalizeH="0" baseline="0" noProof="0" dirty="0">
                  <a:ln>
                    <a:noFill/>
                  </a:ln>
                  <a:solidFill>
                    <a:srgbClr val="003300"/>
                  </a:solidFill>
                  <a:effectLst/>
                  <a:uLnTx/>
                  <a:uFillTx/>
                  <a:latin typeface="Arial" panose="020B0604020202020204" pitchFamily="34" charset="0"/>
                  <a:ea typeface="ＭＳ Ｐゴシック" charset="0"/>
                  <a:cs typeface="Arial" panose="020B0604020202020204" pitchFamily="34" charset="0"/>
                </a:endParaRPr>
              </a:p>
            </p:txBody>
          </p:sp>
        </p:grpSp>
      </p:grpSp>
      <p:sp>
        <p:nvSpPr>
          <p:cNvPr id="66562" name="Rectangle 2"/>
          <p:cNvSpPr>
            <a:spLocks noGrp="1" noChangeArrowheads="1"/>
          </p:cNvSpPr>
          <p:nvPr>
            <p:ph type="title"/>
          </p:nvPr>
        </p:nvSpPr>
        <p:spPr>
          <a:xfrm>
            <a:off x="0" y="0"/>
            <a:ext cx="8229600" cy="457200"/>
          </a:xfrm>
        </p:spPr>
        <p:txBody>
          <a:bodyPr/>
          <a:lstStyle/>
          <a:p>
            <a:pPr>
              <a:defRPr/>
            </a:pPr>
            <a:r>
              <a:rPr lang="ar-JO" altLang="zh-CN" sz="4000" dirty="0">
                <a:solidFill>
                  <a:schemeClr val="accent2"/>
                </a:solidFill>
                <a:ea typeface="SimSun" charset="0"/>
                <a:cs typeface="Arial" panose="020B0604020202020204" pitchFamily="34" charset="0"/>
              </a:rPr>
              <a:t>الوصايا العشر</a:t>
            </a:r>
            <a:endParaRPr lang="en-US" sz="4000" dirty="0">
              <a:solidFill>
                <a:schemeClr val="accent2"/>
              </a:solidFill>
              <a:ea typeface="SimSun" charset="0"/>
              <a:cs typeface="Arial" panose="020B0604020202020204" pitchFamily="34" charset="0"/>
            </a:endParaRPr>
          </a:p>
        </p:txBody>
      </p:sp>
    </p:spTree>
    <p:extLst>
      <p:ext uri="{BB962C8B-B14F-4D97-AF65-F5344CB8AC3E}">
        <p14:creationId xmlns:p14="http://schemas.microsoft.com/office/powerpoint/2010/main" val="4270053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28" descr="10 commandments.jpg"/>
          <p:cNvPicPr>
            <a:picLocks noChangeAspect="1"/>
          </p:cNvPicPr>
          <p:nvPr/>
        </p:nvPicPr>
        <p:blipFill>
          <a:blip r:embed="rId3" cstate="screen">
            <a:lum bright="20000"/>
            <a:extLst>
              <a:ext uri="{28A0092B-C50C-407E-A947-70E740481C1C}">
                <a14:useLocalDpi xmlns:a14="http://schemas.microsoft.com/office/drawing/2010/main"/>
              </a:ext>
            </a:extLst>
          </a:blip>
          <a:srcRect/>
          <a:stretch>
            <a:fillRect/>
          </a:stretch>
        </p:blipFill>
        <p:spPr bwMode="auto">
          <a:xfrm>
            <a:off x="-9525" y="0"/>
            <a:ext cx="7248525" cy="6875463"/>
          </a:xfrm>
          <a:prstGeom prst="rect">
            <a:avLst/>
          </a:prstGeom>
          <a:noFill/>
          <a:ln w="9525">
            <a:noFill/>
            <a:miter lim="800000"/>
            <a:headEnd/>
            <a:tailEnd/>
          </a:ln>
        </p:spPr>
      </p:pic>
      <p:sp>
        <p:nvSpPr>
          <p:cNvPr id="824323" name="Title 1"/>
          <p:cNvSpPr>
            <a:spLocks noGrp="1"/>
          </p:cNvSpPr>
          <p:nvPr>
            <p:ph type="ctrTitle"/>
          </p:nvPr>
        </p:nvSpPr>
        <p:spPr>
          <a:xfrm>
            <a:off x="0" y="-762000"/>
            <a:ext cx="7772400" cy="685800"/>
          </a:xfrm>
        </p:spPr>
        <p:txBody>
          <a:bodyPr/>
          <a:lstStyle/>
          <a:p>
            <a:pPr algn="l"/>
            <a:r>
              <a:rPr lang="en-US" sz="4000" dirty="0">
                <a:ea typeface="ＭＳ Ｐゴシック" charset="-128"/>
                <a:cs typeface="Arial" panose="020B0604020202020204" pitchFamily="34" charset="0"/>
              </a:rPr>
              <a:t>In your small group...</a:t>
            </a:r>
          </a:p>
        </p:txBody>
      </p:sp>
      <p:sp>
        <p:nvSpPr>
          <p:cNvPr id="824324" name="Subtitle 2"/>
          <p:cNvSpPr>
            <a:spLocks noGrp="1"/>
          </p:cNvSpPr>
          <p:nvPr>
            <p:ph type="subTitle" idx="1"/>
          </p:nvPr>
        </p:nvSpPr>
        <p:spPr>
          <a:xfrm>
            <a:off x="2133600" y="685800"/>
            <a:ext cx="7010400" cy="1219200"/>
          </a:xfrm>
          <a:solidFill>
            <a:srgbClr val="000000"/>
          </a:solidFill>
        </p:spPr>
        <p:txBody>
          <a:bodyPr/>
          <a:lstStyle/>
          <a:p>
            <a:pPr algn="ctr">
              <a:buFont typeface="Wingdings" charset="2"/>
              <a:buNone/>
            </a:pPr>
            <a:r>
              <a:rPr lang="ar-JO" dirty="0">
                <a:solidFill>
                  <a:srgbClr val="FFFFFF"/>
                </a:solidFill>
                <a:ea typeface="ＭＳ Ｐゴシック" charset="-128"/>
                <a:cs typeface="Arial" panose="020B0604020202020204" pitchFamily="34" charset="0"/>
              </a:rPr>
              <a:t>ما هي الطرق التي يحاول بها المؤمنون اليوم أن يعيشوا تحت الناموس الموسوي؟</a:t>
            </a:r>
            <a:endParaRPr lang="en-US" dirty="0">
              <a:solidFill>
                <a:srgbClr val="FFFFFF"/>
              </a:solidFill>
              <a:ea typeface="ＭＳ Ｐゴシック" charset="-128"/>
              <a:cs typeface="Arial" panose="020B0604020202020204" pitchFamily="34" charset="0"/>
            </a:endParaRPr>
          </a:p>
        </p:txBody>
      </p:sp>
      <p:sp>
        <p:nvSpPr>
          <p:cNvPr id="824325" name="Text Box 6"/>
          <p:cNvSpPr txBox="1">
            <a:spLocks noChangeArrowheads="1"/>
          </p:cNvSpPr>
          <p:nvPr/>
        </p:nvSpPr>
        <p:spPr bwMode="auto">
          <a:xfrm>
            <a:off x="8229600" y="0"/>
            <a:ext cx="771365"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154أ</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sp>
        <p:nvSpPr>
          <p:cNvPr id="6" name="Subtitle 2"/>
          <p:cNvSpPr txBox="1">
            <a:spLocks/>
          </p:cNvSpPr>
          <p:nvPr/>
        </p:nvSpPr>
        <p:spPr bwMode="auto">
          <a:xfrm>
            <a:off x="395536" y="2667000"/>
            <a:ext cx="8748464" cy="2971800"/>
          </a:xfrm>
          <a:prstGeom prst="rect">
            <a:avLst/>
          </a:prstGeom>
          <a:noFill/>
          <a:ln w="9525">
            <a:noFill/>
            <a:miter lim="800000"/>
            <a:headEnd/>
            <a:tailEnd/>
          </a:ln>
        </p:spPr>
        <p:txBody>
          <a:bodyPr>
            <a:prstTxWarp prst="textNoShape">
              <a:avLst/>
            </a:prstTxWarp>
          </a:bodyPr>
          <a:lstStyle/>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rPr>
              <a:t>حفظ السبت</a:t>
            </a:r>
            <a:endParaRPr kumimoji="0" lang="en-US"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rPr>
              <a:t>قوانين الطعام</a:t>
            </a:r>
            <a:endParaRPr kumimoji="0" lang="en-US"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rPr>
              <a:t>العشور</a:t>
            </a:r>
            <a:endParaRPr kumimoji="0" lang="en-US"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rPr>
              <a:t>عدم التقاضي لمصالح المسيحيين</a:t>
            </a:r>
            <a:endParaRPr kumimoji="0" lang="en-US"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endParaRPr>
          </a:p>
          <a:p>
            <a:pPr marL="274638" marR="0" lvl="0" indent="-274638" algn="r" defTabSz="914400" rtl="1" eaLnBrk="1" fontAlgn="base" latinLnBrk="0" hangingPunct="1">
              <a:lnSpc>
                <a:spcPct val="100000"/>
              </a:lnSpc>
              <a:spcBef>
                <a:spcPct val="0"/>
              </a:spcBef>
              <a:spcAft>
                <a:spcPct val="0"/>
              </a:spcAft>
              <a:buClrTx/>
              <a:buSzTx/>
              <a:buFont typeface="Arial" charset="0"/>
              <a:buChar char="•"/>
              <a:tabLst/>
              <a:defRPr/>
            </a:pPr>
            <a:r>
              <a:rPr kumimoji="0" lang="ar-JO" sz="4000" b="1" u="none" strike="noStrike" kern="1200" cap="none" spc="0" normalizeH="0" baseline="0" noProof="0" dirty="0">
                <a:ln>
                  <a:noFill/>
                </a:ln>
                <a:solidFill>
                  <a:srgbClr val="000000"/>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rPr>
              <a:t>الختان</a:t>
            </a:r>
            <a:endParaRPr kumimoji="1" lang="en-US" sz="4000" b="1" u="none" strike="noStrike" kern="1200" cap="none" spc="0" normalizeH="0" baseline="0" noProof="0" dirty="0">
              <a:ln>
                <a:noFill/>
              </a:ln>
              <a:solidFill>
                <a:srgbClr val="FFFFFF"/>
              </a:solidFill>
              <a:effectLst>
                <a:glow rad="254000">
                  <a:srgbClr val="FFFFFF">
                    <a:alpha val="68000"/>
                  </a:srgbClr>
                </a:glow>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541089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Title 1"/>
          <p:cNvSpPr>
            <a:spLocks noGrp="1"/>
          </p:cNvSpPr>
          <p:nvPr>
            <p:ph type="ctrTitle"/>
          </p:nvPr>
        </p:nvSpPr>
        <p:spPr>
          <a:xfrm>
            <a:off x="5105400" y="0"/>
            <a:ext cx="4038600" cy="1600200"/>
          </a:xfrm>
          <a:solidFill>
            <a:srgbClr val="313131"/>
          </a:solidFill>
        </p:spPr>
        <p:txBody>
          <a:bodyPr/>
          <a:lstStyle/>
          <a:p>
            <a:pPr algn="ctr"/>
            <a:r>
              <a:rPr lang="ar-JO" dirty="0">
                <a:solidFill>
                  <a:srgbClr val="FFFFFF"/>
                </a:solidFill>
                <a:ea typeface="ＭＳ Ｐゴシック" charset="-128"/>
                <a:cs typeface="Arial" panose="020B0604020202020204" pitchFamily="34" charset="0"/>
              </a:rPr>
              <a:t>المصعد يوم السبت في الجليل</a:t>
            </a:r>
            <a:endParaRPr lang="en-US" dirty="0">
              <a:solidFill>
                <a:srgbClr val="FFFFFF"/>
              </a:solidFill>
              <a:ea typeface="ＭＳ Ｐゴシック" charset="-128"/>
              <a:cs typeface="Arial" panose="020B0604020202020204" pitchFamily="34" charset="0"/>
            </a:endParaRPr>
          </a:p>
        </p:txBody>
      </p:sp>
      <p:pic>
        <p:nvPicPr>
          <p:cNvPr id="825347" name="Picture 3" descr="10 Sabbath Elevato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5181600" cy="6908800"/>
          </a:xfrm>
          <a:prstGeom prst="rect">
            <a:avLst/>
          </a:prstGeom>
          <a:noFill/>
          <a:ln w="9525">
            <a:noFill/>
            <a:miter lim="800000"/>
            <a:headEnd/>
            <a:tailEnd/>
          </a:ln>
        </p:spPr>
      </p:pic>
      <p:sp>
        <p:nvSpPr>
          <p:cNvPr id="5" name="Subtitle 2"/>
          <p:cNvSpPr txBox="1">
            <a:spLocks/>
          </p:cNvSpPr>
          <p:nvPr/>
        </p:nvSpPr>
        <p:spPr bwMode="auto">
          <a:xfrm>
            <a:off x="5410200" y="1600200"/>
            <a:ext cx="3505200" cy="5257800"/>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20000"/>
              </a:spcBef>
              <a:spcAft>
                <a:spcPct val="0"/>
              </a:spcAft>
              <a:buClr>
                <a:srgbClr val="126CBB"/>
              </a:buClr>
              <a:buSzTx/>
              <a:buFont typeface="Wingdings" pitchFamily="-112" charset="2"/>
              <a:buNone/>
              <a:tabLst/>
              <a:defRPr/>
            </a:pPr>
            <a:r>
              <a:rPr kumimoji="1" lang="ar-JO" sz="3200" b="1"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rPr>
              <a:t>وصلنا إلى الفندق في يوم السبت، ولن يتوقف المصعد في الطابق الذي نقيم فيه، بدلاً من ذلك فقد حملنا حقائبنا طابقين احتفالاً بيوم الراحة .</a:t>
            </a:r>
            <a:endParaRPr kumimoji="1" lang="en-US" sz="3200" b="1"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112" charset="-128"/>
              <a:cs typeface="Arial" panose="020B0604020202020204" pitchFamily="34" charset="0"/>
            </a:endParaRPr>
          </a:p>
        </p:txBody>
      </p:sp>
    </p:spTree>
    <p:extLst>
      <p:ext uri="{BB962C8B-B14F-4D97-AF65-F5344CB8AC3E}">
        <p14:creationId xmlns:p14="http://schemas.microsoft.com/office/powerpoint/2010/main" val="55496670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p:nvPr>
        </p:nvSpPr>
        <p:spPr>
          <a:xfrm>
            <a:off x="914400" y="609600"/>
            <a:ext cx="7772400" cy="1143000"/>
          </a:xfrm>
        </p:spPr>
        <p:txBody>
          <a:bodyPr/>
          <a:lstStyle/>
          <a:p>
            <a:pPr algn="ctr" eaLnBrk="1" hangingPunct="1"/>
            <a:r>
              <a:rPr kumimoji="0" lang="ar-JO" dirty="0">
                <a:ea typeface="ＭＳ Ｐゴシック" charset="-128"/>
                <a:cs typeface="Arial" panose="020B0604020202020204" pitchFamily="34" charset="0"/>
              </a:rPr>
              <a:t>الإنتصار في الحياة المسيحية</a:t>
            </a:r>
            <a:endParaRPr kumimoji="0" lang="en-US" dirty="0">
              <a:ea typeface="ＭＳ Ｐゴシック" charset="-128"/>
              <a:cs typeface="Arial" panose="020B0604020202020204" pitchFamily="34" charset="0"/>
            </a:endParaRPr>
          </a:p>
        </p:txBody>
      </p:sp>
      <p:sp>
        <p:nvSpPr>
          <p:cNvPr id="827395" name="Text Box 4"/>
          <p:cNvSpPr txBox="1">
            <a:spLocks noChangeArrowheads="1"/>
          </p:cNvSpPr>
          <p:nvPr/>
        </p:nvSpPr>
        <p:spPr bwMode="auto">
          <a:xfrm>
            <a:off x="1524000" y="6172200"/>
            <a:ext cx="7467600" cy="646331"/>
          </a:xfrm>
          <a:prstGeom prst="rect">
            <a:avLst/>
          </a:prstGeom>
          <a:noFill/>
          <a:ln w="9525">
            <a:noFill/>
            <a:miter lim="800000"/>
            <a:headEnd/>
            <a:tailEnd/>
          </a:ln>
        </p:spPr>
        <p:txBody>
          <a:bodyPr>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altLang="ja-JP"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بولس ورسائله : حياة وتعليم بولس</a:t>
            </a:r>
            <a:r>
              <a:rPr kumimoji="0" lang="en-US" altLang="ja-JP"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ar-JO"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مسح العهد الجديد ( دليل دراسة مودي الإلكتروني ) ص 7 </a:t>
            </a:r>
            <a:endParaRPr kumimoji="0" lang="en-US" sz="18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sp>
        <p:nvSpPr>
          <p:cNvPr id="827396" name="Text Box 6"/>
          <p:cNvSpPr txBox="1">
            <a:spLocks noChangeArrowheads="1"/>
          </p:cNvSpPr>
          <p:nvPr/>
        </p:nvSpPr>
        <p:spPr bwMode="auto">
          <a:xfrm>
            <a:off x="8229600" y="0"/>
            <a:ext cx="771365" cy="461665"/>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154أ</a:t>
            </a: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sp>
        <p:nvSpPr>
          <p:cNvPr id="827397" name="Rectangle 7"/>
          <p:cNvSpPr>
            <a:spLocks noChangeArrowheads="1"/>
          </p:cNvSpPr>
          <p:nvPr/>
        </p:nvSpPr>
        <p:spPr bwMode="auto">
          <a:xfrm>
            <a:off x="304800" y="1981200"/>
            <a:ext cx="8458200" cy="3276600"/>
          </a:xfrm>
          <a:prstGeom prst="rect">
            <a:avLst/>
          </a:prstGeom>
          <a:noFill/>
          <a:ln w="9525">
            <a:noFill/>
            <a:miter lim="800000"/>
            <a:headEnd/>
            <a:tailEnd/>
          </a:ln>
        </p:spPr>
        <p:txBody>
          <a:bodyPr>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126CBB"/>
              </a:buClr>
              <a:buSzTx/>
              <a:buFontTx/>
              <a:buNone/>
              <a:tabLst/>
              <a:defRPr/>
            </a:pPr>
            <a:r>
              <a:rPr kumimoji="0" lang="ar-JO" sz="3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لا ينظر بولس إلى الحياة المسيحية على أنها انتصار بمعزل عن أي صراع أو كصراع بعيدًا عن أي انتصار. وبدلاً من ذلك فهو يرى الحياة المسيحية على أنها حياة انتصار وسط الصراع .</a:t>
            </a:r>
            <a:endParaRPr kumimoji="0" lang="en-US" sz="3200" b="1"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4846873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8418" name="Picture 2" descr="Peter's Denial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0"/>
            <a:ext cx="9139237" cy="6858000"/>
          </a:xfrm>
          <a:prstGeom prst="rect">
            <a:avLst/>
          </a:prstGeom>
          <a:noFill/>
          <a:ln w="9525">
            <a:noFill/>
            <a:miter lim="800000"/>
            <a:headEnd/>
            <a:tailEnd/>
          </a:ln>
        </p:spPr>
      </p:pic>
      <p:sp>
        <p:nvSpPr>
          <p:cNvPr id="374787" name="Rectangle 3"/>
          <p:cNvSpPr>
            <a:spLocks noGrp="1" noChangeArrowheads="1"/>
          </p:cNvSpPr>
          <p:nvPr>
            <p:ph type="title"/>
          </p:nvPr>
        </p:nvSpPr>
        <p:spPr/>
        <p:txBody>
          <a:bodyPr/>
          <a:lstStyle/>
          <a:p>
            <a:pPr eaLnBrk="1" hangingPunct="1">
              <a:defRPr/>
            </a:pPr>
            <a:br>
              <a:rPr lang="en-US" sz="4000" b="1" dirty="0">
                <a:latin typeface="Arial" panose="020B0604020202020204" pitchFamily="34" charset="0"/>
                <a:ea typeface="ＭＳ Ｐゴシック" charset="-128"/>
                <a:cs typeface="Arial" panose="020B0604020202020204" pitchFamily="34" charset="0"/>
              </a:rPr>
            </a:br>
            <a:r>
              <a:rPr lang="ar-JO" sz="4000" b="1" dirty="0">
                <a:latin typeface="Arial" panose="020B0604020202020204" pitchFamily="34" charset="0"/>
                <a:ea typeface="ＭＳ Ｐゴシック" charset="-128"/>
                <a:cs typeface="Arial" panose="020B0604020202020204" pitchFamily="34" charset="0"/>
              </a:rPr>
              <a:t>يظهر بطرس الصراع </a:t>
            </a:r>
            <a:br>
              <a:rPr lang="ar-JO" sz="4000" b="1" dirty="0">
                <a:latin typeface="Arial" panose="020B0604020202020204" pitchFamily="34" charset="0"/>
                <a:ea typeface="ＭＳ Ｐゴシック" charset="-128"/>
                <a:cs typeface="Arial" panose="020B0604020202020204" pitchFamily="34" charset="0"/>
              </a:rPr>
            </a:br>
            <a:r>
              <a:rPr lang="ar-JO" sz="4000" b="1" dirty="0">
                <a:latin typeface="Arial" panose="020B0604020202020204" pitchFamily="34" charset="0"/>
                <a:ea typeface="ＭＳ Ｐゴシック" charset="-128"/>
                <a:cs typeface="Arial" panose="020B0604020202020204" pitchFamily="34" charset="0"/>
              </a:rPr>
              <a:t>بين الجسد والروح</a:t>
            </a:r>
            <a:endParaRPr lang="en-US" sz="4000" b="1" dirty="0">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224737065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Text Box 7"/>
          <p:cNvSpPr txBox="1">
            <a:spLocks noChangeArrowheads="1"/>
          </p:cNvSpPr>
          <p:nvPr/>
        </p:nvSpPr>
        <p:spPr bwMode="auto">
          <a:xfrm>
            <a:off x="76200" y="2038350"/>
            <a:ext cx="4495800" cy="487363"/>
          </a:xfrm>
          <a:prstGeom prst="rect">
            <a:avLst/>
          </a:prstGeom>
          <a:solidFill>
            <a:srgbClr val="FCFCC6"/>
          </a:solid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حجج ما قبل الإيمان</a:t>
            </a: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830467" name="Text Box 8"/>
          <p:cNvSpPr txBox="1">
            <a:spLocks noChangeArrowheads="1"/>
          </p:cNvSpPr>
          <p:nvPr/>
        </p:nvSpPr>
        <p:spPr bwMode="auto">
          <a:xfrm>
            <a:off x="4800600" y="2038350"/>
            <a:ext cx="4343400" cy="487363"/>
          </a:xfrm>
          <a:prstGeom prst="rect">
            <a:avLst/>
          </a:prstGeom>
          <a:solidFill>
            <a:srgbClr val="FCC6DD"/>
          </a:solidFill>
          <a:ln w="9525">
            <a:noFill/>
            <a:miter lim="800000"/>
            <a:headEnd/>
            <a:tailEnd/>
          </a:ln>
        </p:spPr>
        <p:txBody>
          <a:bodyPr>
            <a:prstTxWarp prst="textNoShape">
              <a:avLst/>
            </a:prstTxWarp>
            <a:spAutoFit/>
          </a:body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ar-JO" sz="2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حجج ما بعد الإيمان</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830468" name="Rectangle 2"/>
          <p:cNvSpPr>
            <a:spLocks noGrp="1" noChangeArrowheads="1"/>
          </p:cNvSpPr>
          <p:nvPr>
            <p:ph type="title"/>
          </p:nvPr>
        </p:nvSpPr>
        <p:spPr>
          <a:xfrm>
            <a:off x="152400" y="685800"/>
            <a:ext cx="8610600" cy="1143000"/>
          </a:xfrm>
        </p:spPr>
        <p:txBody>
          <a:bodyPr/>
          <a:lstStyle/>
          <a:p>
            <a:pPr algn="ctr" eaLnBrk="1" hangingPunct="1"/>
            <a:r>
              <a:rPr lang="ar-JO" sz="3600" b="1" i="1" dirty="0">
                <a:solidFill>
                  <a:srgbClr val="002914"/>
                </a:solidFill>
                <a:ea typeface="Times New Roman" charset="0"/>
                <a:cs typeface="Times New Roman" charset="0"/>
              </a:rPr>
              <a:t>وجهتي نظر حول الصراع مع الخطية</a:t>
            </a:r>
            <a:br>
              <a:rPr lang="en-US" sz="3600" b="1" i="1" dirty="0">
                <a:solidFill>
                  <a:srgbClr val="002914"/>
                </a:solidFill>
                <a:ea typeface="Times New Roman" charset="0"/>
                <a:cs typeface="Times New Roman" charset="0"/>
              </a:rPr>
            </a:br>
            <a:r>
              <a:rPr lang="ar-JO" sz="3600" b="1" i="1" dirty="0">
                <a:solidFill>
                  <a:srgbClr val="002914"/>
                </a:solidFill>
                <a:ea typeface="Times New Roman" charset="0"/>
                <a:cs typeface="Times New Roman" charset="0"/>
              </a:rPr>
              <a:t>رو 7: 7-25</a:t>
            </a:r>
            <a:endParaRPr lang="en-US" sz="3600" b="1" i="1" dirty="0">
              <a:solidFill>
                <a:srgbClr val="002914"/>
              </a:solidFill>
              <a:ea typeface="Times New Roman" charset="0"/>
              <a:cs typeface="Times New Roman" charset="0"/>
            </a:endParaRPr>
          </a:p>
        </p:txBody>
      </p:sp>
      <p:pic>
        <p:nvPicPr>
          <p:cNvPr id="830469" name="Picture 5" descr="ag00223_"/>
          <p:cNvPicPr>
            <a:picLocks noChangeAspect="1" noChangeArrowheads="1" noCrop="1"/>
          </p:cNvPicPr>
          <p:nvPr/>
        </p:nvPicPr>
        <p:blipFill>
          <a:blip r:embed="rId5">
            <a:extLst>
              <a:ext uri="{28A0092B-C50C-407E-A947-70E740481C1C}">
                <a14:useLocalDpi xmlns:a14="http://schemas.microsoft.com/office/drawing/2010/main"/>
              </a:ext>
            </a:extLst>
          </a:blip>
          <a:srcRect/>
          <a:stretch>
            <a:fillRect/>
          </a:stretch>
        </p:blipFill>
        <p:spPr bwMode="auto">
          <a:xfrm>
            <a:off x="6324600" y="914400"/>
            <a:ext cx="1908175" cy="1131888"/>
          </a:xfrm>
          <a:prstGeom prst="rect">
            <a:avLst/>
          </a:prstGeom>
          <a:noFill/>
          <a:ln w="9525">
            <a:noFill/>
            <a:miter lim="800000"/>
            <a:headEnd/>
            <a:tailEnd/>
          </a:ln>
        </p:spPr>
      </p:pic>
      <p:pic>
        <p:nvPicPr>
          <p:cNvPr id="43014" name="MacOS">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srcRect/>
          <a:stretch>
            <a:fillRect/>
          </a:stretch>
        </p:blipFill>
        <p:spPr bwMode="auto">
          <a:xfrm>
            <a:off x="304800" y="6248400"/>
            <a:ext cx="304800" cy="304800"/>
          </a:xfrm>
          <a:prstGeom prst="rect">
            <a:avLst/>
          </a:prstGeom>
          <a:noFill/>
          <a:ln w="9525">
            <a:noFill/>
            <a:miter lim="800000"/>
            <a:headEnd/>
            <a:tailEnd/>
          </a:ln>
        </p:spPr>
      </p:pic>
      <p:sp>
        <p:nvSpPr>
          <p:cNvPr id="43017" name="Text Box 9"/>
          <p:cNvSpPr txBox="1">
            <a:spLocks noChangeArrowheads="1"/>
          </p:cNvSpPr>
          <p:nvPr/>
        </p:nvSpPr>
        <p:spPr bwMode="auto">
          <a:xfrm>
            <a:off x="9262533" y="-4763"/>
            <a:ext cx="904415" cy="461665"/>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154ب</a:t>
            </a:r>
            <a:endParaRPr kumimoji="0" lang="en-US" sz="2400" b="1" i="0" u="none" strike="noStrike" kern="1200" cap="none" spc="0" normalizeH="0" baseline="0" noProof="0" dirty="0">
              <a:ln>
                <a:noFill/>
              </a:ln>
              <a:solidFill>
                <a:srgbClr val="333333"/>
              </a:solidFill>
              <a:effectLst/>
              <a:uLnTx/>
              <a:uFillTx/>
              <a:latin typeface="Arial" panose="020B0604020202020204" pitchFamily="34" charset="0"/>
              <a:ea typeface="Arial" charset="0"/>
              <a:cs typeface="Arial" panose="020B0604020202020204" pitchFamily="34" charset="0"/>
            </a:endParaRPr>
          </a:p>
        </p:txBody>
      </p:sp>
      <p:sp>
        <p:nvSpPr>
          <p:cNvPr id="43018" name="Rectangle 10"/>
          <p:cNvSpPr>
            <a:spLocks noChangeArrowheads="1"/>
          </p:cNvSpPr>
          <p:nvPr/>
        </p:nvSpPr>
        <p:spPr bwMode="auto">
          <a:xfrm>
            <a:off x="0" y="2590800"/>
            <a:ext cx="4724400" cy="4110037"/>
          </a:xfrm>
          <a:prstGeom prst="rect">
            <a:avLst/>
          </a:prstGeom>
          <a:solidFill>
            <a:schemeClr val="accent1"/>
          </a:solidFill>
          <a:ln w="9525">
            <a:noFill/>
            <a:miter lim="800000"/>
            <a:headEnd/>
            <a:tailEnd/>
          </a:ln>
        </p:spPr>
        <p:txBody>
          <a:bodyPr>
            <a:prstTxWarp prst="textNoShape">
              <a:avLst/>
            </a:prstTxWarp>
          </a:bodyPr>
          <a:lstStyle/>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 كيف يمكن لمؤمن أن يقول أنا عبد للخطية (7: 14)</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533400" marR="0" lvl="0" indent="-53340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هذا عكس حالة المؤمن التي يصفها بولس في:</a:t>
            </a:r>
            <a:endParaRPr kumimoji="0"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 نحن الذين متنا عن الخطية كيف نعيش بعد </a:t>
            </a: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فيها ؟ (6: 2) </a:t>
            </a:r>
            <a:endParaRPr kumimoji="0"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 كي لا نعود نستعبد أيضاً للخطية (6: 6)</a:t>
            </a:r>
            <a:endParaRPr kumimoji="0" lang="en-US"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2. أن نكون في الجسد / في الطبيعة الساقطة لا يعني رغبة جسدية بل أسلوب حياة (7: 5)</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3. هيكل الحجة</a:t>
            </a: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- 7: 7-25 تفسر 7: 5 (ما قبل الإيمان)</a:t>
            </a:r>
          </a:p>
          <a:p>
            <a:pPr marL="457200" marR="0" lvl="1"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- 8: 1-17 تفسر 7: 6 (ما بعد الإيمان)</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43020" name="Rectangle 12"/>
          <p:cNvSpPr>
            <a:spLocks noChangeArrowheads="1"/>
          </p:cNvSpPr>
          <p:nvPr/>
        </p:nvSpPr>
        <p:spPr bwMode="auto">
          <a:xfrm>
            <a:off x="4953000" y="2590800"/>
            <a:ext cx="4191000" cy="4191000"/>
          </a:xfrm>
          <a:prstGeom prst="rect">
            <a:avLst/>
          </a:prstGeom>
          <a:solidFill>
            <a:srgbClr val="FCFCC6"/>
          </a:solidFill>
          <a:ln w="9525">
            <a:noFill/>
            <a:miter lim="800000"/>
            <a:headEnd/>
            <a:tailEnd/>
          </a:ln>
        </p:spPr>
        <p:txBody>
          <a:bodyPr>
            <a:prstTxWarp prst="textNoShape">
              <a:avLst/>
            </a:prstTxWarp>
          </a:bodyPr>
          <a:lstStyle/>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altLang="ja-JP"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 المؤمنون يخطئون أيضًا إذ يقول بولس: إذا لا تملكن الخطية في جسدكم المائت لكي تطيعوها في شهواته (6: 12)</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rPr>
              <a:t>2</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يصف بولس حالة حياته قبل الإيمان كإنسان حر من الصراع (غل 1: 14 وفي 3: 5-6)</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rPr>
              <a:t>3</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استخدام ضمير المضارع (7: 14-25) لوصف الصراع الحالي</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rPr>
              <a:t>4</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الإصحاحات 6-8 تصف التقديس (سياق ما بعد الإيمان)</a:t>
            </a:r>
            <a:endParaRPr kumimoji="0" lang="en-US"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Narrow" charset="0"/>
                <a:ea typeface="ＭＳ Ｐゴシック" charset="-128"/>
                <a:cs typeface="ＭＳ Ｐゴシック" charset="-128"/>
              </a:rPr>
              <a:t>5</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الحقيقة: يستمر المسيحيون في الصراع مع الخطية</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r" defTabSz="914400" rtl="0" eaLnBrk="1" fontAlgn="base" latinLnBrk="0" hangingPunct="1">
              <a:lnSpc>
                <a:spcPct val="80000"/>
              </a:lnSpc>
              <a:spcBef>
                <a:spcPct val="20000"/>
              </a:spcBef>
              <a:spcAft>
                <a:spcPct val="0"/>
              </a:spcAft>
              <a:buClrTx/>
              <a:buSzTx/>
              <a:buFontTx/>
              <a:buNone/>
              <a:tabLst/>
              <a:defRPr/>
            </a:pPr>
            <a:r>
              <a:rPr kumimoji="0" lang="ar-SA"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6. لا يمكن للغير المسيحيين أن يكون لهم طبيعة خاطئين ويكون عبيدًا لناموس الله في وقت واحد (7: 25)</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985841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0-#ppt_w/2"/>
                                          </p:val>
                                        </p:tav>
                                        <p:tav tm="100000">
                                          <p:val>
                                            <p:strVal val="#ppt_x"/>
                                          </p:val>
                                        </p:tav>
                                      </p:tavLst>
                                    </p:anim>
                                    <p:anim calcmode="lin" valueType="num">
                                      <p:cBhvr additive="base">
                                        <p:cTn id="8" dur="500" fill="hold"/>
                                        <p:tgtEl>
                                          <p:spTgt spid="430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1" fill="hold"/>
                                        <p:tgtEl>
                                          <p:spTgt spid="43014"/>
                                        </p:tgtEl>
                                      </p:cBhvr>
                                    </p:cmd>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301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3018">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43018">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43018">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499"/>
                                          </p:stCondLst>
                                        </p:cTn>
                                        <p:tgtEl>
                                          <p:spTgt spid="43018">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3018">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43018">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43018">
                                            <p:txEl>
                                              <p:pRg st="7" end="7"/>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499"/>
                                          </p:stCondLst>
                                        </p:cTn>
                                        <p:tgtEl>
                                          <p:spTgt spid="43018">
                                            <p:txEl>
                                              <p:pRg st="8" end="8"/>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43020">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43020">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43020">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43020">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43020">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499"/>
                                          </p:stCondLst>
                                        </p:cTn>
                                        <p:tgtEl>
                                          <p:spTgt spid="430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7">
                <p:cTn id="62" fill="hold" display="0">
                  <p:stCondLst>
                    <p:cond delay="indefinite"/>
                  </p:stCondLst>
                  <p:endCondLst>
                    <p:cond evt="onPrev" delay="0">
                      <p:tgtEl>
                        <p:sldTgt/>
                      </p:tgtEl>
                    </p:cond>
                    <p:cond evt="onStopAudio" delay="0">
                      <p:tgtEl>
                        <p:sldTgt/>
                      </p:tgtEl>
                    </p:cond>
                  </p:endCondLst>
                </p:cTn>
                <p:tgtEl>
                  <p:spTgt spid="43014"/>
                </p:tgtEl>
              </p:cMediaNode>
            </p:audio>
          </p:childTnLst>
        </p:cTn>
      </p:par>
    </p:tnLst>
    <p:bldLst>
      <p:bldP spid="43018" grpId="0" uiExpand="1" build="p" autoUpdateAnimBg="0"/>
      <p:bldP spid="43020"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2"/>
          <p:cNvSpPr>
            <a:spLocks noGrp="1" noChangeArrowheads="1"/>
          </p:cNvSpPr>
          <p:nvPr>
            <p:ph type="ctrTitle"/>
          </p:nvPr>
        </p:nvSpPr>
        <p:spPr>
          <a:xfrm>
            <a:off x="539750" y="1"/>
            <a:ext cx="7777163" cy="585864"/>
          </a:xfrm>
          <a:solidFill>
            <a:srgbClr val="000090"/>
          </a:solidFill>
        </p:spPr>
        <p:txBody>
          <a:bodyPr/>
          <a:lstStyle/>
          <a:p>
            <a:pPr eaLnBrk="1" hangingPunct="1"/>
            <a:r>
              <a:rPr kumimoji="1" lang="ar-JO" altLang="zh-CN" sz="2400" dirty="0">
                <a:solidFill>
                  <a:schemeClr val="bg1"/>
                </a:solidFill>
                <a:cs typeface="Arial" panose="020B0604020202020204" pitchFamily="34" charset="0"/>
              </a:rPr>
              <a:t>الأهمية الأخروية للسبت</a:t>
            </a:r>
            <a:endParaRPr kumimoji="1" lang="en-US" altLang="zh-CN" sz="2400" dirty="0">
              <a:solidFill>
                <a:schemeClr val="bg1"/>
              </a:solidFill>
              <a:cs typeface="Arial" panose="020B0604020202020204" pitchFamily="34" charset="0"/>
            </a:endParaRPr>
          </a:p>
        </p:txBody>
      </p:sp>
      <p:sp>
        <p:nvSpPr>
          <p:cNvPr id="214020" name="Text Box 5"/>
          <p:cNvSpPr txBox="1">
            <a:spLocks noChangeArrowheads="1"/>
          </p:cNvSpPr>
          <p:nvPr/>
        </p:nvSpPr>
        <p:spPr bwMode="auto">
          <a:xfrm>
            <a:off x="8386019" y="-27384"/>
            <a:ext cx="70403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529</a:t>
            </a:r>
            <a:endParaRPr kumimoji="0" lang="en-US" sz="2400" b="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2" name="TextBox 1"/>
          <p:cNvSpPr txBox="1"/>
          <p:nvPr/>
        </p:nvSpPr>
        <p:spPr>
          <a:xfrm>
            <a:off x="-36512" y="1586753"/>
            <a:ext cx="750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الأزل</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p:cNvSpPr txBox="1"/>
          <p:nvPr/>
        </p:nvSpPr>
        <p:spPr>
          <a:xfrm>
            <a:off x="8456030" y="1577789"/>
            <a:ext cx="79649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05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الأبدية</a:t>
            </a:r>
            <a:endParaRPr kumimoji="0" lang="en-SG" sz="105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 name="Rectangle 3"/>
          <p:cNvSpPr/>
          <p:nvPr/>
        </p:nvSpPr>
        <p:spPr bwMode="auto">
          <a:xfrm>
            <a:off x="1196788" y="1479176"/>
            <a:ext cx="59167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 name="TextBox 2"/>
          <p:cNvSpPr txBox="1"/>
          <p:nvPr/>
        </p:nvSpPr>
        <p:spPr>
          <a:xfrm>
            <a:off x="1133712" y="1365186"/>
            <a:ext cx="753036"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ما قبل السقوط</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Box 6"/>
          <p:cNvSpPr txBox="1"/>
          <p:nvPr/>
        </p:nvSpPr>
        <p:spPr>
          <a:xfrm>
            <a:off x="5939139" y="1365186"/>
            <a:ext cx="10180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الضيقة</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7"/>
          <p:cNvSpPr/>
          <p:nvPr/>
        </p:nvSpPr>
        <p:spPr bwMode="auto">
          <a:xfrm>
            <a:off x="2191871" y="1492623"/>
            <a:ext cx="90095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p:cNvSpPr txBox="1"/>
          <p:nvPr/>
        </p:nvSpPr>
        <p:spPr>
          <a:xfrm>
            <a:off x="2048112" y="1365186"/>
            <a:ext cx="12640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ما قبل موسى</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2" name="TextBox 11"/>
          <p:cNvSpPr txBox="1"/>
          <p:nvPr/>
        </p:nvSpPr>
        <p:spPr>
          <a:xfrm>
            <a:off x="3545213" y="1365186"/>
            <a:ext cx="10443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الموسوي</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 name="Rectangle 9"/>
          <p:cNvSpPr/>
          <p:nvPr/>
        </p:nvSpPr>
        <p:spPr bwMode="auto">
          <a:xfrm>
            <a:off x="7247965" y="1358153"/>
            <a:ext cx="954741" cy="307777"/>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Box 8"/>
          <p:cNvSpPr txBox="1"/>
          <p:nvPr/>
        </p:nvSpPr>
        <p:spPr>
          <a:xfrm>
            <a:off x="7034834" y="1268760"/>
            <a:ext cx="135894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المملكة الألفية</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bwMode="auto">
          <a:xfrm>
            <a:off x="4908176" y="1479176"/>
            <a:ext cx="672353" cy="147918"/>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4804760" y="1365186"/>
            <a:ext cx="9457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الكنيسة</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 name="TextBox 13"/>
          <p:cNvSpPr txBox="1"/>
          <p:nvPr/>
        </p:nvSpPr>
        <p:spPr>
          <a:xfrm>
            <a:off x="35496" y="2622176"/>
            <a:ext cx="73958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الله</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p:cNvSpPr txBox="1"/>
          <p:nvPr/>
        </p:nvSpPr>
        <p:spPr>
          <a:xfrm>
            <a:off x="35496" y="3327375"/>
            <a:ext cx="640976" cy="276999"/>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u="none" strike="noStrike" kern="1200" cap="none" spc="0" normalizeH="0" baseline="0" noProof="0" dirty="0">
                <a:ln>
                  <a:noFill/>
                </a:ln>
                <a:solidFill>
                  <a:srgbClr val="000000"/>
                </a:solidFill>
                <a:effectLst/>
                <a:uLnTx/>
                <a:uFillTx/>
                <a:ea typeface="ＭＳ Ｐゴシック" charset="0"/>
              </a:rPr>
              <a:t>راحة الله</a:t>
            </a:r>
            <a:endParaRPr kumimoji="0" lang="en-SG" sz="1200" u="none" strike="noStrike" kern="1200" cap="none" spc="0" normalizeH="0" baseline="0" noProof="0" dirty="0">
              <a:ln>
                <a:noFill/>
              </a:ln>
              <a:solidFill>
                <a:srgbClr val="000000"/>
              </a:solidFill>
              <a:effectLst/>
              <a:uLnTx/>
              <a:uFillTx/>
              <a:ea typeface="ＭＳ Ｐゴシック" charset="0"/>
            </a:endParaRPr>
          </a:p>
        </p:txBody>
      </p:sp>
      <p:sp>
        <p:nvSpPr>
          <p:cNvPr id="19" name="TextBox 18"/>
          <p:cNvSpPr txBox="1"/>
          <p:nvPr/>
        </p:nvSpPr>
        <p:spPr>
          <a:xfrm>
            <a:off x="35496" y="4105829"/>
            <a:ext cx="829235" cy="461665"/>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u="none" strike="noStrike" kern="1200" cap="none" spc="0" normalizeH="0" baseline="0" noProof="0" dirty="0">
                <a:ln>
                  <a:noFill/>
                </a:ln>
                <a:solidFill>
                  <a:srgbClr val="000000"/>
                </a:solidFill>
                <a:effectLst/>
                <a:uLnTx/>
                <a:uFillTx/>
                <a:ea typeface="ＭＳ Ｐゴシック" charset="0"/>
              </a:rPr>
              <a:t>راحة إسرائيل</a:t>
            </a:r>
            <a:endParaRPr kumimoji="0" lang="en-SG" sz="1200" u="none" strike="noStrike" kern="1200" cap="none" spc="0" normalizeH="0" baseline="0" noProof="0" dirty="0">
              <a:ln>
                <a:noFill/>
              </a:ln>
              <a:solidFill>
                <a:srgbClr val="000000"/>
              </a:solidFill>
              <a:effectLst/>
              <a:uLnTx/>
              <a:uFillTx/>
              <a:ea typeface="ＭＳ Ｐゴシック" charset="0"/>
            </a:endParaRPr>
          </a:p>
        </p:txBody>
      </p:sp>
      <p:sp>
        <p:nvSpPr>
          <p:cNvPr id="20" name="TextBox 19"/>
          <p:cNvSpPr txBox="1"/>
          <p:nvPr/>
        </p:nvSpPr>
        <p:spPr>
          <a:xfrm>
            <a:off x="35496" y="5087506"/>
            <a:ext cx="829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تاريخ إسرائيل الوطني</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 name="Rectangle 15"/>
          <p:cNvSpPr/>
          <p:nvPr/>
        </p:nvSpPr>
        <p:spPr bwMode="auto">
          <a:xfrm>
            <a:off x="797860" y="1813380"/>
            <a:ext cx="7454177" cy="16183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 name="Rectangle 20"/>
          <p:cNvSpPr/>
          <p:nvPr/>
        </p:nvSpPr>
        <p:spPr bwMode="auto">
          <a:xfrm>
            <a:off x="5768788" y="1048871"/>
            <a:ext cx="1479177" cy="18826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7" name="Rectangle 16"/>
          <p:cNvSpPr/>
          <p:nvPr/>
        </p:nvSpPr>
        <p:spPr bwMode="auto">
          <a:xfrm>
            <a:off x="5888879" y="917194"/>
            <a:ext cx="11185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مجيء المسيح الثاني على مرحلتين</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Box 21"/>
          <p:cNvSpPr txBox="1"/>
          <p:nvPr/>
        </p:nvSpPr>
        <p:spPr>
          <a:xfrm>
            <a:off x="620180"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 أيام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7" name="TextBox 26"/>
          <p:cNvSpPr txBox="1"/>
          <p:nvPr/>
        </p:nvSpPr>
        <p:spPr>
          <a:xfrm>
            <a:off x="3010056" y="1968651"/>
            <a:ext cx="81015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وضع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الشريعة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 20</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8" name="TextBox 27"/>
          <p:cNvSpPr txBox="1"/>
          <p:nvPr/>
        </p:nvSpPr>
        <p:spPr>
          <a:xfrm>
            <a:off x="3981473" y="1968651"/>
            <a:ext cx="1277489" cy="8156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إلغاء الشريعة</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رو 7 : 1 - 6</a:t>
            </a:r>
            <a:endPar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غل 3 : 19, 23 - 29</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كو 9 : 20 </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كو 3 : 6 - 11</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9" name="TextBox 28"/>
          <p:cNvSpPr txBox="1"/>
          <p:nvPr/>
        </p:nvSpPr>
        <p:spPr>
          <a:xfrm>
            <a:off x="5841337" y="1968651"/>
            <a:ext cx="1213672"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الأسبوع 70 من نبوة دانيال عن 70 أسبوعاً</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 9 : 27</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 name="TextBox 29"/>
          <p:cNvSpPr txBox="1"/>
          <p:nvPr/>
        </p:nvSpPr>
        <p:spPr>
          <a:xfrm>
            <a:off x="7160179" y="1968651"/>
            <a:ext cx="1108259"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ترتيب بعض أجزاء الناموس</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 40 – 48 </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p:cNvSpPr txBox="1"/>
          <p:nvPr/>
        </p:nvSpPr>
        <p:spPr>
          <a:xfrm>
            <a:off x="725374" y="2643558"/>
            <a:ext cx="7439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الخلق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 name="TextBox 31"/>
          <p:cNvSpPr txBox="1"/>
          <p:nvPr/>
        </p:nvSpPr>
        <p:spPr>
          <a:xfrm>
            <a:off x="1464962" y="2643558"/>
            <a:ext cx="9038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الحفظ</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يو 5 : 17</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 name="TextBox 32"/>
          <p:cNvSpPr txBox="1"/>
          <p:nvPr/>
        </p:nvSpPr>
        <p:spPr>
          <a:xfrm>
            <a:off x="8198852" y="2643558"/>
            <a:ext cx="8374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عمل إعادة الخلق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 21 - 22</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4" name="TextBox 33"/>
          <p:cNvSpPr txBox="1"/>
          <p:nvPr/>
        </p:nvSpPr>
        <p:spPr>
          <a:xfrm>
            <a:off x="522269" y="3327375"/>
            <a:ext cx="6704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يرتاح</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5" name="TextBox 34"/>
          <p:cNvSpPr txBox="1"/>
          <p:nvPr/>
        </p:nvSpPr>
        <p:spPr>
          <a:xfrm>
            <a:off x="1038881" y="3327375"/>
            <a:ext cx="87928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 من النشاط الخلاق</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2 - 3</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6" name="TextBox 35"/>
          <p:cNvSpPr txBox="1"/>
          <p:nvPr/>
        </p:nvSpPr>
        <p:spPr>
          <a:xfrm>
            <a:off x="2386112" y="3128511"/>
            <a:ext cx="44181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رفض إسرائيل المتكرر لعرض الله عن أرض الراحة الموعودة</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 name="TextBox 36"/>
          <p:cNvSpPr txBox="1"/>
          <p:nvPr/>
        </p:nvSpPr>
        <p:spPr>
          <a:xfrm>
            <a:off x="1900156" y="3327375"/>
            <a:ext cx="5730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تتوقف الراحة بالخطية</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8" name="TextBox 37"/>
          <p:cNvSpPr txBox="1"/>
          <p:nvPr/>
        </p:nvSpPr>
        <p:spPr>
          <a:xfrm>
            <a:off x="2349367" y="3327375"/>
            <a:ext cx="926489"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الراحة مرتبطة بأرض كنعان</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12 : 1 – 3, 15 : 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تث 30 : 1 - 10</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1" name="TextBox 40"/>
          <p:cNvSpPr txBox="1"/>
          <p:nvPr/>
        </p:nvSpPr>
        <p:spPr>
          <a:xfrm>
            <a:off x="3132062" y="3327375"/>
            <a:ext cx="8996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البرية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14 : 23, عب 3 : 9</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2" name="TextBox 41"/>
          <p:cNvSpPr txBox="1"/>
          <p:nvPr/>
        </p:nvSpPr>
        <p:spPr>
          <a:xfrm>
            <a:off x="3982607" y="3327375"/>
            <a:ext cx="81396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زمن داود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مز 95 : 7ب - 11</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5" name="TextBox 44"/>
          <p:cNvSpPr txBox="1"/>
          <p:nvPr/>
        </p:nvSpPr>
        <p:spPr>
          <a:xfrm>
            <a:off x="4612936" y="3327375"/>
            <a:ext cx="892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المسيا</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 23 : 37 - 39</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6" name="TextBox 45"/>
          <p:cNvSpPr txBox="1"/>
          <p:nvPr/>
        </p:nvSpPr>
        <p:spPr>
          <a:xfrm>
            <a:off x="5401742" y="3327375"/>
            <a:ext cx="100369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مرفوض في عظة بطرس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 3 : 19 - 20</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 name="TextBox 47"/>
          <p:cNvSpPr txBox="1"/>
          <p:nvPr/>
        </p:nvSpPr>
        <p:spPr>
          <a:xfrm>
            <a:off x="7151802" y="3327375"/>
            <a:ext cx="11250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قبول وإعادة الراحة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 3 : 7 – 4 : 11</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 name="TextBox 48"/>
          <p:cNvSpPr txBox="1"/>
          <p:nvPr/>
        </p:nvSpPr>
        <p:spPr>
          <a:xfrm>
            <a:off x="1113758" y="4105829"/>
            <a:ext cx="72953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راحة للجنس البشري</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0" name="TextBox 49"/>
          <p:cNvSpPr txBox="1"/>
          <p:nvPr/>
        </p:nvSpPr>
        <p:spPr>
          <a:xfrm>
            <a:off x="1603249" y="4105829"/>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توقع راحة إسرائيل</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3</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1" name="TextBox 50"/>
          <p:cNvSpPr txBox="1"/>
          <p:nvPr/>
        </p:nvSpPr>
        <p:spPr>
          <a:xfrm>
            <a:off x="2411760" y="4105829"/>
            <a:ext cx="92063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تنظيم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نح 9 : 13 - 14</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 name="Rectangle 30"/>
          <p:cNvSpPr/>
          <p:nvPr/>
        </p:nvSpPr>
        <p:spPr bwMode="auto">
          <a:xfrm>
            <a:off x="4391711" y="4177068"/>
            <a:ext cx="659659" cy="92842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3" name="TextBox 52"/>
          <p:cNvSpPr txBox="1"/>
          <p:nvPr/>
        </p:nvSpPr>
        <p:spPr>
          <a:xfrm>
            <a:off x="4134832" y="4105829"/>
            <a:ext cx="1008671"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ألغاء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كو 2 : 16 – 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غل 4 : 9 – 10</a:t>
            </a:r>
            <a:endPar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رو 14 : 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هو 2 : 11</a:t>
            </a:r>
            <a:endParaRPr kumimoji="0" lang="en-US"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2" name="TextBox 51"/>
          <p:cNvSpPr txBox="1"/>
          <p:nvPr/>
        </p:nvSpPr>
        <p:spPr>
          <a:xfrm>
            <a:off x="3196801" y="4105829"/>
            <a:ext cx="119615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علامة العهد الموسوي</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 31 : 13 و17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 20 : 12 و20</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8" name="TextBox 57"/>
          <p:cNvSpPr txBox="1"/>
          <p:nvPr/>
        </p:nvSpPr>
        <p:spPr>
          <a:xfrm>
            <a:off x="5004048" y="4105829"/>
            <a:ext cx="9967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تأسيس يوم الرب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أع 20 : 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كو 16 : 1 - 2</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 1 : 10</a:t>
            </a:r>
            <a:endParaRPr kumimoji="0" lang="en-US"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1" name="TextBox 60"/>
          <p:cNvSpPr txBox="1"/>
          <p:nvPr/>
        </p:nvSpPr>
        <p:spPr>
          <a:xfrm>
            <a:off x="5967129" y="4105829"/>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تأسيس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مت 24 : 20 </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3" name="TextBox 62"/>
          <p:cNvSpPr txBox="1"/>
          <p:nvPr/>
        </p:nvSpPr>
        <p:spPr>
          <a:xfrm>
            <a:off x="7233264" y="4071941"/>
            <a:ext cx="962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إعادة تأسيس السبت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 46 :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أش 66 : 23 </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 name="TextBox 64"/>
          <p:cNvSpPr txBox="1"/>
          <p:nvPr/>
        </p:nvSpPr>
        <p:spPr>
          <a:xfrm>
            <a:off x="5866185" y="4801511"/>
            <a:ext cx="116397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بدء الإنتقال</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6" name="TextBox 65"/>
          <p:cNvSpPr txBox="1"/>
          <p:nvPr/>
        </p:nvSpPr>
        <p:spPr>
          <a:xfrm>
            <a:off x="7282954" y="4801511"/>
            <a:ext cx="140392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نهاية الإنتقال</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0" name="TextBox 59"/>
          <p:cNvSpPr txBox="1"/>
          <p:nvPr/>
        </p:nvSpPr>
        <p:spPr>
          <a:xfrm>
            <a:off x="2934089" y="5087506"/>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تأسيس الشعب على جبل سيناء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 19</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2" name="TextBox 61"/>
          <p:cNvSpPr txBox="1"/>
          <p:nvPr/>
        </p:nvSpPr>
        <p:spPr>
          <a:xfrm>
            <a:off x="3770698" y="5087506"/>
            <a:ext cx="1055289"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69 أسبوع</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483 سنة</a:t>
            </a:r>
            <a:r>
              <a:rPr kumimoji="0" lang="zh-CN" alt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444 ق.م – 33م</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 9 : 25</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8" name="TextBox 67"/>
          <p:cNvSpPr txBox="1"/>
          <p:nvPr/>
        </p:nvSpPr>
        <p:spPr>
          <a:xfrm>
            <a:off x="6968185" y="5087506"/>
            <a:ext cx="149224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توبة الشعب وإيمانه بالمسيا وإعادة تأسيسه</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حز 36 - 39</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9" name="TextBox 68"/>
          <p:cNvSpPr txBox="1"/>
          <p:nvPr/>
        </p:nvSpPr>
        <p:spPr>
          <a:xfrm>
            <a:off x="35496" y="5850722"/>
            <a:ext cx="95474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JO" altLang="zh-CN"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نمط الملكوت</a:t>
            </a:r>
            <a:endParaRPr kumimoji="0" lang="en-SG" sz="12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0" name="TextBox 69"/>
          <p:cNvSpPr txBox="1"/>
          <p:nvPr/>
        </p:nvSpPr>
        <p:spPr>
          <a:xfrm>
            <a:off x="838980" y="5850722"/>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لغة المملكة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 name="TextBox 70"/>
          <p:cNvSpPr txBox="1"/>
          <p:nvPr/>
        </p:nvSpPr>
        <p:spPr>
          <a:xfrm>
            <a:off x="1803585" y="5850722"/>
            <a:ext cx="132825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العهد الإبراهيمي وعهد الأرض</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12 : 1 – 3, 15 : 18, تث 30 : 1 - 10</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2" name="TextBox 71"/>
          <p:cNvSpPr txBox="1"/>
          <p:nvPr/>
        </p:nvSpPr>
        <p:spPr>
          <a:xfrm>
            <a:off x="3059832" y="5850722"/>
            <a:ext cx="1470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عودة السبت إلى الخليقة والفداء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خر 20 : 8 – 11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تث 5 : 12 – 15 </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3" name="TextBox 72"/>
          <p:cNvSpPr txBox="1"/>
          <p:nvPr/>
        </p:nvSpPr>
        <p:spPr>
          <a:xfrm>
            <a:off x="5468303" y="6043354"/>
            <a:ext cx="96208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يتمثل السبت بمعنى مزدوج</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4" name="TextBox 73"/>
          <p:cNvSpPr txBox="1"/>
          <p:nvPr/>
        </p:nvSpPr>
        <p:spPr>
          <a:xfrm>
            <a:off x="7164288" y="5850722"/>
            <a:ext cx="134810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السبت ينظر للأمام ويمثل الملكوت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عب 4 : 9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لا 23 : 1 – 3 </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6" name="TextBox 75">
            <a:extLst>
              <a:ext uri="{FF2B5EF4-FFF2-40B4-BE49-F238E27FC236}">
                <a16:creationId xmlns:a16="http://schemas.microsoft.com/office/drawing/2014/main" id="{16695E17-293A-4146-8C86-BA72F26F983E}"/>
              </a:ext>
            </a:extLst>
          </p:cNvPr>
          <p:cNvSpPr txBox="1"/>
          <p:nvPr/>
        </p:nvSpPr>
        <p:spPr>
          <a:xfrm>
            <a:off x="-4481" y="548680"/>
            <a:ext cx="8896961" cy="276999"/>
          </a:xfrm>
          <a:prstGeom prst="rect">
            <a:avLst/>
          </a:prstGeom>
          <a:noFill/>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u="none" strike="noStrike" kern="1200" cap="none" spc="0" normalizeH="0" baseline="0" noProof="0" dirty="0">
                <a:ln>
                  <a:noFill/>
                </a:ln>
                <a:solidFill>
                  <a:srgbClr val="000000"/>
                </a:solidFill>
                <a:effectLst/>
                <a:uLnTx/>
                <a:uFillTx/>
                <a:ea typeface="ＭＳ Ｐゴシック" charset="0"/>
              </a:rPr>
              <a:t>A visual summary of the ThD dissertation by Richard James Griffith, Dallas Theological Seminary, 1990</a:t>
            </a:r>
            <a:endParaRPr kumimoji="0" lang="en-SG" sz="1200" u="none" strike="noStrike" kern="1200" cap="none" spc="0" normalizeH="0" baseline="0" noProof="0" dirty="0">
              <a:ln>
                <a:noFill/>
              </a:ln>
              <a:solidFill>
                <a:srgbClr val="000000"/>
              </a:solidFill>
              <a:effectLst/>
              <a:uLnTx/>
              <a:uFillTx/>
              <a:ea typeface="ＭＳ Ｐゴシック" charset="0"/>
            </a:endParaRPr>
          </a:p>
        </p:txBody>
      </p:sp>
      <p:sp>
        <p:nvSpPr>
          <p:cNvPr id="77" name="TextBox 76">
            <a:extLst>
              <a:ext uri="{FF2B5EF4-FFF2-40B4-BE49-F238E27FC236}">
                <a16:creationId xmlns:a16="http://schemas.microsoft.com/office/drawing/2014/main" id="{FB754676-E8FA-6A4B-A0B8-A7ED6F569715}"/>
              </a:ext>
            </a:extLst>
          </p:cNvPr>
          <p:cNvSpPr txBox="1"/>
          <p:nvPr/>
        </p:nvSpPr>
        <p:spPr>
          <a:xfrm>
            <a:off x="1122794"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اليوم 7</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راحة</a:t>
            </a: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تك 2 : 1 - 3</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8" name="TextBox 77">
            <a:extLst>
              <a:ext uri="{FF2B5EF4-FFF2-40B4-BE49-F238E27FC236}">
                <a16:creationId xmlns:a16="http://schemas.microsoft.com/office/drawing/2014/main" id="{D9D18FB7-E08B-C347-B92D-0236B37F47B8}"/>
              </a:ext>
            </a:extLst>
          </p:cNvPr>
          <p:cNvSpPr txBox="1"/>
          <p:nvPr/>
        </p:nvSpPr>
        <p:spPr>
          <a:xfrm>
            <a:off x="620180"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الخلق</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9" name="TextBox 78">
            <a:extLst>
              <a:ext uri="{FF2B5EF4-FFF2-40B4-BE49-F238E27FC236}">
                <a16:creationId xmlns:a16="http://schemas.microsoft.com/office/drawing/2014/main" id="{573B5A2C-117F-0940-B99E-D4D3747B10AE}"/>
              </a:ext>
            </a:extLst>
          </p:cNvPr>
          <p:cNvSpPr txBox="1"/>
          <p:nvPr/>
        </p:nvSpPr>
        <p:spPr>
          <a:xfrm>
            <a:off x="1571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سقوط الإنسان</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4" name="TextBox 63"/>
          <p:cNvSpPr txBox="1"/>
          <p:nvPr/>
        </p:nvSpPr>
        <p:spPr>
          <a:xfrm>
            <a:off x="4665504" y="5087506"/>
            <a:ext cx="161532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وضع الشعب جانباً في فترة عصر الكنيسة</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أزمنة الأمم</a:t>
            </a: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 9 : 26</a:t>
            </a:r>
            <a:endPar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لو 21 : 24</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0" name="TextBox 79">
            <a:extLst>
              <a:ext uri="{FF2B5EF4-FFF2-40B4-BE49-F238E27FC236}">
                <a16:creationId xmlns:a16="http://schemas.microsoft.com/office/drawing/2014/main" id="{06C32793-1694-2E42-8D69-F1B3CEF69B4E}"/>
              </a:ext>
            </a:extLst>
          </p:cNvPr>
          <p:cNvSpPr txBox="1"/>
          <p:nvPr/>
        </p:nvSpPr>
        <p:spPr>
          <a:xfrm>
            <a:off x="5503051"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الإختطاف</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1" name="TextBox 80">
            <a:extLst>
              <a:ext uri="{FF2B5EF4-FFF2-40B4-BE49-F238E27FC236}">
                <a16:creationId xmlns:a16="http://schemas.microsoft.com/office/drawing/2014/main" id="{1BC95972-6044-B94D-A8A6-226B006CA5AA}"/>
              </a:ext>
            </a:extLst>
          </p:cNvPr>
          <p:cNvSpPr txBox="1"/>
          <p:nvPr/>
        </p:nvSpPr>
        <p:spPr>
          <a:xfrm>
            <a:off x="6397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رؤيا</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2" name="TextBox 81">
            <a:extLst>
              <a:ext uri="{FF2B5EF4-FFF2-40B4-BE49-F238E27FC236}">
                <a16:creationId xmlns:a16="http://schemas.microsoft.com/office/drawing/2014/main" id="{CEDD8C98-9946-6E44-8407-6EF697EC05AC}"/>
              </a:ext>
            </a:extLst>
          </p:cNvPr>
          <p:cNvSpPr txBox="1"/>
          <p:nvPr/>
        </p:nvSpPr>
        <p:spPr>
          <a:xfrm>
            <a:off x="7221041"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رؤ 20 : 1 - 6</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7" name="TextBox 66"/>
          <p:cNvSpPr txBox="1"/>
          <p:nvPr/>
        </p:nvSpPr>
        <p:spPr>
          <a:xfrm>
            <a:off x="5978806" y="5087506"/>
            <a:ext cx="9387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أسبوع واحد</a:t>
            </a:r>
            <a:endParaRPr kumimoji="0" lang="en-US"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 سنوات</a:t>
            </a:r>
            <a:r>
              <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ميلادي</a:t>
            </a:r>
            <a:endParaRPr kumimoji="0" lang="en-US"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دا 9 : 27</a:t>
            </a:r>
            <a:endParaRPr kumimoji="0" lang="en-SG"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3" name="TextBox 82">
            <a:extLst>
              <a:ext uri="{FF2B5EF4-FFF2-40B4-BE49-F238E27FC236}">
                <a16:creationId xmlns:a16="http://schemas.microsoft.com/office/drawing/2014/main" id="{5D3B2E1F-4549-584D-97B0-80B22FB2E3DE}"/>
              </a:ext>
            </a:extLst>
          </p:cNvPr>
          <p:cNvSpPr txBox="1"/>
          <p:nvPr/>
        </p:nvSpPr>
        <p:spPr>
          <a:xfrm>
            <a:off x="2906338" y="1700808"/>
            <a:ext cx="101759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جبل سيناء</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4" name="TextBox 83">
            <a:extLst>
              <a:ext uri="{FF2B5EF4-FFF2-40B4-BE49-F238E27FC236}">
                <a16:creationId xmlns:a16="http://schemas.microsoft.com/office/drawing/2014/main" id="{778DCD97-D2E2-DA4D-A23B-5725CF850FDA}"/>
              </a:ext>
            </a:extLst>
          </p:cNvPr>
          <p:cNvSpPr txBox="1"/>
          <p:nvPr/>
        </p:nvSpPr>
        <p:spPr>
          <a:xfrm>
            <a:off x="3914704" y="1700808"/>
            <a:ext cx="141102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10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موت المسيح</a:t>
            </a:r>
            <a:endParaRPr kumimoji="0" lang="en-SG" sz="9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4" name="Delay 23">
            <a:extLst>
              <a:ext uri="{FF2B5EF4-FFF2-40B4-BE49-F238E27FC236}">
                <a16:creationId xmlns:a16="http://schemas.microsoft.com/office/drawing/2014/main" id="{3300A3C2-B8B9-EE4D-82B0-3232676C1F40}"/>
              </a:ext>
            </a:extLst>
          </p:cNvPr>
          <p:cNvSpPr/>
          <p:nvPr/>
        </p:nvSpPr>
        <p:spPr bwMode="auto">
          <a:xfrm>
            <a:off x="-464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5" name="Delay 84">
            <a:extLst>
              <a:ext uri="{FF2B5EF4-FFF2-40B4-BE49-F238E27FC236}">
                <a16:creationId xmlns:a16="http://schemas.microsoft.com/office/drawing/2014/main" id="{121E4A2D-FED2-714C-A26F-EE4609FA85C7}"/>
              </a:ext>
            </a:extLst>
          </p:cNvPr>
          <p:cNvSpPr/>
          <p:nvPr/>
        </p:nvSpPr>
        <p:spPr bwMode="auto">
          <a:xfrm flipH="1">
            <a:off x="84477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cxnSp>
        <p:nvCxnSpPr>
          <p:cNvPr id="43" name="Straight Connector 42">
            <a:extLst>
              <a:ext uri="{FF2B5EF4-FFF2-40B4-BE49-F238E27FC236}">
                <a16:creationId xmlns:a16="http://schemas.microsoft.com/office/drawing/2014/main" id="{8B56B640-94A1-0246-A73F-87FAE47CA014}"/>
              </a:ext>
            </a:extLst>
          </p:cNvPr>
          <p:cNvCxnSpPr>
            <a:cxnSpLocks/>
            <a:endCxn id="6" idx="1"/>
          </p:cNvCxnSpPr>
          <p:nvPr/>
        </p:nvCxnSpPr>
        <p:spPr bwMode="auto">
          <a:xfrm flipV="1">
            <a:off x="693518" y="1704747"/>
            <a:ext cx="7762512" cy="2050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5" name="Delay 54">
            <a:extLst>
              <a:ext uri="{FF2B5EF4-FFF2-40B4-BE49-F238E27FC236}">
                <a16:creationId xmlns:a16="http://schemas.microsoft.com/office/drawing/2014/main" id="{2B165983-559A-9143-875D-03B9D148D612}"/>
              </a:ext>
            </a:extLst>
          </p:cNvPr>
          <p:cNvSpPr/>
          <p:nvPr/>
        </p:nvSpPr>
        <p:spPr bwMode="auto">
          <a:xfrm rot="16200000">
            <a:off x="3118066"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7" name="Delay 86">
            <a:extLst>
              <a:ext uri="{FF2B5EF4-FFF2-40B4-BE49-F238E27FC236}">
                <a16:creationId xmlns:a16="http://schemas.microsoft.com/office/drawing/2014/main" id="{B29BF1BB-5C2E-5442-9E85-D9A59610D322}"/>
              </a:ext>
            </a:extLst>
          </p:cNvPr>
          <p:cNvSpPr/>
          <p:nvPr/>
        </p:nvSpPr>
        <p:spPr bwMode="auto">
          <a:xfrm rot="16200000">
            <a:off x="3261999"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7" name="Lightning Bolt 56">
            <a:extLst>
              <a:ext uri="{FF2B5EF4-FFF2-40B4-BE49-F238E27FC236}">
                <a16:creationId xmlns:a16="http://schemas.microsoft.com/office/drawing/2014/main" id="{C50DF5B3-2B3F-CE42-BC88-07E4F4FB8024}"/>
              </a:ext>
            </a:extLst>
          </p:cNvPr>
          <p:cNvSpPr/>
          <p:nvPr/>
        </p:nvSpPr>
        <p:spPr bwMode="auto">
          <a:xfrm>
            <a:off x="1748925" y="1255692"/>
            <a:ext cx="432048" cy="455541"/>
          </a:xfrm>
          <a:prstGeom prst="lightningBolt">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6" name="Sun 85">
            <a:extLst>
              <a:ext uri="{FF2B5EF4-FFF2-40B4-BE49-F238E27FC236}">
                <a16:creationId xmlns:a16="http://schemas.microsoft.com/office/drawing/2014/main" id="{028D7D1E-4F6D-C54E-8E18-A84B15609353}"/>
              </a:ext>
            </a:extLst>
          </p:cNvPr>
          <p:cNvSpPr/>
          <p:nvPr/>
        </p:nvSpPr>
        <p:spPr bwMode="auto">
          <a:xfrm>
            <a:off x="744650" y="1302816"/>
            <a:ext cx="462520" cy="435987"/>
          </a:xfrm>
          <a:prstGeom prst="sun">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grpSp>
        <p:nvGrpSpPr>
          <p:cNvPr id="93" name="Group 92">
            <a:extLst>
              <a:ext uri="{FF2B5EF4-FFF2-40B4-BE49-F238E27FC236}">
                <a16:creationId xmlns:a16="http://schemas.microsoft.com/office/drawing/2014/main" id="{2A560D90-95B3-D849-9011-C473BB84C05E}"/>
              </a:ext>
            </a:extLst>
          </p:cNvPr>
          <p:cNvGrpSpPr/>
          <p:nvPr/>
        </p:nvGrpSpPr>
        <p:grpSpPr>
          <a:xfrm>
            <a:off x="4479187" y="1302816"/>
            <a:ext cx="282061" cy="363114"/>
            <a:chOff x="4577971" y="1302816"/>
            <a:chExt cx="282061" cy="363114"/>
          </a:xfrm>
        </p:grpSpPr>
        <p:cxnSp>
          <p:nvCxnSpPr>
            <p:cNvPr id="90" name="Straight Connector 89">
              <a:extLst>
                <a:ext uri="{FF2B5EF4-FFF2-40B4-BE49-F238E27FC236}">
                  <a16:creationId xmlns:a16="http://schemas.microsoft.com/office/drawing/2014/main" id="{9D0A3B8E-CB5B-7540-A011-DE76CE1F474B}"/>
                </a:ext>
              </a:extLst>
            </p:cNvPr>
            <p:cNvCxnSpPr>
              <a:cxnSpLocks/>
            </p:cNvCxnSpPr>
            <p:nvPr/>
          </p:nvCxnSpPr>
          <p:spPr bwMode="auto">
            <a:xfrm>
              <a:off x="4719001" y="1302816"/>
              <a:ext cx="0" cy="363114"/>
            </a:xfrm>
            <a:prstGeom prst="line">
              <a:avLst/>
            </a:prstGeom>
            <a:solidFill>
              <a:schemeClr val="accent1"/>
            </a:solidFill>
            <a:ln w="69850" cap="sq" cmpd="sng" algn="ctr">
              <a:solidFill>
                <a:srgbClr val="8F3900"/>
              </a:solidFill>
              <a:prstDash val="solid"/>
              <a:round/>
              <a:headEnd type="none" w="sm" len="sm"/>
              <a:tailEnd type="none" w="sm" len="sm"/>
            </a:ln>
            <a:effectLst/>
          </p:spPr>
        </p:cxnSp>
        <p:cxnSp>
          <p:nvCxnSpPr>
            <p:cNvPr id="95" name="Straight Connector 94">
              <a:extLst>
                <a:ext uri="{FF2B5EF4-FFF2-40B4-BE49-F238E27FC236}">
                  <a16:creationId xmlns:a16="http://schemas.microsoft.com/office/drawing/2014/main" id="{FF208A8C-EFCD-5647-BF5E-3C8B89E6BC68}"/>
                </a:ext>
              </a:extLst>
            </p:cNvPr>
            <p:cNvCxnSpPr>
              <a:cxnSpLocks/>
            </p:cNvCxnSpPr>
            <p:nvPr/>
          </p:nvCxnSpPr>
          <p:spPr bwMode="auto">
            <a:xfrm>
              <a:off x="4577971" y="1436191"/>
              <a:ext cx="282061" cy="0"/>
            </a:xfrm>
            <a:prstGeom prst="line">
              <a:avLst/>
            </a:prstGeom>
            <a:solidFill>
              <a:schemeClr val="accent1"/>
            </a:solidFill>
            <a:ln w="69850" cap="sq" cmpd="sng" algn="ctr">
              <a:solidFill>
                <a:srgbClr val="8F3900"/>
              </a:solidFill>
              <a:prstDash val="solid"/>
              <a:round/>
              <a:headEnd type="none" w="sm" len="sm"/>
              <a:tailEnd type="none" w="sm" len="sm"/>
            </a:ln>
            <a:effectLst/>
          </p:spPr>
        </p:cxnSp>
      </p:grpSp>
      <p:sp>
        <p:nvSpPr>
          <p:cNvPr id="94" name="U-Turn Arrow 93">
            <a:extLst>
              <a:ext uri="{FF2B5EF4-FFF2-40B4-BE49-F238E27FC236}">
                <a16:creationId xmlns:a16="http://schemas.microsoft.com/office/drawing/2014/main" id="{58F778FC-1B0F-5340-9EF5-6EE6EE266562}"/>
              </a:ext>
            </a:extLst>
          </p:cNvPr>
          <p:cNvSpPr/>
          <p:nvPr/>
        </p:nvSpPr>
        <p:spPr bwMode="auto">
          <a:xfrm rot="10800000" flipH="1">
            <a:off x="5750769" y="1147447"/>
            <a:ext cx="214000" cy="514543"/>
          </a:xfrm>
          <a:prstGeom prst="utur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6" name="Down Arrow 95">
            <a:extLst>
              <a:ext uri="{FF2B5EF4-FFF2-40B4-BE49-F238E27FC236}">
                <a16:creationId xmlns:a16="http://schemas.microsoft.com/office/drawing/2014/main" id="{104EA2F4-6A02-6F49-AB53-65629CBD287E}"/>
              </a:ext>
            </a:extLst>
          </p:cNvPr>
          <p:cNvSpPr/>
          <p:nvPr/>
        </p:nvSpPr>
        <p:spPr bwMode="auto">
          <a:xfrm>
            <a:off x="6881913" y="1147446"/>
            <a:ext cx="129384" cy="524052"/>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0" name="Down Arrow 99">
            <a:extLst>
              <a:ext uri="{FF2B5EF4-FFF2-40B4-BE49-F238E27FC236}">
                <a16:creationId xmlns:a16="http://schemas.microsoft.com/office/drawing/2014/main" id="{D2C6E776-B868-2741-8DEC-6A2CA397AB62}"/>
              </a:ext>
            </a:extLst>
          </p:cNvPr>
          <p:cNvSpPr/>
          <p:nvPr/>
        </p:nvSpPr>
        <p:spPr bwMode="auto">
          <a:xfrm rot="16200000">
            <a:off x="5212634" y="44503"/>
            <a:ext cx="101292" cy="5803560"/>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1" name="Down Arrow 100">
            <a:extLst>
              <a:ext uri="{FF2B5EF4-FFF2-40B4-BE49-F238E27FC236}">
                <a16:creationId xmlns:a16="http://schemas.microsoft.com/office/drawing/2014/main" id="{A913A863-F1FD-E445-AA0D-61E3720F250D}"/>
              </a:ext>
            </a:extLst>
          </p:cNvPr>
          <p:cNvSpPr/>
          <p:nvPr/>
        </p:nvSpPr>
        <p:spPr bwMode="auto">
          <a:xfrm rot="16200000">
            <a:off x="68236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2" name="Down Arrow 101">
            <a:extLst>
              <a:ext uri="{FF2B5EF4-FFF2-40B4-BE49-F238E27FC236}">
                <a16:creationId xmlns:a16="http://schemas.microsoft.com/office/drawing/2014/main" id="{46A2F393-43C6-7248-9CCA-FDD6AB316C57}"/>
              </a:ext>
            </a:extLst>
          </p:cNvPr>
          <p:cNvSpPr/>
          <p:nvPr/>
        </p:nvSpPr>
        <p:spPr bwMode="auto">
          <a:xfrm rot="5400000">
            <a:off x="48932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3" name="Down Arrow 102">
            <a:extLst>
              <a:ext uri="{FF2B5EF4-FFF2-40B4-BE49-F238E27FC236}">
                <a16:creationId xmlns:a16="http://schemas.microsoft.com/office/drawing/2014/main" id="{A5A88FAA-1168-CA42-B7B6-8199E86E34C5}"/>
              </a:ext>
            </a:extLst>
          </p:cNvPr>
          <p:cNvSpPr/>
          <p:nvPr/>
        </p:nvSpPr>
        <p:spPr bwMode="auto">
          <a:xfrm rot="16200000">
            <a:off x="7083697" y="4800937"/>
            <a:ext cx="145722" cy="231981"/>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cxnSp>
        <p:nvCxnSpPr>
          <p:cNvPr id="98" name="Straight Connector 97">
            <a:extLst>
              <a:ext uri="{FF2B5EF4-FFF2-40B4-BE49-F238E27FC236}">
                <a16:creationId xmlns:a16="http://schemas.microsoft.com/office/drawing/2014/main" id="{FA07EBBA-66F5-E940-96C5-E01F52213059}"/>
              </a:ext>
            </a:extLst>
          </p:cNvPr>
          <p:cNvCxnSpPr/>
          <p:nvPr/>
        </p:nvCxnSpPr>
        <p:spPr bwMode="auto">
          <a:xfrm>
            <a:off x="1110111" y="33747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6" name="Straight Connector 105">
            <a:extLst>
              <a:ext uri="{FF2B5EF4-FFF2-40B4-BE49-F238E27FC236}">
                <a16:creationId xmlns:a16="http://schemas.microsoft.com/office/drawing/2014/main" id="{344F96E7-71A9-1942-9A9E-4BAB5280D5B6}"/>
              </a:ext>
            </a:extLst>
          </p:cNvPr>
          <p:cNvCxnSpPr/>
          <p:nvPr/>
        </p:nvCxnSpPr>
        <p:spPr bwMode="auto">
          <a:xfrm>
            <a:off x="1907704" y="3408599"/>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7" name="Straight Connector 106">
            <a:extLst>
              <a:ext uri="{FF2B5EF4-FFF2-40B4-BE49-F238E27FC236}">
                <a16:creationId xmlns:a16="http://schemas.microsoft.com/office/drawing/2014/main" id="{CF9D7E29-3526-CC4E-8BB6-4CE7E9D9F302}"/>
              </a:ext>
            </a:extLst>
          </p:cNvPr>
          <p:cNvCxnSpPr/>
          <p:nvPr/>
        </p:nvCxnSpPr>
        <p:spPr bwMode="auto">
          <a:xfrm>
            <a:off x="49759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8" name="Straight Connector 107">
            <a:extLst>
              <a:ext uri="{FF2B5EF4-FFF2-40B4-BE49-F238E27FC236}">
                <a16:creationId xmlns:a16="http://schemas.microsoft.com/office/drawing/2014/main" id="{FA3FDF31-096E-7043-BC0D-856CB421DE5E}"/>
              </a:ext>
            </a:extLst>
          </p:cNvPr>
          <p:cNvCxnSpPr/>
          <p:nvPr/>
        </p:nvCxnSpPr>
        <p:spPr bwMode="auto">
          <a:xfrm>
            <a:off x="59204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sp>
        <p:nvSpPr>
          <p:cNvPr id="99" name="6-Point Star 98">
            <a:extLst>
              <a:ext uri="{FF2B5EF4-FFF2-40B4-BE49-F238E27FC236}">
                <a16:creationId xmlns:a16="http://schemas.microsoft.com/office/drawing/2014/main" id="{270CAF1C-30A2-3A40-83F3-AF93EC2E00F2}"/>
              </a:ext>
            </a:extLst>
          </p:cNvPr>
          <p:cNvSpPr>
            <a:spLocks noChangeAspect="1"/>
          </p:cNvSpPr>
          <p:nvPr/>
        </p:nvSpPr>
        <p:spPr bwMode="auto">
          <a:xfrm>
            <a:off x="3267436" y="4813715"/>
            <a:ext cx="285678" cy="285710"/>
          </a:xfrm>
          <a:prstGeom prst="star6">
            <a:avLst/>
          </a:prstGeom>
          <a:solidFill>
            <a:schemeClr val="accent6">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4" name="Text Box 5">
            <a:extLst>
              <a:ext uri="{FF2B5EF4-FFF2-40B4-BE49-F238E27FC236}">
                <a16:creationId xmlns:a16="http://schemas.microsoft.com/office/drawing/2014/main" id="{0749AA7F-8052-A445-ABCF-97AAB466332C}"/>
              </a:ext>
            </a:extLst>
          </p:cNvPr>
          <p:cNvSpPr txBox="1">
            <a:spLocks noChangeArrowheads="1"/>
          </p:cNvSpPr>
          <p:nvPr/>
        </p:nvSpPr>
        <p:spPr bwMode="auto">
          <a:xfrm>
            <a:off x="9468544" y="1567"/>
            <a:ext cx="1383712"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NS 266k</a:t>
            </a:r>
          </a:p>
        </p:txBody>
      </p:sp>
    </p:spTree>
    <p:extLst>
      <p:ext uri="{BB962C8B-B14F-4D97-AF65-F5344CB8AC3E}">
        <p14:creationId xmlns:p14="http://schemas.microsoft.com/office/powerpoint/2010/main" val="2919753442"/>
      </p:ext>
    </p:extLst>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337826" y="17407"/>
            <a:ext cx="665567"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rPr>
              <a:t>112</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endParaRPr>
          </a:p>
        </p:txBody>
      </p:sp>
      <p:sp>
        <p:nvSpPr>
          <p:cNvPr id="3" name="Title 2"/>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7" name="Rectangle 5"/>
          <p:cNvSpPr txBox="1">
            <a:spLocks noChangeArrowheads="1"/>
          </p:cNvSpPr>
          <p:nvPr/>
        </p:nvSpPr>
        <p:spPr bwMode="auto">
          <a:xfrm>
            <a:off x="0" y="852714"/>
            <a:ext cx="9069388"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1. ص  خ  يجب على المسيحيين أن يحفظوا أجزاء من الناموس ليست مكررة في</a:t>
            </a:r>
            <a:r>
              <a:rPr lang="en-US" sz="2400" b="1" dirty="0">
                <a:solidFill>
                  <a:srgbClr val="FFFF00"/>
                </a:solidFill>
                <a:effectLst>
                  <a:glow rad="101600">
                    <a:srgbClr val="000000">
                      <a:alpha val="75000"/>
                    </a:srgbClr>
                  </a:glow>
                </a:effectLst>
                <a:latin typeface="Arial" panose="020B0604020202020204" pitchFamily="34" charset="0"/>
                <a:cs typeface="Arial" panose="020B0604020202020204" pitchFamily="34" charset="0"/>
              </a:rPr>
              <a:t> </a:t>
            </a: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العهد الجديد</a:t>
            </a: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2. ص  خ  يجب أن تستمر طاعة السبت من قبل المسيحيين</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3. ص  خ  المؤمنون اليوم ملزمون بحفظ كل الوصايا العشرة</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4. ص  خ  يجب ممارسة العشور من كل أتباع المسيح</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5. ص  خ  المسيحيون اليوم ممنوعون من أكل الدم (مثل يونغ تاو فو، سفك الدم، دم الخنزير أو البط في رأس السنة الصينية)</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6. ص  خ  لا يجب على المسيحيين أن يستفيدوا من المؤمنين الآخرين بحسب الناموس (تث 23: 19، خر 22: 25، لا 25: 36-37، حز 18: 8، 13، 17، 22: 12، أم 15: 5، 28: 8)</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7. ص  خ  هناك ناموسين بالحقيقة : الأخلاقي (الوصايا العشر) والإحتفالي / المدني</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6" name="Title 2"/>
          <p:cNvSpPr txBox="1">
            <a:spLocks/>
          </p:cNvSpPr>
          <p:nvPr/>
        </p:nvSpPr>
        <p:spPr bwMode="auto">
          <a:xfrm>
            <a:off x="0" y="345249"/>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rPr>
              <a:t>صح (ص) أم خطأ (خ)؟ ما هي وجهة نظرك؟</a:t>
            </a:r>
            <a:endParaRPr kumimoji="0" lang="en-US"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38784552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39867-96D8-535E-EAF0-23EDF5D5B8E6}"/>
            </a:ext>
          </a:extLst>
        </p:cNvPr>
        <p:cNvGrpSpPr/>
        <p:nvPr/>
      </p:nvGrpSpPr>
      <p:grpSpPr>
        <a:xfrm>
          <a:off x="0" y="0"/>
          <a:ext cx="0" cy="0"/>
          <a:chOff x="0" y="0"/>
          <a:chExt cx="0" cy="0"/>
        </a:xfrm>
      </p:grpSpPr>
      <p:pic>
        <p:nvPicPr>
          <p:cNvPr id="930817" name="Picture 3" descr="ten-commandments-still">
            <a:hlinkClick r:id="rId3"/>
            <a:extLst>
              <a:ext uri="{FF2B5EF4-FFF2-40B4-BE49-F238E27FC236}">
                <a16:creationId xmlns:a16="http://schemas.microsoft.com/office/drawing/2014/main" id="{1DFDA8F8-62BF-D3E4-CE97-2CCCA13A4ED9}"/>
              </a:ext>
            </a:extLst>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5">
            <a:extLst>
              <a:ext uri="{FF2B5EF4-FFF2-40B4-BE49-F238E27FC236}">
                <a16:creationId xmlns:a16="http://schemas.microsoft.com/office/drawing/2014/main" id="{000D5B3A-0ABC-0739-2D0F-47036D01ED54}"/>
              </a:ext>
            </a:extLst>
          </p:cNvPr>
          <p:cNvSpPr txBox="1">
            <a:spLocks noChangeArrowheads="1"/>
          </p:cNvSpPr>
          <p:nvPr/>
        </p:nvSpPr>
        <p:spPr bwMode="auto">
          <a:xfrm>
            <a:off x="0" y="852714"/>
            <a:ext cx="9069388"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1. ص  خ  يجب على المسيحيين أن يحفظوا أجزاء من الناموس ليست مكررة في</a:t>
            </a:r>
            <a:r>
              <a:rPr lang="en-US" sz="2400" b="1" dirty="0">
                <a:solidFill>
                  <a:srgbClr val="FFFF00"/>
                </a:solidFill>
                <a:effectLst>
                  <a:glow rad="101600">
                    <a:srgbClr val="000000">
                      <a:alpha val="75000"/>
                    </a:srgbClr>
                  </a:glow>
                </a:effectLst>
                <a:latin typeface="Arial" panose="020B0604020202020204" pitchFamily="34" charset="0"/>
                <a:cs typeface="Arial" panose="020B0604020202020204" pitchFamily="34" charset="0"/>
              </a:rPr>
              <a:t> </a:t>
            </a: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العهد الجديد</a:t>
            </a: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2. ص  خ  يجب أن تستمر طاعة السبت من قبل المسيحيين</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3. ص  خ  المؤمنون اليوم ملزمون بحفظ كل الوصايا العشرة</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4. ص  خ  يجب ممارسة العشور من كل أتباع المسيح</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5. ص  خ  المسيحيون اليوم ممنوعون من أكل الدم (مثل يونغ تاو فو، سفك الدم، دم الخنزير أو البط في رأس السنة الصينية)</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6. ص  خ  لا يجب على المسيحيين أن يستفيدوا من المؤمنين الآخرين بحسب الناموس (تث 23: 19، خر 22: 25، لا 25: 36-37، حز 18: 8، 13، 17، 22: 12، أم 15: 5، 28: 8)</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7. ص  خ  هناك ناموسين بالحقيقة : الأخلاقي (الوصايا العشر) والإحتفالي / المدني</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930819" name="Text Box 27">
            <a:extLst>
              <a:ext uri="{FF2B5EF4-FFF2-40B4-BE49-F238E27FC236}">
                <a16:creationId xmlns:a16="http://schemas.microsoft.com/office/drawing/2014/main" id="{16C48695-1831-3A48-6C5D-5A65FF61075F}"/>
              </a:ext>
            </a:extLst>
          </p:cNvPr>
          <p:cNvSpPr txBox="1">
            <a:spLocks noChangeArrowheads="1"/>
          </p:cNvSpPr>
          <p:nvPr/>
        </p:nvSpPr>
        <p:spPr bwMode="auto">
          <a:xfrm>
            <a:off x="8337826" y="17407"/>
            <a:ext cx="665567" cy="46166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rPr>
              <a:t>112</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endParaRPr>
          </a:p>
        </p:txBody>
      </p:sp>
      <p:sp>
        <p:nvSpPr>
          <p:cNvPr id="3" name="Title 2">
            <a:extLst>
              <a:ext uri="{FF2B5EF4-FFF2-40B4-BE49-F238E27FC236}">
                <a16:creationId xmlns:a16="http://schemas.microsoft.com/office/drawing/2014/main" id="{438707E6-DF30-D099-B065-264B0CB7C032}"/>
              </a:ext>
            </a:extLst>
          </p:cNvPr>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ACF3A064-4543-F34A-CC91-F6736742FE1E}"/>
              </a:ext>
            </a:extLst>
          </p:cNvPr>
          <p:cNvSpPr txBox="1">
            <a:spLocks/>
          </p:cNvSpPr>
          <p:nvPr/>
        </p:nvSpPr>
        <p:spPr bwMode="auto">
          <a:xfrm>
            <a:off x="0" y="345249"/>
            <a:ext cx="91440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rPr>
              <a:t>صح (ص) أم خطأ (خ)؟ ما هي وجهة نظرك؟</a:t>
            </a:r>
            <a:endParaRPr kumimoji="0" lang="en-US"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endParaRPr>
          </a:p>
        </p:txBody>
      </p:sp>
      <p:sp>
        <p:nvSpPr>
          <p:cNvPr id="8" name="Oval 7">
            <a:extLst>
              <a:ext uri="{FF2B5EF4-FFF2-40B4-BE49-F238E27FC236}">
                <a16:creationId xmlns:a16="http://schemas.microsoft.com/office/drawing/2014/main" id="{5F5406A3-C9CA-D365-B7D8-0D5F270A5A54}"/>
              </a:ext>
            </a:extLst>
          </p:cNvPr>
          <p:cNvSpPr/>
          <p:nvPr/>
        </p:nvSpPr>
        <p:spPr bwMode="auto">
          <a:xfrm>
            <a:off x="7785465" y="1763486"/>
            <a:ext cx="496389" cy="52251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9" name="Oval 8">
            <a:extLst>
              <a:ext uri="{FF2B5EF4-FFF2-40B4-BE49-F238E27FC236}">
                <a16:creationId xmlns:a16="http://schemas.microsoft.com/office/drawing/2014/main" id="{32485C3E-43B3-53AD-4A55-83DFCB25A4F7}"/>
              </a:ext>
            </a:extLst>
          </p:cNvPr>
          <p:cNvSpPr/>
          <p:nvPr/>
        </p:nvSpPr>
        <p:spPr bwMode="auto">
          <a:xfrm>
            <a:off x="7785465" y="2534194"/>
            <a:ext cx="496389" cy="483326"/>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0" name="Oval 9">
            <a:extLst>
              <a:ext uri="{FF2B5EF4-FFF2-40B4-BE49-F238E27FC236}">
                <a16:creationId xmlns:a16="http://schemas.microsoft.com/office/drawing/2014/main" id="{8DB08955-33C3-A470-8391-FF614B0F2EA4}"/>
              </a:ext>
            </a:extLst>
          </p:cNvPr>
          <p:cNvSpPr/>
          <p:nvPr/>
        </p:nvSpPr>
        <p:spPr bwMode="auto">
          <a:xfrm>
            <a:off x="7785465" y="3017520"/>
            <a:ext cx="496389" cy="365760"/>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1" name="Oval 10">
            <a:extLst>
              <a:ext uri="{FF2B5EF4-FFF2-40B4-BE49-F238E27FC236}">
                <a16:creationId xmlns:a16="http://schemas.microsoft.com/office/drawing/2014/main" id="{43FA02FB-2BE1-5AF7-A60F-0F56BF16DD3D}"/>
              </a:ext>
            </a:extLst>
          </p:cNvPr>
          <p:cNvSpPr/>
          <p:nvPr/>
        </p:nvSpPr>
        <p:spPr bwMode="auto">
          <a:xfrm>
            <a:off x="7937865" y="3383280"/>
            <a:ext cx="343989" cy="33963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2" name="Oval 11">
            <a:extLst>
              <a:ext uri="{FF2B5EF4-FFF2-40B4-BE49-F238E27FC236}">
                <a16:creationId xmlns:a16="http://schemas.microsoft.com/office/drawing/2014/main" id="{3519457A-92C0-95F5-9674-3E0C8B2E6989}"/>
              </a:ext>
            </a:extLst>
          </p:cNvPr>
          <p:cNvSpPr/>
          <p:nvPr/>
        </p:nvSpPr>
        <p:spPr bwMode="auto">
          <a:xfrm>
            <a:off x="7937865" y="3722914"/>
            <a:ext cx="343989" cy="378822"/>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3" name="Oval 12">
            <a:extLst>
              <a:ext uri="{FF2B5EF4-FFF2-40B4-BE49-F238E27FC236}">
                <a16:creationId xmlns:a16="http://schemas.microsoft.com/office/drawing/2014/main" id="{8B6B2969-6F06-AE7F-DD62-310E5FFA1B21}"/>
              </a:ext>
            </a:extLst>
          </p:cNvPr>
          <p:cNvSpPr/>
          <p:nvPr/>
        </p:nvSpPr>
        <p:spPr bwMode="auto">
          <a:xfrm>
            <a:off x="7785465" y="4349931"/>
            <a:ext cx="496389" cy="548639"/>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4" name="Oval 13">
            <a:extLst>
              <a:ext uri="{FF2B5EF4-FFF2-40B4-BE49-F238E27FC236}">
                <a16:creationId xmlns:a16="http://schemas.microsoft.com/office/drawing/2014/main" id="{065FD194-3C59-6588-EA91-9F0223FEC6E9}"/>
              </a:ext>
            </a:extLst>
          </p:cNvPr>
          <p:cNvSpPr/>
          <p:nvPr/>
        </p:nvSpPr>
        <p:spPr bwMode="auto">
          <a:xfrm>
            <a:off x="7937865" y="5486400"/>
            <a:ext cx="343989" cy="58782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Tree>
    <p:extLst>
      <p:ext uri="{BB962C8B-B14F-4D97-AF65-F5344CB8AC3E}">
        <p14:creationId xmlns:p14="http://schemas.microsoft.com/office/powerpoint/2010/main" val="2037936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1CE76-8156-0FFB-4BD8-FACAA2DC6038}"/>
            </a:ext>
          </a:extLst>
        </p:cNvPr>
        <p:cNvGrpSpPr/>
        <p:nvPr/>
      </p:nvGrpSpPr>
      <p:grpSpPr>
        <a:xfrm>
          <a:off x="0" y="0"/>
          <a:ext cx="0" cy="0"/>
          <a:chOff x="0" y="0"/>
          <a:chExt cx="0" cy="0"/>
        </a:xfrm>
      </p:grpSpPr>
      <p:pic>
        <p:nvPicPr>
          <p:cNvPr id="930817" name="Picture 3" descr="ten-commandments-still">
            <a:hlinkClick r:id="rId3"/>
            <a:extLst>
              <a:ext uri="{FF2B5EF4-FFF2-40B4-BE49-F238E27FC236}">
                <a16:creationId xmlns:a16="http://schemas.microsoft.com/office/drawing/2014/main" id="{FFFBE36B-6220-3839-9668-CB703ADDB0BC}"/>
              </a:ext>
            </a:extLst>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5">
            <a:extLst>
              <a:ext uri="{FF2B5EF4-FFF2-40B4-BE49-F238E27FC236}">
                <a16:creationId xmlns:a16="http://schemas.microsoft.com/office/drawing/2014/main" id="{2D0044F8-3FAF-743E-DEAF-E6543EA3F709}"/>
              </a:ext>
            </a:extLst>
          </p:cNvPr>
          <p:cNvSpPr txBox="1">
            <a:spLocks noChangeArrowheads="1"/>
          </p:cNvSpPr>
          <p:nvPr/>
        </p:nvSpPr>
        <p:spPr bwMode="auto">
          <a:xfrm>
            <a:off x="0" y="852714"/>
            <a:ext cx="9069388" cy="602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1. ص  خ  يجب على المسيحيين أن يحفظوا أجزاء من الناموس ليست مكررة في</a:t>
            </a:r>
            <a:r>
              <a:rPr lang="en-US" sz="2400" b="1" dirty="0">
                <a:solidFill>
                  <a:srgbClr val="FFFF00"/>
                </a:solidFill>
                <a:effectLst>
                  <a:glow rad="101600">
                    <a:srgbClr val="000000">
                      <a:alpha val="75000"/>
                    </a:srgbClr>
                  </a:glow>
                </a:effectLst>
                <a:latin typeface="Arial" panose="020B0604020202020204" pitchFamily="34" charset="0"/>
                <a:cs typeface="Arial" panose="020B0604020202020204" pitchFamily="34" charset="0"/>
              </a:rPr>
              <a:t> </a:t>
            </a: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العهد الجديد</a:t>
            </a: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2. ص  خ  يجب أن تستمر طاعة السبت من قبل المسيحيين</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3. ص  خ  المؤمنون اليوم ملزمون بحفظ كل الوصايا العشرة</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4. ص  خ  يجب ممارسة العشور من كل أتباع المسيح</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5. ص  خ  المسيحيون اليوم ممنوعون من أكل الدم (مثل يونغ تاو فو، سفك الدم، دم الخنزير أو البط في رأس السنة الصينية)</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6. ص  خ  لا يجب على المسيحيين أن يستفيدوا من المؤمنين الآخرين بحسب الناموس (تث 23: 19، خر 22: 25، لا 25: 36-37، حز 18: 8، 13، 17، 22: 12، أم 15: 5، 28: 8)</a:t>
            </a:r>
            <a:endParaRPr kumimoji="0" lang="en-US" sz="2400" b="1" u="none" strike="noStrike" kern="1200" cap="none" spc="0" normalizeH="0" baseline="0" noProof="0" dirty="0">
              <a:ln>
                <a:noFill/>
              </a:ln>
              <a:solidFill>
                <a:srgbClr val="FFFFFF"/>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a:p>
            <a:pPr marL="1204913" marR="0" lvl="2" indent="-1204913" algn="r" defTabSz="457200" rtl="1" eaLnBrk="1" fontAlgn="base" latinLnBrk="0" hangingPunct="1">
              <a:lnSpc>
                <a:spcPct val="100000"/>
              </a:lnSpc>
              <a:spcBef>
                <a:spcPct val="0"/>
              </a:spcBef>
              <a:spcAft>
                <a:spcPct val="0"/>
              </a:spcAft>
              <a:buClrTx/>
              <a:buSzTx/>
              <a:buFontTx/>
              <a:buNone/>
              <a:tabLst>
                <a:tab pos="854075" algn="l"/>
              </a:tabLst>
              <a:defRPr/>
            </a:pPr>
            <a:r>
              <a:rPr kumimoji="0" lang="ar-JO"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7. ص  خ  هناك ناموسين بالحقيقة : الأخلاقي (الوصايا العشر) والإحتفالي / المدني</a:t>
            </a:r>
            <a:endParaRPr kumimoji="0" lang="en-US" sz="2400" b="1" u="none" strike="noStrike" kern="1200" cap="none" spc="0" normalizeH="0" baseline="0" noProof="0" dirty="0">
              <a:ln>
                <a:noFill/>
              </a:ln>
              <a:solidFill>
                <a:srgbClr val="FFFF00"/>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930819" name="Text Box 27">
            <a:extLst>
              <a:ext uri="{FF2B5EF4-FFF2-40B4-BE49-F238E27FC236}">
                <a16:creationId xmlns:a16="http://schemas.microsoft.com/office/drawing/2014/main" id="{BBA04CE5-32D5-F0D9-F565-C60F80B7BA9F}"/>
              </a:ext>
            </a:extLst>
          </p:cNvPr>
          <p:cNvSpPr txBox="1">
            <a:spLocks noChangeArrowheads="1"/>
          </p:cNvSpPr>
          <p:nvPr/>
        </p:nvSpPr>
        <p:spPr bwMode="auto">
          <a:xfrm>
            <a:off x="8337826" y="17407"/>
            <a:ext cx="665567"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rPr>
              <a:t>112</a:t>
            </a:r>
            <a:endParaRPr kumimoji="0" lang="en-US" altLang="zh-CN" sz="2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MS PGothic" charset="0"/>
            </a:endParaRPr>
          </a:p>
        </p:txBody>
      </p:sp>
      <p:sp>
        <p:nvSpPr>
          <p:cNvPr id="3" name="Title 2">
            <a:extLst>
              <a:ext uri="{FF2B5EF4-FFF2-40B4-BE49-F238E27FC236}">
                <a16:creationId xmlns:a16="http://schemas.microsoft.com/office/drawing/2014/main" id="{CB4A4A57-FFE1-F46F-41F4-0FF016741C34}"/>
              </a:ext>
            </a:extLst>
          </p:cNvPr>
          <p:cNvSpPr>
            <a:spLocks noGrp="1"/>
          </p:cNvSpPr>
          <p:nvPr>
            <p:ph type="title"/>
          </p:nvPr>
        </p:nvSpPr>
        <p:spPr>
          <a:xfrm>
            <a:off x="0" y="-69592"/>
            <a:ext cx="9144000" cy="673100"/>
          </a:xfrm>
          <a:noFill/>
          <a:ln>
            <a:noFill/>
          </a:ln>
        </p:spPr>
        <p:txBody>
          <a:bodyPr anchor="ctr"/>
          <a:lstStyle/>
          <a:p>
            <a:pPr marL="719138" indent="-719138" algn="ctr" eaLnBrk="1" hangingPunct="1"/>
            <a:r>
              <a:rPr lang="ar-JO"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rPr>
              <a:t>اختبار سريع عن الناموس</a:t>
            </a:r>
            <a:endParaRPr lang="en-US" sz="3600" b="1" kern="1200" dirty="0">
              <a:solidFill>
                <a:srgbClr val="FFFFFF"/>
              </a:solidFill>
              <a:effectLst>
                <a:glow rad="254000">
                  <a:srgbClr val="000000">
                    <a:alpha val="85000"/>
                  </a:srgbClr>
                </a:glow>
              </a:effectLst>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41C670F5-C59F-B45B-F626-0A2A802286A3}"/>
              </a:ext>
            </a:extLst>
          </p:cNvPr>
          <p:cNvSpPr txBox="1">
            <a:spLocks/>
          </p:cNvSpPr>
          <p:nvPr/>
        </p:nvSpPr>
        <p:spPr bwMode="auto">
          <a:xfrm>
            <a:off x="0" y="345249"/>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r" defTabSz="457200" rtl="0" eaLnBrk="1" fontAlgn="base" latinLnBrk="0" hangingPunct="1">
              <a:lnSpc>
                <a:spcPct val="100000"/>
              </a:lnSpc>
              <a:spcBef>
                <a:spcPct val="0"/>
              </a:spcBef>
              <a:spcAft>
                <a:spcPct val="0"/>
              </a:spcAft>
              <a:buClrTx/>
              <a:buSzTx/>
              <a:buFontTx/>
              <a:buNone/>
              <a:tabLst/>
              <a:defRPr/>
            </a:pPr>
            <a:r>
              <a:rPr kumimoji="0" lang="ar-JO"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rPr>
              <a:t>صح (ص) أم خطأ (خ)؟ ما هي وجهة نظرك؟</a:t>
            </a:r>
            <a:endParaRPr kumimoji="0" lang="en-US" sz="24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ea typeface="ＭＳ Ｐゴシック" charset="0"/>
              <a:cs typeface="Arial" panose="020B0604020202020204" pitchFamily="34" charset="0"/>
            </a:endParaRPr>
          </a:p>
        </p:txBody>
      </p:sp>
      <p:sp>
        <p:nvSpPr>
          <p:cNvPr id="8" name="Oval 7">
            <a:extLst>
              <a:ext uri="{FF2B5EF4-FFF2-40B4-BE49-F238E27FC236}">
                <a16:creationId xmlns:a16="http://schemas.microsoft.com/office/drawing/2014/main" id="{2A98501A-B396-1143-BCC6-1AC7B904A232}"/>
              </a:ext>
            </a:extLst>
          </p:cNvPr>
          <p:cNvSpPr/>
          <p:nvPr/>
        </p:nvSpPr>
        <p:spPr bwMode="auto">
          <a:xfrm>
            <a:off x="7785465" y="1763486"/>
            <a:ext cx="496389" cy="52251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9" name="Oval 8">
            <a:extLst>
              <a:ext uri="{FF2B5EF4-FFF2-40B4-BE49-F238E27FC236}">
                <a16:creationId xmlns:a16="http://schemas.microsoft.com/office/drawing/2014/main" id="{31F7D2DE-BAC6-EB41-BE82-6F198F78486C}"/>
              </a:ext>
            </a:extLst>
          </p:cNvPr>
          <p:cNvSpPr/>
          <p:nvPr/>
        </p:nvSpPr>
        <p:spPr bwMode="auto">
          <a:xfrm>
            <a:off x="7785465" y="2534194"/>
            <a:ext cx="496389" cy="483326"/>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0" name="Oval 9">
            <a:extLst>
              <a:ext uri="{FF2B5EF4-FFF2-40B4-BE49-F238E27FC236}">
                <a16:creationId xmlns:a16="http://schemas.microsoft.com/office/drawing/2014/main" id="{83A9839B-4BD9-DE48-5608-66DBFFBE5673}"/>
              </a:ext>
            </a:extLst>
          </p:cNvPr>
          <p:cNvSpPr/>
          <p:nvPr/>
        </p:nvSpPr>
        <p:spPr bwMode="auto">
          <a:xfrm>
            <a:off x="7785465" y="3017520"/>
            <a:ext cx="496389" cy="365760"/>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1" name="Oval 10">
            <a:extLst>
              <a:ext uri="{FF2B5EF4-FFF2-40B4-BE49-F238E27FC236}">
                <a16:creationId xmlns:a16="http://schemas.microsoft.com/office/drawing/2014/main" id="{823C27EE-BCCF-3028-CCEC-A90311821BB7}"/>
              </a:ext>
            </a:extLst>
          </p:cNvPr>
          <p:cNvSpPr/>
          <p:nvPr/>
        </p:nvSpPr>
        <p:spPr bwMode="auto">
          <a:xfrm>
            <a:off x="7937865" y="3383280"/>
            <a:ext cx="343989" cy="339634"/>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2" name="Oval 11">
            <a:extLst>
              <a:ext uri="{FF2B5EF4-FFF2-40B4-BE49-F238E27FC236}">
                <a16:creationId xmlns:a16="http://schemas.microsoft.com/office/drawing/2014/main" id="{8859A4FB-3EA7-F51C-5BBB-7404B4CD2836}"/>
              </a:ext>
            </a:extLst>
          </p:cNvPr>
          <p:cNvSpPr/>
          <p:nvPr/>
        </p:nvSpPr>
        <p:spPr bwMode="auto">
          <a:xfrm>
            <a:off x="7937865" y="3722914"/>
            <a:ext cx="343989" cy="378822"/>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3" name="Oval 12">
            <a:extLst>
              <a:ext uri="{FF2B5EF4-FFF2-40B4-BE49-F238E27FC236}">
                <a16:creationId xmlns:a16="http://schemas.microsoft.com/office/drawing/2014/main" id="{6B3B608A-C2B9-9AF2-1AF4-D2B9BB1C8EEC}"/>
              </a:ext>
            </a:extLst>
          </p:cNvPr>
          <p:cNvSpPr/>
          <p:nvPr/>
        </p:nvSpPr>
        <p:spPr bwMode="auto">
          <a:xfrm>
            <a:off x="7785465" y="4349931"/>
            <a:ext cx="496389" cy="548639"/>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4" name="Oval 13">
            <a:extLst>
              <a:ext uri="{FF2B5EF4-FFF2-40B4-BE49-F238E27FC236}">
                <a16:creationId xmlns:a16="http://schemas.microsoft.com/office/drawing/2014/main" id="{7C3C3F76-0BE3-0F21-2C82-D69E61931FBB}"/>
              </a:ext>
            </a:extLst>
          </p:cNvPr>
          <p:cNvSpPr/>
          <p:nvPr/>
        </p:nvSpPr>
        <p:spPr bwMode="auto">
          <a:xfrm>
            <a:off x="7937865" y="5486400"/>
            <a:ext cx="343989" cy="58782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4" name="TextBox 3">
            <a:extLst>
              <a:ext uri="{FF2B5EF4-FFF2-40B4-BE49-F238E27FC236}">
                <a16:creationId xmlns:a16="http://schemas.microsoft.com/office/drawing/2014/main" id="{CE049AFE-DA30-1637-CE3D-412931B003D4}"/>
              </a:ext>
            </a:extLst>
          </p:cNvPr>
          <p:cNvSpPr txBox="1"/>
          <p:nvPr/>
        </p:nvSpPr>
        <p:spPr>
          <a:xfrm rot="20472343">
            <a:off x="886065" y="3095841"/>
            <a:ext cx="6453239" cy="707886"/>
          </a:xfrm>
          <a:prstGeom prst="rect">
            <a:avLst/>
          </a:prstGeom>
          <a:solidFill>
            <a:srgbClr val="8000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4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rPr>
              <a:t>كل الإجابات خاطئة</a:t>
            </a:r>
            <a:endParaRPr kumimoji="0" lang="en-US" sz="4000" b="1" u="none" strike="noStrike" kern="1200" cap="none" spc="0" normalizeH="0" baseline="0" noProof="0" dirty="0">
              <a:ln>
                <a:noFill/>
              </a:ln>
              <a:solidFill>
                <a:srgbClr val="EAEAEA"/>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38309552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376434181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4000" dirty="0">
                <a:cs typeface="Arial" panose="020B0604020202020204" pitchFamily="34" charset="0"/>
              </a:rPr>
              <a:t>علم الخلاص</a:t>
            </a:r>
            <a:r>
              <a:rPr lang="en-US" sz="4000" dirty="0">
                <a:cs typeface="Arial" panose="020B0604020202020204" pitchFamily="34" charset="0"/>
              </a:rPr>
              <a:t> </a:t>
            </a:r>
            <a:r>
              <a:rPr lang="en-US" sz="3200" dirty="0">
                <a:cs typeface="Arial" panose="020B0604020202020204" pitchFamily="34" charset="0"/>
              </a:rPr>
              <a:t> </a:t>
            </a:r>
            <a:r>
              <a:rPr lang="en-US" sz="3200" dirty="0">
                <a:solidFill>
                  <a:srgbClr val="FFFFFF"/>
                </a:solidFill>
                <a:ea typeface="ＭＳ Ｐゴシック" charset="0"/>
                <a:cs typeface="Arial" panose="020B0604020202020204" pitchFamily="34" charset="0"/>
              </a:rPr>
              <a:t>•  BibleStudyDownloads.org</a:t>
            </a:r>
            <a:endParaRPr lang="en-US" sz="1100" dirty="0">
              <a:solidFill>
                <a:srgbClr val="FFFFFF"/>
              </a:solidFill>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أحصل عل</a:t>
            </a: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ى</a:t>
            </a:r>
            <a:r>
              <a:rPr kumimoji="0" lang="ar-EG"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هذا العرض مجانا</a:t>
            </a:r>
            <a:r>
              <a:rPr kumimoji="0" lang="ar-JO" sz="40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t>
            </a:r>
            <a:endParaRPr kumimoji="0" lang="en-US" sz="1400" b="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33690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9144000" cy="6858000"/>
          </a:xfrm>
          <a:prstGeom prst="rect">
            <a:avLst/>
          </a:prstGeom>
          <a:gradFill rotWithShape="0">
            <a:gsLst>
              <a:gs pos="0">
                <a:srgbClr val="009900"/>
              </a:gs>
              <a:gs pos="50000">
                <a:schemeClr val="tx1"/>
              </a:gs>
              <a:gs pos="100000">
                <a:srgbClr val="009900"/>
              </a:gs>
            </a:gsLst>
            <a:lin ang="189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pic>
        <p:nvPicPr>
          <p:cNvPr id="932866" name="Picture 3" descr="OMSSO08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24288" y="0"/>
            <a:ext cx="5356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084" name="Rectangle 5"/>
          <p:cNvSpPr>
            <a:spLocks noGrp="1" noChangeArrowheads="1"/>
          </p:cNvSpPr>
          <p:nvPr>
            <p:ph type="title" idx="4294967295"/>
          </p:nvPr>
        </p:nvSpPr>
        <p:spPr>
          <a:xfrm>
            <a:off x="211831" y="457200"/>
            <a:ext cx="8717581" cy="1243608"/>
          </a:xfrm>
        </p:spPr>
        <p:txBody>
          <a:bodyPr/>
          <a:lstStyle/>
          <a:p>
            <a:pPr algn="r" eaLnBrk="1" hangingPunct="1">
              <a:defRPr/>
            </a:pPr>
            <a:r>
              <a:rPr lang="ar-JO" altLang="zh-CN" dirty="0">
                <a:solidFill>
                  <a:schemeClr val="bg1"/>
                </a:solidFill>
                <a:effectLst>
                  <a:glow rad="254000">
                    <a:schemeClr val="tx1">
                      <a:alpha val="85000"/>
                    </a:schemeClr>
                  </a:glow>
                </a:effectLst>
                <a:cs typeface="Arial" panose="020B0604020202020204" pitchFamily="34" charset="0"/>
              </a:rPr>
              <a:t>ب. تعريف الناموس</a:t>
            </a:r>
            <a:endParaRPr lang="en-US" altLang="zh-CN" dirty="0">
              <a:solidFill>
                <a:schemeClr val="bg1"/>
              </a:solidFill>
              <a:effectLst>
                <a:glow rad="254000">
                  <a:schemeClr val="tx1">
                    <a:alpha val="85000"/>
                  </a:schemeClr>
                </a:glow>
              </a:effectLst>
              <a:cs typeface="Arial" panose="020B0604020202020204" pitchFamily="34" charset="0"/>
            </a:endParaRPr>
          </a:p>
        </p:txBody>
      </p:sp>
      <p:sp>
        <p:nvSpPr>
          <p:cNvPr id="6" name="Rectangle 5"/>
          <p:cNvSpPr txBox="1">
            <a:spLocks noChangeArrowheads="1"/>
          </p:cNvSpPr>
          <p:nvPr/>
        </p:nvSpPr>
        <p:spPr bwMode="auto">
          <a:xfrm>
            <a:off x="885558" y="1700807"/>
            <a:ext cx="8284656" cy="420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742950" marR="0" lvl="0" indent="-742950" algn="r" defTabSz="914400" rtl="0"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1. التوراة كسفر واحد</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1"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2. التوراة كخمسة أسفار</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0"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3. العهد القديم كاملاً</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a:p>
            <a:pPr marL="742950" marR="0" lvl="0" indent="-742950" algn="r" defTabSz="914400" rtl="0" eaLnBrk="1" fontAlgn="base" latinLnBrk="0" hangingPunct="1">
              <a:lnSpc>
                <a:spcPct val="100000"/>
              </a:lnSpc>
              <a:spcBef>
                <a:spcPct val="0"/>
              </a:spcBef>
              <a:spcAft>
                <a:spcPct val="0"/>
              </a:spcAft>
              <a:buClrTx/>
              <a:buSzTx/>
              <a:buFontTx/>
              <a:buNone/>
              <a:tabLst/>
              <a:defRPr/>
            </a:pPr>
            <a:r>
              <a:rPr kumimoji="0" lang="ar-JO"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rPr>
              <a:t>4. أدب قانوني (خر 20 – تث 33)</a:t>
            </a:r>
            <a:endParaRPr kumimoji="0" lang="en-US" altLang="zh-CN" sz="4000" b="1" u="none" strike="noStrike" kern="1200" cap="none" spc="0" normalizeH="0" baseline="0" noProof="0" dirty="0">
              <a:ln>
                <a:noFill/>
              </a:ln>
              <a:solidFill>
                <a:srgbClr val="FFFFFF"/>
              </a:solidFill>
              <a:effectLst>
                <a:glow rad="254000">
                  <a:srgbClr val="000000">
                    <a:alpha val="85000"/>
                  </a:srgbClr>
                </a:glow>
              </a:effectLst>
              <a:uLnTx/>
              <a:uFillTx/>
              <a:latin typeface="Arial" panose="020B0604020202020204" pitchFamily="34" charset="0"/>
              <a:cs typeface="Arial" panose="020B0604020202020204" pitchFamily="34" charset="0"/>
            </a:endParaRPr>
          </a:p>
        </p:txBody>
      </p:sp>
      <p:sp>
        <p:nvSpPr>
          <p:cNvPr id="8" name="Text Box 27"/>
          <p:cNvSpPr txBox="1">
            <a:spLocks noChangeArrowheads="1"/>
          </p:cNvSpPr>
          <p:nvPr/>
        </p:nvSpPr>
        <p:spPr bwMode="auto">
          <a:xfrm>
            <a:off x="8225374" y="87313"/>
            <a:ext cx="704039"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112</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4635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72829"/>
            <a:ext cx="9101996" cy="6485172"/>
          </a:xfrm>
          <a:prstGeom prst="rect">
            <a:avLst/>
          </a:prstGeom>
        </p:spPr>
      </p:pic>
      <p:sp>
        <p:nvSpPr>
          <p:cNvPr id="430084" name="Rectangle 5"/>
          <p:cNvSpPr>
            <a:spLocks noGrp="1" noChangeArrowheads="1"/>
          </p:cNvSpPr>
          <p:nvPr>
            <p:ph type="title" idx="4294967295"/>
          </p:nvPr>
        </p:nvSpPr>
        <p:spPr>
          <a:xfrm>
            <a:off x="211831" y="457200"/>
            <a:ext cx="6989361" cy="2455520"/>
          </a:xfrm>
        </p:spPr>
        <p:txBody>
          <a:bodyPr/>
          <a:lstStyle/>
          <a:p>
            <a:pPr defTabSz="914400" eaLnBrk="1" hangingPunct="1">
              <a:defRPr/>
            </a:pPr>
            <a:r>
              <a:rPr lang="ar-JO" altLang="zh-CN" sz="6000" dirty="0">
                <a:solidFill>
                  <a:srgbClr val="FFFFFF"/>
                </a:solidFill>
                <a:effectLst>
                  <a:glow rad="254000">
                    <a:srgbClr val="000000">
                      <a:alpha val="85000"/>
                    </a:srgbClr>
                  </a:glow>
                </a:effectLst>
                <a:cs typeface="Arial" panose="020B0604020202020204" pitchFamily="34" charset="0"/>
              </a:rPr>
              <a:t>علاقة</a:t>
            </a:r>
            <a:br>
              <a:rPr lang="ar-JO" altLang="zh-CN" sz="6000" dirty="0">
                <a:solidFill>
                  <a:srgbClr val="FFFFFF"/>
                </a:solidFill>
                <a:effectLst>
                  <a:glow rad="254000">
                    <a:srgbClr val="000000">
                      <a:alpha val="85000"/>
                    </a:srgbClr>
                  </a:glow>
                </a:effectLst>
                <a:cs typeface="Arial" panose="020B0604020202020204" pitchFamily="34" charset="0"/>
              </a:rPr>
            </a:br>
            <a:r>
              <a:rPr lang="ar-JO" altLang="zh-CN" sz="6000" dirty="0">
                <a:solidFill>
                  <a:srgbClr val="FFFFFF"/>
                </a:solidFill>
                <a:effectLst>
                  <a:glow rad="254000">
                    <a:srgbClr val="000000">
                      <a:alpha val="85000"/>
                    </a:srgbClr>
                  </a:glow>
                </a:effectLst>
                <a:cs typeface="Arial" panose="020B0604020202020204" pitchFamily="34" charset="0"/>
              </a:rPr>
              <a:t>المسيحي</a:t>
            </a:r>
            <a:br>
              <a:rPr lang="ar-JO" altLang="zh-CN" sz="6000" dirty="0">
                <a:solidFill>
                  <a:srgbClr val="FFFFFF"/>
                </a:solidFill>
                <a:effectLst>
                  <a:glow rad="254000">
                    <a:srgbClr val="000000">
                      <a:alpha val="85000"/>
                    </a:srgbClr>
                  </a:glow>
                </a:effectLst>
                <a:cs typeface="Arial" panose="020B0604020202020204" pitchFamily="34" charset="0"/>
              </a:rPr>
            </a:br>
            <a:r>
              <a:rPr lang="ar-JO" altLang="zh-CN" sz="6000" dirty="0">
                <a:solidFill>
                  <a:srgbClr val="FFFFFF"/>
                </a:solidFill>
                <a:effectLst>
                  <a:glow rad="254000">
                    <a:srgbClr val="000000">
                      <a:alpha val="85000"/>
                    </a:srgbClr>
                  </a:glow>
                </a:effectLst>
                <a:cs typeface="Arial" panose="020B0604020202020204" pitchFamily="34" charset="0"/>
              </a:rPr>
              <a:t>بالناموس</a:t>
            </a:r>
            <a:endParaRPr lang="en-US" altLang="zh-CN" sz="6000" dirty="0">
              <a:solidFill>
                <a:srgbClr val="FFFFFF"/>
              </a:solidFill>
              <a:effectLst>
                <a:glow rad="254000">
                  <a:srgbClr val="000000">
                    <a:alpha val="85000"/>
                  </a:srgbClr>
                </a:glow>
              </a:effectLst>
              <a:cs typeface="Arial" panose="020B0604020202020204" pitchFamily="34" charset="0"/>
            </a:endParaRPr>
          </a:p>
        </p:txBody>
      </p:sp>
      <p:sp>
        <p:nvSpPr>
          <p:cNvPr id="9" name="Text Box 27"/>
          <p:cNvSpPr txBox="1">
            <a:spLocks noChangeArrowheads="1"/>
          </p:cNvSpPr>
          <p:nvPr/>
        </p:nvSpPr>
        <p:spPr bwMode="auto">
          <a:xfrm>
            <a:off x="8225374" y="87313"/>
            <a:ext cx="704039" cy="46166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112</a:t>
            </a:r>
            <a:endParaRPr kumimoji="0" lang="en-US" altLang="zh-CN" sz="2400" b="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5993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a:xfrm>
            <a:off x="0" y="200610"/>
            <a:ext cx="9144000" cy="921327"/>
          </a:xfrm>
        </p:spPr>
        <p:txBody>
          <a:bodyPr/>
          <a:lstStyle/>
          <a:p>
            <a:pPr eaLnBrk="1" hangingPunct="1"/>
            <a:r>
              <a:rPr lang="ar-SA" dirty="0">
                <a:solidFill>
                  <a:schemeClr val="bg1"/>
                </a:solidFill>
              </a:rPr>
              <a:t>العهد الجديد</a:t>
            </a:r>
            <a:endParaRPr lang="en-US" dirty="0"/>
          </a:p>
        </p:txBody>
      </p:sp>
      <p:sp>
        <p:nvSpPr>
          <p:cNvPr id="796675" name="Rectangle 3"/>
          <p:cNvSpPr>
            <a:spLocks noGrp="1" noChangeArrowheads="1"/>
          </p:cNvSpPr>
          <p:nvPr>
            <p:ph type="subTitle" idx="1"/>
          </p:nvPr>
        </p:nvSpPr>
        <p:spPr>
          <a:xfrm>
            <a:off x="583324" y="1361277"/>
            <a:ext cx="7977352" cy="4156363"/>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p:spPr>
        <p:txBody>
          <a:bodyPr anchor="ctr"/>
          <a:lstStyle/>
          <a:p>
            <a:pPr eaLnBrk="1" hangingPunct="1"/>
            <a:r>
              <a:rPr lang="ar-SA" dirty="0">
                <a:solidFill>
                  <a:srgbClr val="FFFFFF"/>
                </a:solidFill>
                <a:cs typeface="Arial" panose="020B0604020202020204" pitchFamily="34" charset="0"/>
              </a:rPr>
              <a:t>الشيء الرئيسي الذي يثير مخاوفي هو أنّ استخدامنا لتعابير مثل "إعادة التعريف" أو "غير الحَرفي"، قد يفتح الباب لتقويض عصمة ونزاهة ما يقرّه العهد القديم، كما أنّه سيعرّضنا لمخاطر التفسيرات الرمزية في الوقت الذي نؤكد فيه لطلابنا وندرّبهم باستمرار على التمسّك والمحافظة على القراءة الحرفيّة الطبيعية للأسفار المقدّسة. كما أنني أخشى أنّ أي " إعادة تعريف" لنصوص العهد القديم قد يعطي مُبررًا للإسلام لإعادة تفسير العهد الجديد.</a:t>
            </a:r>
          </a:p>
        </p:txBody>
      </p:sp>
      <p:sp>
        <p:nvSpPr>
          <p:cNvPr id="2" name="Rectangle 3">
            <a:extLst>
              <a:ext uri="{FF2B5EF4-FFF2-40B4-BE49-F238E27FC236}">
                <a16:creationId xmlns:a16="http://schemas.microsoft.com/office/drawing/2014/main" id="{B41C2367-2EE5-B18F-F5BC-C96391B3A9DB}"/>
              </a:ext>
            </a:extLst>
          </p:cNvPr>
          <p:cNvSpPr txBox="1">
            <a:spLocks noChangeArrowheads="1"/>
          </p:cNvSpPr>
          <p:nvPr/>
        </p:nvSpPr>
        <p:spPr bwMode="auto">
          <a:xfrm>
            <a:off x="889461" y="6126480"/>
            <a:ext cx="7306888" cy="64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defTabSz="914400" rtl="1" eaLnBrk="1" hangingPunct="1"/>
            <a:r>
              <a:rPr lang="ar-SA" b="1" kern="0" dirty="0" err="1">
                <a:solidFill>
                  <a:srgbClr val="FFFFFF"/>
                </a:solidFill>
                <a:latin typeface="Arial" panose="020B0604020202020204" pitchFamily="34" charset="0"/>
                <a:cs typeface="Arial" panose="020B0604020202020204" pitchFamily="34" charset="0"/>
              </a:rPr>
              <a:t>ر</a:t>
            </a:r>
            <a:r>
              <a:rPr lang="ar-SA" b="1" kern="0" dirty="0">
                <a:solidFill>
                  <a:srgbClr val="FFFFFF"/>
                </a:solidFill>
                <a:latin typeface="Arial" panose="020B0604020202020204" pitchFamily="34" charset="0"/>
                <a:cs typeface="Arial" panose="020B0604020202020204" pitchFamily="34" charset="0"/>
              </a:rPr>
              <a:t>. </a:t>
            </a:r>
            <a:r>
              <a:rPr lang="ar-SA" b="1" kern="0" dirty="0" err="1">
                <a:solidFill>
                  <a:srgbClr val="FFFFFF"/>
                </a:solidFill>
                <a:latin typeface="Arial" panose="020B0604020202020204" pitchFamily="34" charset="0"/>
                <a:cs typeface="Arial" panose="020B0604020202020204" pitchFamily="34" charset="0"/>
              </a:rPr>
              <a:t>ءماد</a:t>
            </a:r>
            <a:r>
              <a:rPr lang="ar-SA" b="1" kern="0" dirty="0">
                <a:solidFill>
                  <a:srgbClr val="FFFFFF"/>
                </a:solidFill>
                <a:latin typeface="Arial" panose="020B0604020202020204" pitchFamily="34" charset="0"/>
                <a:cs typeface="Arial" panose="020B0604020202020204" pitchFamily="34" charset="0"/>
              </a:rPr>
              <a:t> </a:t>
            </a:r>
            <a:r>
              <a:rPr lang="ar-SA" b="1" kern="0" dirty="0" err="1">
                <a:solidFill>
                  <a:srgbClr val="FFFFFF"/>
                </a:solidFill>
                <a:latin typeface="Arial" panose="020B0604020202020204" pitchFamily="34" charset="0"/>
                <a:cs typeface="Arial" panose="020B0604020202020204" pitchFamily="34" charset="0"/>
              </a:rPr>
              <a:t>شحاده</a:t>
            </a:r>
            <a:endParaRPr lang="en-US" b="1"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269895"/>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a:xfrm>
            <a:off x="0" y="200610"/>
            <a:ext cx="9144000" cy="921327"/>
          </a:xfrm>
        </p:spPr>
        <p:txBody>
          <a:bodyPr/>
          <a:lstStyle/>
          <a:p>
            <a:pPr eaLnBrk="1" hangingPunct="1"/>
            <a:r>
              <a:rPr lang="ar-SA" dirty="0">
                <a:solidFill>
                  <a:schemeClr val="bg1"/>
                </a:solidFill>
              </a:rPr>
              <a:t>العهد الجديد</a:t>
            </a:r>
            <a:endParaRPr lang="en-US" dirty="0"/>
          </a:p>
        </p:txBody>
      </p:sp>
      <p:sp>
        <p:nvSpPr>
          <p:cNvPr id="796675" name="Rectangle 3"/>
          <p:cNvSpPr>
            <a:spLocks noGrp="1" noChangeArrowheads="1"/>
          </p:cNvSpPr>
          <p:nvPr>
            <p:ph type="subTitle" idx="1"/>
          </p:nvPr>
        </p:nvSpPr>
        <p:spPr>
          <a:xfrm>
            <a:off x="889461" y="1487402"/>
            <a:ext cx="7306888" cy="4156363"/>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noFill/>
          </a:ln>
        </p:spPr>
        <p:txBody>
          <a:bodyPr vert="horz" wrap="square" lIns="91440" tIns="45720" rIns="91440" bIns="45720" numCol="1" anchor="ctr" anchorCtr="0" compatLnSpc="1">
            <a:prstTxWarp prst="textNoShape">
              <a:avLst/>
            </a:prstTxWarp>
          </a:bodyPr>
          <a:lstStyle/>
          <a:p>
            <a:pPr eaLnBrk="1" hangingPunct="1"/>
            <a:r>
              <a:rPr lang="ar-SA" dirty="0">
                <a:solidFill>
                  <a:srgbClr val="FFFFFF"/>
                </a:solidFill>
                <a:cs typeface="Arial" panose="020B0604020202020204" pitchFamily="34" charset="0"/>
              </a:rPr>
              <a:t>في العهد الجديد هناك توسّع وتعمّق في تطبيق نصوص العهد القديم تماشيًا مع الإعلان التّدريجي. فالعهد الجديد يوسّع العهد القديم لكنه لا يستبدله ( لا يحل مكانه)، </a:t>
            </a:r>
            <a:r>
              <a:rPr lang="ar-SA" dirty="0" err="1">
                <a:solidFill>
                  <a:srgbClr val="FFFFFF"/>
                </a:solidFill>
                <a:cs typeface="Arial" panose="020B0604020202020204" pitchFamily="34" charset="0"/>
              </a:rPr>
              <a:t>ويوضّحة</a:t>
            </a:r>
            <a:r>
              <a:rPr lang="ar-SA" dirty="0">
                <a:solidFill>
                  <a:srgbClr val="FFFFFF"/>
                </a:solidFill>
                <a:cs typeface="Arial" panose="020B0604020202020204" pitchFamily="34" charset="0"/>
              </a:rPr>
              <a:t> لكن لا يصححه ويقوّيه ولا يضعفه ويضيف له ولا ينتقص منه ويحميه دون أن يعيد تفسيره ويتممه بدل أن يحسّنهُ ويؤكد ما جاء به بدل أن يشكك به. هذه هي القيم التفسيرية التي نريد أن نغرسها في طلابنا.</a:t>
            </a:r>
            <a:endParaRPr lang="en-US" dirty="0">
              <a:solidFill>
                <a:srgbClr val="FFFFFF"/>
              </a:solidFill>
              <a:cs typeface="Arial" panose="020B0604020202020204" pitchFamily="34" charset="0"/>
            </a:endParaRPr>
          </a:p>
        </p:txBody>
      </p:sp>
      <p:sp>
        <p:nvSpPr>
          <p:cNvPr id="2" name="Rectangle 3">
            <a:extLst>
              <a:ext uri="{FF2B5EF4-FFF2-40B4-BE49-F238E27FC236}">
                <a16:creationId xmlns:a16="http://schemas.microsoft.com/office/drawing/2014/main" id="{B41C2367-2EE5-B18F-F5BC-C96391B3A9DB}"/>
              </a:ext>
            </a:extLst>
          </p:cNvPr>
          <p:cNvSpPr txBox="1">
            <a:spLocks noChangeArrowheads="1"/>
          </p:cNvSpPr>
          <p:nvPr/>
        </p:nvSpPr>
        <p:spPr bwMode="auto">
          <a:xfrm>
            <a:off x="889461" y="6126480"/>
            <a:ext cx="7306888" cy="64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defTabSz="914400" rtl="1" eaLnBrk="1" hangingPunct="1"/>
            <a:r>
              <a:rPr lang="ar-SA" b="1" kern="0" dirty="0" err="1">
                <a:solidFill>
                  <a:srgbClr val="FFFFFF"/>
                </a:solidFill>
                <a:latin typeface="Arial" panose="020B0604020202020204" pitchFamily="34" charset="0"/>
                <a:cs typeface="Arial" panose="020B0604020202020204" pitchFamily="34" charset="0"/>
              </a:rPr>
              <a:t>ر</a:t>
            </a:r>
            <a:r>
              <a:rPr lang="ar-SA" b="1" kern="0" dirty="0">
                <a:solidFill>
                  <a:srgbClr val="FFFFFF"/>
                </a:solidFill>
                <a:latin typeface="Arial" panose="020B0604020202020204" pitchFamily="34" charset="0"/>
                <a:cs typeface="Arial" panose="020B0604020202020204" pitchFamily="34" charset="0"/>
              </a:rPr>
              <a:t>. </a:t>
            </a:r>
            <a:r>
              <a:rPr lang="ar-SA" b="1" kern="0" dirty="0" err="1">
                <a:solidFill>
                  <a:srgbClr val="FFFFFF"/>
                </a:solidFill>
                <a:latin typeface="Arial" panose="020B0604020202020204" pitchFamily="34" charset="0"/>
                <a:cs typeface="Arial" panose="020B0604020202020204" pitchFamily="34" charset="0"/>
              </a:rPr>
              <a:t>ءماد</a:t>
            </a:r>
            <a:r>
              <a:rPr lang="ar-SA" b="1" kern="0" dirty="0">
                <a:solidFill>
                  <a:srgbClr val="FFFFFF"/>
                </a:solidFill>
                <a:latin typeface="Arial" panose="020B0604020202020204" pitchFamily="34" charset="0"/>
                <a:cs typeface="Arial" panose="020B0604020202020204" pitchFamily="34" charset="0"/>
              </a:rPr>
              <a:t> </a:t>
            </a:r>
            <a:r>
              <a:rPr lang="ar-SA" b="1" kern="0" dirty="0" err="1">
                <a:solidFill>
                  <a:srgbClr val="FFFFFF"/>
                </a:solidFill>
                <a:latin typeface="Arial" panose="020B0604020202020204" pitchFamily="34" charset="0"/>
                <a:cs typeface="Arial" panose="020B0604020202020204" pitchFamily="34" charset="0"/>
              </a:rPr>
              <a:t>شحاده</a:t>
            </a:r>
            <a:endParaRPr lang="en-US" b="1" kern="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126293"/>
      </p:ext>
    </p:extLst>
  </p:cSld>
  <p:clrMapOvr>
    <a:masterClrMapping/>
  </p:clrMapOvr>
  <p:transition spd="med">
    <p:randomBar dir="vert"/>
  </p:transition>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7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5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2_Optic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6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Verne">
  <a:themeElements>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fontScheme name="LaVern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clrMap bg1="lt1" tx1="dk1" bg2="lt2" tx2="dk2" accent1="accent1" accent2="accent2" accent3="accent3" accent4="accent4" accent5="accent5" accent6="accent6" hlink="hlink" folHlink="folHlink"/>
    </a:extraClrScheme>
    <a:extraClrScheme>
      <a:clrScheme name="LaVerne 2">
        <a:dk1>
          <a:srgbClr val="333333"/>
        </a:dk1>
        <a:lt1>
          <a:srgbClr val="FFFFFF"/>
        </a:lt1>
        <a:dk2>
          <a:srgbClr val="CCFFFF"/>
        </a:dk2>
        <a:lt2>
          <a:srgbClr val="EAEAEA"/>
        </a:lt2>
        <a:accent1>
          <a:srgbClr val="F5CDDF"/>
        </a:accent1>
        <a:accent2>
          <a:srgbClr val="D1FFE8"/>
        </a:accent2>
        <a:accent3>
          <a:srgbClr val="FFFFFF"/>
        </a:accent3>
        <a:accent4>
          <a:srgbClr val="2A2A2A"/>
        </a:accent4>
        <a:accent5>
          <a:srgbClr val="F9E3EC"/>
        </a:accent5>
        <a:accent6>
          <a:srgbClr val="BDE7D2"/>
        </a:accent6>
        <a:hlink>
          <a:srgbClr val="33CCCC"/>
        </a:hlink>
        <a:folHlink>
          <a:srgbClr val="007572"/>
        </a:folHlink>
      </a:clrScheme>
      <a:clrMap bg1="lt1" tx1="dk1" bg2="lt2" tx2="dk2" accent1="accent1" accent2="accent2" accent3="accent3" accent4="accent4" accent5="accent5" accent6="accent6" hlink="hlink" folHlink="folHlink"/>
    </a:extraClrScheme>
    <a:extraClrScheme>
      <a:clrScheme name="LaVerne 3">
        <a:dk1>
          <a:srgbClr val="000000"/>
        </a:dk1>
        <a:lt1>
          <a:srgbClr val="FFFFFF"/>
        </a:lt1>
        <a:dk2>
          <a:srgbClr val="EAEAEA"/>
        </a:dk2>
        <a:lt2>
          <a:srgbClr val="FFFFFF"/>
        </a:lt2>
        <a:accent1>
          <a:srgbClr val="C0C0C0"/>
        </a:accent1>
        <a:accent2>
          <a:srgbClr val="DDDDDD"/>
        </a:accent2>
        <a:accent3>
          <a:srgbClr val="FFFFFF"/>
        </a:accent3>
        <a:accent4>
          <a:srgbClr val="000000"/>
        </a:accent4>
        <a:accent5>
          <a:srgbClr val="DCDCDC"/>
        </a:accent5>
        <a:accent6>
          <a:srgbClr val="C8C8C8"/>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LaVerne 4">
        <a:dk1>
          <a:srgbClr val="333333"/>
        </a:dk1>
        <a:lt1>
          <a:srgbClr val="FFFFCC"/>
        </a:lt1>
        <a:dk2>
          <a:srgbClr val="CCECFF"/>
        </a:dk2>
        <a:lt2>
          <a:srgbClr val="DDDDDD"/>
        </a:lt2>
        <a:accent1>
          <a:srgbClr val="F5CDDF"/>
        </a:accent1>
        <a:accent2>
          <a:srgbClr val="99FFCC"/>
        </a:accent2>
        <a:accent3>
          <a:srgbClr val="FFFFE2"/>
        </a:accent3>
        <a:accent4>
          <a:srgbClr val="2A2A2A"/>
        </a:accent4>
        <a:accent5>
          <a:srgbClr val="F9E3EC"/>
        </a:accent5>
        <a:accent6>
          <a:srgbClr val="8AE7B9"/>
        </a:accent6>
        <a:hlink>
          <a:srgbClr val="32CAC6"/>
        </a:hlink>
        <a:folHlink>
          <a:srgbClr val="4D6E9F"/>
        </a:folHlink>
      </a:clrScheme>
      <a:clrMap bg1="lt1" tx1="dk1" bg2="lt2" tx2="dk2" accent1="accent1" accent2="accent2" accent3="accent3" accent4="accent4" accent5="accent5" accent6="accent6" hlink="hlink" folHlink="folHlink"/>
    </a:extraClrScheme>
    <a:extraClrScheme>
      <a:clrScheme name="LaVerne 5">
        <a:dk1>
          <a:srgbClr val="333333"/>
        </a:dk1>
        <a:lt1>
          <a:srgbClr val="F2D0DA"/>
        </a:lt1>
        <a:dk2>
          <a:srgbClr val="CCECFF"/>
        </a:dk2>
        <a:lt2>
          <a:srgbClr val="EAEAEA"/>
        </a:lt2>
        <a:accent1>
          <a:srgbClr val="7BC7C9"/>
        </a:accent1>
        <a:accent2>
          <a:srgbClr val="EDECD1"/>
        </a:accent2>
        <a:accent3>
          <a:srgbClr val="F7E4EA"/>
        </a:accent3>
        <a:accent4>
          <a:srgbClr val="2A2A2A"/>
        </a:accent4>
        <a:accent5>
          <a:srgbClr val="BFE0E1"/>
        </a:accent5>
        <a:accent6>
          <a:srgbClr val="D7D6BD"/>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LaVerne 6">
        <a:dk1>
          <a:srgbClr val="333333"/>
        </a:dk1>
        <a:lt1>
          <a:srgbClr val="C4BBD9"/>
        </a:lt1>
        <a:dk2>
          <a:srgbClr val="B0E1E8"/>
        </a:dk2>
        <a:lt2>
          <a:srgbClr val="D7D4B9"/>
        </a:lt2>
        <a:accent1>
          <a:srgbClr val="F5CDDF"/>
        </a:accent1>
        <a:accent2>
          <a:srgbClr val="B3E5C7"/>
        </a:accent2>
        <a:accent3>
          <a:srgbClr val="DEDAE9"/>
        </a:accent3>
        <a:accent4>
          <a:srgbClr val="2A2A2A"/>
        </a:accent4>
        <a:accent5>
          <a:srgbClr val="F9E3EC"/>
        </a:accent5>
        <a:accent6>
          <a:srgbClr val="A2CFB4"/>
        </a:accent6>
        <a:hlink>
          <a:srgbClr val="CC00FF"/>
        </a:hlink>
        <a:folHlink>
          <a:srgbClr val="362A60"/>
        </a:folHlink>
      </a:clrScheme>
      <a:clrMap bg1="lt1" tx1="dk1" bg2="lt2" tx2="dk2" accent1="accent1" accent2="accent2" accent3="accent3" accent4="accent4" accent5="accent5" accent6="accent6" hlink="hlink" folHlink="folHlink"/>
    </a:extraClrScheme>
    <a:extraClrScheme>
      <a:clrScheme name="LaVerne 7">
        <a:dk1>
          <a:srgbClr val="333333"/>
        </a:dk1>
        <a:lt1>
          <a:srgbClr val="D0F781"/>
        </a:lt1>
        <a:dk2>
          <a:srgbClr val="BDD0ED"/>
        </a:dk2>
        <a:lt2>
          <a:srgbClr val="D1D1D1"/>
        </a:lt2>
        <a:accent1>
          <a:srgbClr val="FFFF99"/>
        </a:accent1>
        <a:accent2>
          <a:srgbClr val="B4DF49"/>
        </a:accent2>
        <a:accent3>
          <a:srgbClr val="E4FAC1"/>
        </a:accent3>
        <a:accent4>
          <a:srgbClr val="2A2A2A"/>
        </a:accent4>
        <a:accent5>
          <a:srgbClr val="FFFFCA"/>
        </a:accent5>
        <a:accent6>
          <a:srgbClr val="A3CA41"/>
        </a:accent6>
        <a:hlink>
          <a:srgbClr val="53AA3E"/>
        </a:hlink>
        <a:folHlink>
          <a:srgbClr val="FF6600"/>
        </a:folHlink>
      </a:clrScheme>
      <a:clrMap bg1="lt1" tx1="dk1" bg2="lt2" tx2="dk2" accent1="accent1" accent2="accent2" accent3="accent3" accent4="accent4" accent5="accent5" accent6="accent6" hlink="hlink" folHlink="folHlink"/>
    </a:extraClrScheme>
    <a:extraClrScheme>
      <a:clrScheme name="LaVerne 8">
        <a:dk1>
          <a:srgbClr val="969696"/>
        </a:dk1>
        <a:lt1>
          <a:srgbClr val="F8F8F8"/>
        </a:lt1>
        <a:dk2>
          <a:srgbClr val="5F5F5F"/>
        </a:dk2>
        <a:lt2>
          <a:srgbClr val="808080"/>
        </a:lt2>
        <a:accent1>
          <a:srgbClr val="F5CDDF"/>
        </a:accent1>
        <a:accent2>
          <a:srgbClr val="4D4D4D"/>
        </a:accent2>
        <a:accent3>
          <a:srgbClr val="B6B6B6"/>
        </a:accent3>
        <a:accent4>
          <a:srgbClr val="D4D4D4"/>
        </a:accent4>
        <a:accent5>
          <a:srgbClr val="F9E3EC"/>
        </a:accent5>
        <a:accent6>
          <a:srgbClr val="454545"/>
        </a:accent6>
        <a:hlink>
          <a:srgbClr val="FFFF99"/>
        </a:hlink>
        <a:folHlink>
          <a:srgbClr val="FFE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Stream">
  <a:themeElements>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3612</TotalTime>
  <Words>8324</Words>
  <Application>Microsoft Macintosh PowerPoint</Application>
  <PresentationFormat>On-screen Show (4:3)</PresentationFormat>
  <Paragraphs>984</Paragraphs>
  <Slides>54</Slides>
  <Notes>45</Notes>
  <HiddenSlides>0</HiddenSlides>
  <MMClips>1</MMClips>
  <ScaleCrop>false</ScaleCrop>
  <HeadingPairs>
    <vt:vector size="6" baseType="variant">
      <vt:variant>
        <vt:lpstr>Fonts Used</vt:lpstr>
      </vt:variant>
      <vt:variant>
        <vt:i4>15</vt:i4>
      </vt:variant>
      <vt:variant>
        <vt:lpstr>Theme</vt:lpstr>
      </vt:variant>
      <vt:variant>
        <vt:i4>26</vt:i4>
      </vt:variant>
      <vt:variant>
        <vt:lpstr>Slide Titles</vt:lpstr>
      </vt:variant>
      <vt:variant>
        <vt:i4>54</vt:i4>
      </vt:variant>
    </vt:vector>
  </HeadingPairs>
  <TitlesOfParts>
    <vt:vector size="95" baseType="lpstr">
      <vt:lpstr>ＭＳ Ｐゴシック</vt:lpstr>
      <vt:lpstr>SimSun</vt:lpstr>
      <vt:lpstr>Times</vt:lpstr>
      <vt:lpstr>Arial</vt:lpstr>
      <vt:lpstr>Arial Narrow</vt:lpstr>
      <vt:lpstr>Calibri</vt:lpstr>
      <vt:lpstr>Comic Sans MS</vt:lpstr>
      <vt:lpstr>Garamond</vt:lpstr>
      <vt:lpstr>Helvetica</vt:lpstr>
      <vt:lpstr>Monotype Corsiva</vt:lpstr>
      <vt:lpstr>Monotype Sorts</vt:lpstr>
      <vt:lpstr>Tahoma</vt:lpstr>
      <vt:lpstr>Times New Roman</vt:lpstr>
      <vt:lpstr>Traditional Arabic</vt:lpstr>
      <vt:lpstr>Wingdings</vt:lpstr>
      <vt:lpstr>49_Blank Presentation</vt:lpstr>
      <vt:lpstr>1_Slit</vt:lpstr>
      <vt:lpstr>LaVerne</vt:lpstr>
      <vt:lpstr>1_Topo</vt:lpstr>
      <vt:lpstr>24_Default Design</vt:lpstr>
      <vt:lpstr>1_untitled 1</vt:lpstr>
      <vt:lpstr>2_Topo</vt:lpstr>
      <vt:lpstr>12_Blank Presentation</vt:lpstr>
      <vt:lpstr>4_Stream</vt:lpstr>
      <vt:lpstr>Orbit</vt:lpstr>
      <vt:lpstr>1_Orbit</vt:lpstr>
      <vt:lpstr>7_Default Design</vt:lpstr>
      <vt:lpstr>2_Orbit</vt:lpstr>
      <vt:lpstr>3_Orbit</vt:lpstr>
      <vt:lpstr>Blank Presentation</vt:lpstr>
      <vt:lpstr>Slit</vt:lpstr>
      <vt:lpstr>4_Orbit</vt:lpstr>
      <vt:lpstr>6_Blank Presentation</vt:lpstr>
      <vt:lpstr>7_untitled 3</vt:lpstr>
      <vt:lpstr>3_Cascade</vt:lpstr>
      <vt:lpstr>8_untitled 3</vt:lpstr>
      <vt:lpstr>35_MEADOW</vt:lpstr>
      <vt:lpstr>3_Optical</vt:lpstr>
      <vt:lpstr>26_MEADOW</vt:lpstr>
      <vt:lpstr>3_MEADOW</vt:lpstr>
      <vt:lpstr>2_blstripc.ppt - Blue Stripes</vt:lpstr>
      <vt:lpstr>المسيحي والعهد الموسوي</vt:lpstr>
      <vt:lpstr>اختبار سريع عن الناموس</vt:lpstr>
      <vt:lpstr>Seminary</vt:lpstr>
      <vt:lpstr>السبت</vt:lpstr>
      <vt:lpstr>الأهمية الأخروية للسبت</vt:lpstr>
      <vt:lpstr>ب. تعريف الناموس</vt:lpstr>
      <vt:lpstr>علاقة المسيحي بالناموس</vt:lpstr>
      <vt:lpstr>العهد الجديد</vt:lpstr>
      <vt:lpstr>العهد الجديد</vt:lpstr>
      <vt:lpstr>رومية 7</vt:lpstr>
      <vt:lpstr>البر ممنوح في التقديس (رو 6-8)</vt:lpstr>
      <vt:lpstr>الزواج</vt:lpstr>
      <vt:lpstr>الطلاق</vt:lpstr>
      <vt:lpstr>طلاق   آخر</vt:lpstr>
      <vt:lpstr>سوزان وريك، 1982</vt:lpstr>
      <vt:lpstr>الزواج 30 كانون أول 1983</vt:lpstr>
      <vt:lpstr>أي زواج (7: 1-6)؟</vt:lpstr>
      <vt:lpstr>موت المسيح (وموتنا معه) يحررنا من الإرتباط مع الناموس كوننا صرنا مرتبطين بالمسيح      (رو 7: 4، 6)</vt:lpstr>
      <vt:lpstr>لم يكن بولس             تحت الناموس</vt:lpstr>
      <vt:lpstr>عبرانيين 8: 13</vt:lpstr>
      <vt:lpstr>الجدول الزمنيُّ للملكوت والعهود</vt:lpstr>
      <vt:lpstr>تتميم "القديم" بـ "الجديد" </vt:lpstr>
      <vt:lpstr>د. الأغراض من الناموس</vt:lpstr>
      <vt:lpstr>د. الأغراض من الناموس</vt:lpstr>
      <vt:lpstr>د. الأغراض من الناموس</vt:lpstr>
      <vt:lpstr>التفسير والوعظ من الأجزاء الكتابيَّة التي تندرج ضمن "الأدب القانونيّ"</vt:lpstr>
      <vt:lpstr>استراتيجية مقترحة لشرح شريعة العهد القديم</vt:lpstr>
      <vt:lpstr>استراتيجية مقترحة لتفسير        ناموس العهد القديم</vt:lpstr>
      <vt:lpstr>استراتيجية مقترحة لتفسير        ناموس العهد القديم</vt:lpstr>
      <vt:lpstr>استراتيجية مقترحة لتفسير        ناموس العهد القديم</vt:lpstr>
      <vt:lpstr>استراتيجية مقترحة لتفسير        ناموس العهد القديم</vt:lpstr>
      <vt:lpstr>إن جوهر العهد الموسوي هو الوصايا العشرة</vt:lpstr>
      <vt:lpstr>نظرة تقليدية على الشريعة</vt:lpstr>
      <vt:lpstr>القانون الأخلاقي يعني أحكام الله التي  تنطبق على ...</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هل ينطبق ناموس موسى عليّ؟ (خمسة آراء)</vt:lpstr>
      <vt:lpstr>الوصايا العشر</vt:lpstr>
      <vt:lpstr>الوصايا العشر</vt:lpstr>
      <vt:lpstr>الوصايا العشر</vt:lpstr>
      <vt:lpstr>In your small group...</vt:lpstr>
      <vt:lpstr>المصعد يوم السبت في الجليل</vt:lpstr>
      <vt:lpstr>الإنتصار في الحياة المسيحية</vt:lpstr>
      <vt:lpstr> يظهر بطرس الصراع  بين الجسد والروح</vt:lpstr>
      <vt:lpstr>وجهتي نظر حول الصراع مع الخطية رو 7: 7-25</vt:lpstr>
      <vt:lpstr>اختبار سريع عن الناموس</vt:lpstr>
      <vt:lpstr>اختبار سريع عن الناموس</vt:lpstr>
      <vt:lpstr>اختبار سريع عن الناموس</vt:lpstr>
      <vt:lpstr>Black</vt:lpstr>
      <vt:lpstr>علم الخلاص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130</cp:revision>
  <dcterms:created xsi:type="dcterms:W3CDTF">2014-08-02T06:39:19Z</dcterms:created>
  <dcterms:modified xsi:type="dcterms:W3CDTF">2026-02-21T06:42:23Z</dcterms:modified>
</cp:coreProperties>
</file>