
<file path=[Content_Types].xml><?xml version="1.0" encoding="utf-8"?>
<Types xmlns="http://schemas.openxmlformats.org/package/2006/content-types">
  <Default Extension="bin" ContentType="audio/unknown"/>
  <Default Extension="emf" ContentType="image/x-emf"/>
  <Default Extension="jpe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3.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4.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5.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1.xml" ContentType="application/vnd.openxmlformats-officedocument.themeOverride+xml"/>
  <Override PartName="/ppt/notesSlides/notesSlide13.xml" ContentType="application/vnd.openxmlformats-officedocument.presentationml.notesSlide+xml"/>
  <Override PartName="/ppt/theme/themeOverride2.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3.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47" r:id="rId2"/>
    <p:sldMasterId id="2147483771" r:id="rId3"/>
    <p:sldMasterId id="2147483795" r:id="rId4"/>
    <p:sldMasterId id="2147483859" r:id="rId5"/>
    <p:sldMasterId id="2147483884" r:id="rId6"/>
    <p:sldMasterId id="2147483897" r:id="rId7"/>
    <p:sldMasterId id="2147483920" r:id="rId8"/>
    <p:sldMasterId id="2147483932" r:id="rId9"/>
    <p:sldMasterId id="2147483944" r:id="rId10"/>
    <p:sldMasterId id="2147483956" r:id="rId11"/>
    <p:sldMasterId id="2147483969" r:id="rId12"/>
    <p:sldMasterId id="2147483981" r:id="rId13"/>
    <p:sldMasterId id="2147483993" r:id="rId14"/>
    <p:sldMasterId id="2147484005" r:id="rId15"/>
    <p:sldMasterId id="2147484017" r:id="rId16"/>
  </p:sldMasterIdLst>
  <p:notesMasterIdLst>
    <p:notesMasterId r:id="rId65"/>
  </p:notesMasterIdLst>
  <p:sldIdLst>
    <p:sldId id="435" r:id="rId17"/>
    <p:sldId id="531" r:id="rId18"/>
    <p:sldId id="612" r:id="rId19"/>
    <p:sldId id="629" r:id="rId20"/>
    <p:sldId id="614" r:id="rId21"/>
    <p:sldId id="615" r:id="rId22"/>
    <p:sldId id="616" r:id="rId23"/>
    <p:sldId id="617" r:id="rId24"/>
    <p:sldId id="619" r:id="rId25"/>
    <p:sldId id="618" r:id="rId26"/>
    <p:sldId id="627" r:id="rId27"/>
    <p:sldId id="628" r:id="rId28"/>
    <p:sldId id="620" r:id="rId29"/>
    <p:sldId id="621" r:id="rId30"/>
    <p:sldId id="622" r:id="rId31"/>
    <p:sldId id="623" r:id="rId32"/>
    <p:sldId id="624" r:id="rId33"/>
    <p:sldId id="625" r:id="rId34"/>
    <p:sldId id="626" r:id="rId35"/>
    <p:sldId id="1042" r:id="rId36"/>
    <p:sldId id="4792" r:id="rId37"/>
    <p:sldId id="1043" r:id="rId38"/>
    <p:sldId id="462" r:id="rId39"/>
    <p:sldId id="563" r:id="rId40"/>
    <p:sldId id="564" r:id="rId41"/>
    <p:sldId id="559" r:id="rId42"/>
    <p:sldId id="661" r:id="rId43"/>
    <p:sldId id="985" r:id="rId44"/>
    <p:sldId id="663" r:id="rId45"/>
    <p:sldId id="1154" r:id="rId46"/>
    <p:sldId id="277" r:id="rId47"/>
    <p:sldId id="981" r:id="rId48"/>
    <p:sldId id="4070" r:id="rId49"/>
    <p:sldId id="276" r:id="rId50"/>
    <p:sldId id="4069" r:id="rId51"/>
    <p:sldId id="395" r:id="rId52"/>
    <p:sldId id="4794" r:id="rId53"/>
    <p:sldId id="4071" r:id="rId54"/>
    <p:sldId id="332" r:id="rId55"/>
    <p:sldId id="4075" r:id="rId56"/>
    <p:sldId id="490" r:id="rId57"/>
    <p:sldId id="491" r:id="rId58"/>
    <p:sldId id="4076" r:id="rId59"/>
    <p:sldId id="4074" r:id="rId60"/>
    <p:sldId id="680" r:id="rId61"/>
    <p:sldId id="4793" r:id="rId62"/>
    <p:sldId id="320" r:id="rId63"/>
    <p:sldId id="4037" r:id="rId6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E0D4"/>
    <a:srgbClr val="2F292A"/>
    <a:srgbClr val="2D2A2B"/>
    <a:srgbClr val="2F292C"/>
    <a:srgbClr val="04B3FE"/>
    <a:srgbClr val="00A4FF"/>
    <a:srgbClr val="008EFF"/>
    <a:srgbClr val="0175FF"/>
    <a:srgbClr val="005ADC"/>
    <a:srgbClr val="0441F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9344" autoAdjust="0"/>
    <p:restoredTop sz="94249" autoAdjust="0"/>
  </p:normalViewPr>
  <p:slideViewPr>
    <p:cSldViewPr snapToGrid="0" snapToObjects="1">
      <p:cViewPr varScale="1">
        <p:scale>
          <a:sx n="93" d="100"/>
          <a:sy n="93" d="100"/>
        </p:scale>
        <p:origin x="208" y="1648"/>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5.xml"/><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viewProps" Target="viewProps.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s>
</file>

<file path=ppt/_rels/viewProps.xml.rels><?xml version="1.0" encoding="UTF-8" standalone="yes"?>
<Relationships xmlns="http://schemas.openxmlformats.org/package/2006/relationships"><Relationship Id="rId1"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12/7/23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b="1"/>
              <a:t>The Riches of Grace in Christ Jesus</a:t>
            </a:r>
          </a:p>
          <a:p>
            <a:r>
              <a:rPr lang="en-US" b="1"/>
              <a:t>(33 Divine Accomplishments in and for the Sinner</a:t>
            </a:r>
            <a:br>
              <a:rPr lang="en-US" b="1"/>
            </a:br>
            <a:r>
              <a:rPr lang="en-US" b="1"/>
              <a:t>upon Believing on the Lord Jesus Christ)</a:t>
            </a:r>
          </a:p>
          <a:p>
            <a:r>
              <a:rPr lang="en-US"/>
              <a:t>by Lewis S. Chafer</a:t>
            </a:r>
          </a:p>
          <a:p>
            <a:r>
              <a:rPr lang="en-US"/>
              <a:t>Accessed 9 July 2017</a:t>
            </a:r>
          </a:p>
          <a:p>
            <a:r>
              <a:rPr lang="en-US"/>
              <a:t>Copied for WholesomeWords.org from </a:t>
            </a:r>
            <a:r>
              <a:rPr lang="en-US" i="1"/>
              <a:t>Salvation</a:t>
            </a:r>
            <a:r>
              <a:rPr lang="en-US"/>
              <a:t> by Lewis Sperry Chafer. Philadelphia: Sunday School Times Company, ©1917.</a:t>
            </a:r>
          </a:p>
          <a:p>
            <a:r>
              <a:rPr lang="en-US"/>
              <a:t>http://www.wholesomewords.org/etexts/chafer/saved.html</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b="1"/>
              <a:t>The Riches of Grace in Christ Jesus</a:t>
            </a:r>
          </a:p>
          <a:p>
            <a:r>
              <a:rPr lang="en-US" b="1"/>
              <a:t>(33 Divine Accomplishments in and for the Sinner</a:t>
            </a:r>
            <a:br>
              <a:rPr lang="en-US" b="1"/>
            </a:br>
            <a:r>
              <a:rPr lang="en-US" b="1"/>
              <a:t>upon Believing on the Lord Jesus Christ)</a:t>
            </a:r>
          </a:p>
          <a:p>
            <a:r>
              <a:rPr lang="en-US"/>
              <a:t>by Lewis S. Chafer</a:t>
            </a:r>
          </a:p>
          <a:p>
            <a:r>
              <a:rPr lang="en-US"/>
              <a:t>Accessed 9 July 2017</a:t>
            </a:r>
          </a:p>
          <a:p>
            <a:r>
              <a:rPr lang="en-US"/>
              <a:t>Copied for WholesomeWords.org from </a:t>
            </a:r>
            <a:r>
              <a:rPr lang="en-US" i="1"/>
              <a:t>Salvation</a:t>
            </a:r>
            <a:r>
              <a:rPr lang="en-US"/>
              <a:t> by Lewis Sperry Chafer. Philadelphia: Sunday School Times Company, ©1917.</a:t>
            </a:r>
          </a:p>
          <a:p>
            <a:r>
              <a:rPr lang="en-US"/>
              <a:t>http://www.wholesomewords.org/etexts/chafer/saved.html</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11" charset="0"/>
                <a:ea typeface="ＭＳ Ｐゴシック" pitchFamily="-111" charset="-128"/>
                <a:cs typeface="ＭＳ Ｐゴシック" pitchFamily="-111" charset="-128"/>
              </a:rPr>
              <a:t>We will take the “fast track” through Paul’s letter to the Romans today and see </a:t>
            </a:r>
            <a:r>
              <a:rPr lang="en-US" sz="1200" i="1" kern="1200" dirty="0">
                <a:solidFill>
                  <a:schemeClr val="tx1"/>
                </a:solidFill>
                <a:effectLst/>
                <a:latin typeface="Times New Roman" pitchFamily="-111" charset="0"/>
                <a:ea typeface="ＭＳ Ｐゴシック" pitchFamily="-111" charset="-128"/>
                <a:cs typeface="ＭＳ Ｐゴシック" pitchFamily="-111" charset="-128"/>
              </a:rPr>
              <a:t>seven reasons</a:t>
            </a:r>
            <a:r>
              <a:rPr lang="en-US" sz="1200" kern="1200" dirty="0">
                <a:solidFill>
                  <a:schemeClr val="tx1"/>
                </a:solidFill>
                <a:effectLst/>
                <a:latin typeface="Times New Roman" pitchFamily="-111" charset="0"/>
                <a:ea typeface="ＭＳ Ｐゴシック" pitchFamily="-111" charset="-128"/>
                <a:cs typeface="ＭＳ Ｐゴシック" pitchFamily="-111" charset="-128"/>
              </a:rPr>
              <a:t> must we accept one another!</a:t>
            </a:r>
            <a:r>
              <a:rPr lang="en-SG" dirty="0">
                <a:effectLst/>
              </a:rPr>
              <a:t> I don’t normally have a seven-part sermon, so that’s too much, just think of chapters 1–11 as Paul’s theology and Romans 12–16 as the application.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2379748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DF306AE-7580-C048-9E1D-00737D660D71}"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73090" name="Rectangle 2"/>
          <p:cNvSpPr>
            <a:spLocks noGrp="1" noRot="1" noChangeAspect="1" noChangeArrowheads="1" noTextEdit="1"/>
          </p:cNvSpPr>
          <p:nvPr>
            <p:ph type="sldImg"/>
          </p:nvPr>
        </p:nvSpPr>
        <p:spPr>
          <a:ln/>
        </p:spPr>
      </p:sp>
      <p:sp>
        <p:nvSpPr>
          <p:cNvPr id="473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Death started with Adam</a:t>
            </a:r>
            <a:r>
              <a:rPr lang="en-SG" sz="1200" kern="1200" dirty="0">
                <a:solidFill>
                  <a:schemeClr val="tx1"/>
                </a:solidFill>
                <a:effectLst/>
                <a:latin typeface="+mn-lt"/>
                <a:ea typeface="+mn-ea"/>
                <a:cs typeface="+mn-cs"/>
              </a:rPr>
              <a:t>—not</a:t>
            </a:r>
            <a:r>
              <a:rPr lang="en-SG" sz="1200" kern="1200" baseline="0" dirty="0">
                <a:solidFill>
                  <a:schemeClr val="tx1"/>
                </a:solidFill>
                <a:effectLst/>
                <a:latin typeface="+mn-lt"/>
                <a:ea typeface="+mn-ea"/>
                <a:cs typeface="+mn-cs"/>
              </a:rPr>
              <a:t> just death for humans, but death itself for all creatures.</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6ECA949-747E-734E-9412-2DC6E4DFCAFD}"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75138" name="Rectangle 2"/>
          <p:cNvSpPr>
            <a:spLocks noGrp="1" noRot="1" noChangeAspect="1" noChangeArrowheads="1" noTextEdit="1"/>
          </p:cNvSpPr>
          <p:nvPr>
            <p:ph type="sldImg"/>
          </p:nvPr>
        </p:nvSpPr>
        <p:spPr>
          <a:ln/>
        </p:spPr>
      </p:sp>
      <p:sp>
        <p:nvSpPr>
          <p:cNvPr id="475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NLT renders this…</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sum up, sin resulted in shame, separation from God, and death</a:t>
            </a:r>
            <a:r>
              <a:rPr lang="en-SG"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17278970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4" name="Slide Image Placeholder 1"/>
          <p:cNvSpPr>
            <a:spLocks noGrp="1" noRot="1" noChangeAspect="1"/>
          </p:cNvSpPr>
          <p:nvPr>
            <p:ph type="sldImg"/>
          </p:nvPr>
        </p:nvSpPr>
        <p:spPr>
          <a:ln/>
        </p:spPr>
      </p:sp>
      <p:sp>
        <p:nvSpPr>
          <p:cNvPr id="755715" name="Notes Placeholder 2"/>
          <p:cNvSpPr>
            <a:spLocks noGrp="1"/>
          </p:cNvSpPr>
          <p:nvPr>
            <p:ph type="body" idx="1"/>
          </p:nvPr>
        </p:nvSpPr>
        <p:spPr>
          <a:noFill/>
          <a:ln/>
        </p:spPr>
        <p:txBody>
          <a:bodyPr/>
          <a:lstStyle/>
          <a:p>
            <a:r>
              <a:rPr lang="en-US">
                <a:latin typeface="Times New Roman" charset="0"/>
                <a:ea typeface="ＭＳ Ｐゴシック" charset="-128"/>
                <a:cs typeface="ＭＳ Ｐゴシック" charset="-128"/>
              </a:rPr>
              <a:t>Do you see any problems with this theory?  To prove that children are born innocent, one cannot evaluate 5-year-olds to see how their environment influenced them.  One must show that ALL babies care for their mothers more than themselves!  ALL babies care that their mothers get enough sleep, right?  ALL babies want to make sure that others are fed before themselves, right?  Then later they have to LEARN how to lie, cheat, and steal, right?  This theory is not only unbiblical.  It is absurd.</a:t>
            </a:r>
          </a:p>
        </p:txBody>
      </p:sp>
      <p:sp>
        <p:nvSpPr>
          <p:cNvPr id="755716"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D64EADB-9C65-9A4C-A188-DE0C258E64AF}" type="slidenum">
              <a:rPr kumimoji="0" lang="en-US" sz="1200" b="0" i="0" u="none" strike="noStrike" kern="1200" cap="none" spc="0" normalizeH="0" baseline="0" noProof="0">
                <a:ln>
                  <a:noFill/>
                </a:ln>
                <a:solidFill>
                  <a:prstClr val="black"/>
                </a:solidFill>
                <a:effectLst/>
                <a:uLnTx/>
                <a:uFillTx/>
                <a:latin typeface="Calibri"/>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ＭＳ Ｐゴシック"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11" charset="0"/>
                <a:ea typeface="ＭＳ Ｐゴシック" pitchFamily="-111" charset="-128"/>
                <a:cs typeface="ＭＳ Ｐゴシック" pitchFamily="-111" charset="-128"/>
              </a:rPr>
              <a:t>We will take the “fast track” through Paul’s letter to the Romans today and see </a:t>
            </a:r>
            <a:r>
              <a:rPr lang="en-US" sz="1200" i="1" kern="1200" dirty="0">
                <a:solidFill>
                  <a:schemeClr val="tx1"/>
                </a:solidFill>
                <a:effectLst/>
                <a:latin typeface="Times New Roman" pitchFamily="-111" charset="0"/>
                <a:ea typeface="ＭＳ Ｐゴシック" pitchFamily="-111" charset="-128"/>
                <a:cs typeface="ＭＳ Ｐゴシック" pitchFamily="-111" charset="-128"/>
              </a:rPr>
              <a:t>seven reasons</a:t>
            </a:r>
            <a:r>
              <a:rPr lang="en-US" sz="1200" kern="1200" dirty="0">
                <a:solidFill>
                  <a:schemeClr val="tx1"/>
                </a:solidFill>
                <a:effectLst/>
                <a:latin typeface="Times New Roman" pitchFamily="-111" charset="0"/>
                <a:ea typeface="ＭＳ Ｐゴシック" pitchFamily="-111" charset="-128"/>
                <a:cs typeface="ＭＳ Ｐゴシック" pitchFamily="-111" charset="-128"/>
              </a:rPr>
              <a:t> must we accept one another!</a:t>
            </a:r>
            <a:r>
              <a:rPr lang="en-SG" dirty="0">
                <a:effectLst/>
              </a:rPr>
              <a:t> I don’t normally have a seven-part sermon, so that’s too much, just think of chapters 1–11 as Paul’s theology and Romans 12–16 as the application.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23797485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A83583-0FC0-FB4B-82B9-1CD81D2A0EF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784387" name="Rectangle 2"/>
          <p:cNvSpPr>
            <a:spLocks noGrp="1" noRot="1" noChangeAspect="1" noChangeArrowheads="1"/>
          </p:cNvSpPr>
          <p:nvPr>
            <p:ph type="sldImg"/>
          </p:nvPr>
        </p:nvSpPr>
        <p:spPr>
          <a:solidFill>
            <a:srgbClr val="FFFFFF"/>
          </a:solidFill>
          <a:ln/>
        </p:spPr>
      </p:sp>
      <p:sp>
        <p:nvSpPr>
          <p:cNvPr id="78438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Romans 5 (our standing/identity)</a:t>
            </a:r>
          </a:p>
          <a:p>
            <a:pPr eaLnBrk="1" hangingPunct="1"/>
            <a:r>
              <a:rPr lang="en-US" dirty="0">
                <a:latin typeface="Times New Roman" charset="0"/>
                <a:ea typeface="ＭＳ Ｐゴシック" charset="-128"/>
                <a:cs typeface="ＭＳ Ｐゴシック" charset="-128"/>
              </a:rPr>
              <a:t>• We've been justified by God's legal declaration</a:t>
            </a:r>
          </a:p>
          <a:p>
            <a:pPr eaLnBrk="1" hangingPunct="1"/>
            <a:r>
              <a:rPr lang="en-US" dirty="0">
                <a:latin typeface="Times New Roman" charset="0"/>
                <a:ea typeface="ＭＳ Ｐゴシック" charset="-128"/>
                <a:cs typeface="ＭＳ Ｐゴシック" charset="-128"/>
              </a:rPr>
              <a:t>• Peace and safety with Him: grace now and glory later</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6 (our relationship)</a:t>
            </a:r>
          </a:p>
          <a:p>
            <a:pPr eaLnBrk="1" hangingPunct="1"/>
            <a:r>
              <a:rPr lang="en-US" dirty="0">
                <a:latin typeface="Times New Roman" charset="0"/>
                <a:ea typeface="ＭＳ Ｐゴシック" charset="-128"/>
                <a:cs typeface="ＭＳ Ｐゴシック" charset="-128"/>
              </a:rPr>
              <a:t>• He's united us to Jesus Christ (Death/Burial/Resurrection)</a:t>
            </a:r>
          </a:p>
          <a:p>
            <a:pPr eaLnBrk="1" hangingPunct="1"/>
            <a:r>
              <a:rPr lang="en-US" dirty="0">
                <a:latin typeface="Times New Roman" charset="0"/>
                <a:ea typeface="ＭＳ Ｐゴシック" charset="-128"/>
                <a:cs typeface="ＭＳ Ｐゴシック" charset="-128"/>
              </a:rPr>
              <a:t>• While you're not yet all you will be, you're no longer who you once were!</a:t>
            </a:r>
          </a:p>
          <a:p>
            <a:pPr eaLnBrk="1" hangingPunct="1"/>
            <a:r>
              <a:rPr lang="en-US" dirty="0">
                <a:latin typeface="Times New Roman" charset="0"/>
                <a:ea typeface="ＭＳ Ｐゴシック" charset="-128"/>
                <a:cs typeface="ＭＳ Ｐゴシック" charset="-128"/>
              </a:rPr>
              <a:t>• Continuing in sin is inadmissible in our lives</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7 (our inability)</a:t>
            </a:r>
          </a:p>
          <a:p>
            <a:pPr eaLnBrk="1" hangingPunct="1"/>
            <a:r>
              <a:rPr lang="en-US" dirty="0">
                <a:latin typeface="Times New Roman" charset="0"/>
                <a:ea typeface="ＭＳ Ｐゴシック" charset="-128"/>
                <a:cs typeface="ＭＳ Ｐゴシック" charset="-128"/>
              </a:rPr>
              <a:t>• Do's and don'ts won't bring about spiritual growth because they rely on self-effort; I'm not unwilling, but I am unable.</a:t>
            </a:r>
          </a:p>
          <a:p>
            <a:pPr eaLnBrk="1" hangingPunct="1"/>
            <a:r>
              <a:rPr lang="en-US" dirty="0">
                <a:latin typeface="Times New Roman" charset="0"/>
                <a:ea typeface="ＭＳ Ｐゴシック" charset="-128"/>
                <a:cs typeface="ＭＳ Ｐゴシック" charset="-128"/>
              </a:rPr>
              <a:t>• We desperately need "outside" help!</a:t>
            </a:r>
          </a:p>
          <a:p>
            <a:pPr eaLnBrk="1" hangingPunct="1"/>
            <a:endParaRPr lang="en-US" dirty="0">
              <a:latin typeface="Times New Roman" charset="0"/>
              <a:ea typeface="ＭＳ Ｐゴシック" charset="-128"/>
              <a:cs typeface="ＭＳ Ｐゴシック"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128"/>
                <a:cs typeface="ＭＳ Ｐゴシック" charset="-128"/>
              </a:rPr>
              <a:t>—</a:t>
            </a:r>
            <a:r>
              <a:rPr lang="en-US" sz="1200" kern="0" dirty="0"/>
              <a:t>Dr Bill Egner, Christ Chapel Bible Church, Fort Worth, TX (11 June 2023)</a:t>
            </a:r>
          </a:p>
          <a:p>
            <a:pPr eaLnBrk="1" hangingPunct="1"/>
            <a:endParaRPr lang="en-US" dirty="0">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958095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A897322-DB6D-D54F-8F45-1756C37B5C1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798723" name="Rectangle 2"/>
          <p:cNvSpPr>
            <a:spLocks noGrp="1" noRot="1" noChangeAspect="1" noChangeArrowheads="1"/>
          </p:cNvSpPr>
          <p:nvPr>
            <p:ph type="sldImg"/>
          </p:nvPr>
        </p:nvSpPr>
        <p:spPr>
          <a:solidFill>
            <a:srgbClr val="FFFFFF"/>
          </a:solidFill>
          <a:ln/>
        </p:spPr>
      </p:sp>
      <p:sp>
        <p:nvSpPr>
          <p:cNvPr id="7987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3911312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A897322-DB6D-D54F-8F45-1756C37B5C1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
        <p:nvSpPr>
          <p:cNvPr id="798723" name="Rectangle 2"/>
          <p:cNvSpPr>
            <a:spLocks noGrp="1" noRot="1" noChangeAspect="1" noChangeArrowheads="1"/>
          </p:cNvSpPr>
          <p:nvPr>
            <p:ph type="sldImg"/>
          </p:nvPr>
        </p:nvSpPr>
        <p:spPr>
          <a:solidFill>
            <a:srgbClr val="FFFFFF"/>
          </a:solidFill>
          <a:ln/>
        </p:spPr>
      </p:sp>
      <p:sp>
        <p:nvSpPr>
          <p:cNvPr id="7987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8795532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232C3F-E7DD-BD4F-8021-20721AB4E46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786435" name="Rectangle 2"/>
          <p:cNvSpPr>
            <a:spLocks noGrp="1" noRot="1" noChangeAspect="1" noChangeArrowheads="1"/>
          </p:cNvSpPr>
          <p:nvPr>
            <p:ph type="sldImg"/>
          </p:nvPr>
        </p:nvSpPr>
        <p:spPr>
          <a:solidFill>
            <a:srgbClr val="FFFFFF"/>
          </a:solidFill>
          <a:ln/>
        </p:spPr>
      </p:sp>
      <p:sp>
        <p:nvSpPr>
          <p:cNvPr id="78643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776676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7EFA5E-DF5D-7C44-B9DC-6EA1BA5ACF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788483" name="Rectangle 2"/>
          <p:cNvSpPr>
            <a:spLocks noGrp="1" noRot="1" noChangeAspect="1" noChangeArrowheads="1"/>
          </p:cNvSpPr>
          <p:nvPr>
            <p:ph type="sldImg"/>
          </p:nvPr>
        </p:nvSpPr>
        <p:spPr>
          <a:solidFill>
            <a:srgbClr val="FFFFFF"/>
          </a:solidFill>
          <a:ln/>
        </p:spPr>
      </p:sp>
      <p:sp>
        <p:nvSpPr>
          <p:cNvPr id="78848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Please translate the text</a:t>
            </a:r>
            <a:r>
              <a:rPr lang="en-US" baseline="0" dirty="0"/>
              <a:t> at the left and then drag everything over this slide so no English shows.  Make sure the fonts remain.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3693649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26628303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SA Salvation (Soteriology) in </a:t>
            </a:r>
            <a:r>
              <a:rPr lang="en-US" baseline="0" dirty="0">
                <a:latin typeface="Arial" charset="0"/>
                <a:ea typeface="ＭＳ Ｐゴシック" charset="0"/>
                <a:cs typeface="ＭＳ Ｐゴシック" charset="0"/>
              </a:rPr>
              <a:t>Arabic</a:t>
            </a:r>
          </a:p>
          <a:p>
            <a:r>
              <a:rPr lang="en-US" dirty="0"/>
              <a:t>_____________</a:t>
            </a:r>
          </a:p>
          <a:p>
            <a:r>
              <a:rPr lang="en-US" dirty="0"/>
              <a:t>Common-</a:t>
            </a:r>
            <a:r>
              <a:rPr lang="en-US" dirty="0">
                <a:latin typeface="Arial" charset="0"/>
                <a:ea typeface="ＭＳ Ｐゴシック" charset="0"/>
              </a:rPr>
              <a:t>3</a:t>
            </a:r>
            <a:r>
              <a:rPr lang="en-US" baseline="0" dirty="0">
                <a:latin typeface="Arial" charset="0"/>
                <a:ea typeface="ＭＳ Ｐゴシック" charset="0"/>
              </a:rPr>
              <a:t>8</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196636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NS-Rom5-8-Slide 42</a:t>
            </a:r>
          </a:p>
          <a:p>
            <a:r>
              <a:rPr lang="en-US" dirty="0"/>
              <a:t>SA-07-Position in Christ-4</a:t>
            </a:r>
          </a:p>
        </p:txBody>
      </p:sp>
      <p:sp>
        <p:nvSpPr>
          <p:cNvPr id="4" name="Slide Number Placeholder 3"/>
          <p:cNvSpPr>
            <a:spLocks noGrp="1"/>
          </p:cNvSpPr>
          <p:nvPr>
            <p:ph type="sldNum" sz="quarter" idx="5"/>
          </p:nvPr>
        </p:nvSpPr>
        <p:spPr/>
        <p:txBody>
          <a:bodyPr/>
          <a:lstStyle/>
          <a:p>
            <a:fld id="{A079FDE9-4B2D-884B-BE4B-021913485B06}" type="slidenum">
              <a:rPr lang="en-US" smtClean="0"/>
              <a:t>4</a:t>
            </a:fld>
            <a:endParaRPr lang="en-US"/>
          </a:p>
        </p:txBody>
      </p:sp>
    </p:spTree>
    <p:extLst>
      <p:ext uri="{BB962C8B-B14F-4D97-AF65-F5344CB8AC3E}">
        <p14:creationId xmlns:p14="http://schemas.microsoft.com/office/powerpoint/2010/main" val="3579213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11</a:t>
            </a:fld>
            <a:endParaRPr lang="en-US"/>
          </a:p>
        </p:txBody>
      </p:sp>
    </p:spTree>
    <p:extLst>
      <p:ext uri="{BB962C8B-B14F-4D97-AF65-F5344CB8AC3E}">
        <p14:creationId xmlns:p14="http://schemas.microsoft.com/office/powerpoint/2010/main" val="2058903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t>The Riches of Grace in Christ Jesus</a:t>
            </a:r>
          </a:p>
          <a:p>
            <a:r>
              <a:rPr lang="en-US" b="1" dirty="0"/>
              <a:t>(33 Divine Accomplishments in and for the Sinner upon Believing on the Lord Jesus Christ)</a:t>
            </a:r>
          </a:p>
          <a:p>
            <a:r>
              <a:rPr lang="en-US" dirty="0"/>
              <a:t>by Lewis S. Chafer</a:t>
            </a:r>
          </a:p>
          <a:p>
            <a:r>
              <a:rPr lang="en-US" dirty="0"/>
              <a:t>Accessed 9 July 2017</a:t>
            </a:r>
          </a:p>
          <a:p>
            <a:r>
              <a:rPr lang="en-US" dirty="0"/>
              <a:t>Copied for </a:t>
            </a:r>
            <a:r>
              <a:rPr lang="en-US" dirty="0" err="1"/>
              <a:t>WholesomeWords.org</a:t>
            </a:r>
            <a:r>
              <a:rPr lang="en-US" dirty="0"/>
              <a:t> from </a:t>
            </a:r>
            <a:r>
              <a:rPr lang="en-US" i="1" dirty="0"/>
              <a:t>Salvation</a:t>
            </a:r>
            <a:r>
              <a:rPr lang="en-US" dirty="0"/>
              <a:t> by Lewis Sperry Chafer. Philadelphia: Sunday School Times Company, ©1917.</a:t>
            </a:r>
          </a:p>
          <a:p>
            <a:r>
              <a:rPr lang="en-US" dirty="0"/>
              <a:t>http://</a:t>
            </a:r>
            <a:r>
              <a:rPr lang="en-US" dirty="0" err="1"/>
              <a:t>www.wholesomewords.org</a:t>
            </a:r>
            <a:r>
              <a:rPr lang="en-US" dirty="0"/>
              <a:t>/</a:t>
            </a:r>
            <a:r>
              <a:rPr lang="en-US" dirty="0" err="1"/>
              <a:t>etexts</a:t>
            </a:r>
            <a:r>
              <a:rPr lang="en-US" dirty="0"/>
              <a:t>/chafer/</a:t>
            </a:r>
            <a:r>
              <a:rPr lang="en-US" dirty="0" err="1"/>
              <a:t>saved.html</a:t>
            </a:r>
            <a:endParaRPr lang="en-US" dirty="0"/>
          </a:p>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b="1" dirty="0"/>
              <a:t>The Riches of Grace in Christ Jesus</a:t>
            </a:r>
          </a:p>
          <a:p>
            <a:r>
              <a:rPr lang="en-US" b="1" dirty="0"/>
              <a:t>(33 Divine Accomplishments in and for the Sinner</a:t>
            </a:r>
            <a:br>
              <a:rPr lang="en-US" b="1" dirty="0"/>
            </a:br>
            <a:r>
              <a:rPr lang="en-US" b="1" dirty="0"/>
              <a:t>upon Believing on the Lord Jesus Christ)</a:t>
            </a:r>
          </a:p>
          <a:p>
            <a:r>
              <a:rPr lang="en-US" dirty="0"/>
              <a:t>by Lewis S. Chafer</a:t>
            </a:r>
          </a:p>
          <a:p>
            <a:r>
              <a:rPr lang="en-US" dirty="0"/>
              <a:t>Accessed 9 July 2017</a:t>
            </a:r>
          </a:p>
          <a:p>
            <a:r>
              <a:rPr lang="en-US" dirty="0"/>
              <a:t>Copied for </a:t>
            </a:r>
            <a:r>
              <a:rPr lang="en-US" dirty="0" err="1"/>
              <a:t>WholesomeWords.org</a:t>
            </a:r>
            <a:r>
              <a:rPr lang="en-US" dirty="0"/>
              <a:t> from </a:t>
            </a:r>
            <a:r>
              <a:rPr lang="en-US" i="1" dirty="0"/>
              <a:t>Salvation</a:t>
            </a:r>
            <a:r>
              <a:rPr lang="en-US" dirty="0"/>
              <a:t> by Lewis Sperry Chafer. Philadelphia: Sunday School Times Company, ©1917.</a:t>
            </a:r>
          </a:p>
          <a:p>
            <a:r>
              <a:rPr lang="en-US" dirty="0"/>
              <a:t>http://</a:t>
            </a:r>
            <a:r>
              <a:rPr lang="en-US" dirty="0" err="1"/>
              <a:t>www.wholesomewords.org</a:t>
            </a:r>
            <a:r>
              <a:rPr lang="en-US" dirty="0"/>
              <a:t>/</a:t>
            </a:r>
            <a:r>
              <a:rPr lang="en-US" dirty="0" err="1"/>
              <a:t>etexts</a:t>
            </a:r>
            <a:r>
              <a:rPr lang="en-US" dirty="0"/>
              <a:t>/chafer/</a:t>
            </a:r>
            <a:r>
              <a:rPr lang="en-US" dirty="0" err="1"/>
              <a:t>saved.html</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AA9F377-1497-7D42-8355-6BCCABF8651D}" type="slidenum">
              <a:rPr lang="en-US"/>
              <a:pPr>
                <a:defRPr/>
              </a:pPr>
              <a:t>‹#›</a:t>
            </a:fld>
            <a:endParaRPr lang="en-US"/>
          </a:p>
        </p:txBody>
      </p:sp>
    </p:spTree>
    <p:extLst>
      <p:ext uri="{BB962C8B-B14F-4D97-AF65-F5344CB8AC3E}">
        <p14:creationId xmlns:p14="http://schemas.microsoft.com/office/powerpoint/2010/main" val="2771434580"/>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D4B377C-832F-5F40-8A9A-8C99791C572A}" type="slidenum">
              <a:rPr lang="en-US"/>
              <a:pPr>
                <a:defRPr/>
              </a:pPr>
              <a:t>‹#›</a:t>
            </a:fld>
            <a:endParaRPr lang="en-US"/>
          </a:p>
        </p:txBody>
      </p:sp>
    </p:spTree>
    <p:extLst>
      <p:ext uri="{BB962C8B-B14F-4D97-AF65-F5344CB8AC3E}">
        <p14:creationId xmlns:p14="http://schemas.microsoft.com/office/powerpoint/2010/main" val="107802493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2F0ADE4-8574-3B4B-8CEA-9671AD223A1C}" type="slidenum">
              <a:rPr lang="en-US"/>
              <a:pPr>
                <a:defRPr/>
              </a:pPr>
              <a:t>‹#›</a:t>
            </a:fld>
            <a:endParaRPr lang="en-US"/>
          </a:p>
        </p:txBody>
      </p:sp>
    </p:spTree>
    <p:extLst>
      <p:ext uri="{BB962C8B-B14F-4D97-AF65-F5344CB8AC3E}">
        <p14:creationId xmlns:p14="http://schemas.microsoft.com/office/powerpoint/2010/main" val="30812101"/>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4DD6BAC-0656-F642-9B08-C61AE25F8AC0}" type="slidenum">
              <a:rPr lang="en-US"/>
              <a:pPr>
                <a:defRPr/>
              </a:pPr>
              <a:t>‹#›</a:t>
            </a:fld>
            <a:endParaRPr lang="en-US"/>
          </a:p>
        </p:txBody>
      </p:sp>
    </p:spTree>
    <p:extLst>
      <p:ext uri="{BB962C8B-B14F-4D97-AF65-F5344CB8AC3E}">
        <p14:creationId xmlns:p14="http://schemas.microsoft.com/office/powerpoint/2010/main" val="273637765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12/7/23</a:t>
            </a:fld>
            <a:endParaRPr lang="en-US">
              <a:latin typeface="Arial"/>
            </a:endParaRPr>
          </a:p>
        </p:txBody>
      </p:sp>
      <p:sp>
        <p:nvSpPr>
          <p:cNvPr id="5" name="Footer Placeholder 2"/>
          <p:cNvSpPr>
            <a:spLocks noGrp="1"/>
          </p:cNvSpPr>
          <p:nvPr>
            <p:ph type="ftr" sz="quarter" idx="11"/>
          </p:nvPr>
        </p:nvSpPr>
        <p:spPr>
          <a:ln/>
        </p:spPr>
        <p:txBody>
          <a:bodyPr/>
          <a:lstStyle>
            <a:lvl1pPr>
              <a:defRPr/>
            </a:lvl1pPr>
          </a:lstStyle>
          <a:p>
            <a:endParaRPr lang="en-US">
              <a:latin typeface="Arial"/>
            </a:endParaRPr>
          </a:p>
        </p:txBody>
      </p:sp>
      <p:sp>
        <p:nvSpPr>
          <p:cNvPr id="6"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65953743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12/7/23</a:t>
            </a:fld>
            <a:endParaRPr lang="en-US">
              <a:latin typeface="Arial"/>
            </a:endParaRPr>
          </a:p>
        </p:txBody>
      </p:sp>
      <p:sp>
        <p:nvSpPr>
          <p:cNvPr id="5" name="Footer Placeholder 2"/>
          <p:cNvSpPr>
            <a:spLocks noGrp="1"/>
          </p:cNvSpPr>
          <p:nvPr>
            <p:ph type="ftr" sz="quarter" idx="11"/>
          </p:nvPr>
        </p:nvSpPr>
        <p:spPr>
          <a:ln/>
        </p:spPr>
        <p:txBody>
          <a:bodyPr/>
          <a:lstStyle>
            <a:lvl1pPr>
              <a:defRPr/>
            </a:lvl1pPr>
          </a:lstStyle>
          <a:p>
            <a:endParaRPr lang="en-US">
              <a:latin typeface="Arial"/>
            </a:endParaRPr>
          </a:p>
        </p:txBody>
      </p:sp>
      <p:sp>
        <p:nvSpPr>
          <p:cNvPr id="6"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353142982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12/7/23</a:t>
            </a:fld>
            <a:endParaRPr lang="en-US">
              <a:latin typeface="Arial"/>
            </a:endParaRPr>
          </a:p>
        </p:txBody>
      </p:sp>
      <p:sp>
        <p:nvSpPr>
          <p:cNvPr id="5" name="Footer Placeholder 2"/>
          <p:cNvSpPr>
            <a:spLocks noGrp="1"/>
          </p:cNvSpPr>
          <p:nvPr>
            <p:ph type="ftr" sz="quarter" idx="11"/>
          </p:nvPr>
        </p:nvSpPr>
        <p:spPr>
          <a:ln/>
        </p:spPr>
        <p:txBody>
          <a:bodyPr/>
          <a:lstStyle>
            <a:lvl1pPr>
              <a:defRPr/>
            </a:lvl1pPr>
          </a:lstStyle>
          <a:p>
            <a:endParaRPr lang="en-US">
              <a:latin typeface="Arial"/>
            </a:endParaRPr>
          </a:p>
        </p:txBody>
      </p:sp>
      <p:sp>
        <p:nvSpPr>
          <p:cNvPr id="6"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342950557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12/7/23</a:t>
            </a:fld>
            <a:endParaRPr lang="en-US">
              <a:latin typeface="Arial"/>
            </a:endParaRPr>
          </a:p>
        </p:txBody>
      </p:sp>
      <p:sp>
        <p:nvSpPr>
          <p:cNvPr id="6" name="Footer Placeholder 2"/>
          <p:cNvSpPr>
            <a:spLocks noGrp="1"/>
          </p:cNvSpPr>
          <p:nvPr>
            <p:ph type="ftr" sz="quarter" idx="11"/>
          </p:nvPr>
        </p:nvSpPr>
        <p:spPr>
          <a:ln/>
        </p:spPr>
        <p:txBody>
          <a:bodyPr/>
          <a:lstStyle>
            <a:lvl1pPr>
              <a:defRPr/>
            </a:lvl1pPr>
          </a:lstStyle>
          <a:p>
            <a:endParaRPr lang="en-US">
              <a:latin typeface="Arial"/>
            </a:endParaRPr>
          </a:p>
        </p:txBody>
      </p:sp>
      <p:sp>
        <p:nvSpPr>
          <p:cNvPr id="7"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64089824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12/7/23</a:t>
            </a:fld>
            <a:endParaRPr lang="en-US">
              <a:latin typeface="Arial"/>
            </a:endParaRPr>
          </a:p>
        </p:txBody>
      </p:sp>
      <p:sp>
        <p:nvSpPr>
          <p:cNvPr id="8" name="Footer Placeholder 2"/>
          <p:cNvSpPr>
            <a:spLocks noGrp="1"/>
          </p:cNvSpPr>
          <p:nvPr>
            <p:ph type="ftr" sz="quarter" idx="11"/>
          </p:nvPr>
        </p:nvSpPr>
        <p:spPr>
          <a:ln/>
        </p:spPr>
        <p:txBody>
          <a:bodyPr/>
          <a:lstStyle>
            <a:lvl1pPr>
              <a:defRPr/>
            </a:lvl1pPr>
          </a:lstStyle>
          <a:p>
            <a:endParaRPr lang="en-US">
              <a:latin typeface="Arial"/>
            </a:endParaRPr>
          </a:p>
        </p:txBody>
      </p:sp>
      <p:sp>
        <p:nvSpPr>
          <p:cNvPr id="9"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427643667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12/7/23</a:t>
            </a:fld>
            <a:endParaRPr lang="en-US">
              <a:latin typeface="Arial"/>
            </a:endParaRPr>
          </a:p>
        </p:txBody>
      </p:sp>
      <p:sp>
        <p:nvSpPr>
          <p:cNvPr id="4" name="Footer Placeholder 2"/>
          <p:cNvSpPr>
            <a:spLocks noGrp="1"/>
          </p:cNvSpPr>
          <p:nvPr>
            <p:ph type="ftr" sz="quarter" idx="11"/>
          </p:nvPr>
        </p:nvSpPr>
        <p:spPr>
          <a:ln/>
        </p:spPr>
        <p:txBody>
          <a:bodyPr/>
          <a:lstStyle>
            <a:lvl1pPr>
              <a:defRPr/>
            </a:lvl1pPr>
          </a:lstStyle>
          <a:p>
            <a:endParaRPr lang="en-US">
              <a:latin typeface="Arial"/>
            </a:endParaRPr>
          </a:p>
        </p:txBody>
      </p:sp>
      <p:sp>
        <p:nvSpPr>
          <p:cNvPr id="5"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3164557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12/7/23</a:t>
            </a:fld>
            <a:endParaRPr lang="en-US">
              <a:latin typeface="Arial"/>
            </a:endParaRPr>
          </a:p>
        </p:txBody>
      </p:sp>
      <p:sp>
        <p:nvSpPr>
          <p:cNvPr id="3" name="Footer Placeholder 2"/>
          <p:cNvSpPr>
            <a:spLocks noGrp="1"/>
          </p:cNvSpPr>
          <p:nvPr>
            <p:ph type="ftr" sz="quarter" idx="11"/>
          </p:nvPr>
        </p:nvSpPr>
        <p:spPr>
          <a:ln/>
        </p:spPr>
        <p:txBody>
          <a:bodyPr/>
          <a:lstStyle>
            <a:lvl1pPr>
              <a:defRPr/>
            </a:lvl1pPr>
          </a:lstStyle>
          <a:p>
            <a:endParaRPr lang="en-US">
              <a:latin typeface="Arial"/>
            </a:endParaRPr>
          </a:p>
        </p:txBody>
      </p:sp>
      <p:sp>
        <p:nvSpPr>
          <p:cNvPr id="4"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344059219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12/7/23</a:t>
            </a:fld>
            <a:endParaRPr lang="en-US">
              <a:latin typeface="Arial"/>
            </a:endParaRPr>
          </a:p>
        </p:txBody>
      </p:sp>
      <p:sp>
        <p:nvSpPr>
          <p:cNvPr id="6" name="Footer Placeholder 2"/>
          <p:cNvSpPr>
            <a:spLocks noGrp="1"/>
          </p:cNvSpPr>
          <p:nvPr>
            <p:ph type="ftr" sz="quarter" idx="11"/>
          </p:nvPr>
        </p:nvSpPr>
        <p:spPr>
          <a:ln/>
        </p:spPr>
        <p:txBody>
          <a:bodyPr/>
          <a:lstStyle>
            <a:lvl1pPr>
              <a:defRPr/>
            </a:lvl1pPr>
          </a:lstStyle>
          <a:p>
            <a:endParaRPr lang="en-US">
              <a:latin typeface="Arial"/>
            </a:endParaRPr>
          </a:p>
        </p:txBody>
      </p:sp>
      <p:sp>
        <p:nvSpPr>
          <p:cNvPr id="7"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351619652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12/7/23</a:t>
            </a:fld>
            <a:endParaRPr lang="en-US">
              <a:latin typeface="Arial"/>
            </a:endParaRPr>
          </a:p>
        </p:txBody>
      </p:sp>
      <p:sp>
        <p:nvSpPr>
          <p:cNvPr id="6" name="Footer Placeholder 2"/>
          <p:cNvSpPr>
            <a:spLocks noGrp="1"/>
          </p:cNvSpPr>
          <p:nvPr>
            <p:ph type="ftr" sz="quarter" idx="11"/>
          </p:nvPr>
        </p:nvSpPr>
        <p:spPr>
          <a:ln/>
        </p:spPr>
        <p:txBody>
          <a:bodyPr/>
          <a:lstStyle>
            <a:lvl1pPr>
              <a:defRPr/>
            </a:lvl1pPr>
          </a:lstStyle>
          <a:p>
            <a:endParaRPr lang="en-US">
              <a:latin typeface="Arial"/>
            </a:endParaRPr>
          </a:p>
        </p:txBody>
      </p:sp>
      <p:sp>
        <p:nvSpPr>
          <p:cNvPr id="7"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379126740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12/7/23</a:t>
            </a:fld>
            <a:endParaRPr lang="en-US">
              <a:latin typeface="Arial"/>
            </a:endParaRPr>
          </a:p>
        </p:txBody>
      </p:sp>
      <p:sp>
        <p:nvSpPr>
          <p:cNvPr id="5" name="Footer Placeholder 2"/>
          <p:cNvSpPr>
            <a:spLocks noGrp="1"/>
          </p:cNvSpPr>
          <p:nvPr>
            <p:ph type="ftr" sz="quarter" idx="11"/>
          </p:nvPr>
        </p:nvSpPr>
        <p:spPr>
          <a:ln/>
        </p:spPr>
        <p:txBody>
          <a:bodyPr/>
          <a:lstStyle>
            <a:lvl1pPr>
              <a:defRPr/>
            </a:lvl1pPr>
          </a:lstStyle>
          <a:p>
            <a:endParaRPr lang="en-US">
              <a:latin typeface="Arial"/>
            </a:endParaRPr>
          </a:p>
        </p:txBody>
      </p:sp>
      <p:sp>
        <p:nvSpPr>
          <p:cNvPr id="6"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58426996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12/7/23</a:t>
            </a:fld>
            <a:endParaRPr lang="en-US">
              <a:latin typeface="Arial"/>
            </a:endParaRPr>
          </a:p>
        </p:txBody>
      </p:sp>
      <p:sp>
        <p:nvSpPr>
          <p:cNvPr id="5" name="Footer Placeholder 2"/>
          <p:cNvSpPr>
            <a:spLocks noGrp="1"/>
          </p:cNvSpPr>
          <p:nvPr>
            <p:ph type="ftr" sz="quarter" idx="11"/>
          </p:nvPr>
        </p:nvSpPr>
        <p:spPr>
          <a:ln/>
        </p:spPr>
        <p:txBody>
          <a:bodyPr/>
          <a:lstStyle>
            <a:lvl1pPr>
              <a:defRPr/>
            </a:lvl1pPr>
          </a:lstStyle>
          <a:p>
            <a:endParaRPr lang="en-US">
              <a:latin typeface="Arial"/>
            </a:endParaRPr>
          </a:p>
        </p:txBody>
      </p:sp>
      <p:sp>
        <p:nvSpPr>
          <p:cNvPr id="6"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72562765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pPr/>
              <a:t>12/7/23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229254126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pPr/>
              <a:t>12/7/23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383250152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pPr/>
              <a:t>12/7/23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360127418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pPr/>
              <a:t>12/7/23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100490718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pPr/>
              <a:t>12/7/23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29596501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pPr/>
              <a:t>12/7/23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289839427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pPr/>
              <a:t>12/7/23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268753920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pPr/>
              <a:t>12/7/23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162389370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pPr/>
              <a:t>12/7/23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326585951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pPr/>
              <a:t>12/7/23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37044605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pPr/>
              <a:t>12/7/23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318330618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611335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0168971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6810193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87750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4998524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6010129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6865442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8851816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3754014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1387907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9085474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411432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A46FB7CF-8DF1-7942-9579-E046F6A7C47A}" type="slidenum">
              <a:rPr lang="en-US"/>
              <a:pPr>
                <a:defRPr/>
              </a:pPr>
              <a:t>‹#›</a:t>
            </a:fld>
            <a:endParaRPr lang="en-US"/>
          </a:p>
        </p:txBody>
      </p:sp>
    </p:spTree>
    <p:extLst>
      <p:ext uri="{BB962C8B-B14F-4D97-AF65-F5344CB8AC3E}">
        <p14:creationId xmlns:p14="http://schemas.microsoft.com/office/powerpoint/2010/main" val="3699192893"/>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16313837-72EE-7243-B16A-A1312D6069D2}" type="slidenum">
              <a:rPr lang="en-US"/>
              <a:pPr>
                <a:defRPr/>
              </a:pPr>
              <a:t>‹#›</a:t>
            </a:fld>
            <a:endParaRPr lang="en-US"/>
          </a:p>
        </p:txBody>
      </p:sp>
    </p:spTree>
    <p:extLst>
      <p:ext uri="{BB962C8B-B14F-4D97-AF65-F5344CB8AC3E}">
        <p14:creationId xmlns:p14="http://schemas.microsoft.com/office/powerpoint/2010/main" val="260263106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57BAC3BA-A339-7841-BAD3-BC35192EF9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9151100"/>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E911539-D760-034E-8010-39E8A33B3C9A}" type="slidenum">
              <a:rPr lang="en-US"/>
              <a:pPr>
                <a:defRPr/>
              </a:pPr>
              <a:t>‹#›</a:t>
            </a:fld>
            <a:endParaRPr lang="en-US"/>
          </a:p>
        </p:txBody>
      </p:sp>
    </p:spTree>
    <p:extLst>
      <p:ext uri="{BB962C8B-B14F-4D97-AF65-F5344CB8AC3E}">
        <p14:creationId xmlns:p14="http://schemas.microsoft.com/office/powerpoint/2010/main" val="3529284968"/>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F0C8F2AC-8E9E-994B-BDE4-4799A3C2F297}" type="slidenum">
              <a:rPr lang="en-US"/>
              <a:pPr>
                <a:defRPr/>
              </a:pPr>
              <a:t>‹#›</a:t>
            </a:fld>
            <a:endParaRPr lang="en-US"/>
          </a:p>
        </p:txBody>
      </p:sp>
    </p:spTree>
    <p:extLst>
      <p:ext uri="{BB962C8B-B14F-4D97-AF65-F5344CB8AC3E}">
        <p14:creationId xmlns:p14="http://schemas.microsoft.com/office/powerpoint/2010/main" val="3374648905"/>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FD83FB1B-A376-9842-920F-F8AA31EF0D19}" type="slidenum">
              <a:rPr lang="en-US"/>
              <a:pPr>
                <a:defRPr/>
              </a:pPr>
              <a:t>‹#›</a:t>
            </a:fld>
            <a:endParaRPr lang="en-US"/>
          </a:p>
        </p:txBody>
      </p:sp>
    </p:spTree>
    <p:extLst>
      <p:ext uri="{BB962C8B-B14F-4D97-AF65-F5344CB8AC3E}">
        <p14:creationId xmlns:p14="http://schemas.microsoft.com/office/powerpoint/2010/main" val="2448219831"/>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7ED7414-151C-424F-9317-581BD001D02E}" type="slidenum">
              <a:rPr lang="en-US"/>
              <a:pPr>
                <a:defRPr/>
              </a:pPr>
              <a:t>‹#›</a:t>
            </a:fld>
            <a:endParaRPr lang="en-US"/>
          </a:p>
        </p:txBody>
      </p:sp>
    </p:spTree>
    <p:extLst>
      <p:ext uri="{BB962C8B-B14F-4D97-AF65-F5344CB8AC3E}">
        <p14:creationId xmlns:p14="http://schemas.microsoft.com/office/powerpoint/2010/main" val="1365056047"/>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863B03C-D5A7-DF4E-9E57-F1283A8A8F33}" type="slidenum">
              <a:rPr lang="en-US"/>
              <a:pPr>
                <a:defRPr/>
              </a:pPr>
              <a:t>‹#›</a:t>
            </a:fld>
            <a:endParaRPr lang="en-US"/>
          </a:p>
        </p:txBody>
      </p:sp>
    </p:spTree>
    <p:extLst>
      <p:ext uri="{BB962C8B-B14F-4D97-AF65-F5344CB8AC3E}">
        <p14:creationId xmlns:p14="http://schemas.microsoft.com/office/powerpoint/2010/main" val="1532567335"/>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78630163-5A13-AB4F-AFA1-9F54292D8A30}" type="slidenum">
              <a:rPr lang="en-US"/>
              <a:pPr>
                <a:defRPr/>
              </a:pPr>
              <a:t>‹#›</a:t>
            </a:fld>
            <a:endParaRPr lang="en-US"/>
          </a:p>
        </p:txBody>
      </p:sp>
    </p:spTree>
    <p:extLst>
      <p:ext uri="{BB962C8B-B14F-4D97-AF65-F5344CB8AC3E}">
        <p14:creationId xmlns:p14="http://schemas.microsoft.com/office/powerpoint/2010/main" val="694837526"/>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47E598F3-7BBC-ED4F-BB71-BA121FBF847C}" type="slidenum">
              <a:rPr lang="en-US"/>
              <a:pPr>
                <a:defRPr/>
              </a:pPr>
              <a:t>‹#›</a:t>
            </a:fld>
            <a:endParaRPr lang="en-US"/>
          </a:p>
        </p:txBody>
      </p:sp>
    </p:spTree>
    <p:extLst>
      <p:ext uri="{BB962C8B-B14F-4D97-AF65-F5344CB8AC3E}">
        <p14:creationId xmlns:p14="http://schemas.microsoft.com/office/powerpoint/2010/main" val="342147524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0CB8632D-6C76-1240-B953-CA4F876006C0}" type="slidenum">
              <a:rPr lang="en-US"/>
              <a:pPr>
                <a:defRPr/>
              </a:pPr>
              <a:t>‹#›</a:t>
            </a:fld>
            <a:endParaRPr lang="en-US"/>
          </a:p>
        </p:txBody>
      </p:sp>
    </p:spTree>
    <p:extLst>
      <p:ext uri="{BB962C8B-B14F-4D97-AF65-F5344CB8AC3E}">
        <p14:creationId xmlns:p14="http://schemas.microsoft.com/office/powerpoint/2010/main" val="3815313955"/>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E11A22EB-3905-FB4E-ABEA-940D3C90536E}" type="slidenum">
              <a:rPr lang="en-US"/>
              <a:pPr>
                <a:defRPr/>
              </a:pPr>
              <a:t>‹#›</a:t>
            </a:fld>
            <a:endParaRPr lang="en-US"/>
          </a:p>
        </p:txBody>
      </p:sp>
    </p:spTree>
    <p:extLst>
      <p:ext uri="{BB962C8B-B14F-4D97-AF65-F5344CB8AC3E}">
        <p14:creationId xmlns:p14="http://schemas.microsoft.com/office/powerpoint/2010/main" val="2071693101"/>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9C388F59-6FB6-844C-B009-854DD36230DB}" type="slidenum">
              <a:rPr lang="en-US"/>
              <a:pPr>
                <a:defRPr/>
              </a:pPr>
              <a:t>‹#›</a:t>
            </a:fld>
            <a:endParaRPr lang="en-US"/>
          </a:p>
        </p:txBody>
      </p:sp>
    </p:spTree>
    <p:extLst>
      <p:ext uri="{BB962C8B-B14F-4D97-AF65-F5344CB8AC3E}">
        <p14:creationId xmlns:p14="http://schemas.microsoft.com/office/powerpoint/2010/main" val="114408431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187C6BB3-75FE-E241-A561-056482091B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6774442"/>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41D2AD1-78F0-454A-8493-4C696D982802}" type="slidenum">
              <a:rPr lang="en-US"/>
              <a:pPr>
                <a:defRPr/>
              </a:pPr>
              <a:t>‹#›</a:t>
            </a:fld>
            <a:endParaRPr lang="en-US"/>
          </a:p>
        </p:txBody>
      </p:sp>
    </p:spTree>
    <p:extLst>
      <p:ext uri="{BB962C8B-B14F-4D97-AF65-F5344CB8AC3E}">
        <p14:creationId xmlns:p14="http://schemas.microsoft.com/office/powerpoint/2010/main" val="458666187"/>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FD2BF6A3-BDB7-9D49-84E4-7F8E0BC01A5B}" type="slidenum">
              <a:rPr lang="en-US"/>
              <a:pPr>
                <a:defRPr/>
              </a:pPr>
              <a:t>‹#›</a:t>
            </a:fld>
            <a:endParaRPr lang="en-US"/>
          </a:p>
        </p:txBody>
      </p:sp>
    </p:spTree>
    <p:extLst>
      <p:ext uri="{BB962C8B-B14F-4D97-AF65-F5344CB8AC3E}">
        <p14:creationId xmlns:p14="http://schemas.microsoft.com/office/powerpoint/2010/main" val="1416207431"/>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792CF764-2D01-984C-9C85-F373F45F9F02}" type="slidenum">
              <a:rPr lang="en-US"/>
              <a:pPr>
                <a:defRPr/>
              </a:pPr>
              <a:t>‹#›</a:t>
            </a:fld>
            <a:endParaRPr lang="en-US"/>
          </a:p>
        </p:txBody>
      </p:sp>
    </p:spTree>
    <p:extLst>
      <p:ext uri="{BB962C8B-B14F-4D97-AF65-F5344CB8AC3E}">
        <p14:creationId xmlns:p14="http://schemas.microsoft.com/office/powerpoint/2010/main" val="100775658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98F015CC-1D31-6047-A1A8-C0251CDF069B}" type="slidenum">
              <a:rPr lang="en-US"/>
              <a:pPr>
                <a:defRPr/>
              </a:pPr>
              <a:t>‹#›</a:t>
            </a:fld>
            <a:endParaRPr lang="en-US"/>
          </a:p>
        </p:txBody>
      </p:sp>
    </p:spTree>
    <p:extLst>
      <p:ext uri="{BB962C8B-B14F-4D97-AF65-F5344CB8AC3E}">
        <p14:creationId xmlns:p14="http://schemas.microsoft.com/office/powerpoint/2010/main" val="2066697768"/>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667B6086-8AE0-424F-9CF0-C7407A7A9F01}" type="slidenum">
              <a:rPr lang="en-US"/>
              <a:pPr>
                <a:defRPr/>
              </a:pPr>
              <a:t>‹#›</a:t>
            </a:fld>
            <a:endParaRPr lang="en-US"/>
          </a:p>
        </p:txBody>
      </p:sp>
    </p:spTree>
    <p:extLst>
      <p:ext uri="{BB962C8B-B14F-4D97-AF65-F5344CB8AC3E}">
        <p14:creationId xmlns:p14="http://schemas.microsoft.com/office/powerpoint/2010/main" val="2658478130"/>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55EB56A7-1558-AF4D-B4C4-29E13BDCA990}" type="slidenum">
              <a:rPr lang="en-US"/>
              <a:pPr>
                <a:defRPr/>
              </a:pPr>
              <a:t>‹#›</a:t>
            </a:fld>
            <a:endParaRPr lang="en-US"/>
          </a:p>
        </p:txBody>
      </p:sp>
    </p:spTree>
    <p:extLst>
      <p:ext uri="{BB962C8B-B14F-4D97-AF65-F5344CB8AC3E}">
        <p14:creationId xmlns:p14="http://schemas.microsoft.com/office/powerpoint/2010/main" val="361524918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C4010668-55A6-9C46-B7FF-61D1828B1373}" type="slidenum">
              <a:rPr lang="en-US"/>
              <a:pPr>
                <a:defRPr/>
              </a:pPr>
              <a:t>‹#›</a:t>
            </a:fld>
            <a:endParaRPr lang="en-US"/>
          </a:p>
        </p:txBody>
      </p:sp>
    </p:spTree>
    <p:extLst>
      <p:ext uri="{BB962C8B-B14F-4D97-AF65-F5344CB8AC3E}">
        <p14:creationId xmlns:p14="http://schemas.microsoft.com/office/powerpoint/2010/main" val="2541639196"/>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3E786682-ED45-3B46-AFF4-A5BCC5A374AD}" type="slidenum">
              <a:rPr lang="en-US"/>
              <a:pPr>
                <a:defRPr/>
              </a:pPr>
              <a:t>‹#›</a:t>
            </a:fld>
            <a:endParaRPr lang="en-US"/>
          </a:p>
        </p:txBody>
      </p:sp>
    </p:spTree>
    <p:extLst>
      <p:ext uri="{BB962C8B-B14F-4D97-AF65-F5344CB8AC3E}">
        <p14:creationId xmlns:p14="http://schemas.microsoft.com/office/powerpoint/2010/main" val="2286509350"/>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E68EC71-3420-A54B-B197-267B647ACA5C}" type="slidenum">
              <a:rPr lang="en-US"/>
              <a:pPr>
                <a:defRPr/>
              </a:pPr>
              <a:t>‹#›</a:t>
            </a:fld>
            <a:endParaRPr lang="en-US"/>
          </a:p>
        </p:txBody>
      </p:sp>
    </p:spTree>
    <p:extLst>
      <p:ext uri="{BB962C8B-B14F-4D97-AF65-F5344CB8AC3E}">
        <p14:creationId xmlns:p14="http://schemas.microsoft.com/office/powerpoint/2010/main" val="296449493"/>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626DA9DD-A5DF-F34E-92B4-BA6BEC6C3540}" type="slidenum">
              <a:rPr lang="en-US"/>
              <a:pPr>
                <a:defRPr/>
              </a:pPr>
              <a:t>‹#›</a:t>
            </a:fld>
            <a:endParaRPr lang="en-US"/>
          </a:p>
        </p:txBody>
      </p:sp>
    </p:spTree>
    <p:extLst>
      <p:ext uri="{BB962C8B-B14F-4D97-AF65-F5344CB8AC3E}">
        <p14:creationId xmlns:p14="http://schemas.microsoft.com/office/powerpoint/2010/main" val="277020039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C128E290-D1C1-6541-A486-F9FAA1E65C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045944"/>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E77F19F0-4CB7-C941-BCA3-15911E838119}" type="slidenum">
              <a:rPr lang="en-US"/>
              <a:pPr>
                <a:defRPr/>
              </a:pPr>
              <a:t>‹#›</a:t>
            </a:fld>
            <a:endParaRPr lang="en-US"/>
          </a:p>
        </p:txBody>
      </p:sp>
    </p:spTree>
    <p:extLst>
      <p:ext uri="{BB962C8B-B14F-4D97-AF65-F5344CB8AC3E}">
        <p14:creationId xmlns:p14="http://schemas.microsoft.com/office/powerpoint/2010/main" val="759910556"/>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A5DD9E77-360A-BE43-895F-052FF4D177D4}" type="slidenum">
              <a:rPr lang="en-US"/>
              <a:pPr>
                <a:defRPr/>
              </a:pPr>
              <a:t>‹#›</a:t>
            </a:fld>
            <a:endParaRPr lang="en-US"/>
          </a:p>
        </p:txBody>
      </p:sp>
    </p:spTree>
    <p:extLst>
      <p:ext uri="{BB962C8B-B14F-4D97-AF65-F5344CB8AC3E}">
        <p14:creationId xmlns:p14="http://schemas.microsoft.com/office/powerpoint/2010/main" val="3477172460"/>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591A4C3A-31ED-0747-8302-DB3727BAEFDA}" type="slidenum">
              <a:rPr lang="en-US"/>
              <a:pPr>
                <a:defRPr/>
              </a:pPr>
              <a:t>‹#›</a:t>
            </a:fld>
            <a:endParaRPr lang="en-US"/>
          </a:p>
        </p:txBody>
      </p:sp>
    </p:spTree>
    <p:extLst>
      <p:ext uri="{BB962C8B-B14F-4D97-AF65-F5344CB8AC3E}">
        <p14:creationId xmlns:p14="http://schemas.microsoft.com/office/powerpoint/2010/main" val="1621260812"/>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033919E0-5F29-1247-B243-13737375FEBE}" type="slidenum">
              <a:rPr lang="en-US"/>
              <a:pPr>
                <a:defRPr/>
              </a:pPr>
              <a:t>‹#›</a:t>
            </a:fld>
            <a:endParaRPr lang="en-US"/>
          </a:p>
        </p:txBody>
      </p:sp>
    </p:spTree>
    <p:extLst>
      <p:ext uri="{BB962C8B-B14F-4D97-AF65-F5344CB8AC3E}">
        <p14:creationId xmlns:p14="http://schemas.microsoft.com/office/powerpoint/2010/main" val="4284904074"/>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B1D13029-B8E9-164B-A631-6DE458DFA6CF}" type="slidenum">
              <a:rPr lang="en-US"/>
              <a:pPr>
                <a:defRPr/>
              </a:pPr>
              <a:t>‹#›</a:t>
            </a:fld>
            <a:endParaRPr lang="en-US"/>
          </a:p>
        </p:txBody>
      </p:sp>
    </p:spTree>
    <p:extLst>
      <p:ext uri="{BB962C8B-B14F-4D97-AF65-F5344CB8AC3E}">
        <p14:creationId xmlns:p14="http://schemas.microsoft.com/office/powerpoint/2010/main" val="1518563919"/>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2DFFF73C-3C33-C64C-8FFE-A581FEAD724B}" type="slidenum">
              <a:rPr lang="en-US"/>
              <a:pPr>
                <a:defRPr/>
              </a:pPr>
              <a:t>‹#›</a:t>
            </a:fld>
            <a:endParaRPr lang="en-US"/>
          </a:p>
        </p:txBody>
      </p:sp>
    </p:spTree>
    <p:extLst>
      <p:ext uri="{BB962C8B-B14F-4D97-AF65-F5344CB8AC3E}">
        <p14:creationId xmlns:p14="http://schemas.microsoft.com/office/powerpoint/2010/main" val="1706297946"/>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9E6925C-29A6-BC4D-93D0-C1963378ED98}" type="slidenum">
              <a:rPr lang="en-US"/>
              <a:pPr>
                <a:defRPr/>
              </a:pPr>
              <a:t>‹#›</a:t>
            </a:fld>
            <a:endParaRPr lang="en-US"/>
          </a:p>
        </p:txBody>
      </p:sp>
    </p:spTree>
    <p:extLst>
      <p:ext uri="{BB962C8B-B14F-4D97-AF65-F5344CB8AC3E}">
        <p14:creationId xmlns:p14="http://schemas.microsoft.com/office/powerpoint/2010/main" val="461732017"/>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73285FC8-BD96-BE45-8933-EAF037F0C7DE}" type="slidenum">
              <a:rPr lang="en-US"/>
              <a:pPr>
                <a:defRPr/>
              </a:pPr>
              <a:t>‹#›</a:t>
            </a:fld>
            <a:endParaRPr lang="en-US"/>
          </a:p>
        </p:txBody>
      </p:sp>
    </p:spTree>
    <p:extLst>
      <p:ext uri="{BB962C8B-B14F-4D97-AF65-F5344CB8AC3E}">
        <p14:creationId xmlns:p14="http://schemas.microsoft.com/office/powerpoint/2010/main" val="3101128522"/>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51EC467E-1613-884D-9315-807371A11251}" type="slidenum">
              <a:rPr lang="en-US"/>
              <a:pPr>
                <a:defRPr/>
              </a:pPr>
              <a:t>‹#›</a:t>
            </a:fld>
            <a:endParaRPr lang="en-US"/>
          </a:p>
        </p:txBody>
      </p:sp>
    </p:spTree>
    <p:extLst>
      <p:ext uri="{BB962C8B-B14F-4D97-AF65-F5344CB8AC3E}">
        <p14:creationId xmlns:p14="http://schemas.microsoft.com/office/powerpoint/2010/main" val="276937222"/>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9DA8D191-4EA7-F746-AAB0-13CE6DDB6EC8}" type="slidenum">
              <a:rPr lang="en-US"/>
              <a:pPr>
                <a:defRPr/>
              </a:pPr>
              <a:t>‹#›</a:t>
            </a:fld>
            <a:endParaRPr lang="en-US"/>
          </a:p>
        </p:txBody>
      </p:sp>
    </p:spTree>
    <p:extLst>
      <p:ext uri="{BB962C8B-B14F-4D97-AF65-F5344CB8AC3E}">
        <p14:creationId xmlns:p14="http://schemas.microsoft.com/office/powerpoint/2010/main" val="278147757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p:txBody>
          <a:bodyPr/>
          <a:lstStyle>
            <a:lvl1pPr>
              <a:defRPr/>
            </a:lvl1pPr>
          </a:lstStyle>
          <a:p>
            <a:pPr>
              <a:defRPr/>
            </a:pPr>
            <a:fld id="{3C070CB7-5182-1846-83FC-028A2C05EB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6488371"/>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2692DBC0-7B77-734F-9A8D-D8CE49678B87}" type="slidenum">
              <a:rPr lang="en-US"/>
              <a:pPr>
                <a:defRPr/>
              </a:pPr>
              <a:t>‹#›</a:t>
            </a:fld>
            <a:endParaRPr lang="en-US"/>
          </a:p>
        </p:txBody>
      </p:sp>
    </p:spTree>
    <p:extLst>
      <p:ext uri="{BB962C8B-B14F-4D97-AF65-F5344CB8AC3E}">
        <p14:creationId xmlns:p14="http://schemas.microsoft.com/office/powerpoint/2010/main" val="2553036400"/>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835338881"/>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010062286"/>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270562309"/>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510723231"/>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706166740"/>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625311978"/>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152884955"/>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832181076"/>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86955109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p:txBody>
          <a:bodyPr/>
          <a:lstStyle>
            <a:lvl1pPr>
              <a:defRPr/>
            </a:lvl1pPr>
          </a:lstStyle>
          <a:p>
            <a:pPr>
              <a:defRPr/>
            </a:pPr>
            <a:fld id="{94F19BDB-1DFB-4349-80D3-AC36797D2F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7077809"/>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956640780"/>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246458439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p:txBody>
          <a:bodyPr/>
          <a:lstStyle>
            <a:lvl1pPr>
              <a:defRPr/>
            </a:lvl1pPr>
          </a:lstStyle>
          <a:p>
            <a:pPr>
              <a:defRPr/>
            </a:pPr>
            <a:fld id="{32AEB9F4-BD4C-DD4F-A0AE-CA683A6645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740246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p:txBody>
          <a:bodyPr/>
          <a:lstStyle>
            <a:lvl1pPr>
              <a:defRPr/>
            </a:lvl1pPr>
          </a:lstStyle>
          <a:p>
            <a:pPr>
              <a:defRPr/>
            </a:pPr>
            <a:fld id="{B51993C4-139E-6547-99D1-86468337BA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5339148"/>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p:txBody>
          <a:bodyPr/>
          <a:lstStyle>
            <a:lvl1pPr>
              <a:defRPr/>
            </a:lvl1pPr>
          </a:lstStyle>
          <a:p>
            <a:pPr>
              <a:defRPr/>
            </a:pPr>
            <a:fld id="{A5C6BBCC-4E55-B640-938D-2DEDF0D9A5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640877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p:txBody>
          <a:bodyPr/>
          <a:lstStyle>
            <a:lvl1pPr>
              <a:defRPr/>
            </a:lvl1pPr>
          </a:lstStyle>
          <a:p>
            <a:pPr>
              <a:defRPr/>
            </a:pPr>
            <a:fld id="{D4F51B0F-F95C-0C49-AB0E-F27ACC3C30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444270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587C7F65-FDAB-BE4B-9F9E-8459E8C253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964301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D0D2ABFF-FA59-484B-B94A-250FAF1B51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405435"/>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BB94BB89-B205-3C45-B345-98B6250B3E14}"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0606051"/>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3825311D-AF47-004F-9364-31ACDC4E1F80}"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4232348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8FD57CFB-C0A6-804F-91FF-0D3B052E550E}"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31186069"/>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sldNum" sz="quarter" idx="11"/>
          </p:nvPr>
        </p:nvSpPr>
        <p:spPr/>
        <p:txBody>
          <a:bodyPr/>
          <a:lstStyle>
            <a:lvl1pPr>
              <a:defRPr/>
            </a:lvl1pPr>
          </a:lstStyle>
          <a:p>
            <a:pPr>
              <a:defRPr/>
            </a:pPr>
            <a:fld id="{F2857BCF-68F3-D043-B622-F5904621758F}" type="slidenum">
              <a:rPr lang="en-US">
                <a:solidFill>
                  <a:srgbClr val="FFFFFF"/>
                </a:solidFill>
              </a:rPr>
              <a:pPr>
                <a:defRPr/>
              </a:pPr>
              <a:t>‹#›</a:t>
            </a:fld>
            <a:endParaRPr lang="en-US">
              <a:solidFill>
                <a:srgbClr val="FFFFFF"/>
              </a:solidFill>
            </a:endParaRPr>
          </a:p>
        </p:txBody>
      </p:sp>
      <p:sp>
        <p:nvSpPr>
          <p:cNvPr id="9"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27132833"/>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sldNum" sz="quarter" idx="11"/>
          </p:nvPr>
        </p:nvSpPr>
        <p:spPr/>
        <p:txBody>
          <a:bodyPr/>
          <a:lstStyle>
            <a:lvl1pPr>
              <a:defRPr/>
            </a:lvl1pPr>
          </a:lstStyle>
          <a:p>
            <a:pPr>
              <a:defRPr/>
            </a:pPr>
            <a:fld id="{D155B22B-8EFD-3F4A-81FC-802D8472B256}" type="slidenum">
              <a:rPr lang="en-US">
                <a:solidFill>
                  <a:srgbClr val="FFFFFF"/>
                </a:solidFill>
              </a:rPr>
              <a:pPr>
                <a:defRPr/>
              </a:pPr>
              <a:t>‹#›</a:t>
            </a:fld>
            <a:endParaRPr lang="en-US">
              <a:solidFill>
                <a:srgbClr val="FFFFFF"/>
              </a:solidFill>
            </a:endParaRPr>
          </a:p>
        </p:txBody>
      </p:sp>
      <p:sp>
        <p:nvSpPr>
          <p:cNvPr id="5"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2277013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sldNum" sz="quarter" idx="11"/>
          </p:nvPr>
        </p:nvSpPr>
        <p:spPr/>
        <p:txBody>
          <a:bodyPr/>
          <a:lstStyle>
            <a:lvl1pPr>
              <a:defRPr/>
            </a:lvl1pPr>
          </a:lstStyle>
          <a:p>
            <a:pPr>
              <a:defRPr/>
            </a:pPr>
            <a:fld id="{9F520EE1-0152-DF4F-8FAB-C97931EA8C0F}" type="slidenum">
              <a:rPr lang="en-US">
                <a:solidFill>
                  <a:srgbClr val="FFFFFF"/>
                </a:solidFill>
              </a:rPr>
              <a:pPr>
                <a:defRPr/>
              </a:pPr>
              <a:t>‹#›</a:t>
            </a:fld>
            <a:endParaRPr lang="en-US">
              <a:solidFill>
                <a:srgbClr val="FFFFFF"/>
              </a:solidFill>
            </a:endParaRPr>
          </a:p>
        </p:txBody>
      </p:sp>
      <p:sp>
        <p:nvSpPr>
          <p:cNvPr id="4"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0815350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56097051-7C13-5949-B36E-F372C90FDFDC}"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74376172"/>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AE9BB8CF-A414-C74A-B2BD-6F52A26118F0}"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53228530"/>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7554952E-155D-A843-A679-67F3916ED896}"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40807617"/>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7C7A7190-B3C9-574A-AFC8-EEBE12BCEA18}"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71821885"/>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0631EE65-63C7-574E-8867-3CA12628F654}"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97144351"/>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257800" y="1981200"/>
            <a:ext cx="3429000" cy="4114800"/>
          </a:xfrm>
        </p:spPr>
        <p:txBody>
          <a:bodyPr/>
          <a:lstStyle/>
          <a:p>
            <a:pPr lvl="0"/>
            <a:endParaRPr lang="en-US" noProof="0"/>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89C1223A-0AAE-8544-8329-90D2AFCD0ADA}"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11848291"/>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F1EB1D4C-CA92-8943-9857-150F69A2847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6803073"/>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3F2160CF-F1D9-734B-99C1-C126C755F8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73010709"/>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pPr>
              <a:defRPr/>
            </a:pPr>
            <a:fld id="{1C9ADBFE-261E-CE42-BD27-A3ACFEBC6D1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1850798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p:txBody>
          <a:bodyPr/>
          <a:lstStyle>
            <a:lvl1pPr>
              <a:defRPr/>
            </a:lvl1pPr>
          </a:lstStyle>
          <a:p>
            <a:pPr>
              <a:defRPr/>
            </a:pPr>
            <a:fld id="{9DDD5C7D-6F9E-D441-A6E4-9711C9B9EA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53174334"/>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p:txBody>
          <a:bodyPr/>
          <a:lstStyle>
            <a:lvl1pPr>
              <a:defRPr/>
            </a:lvl1pPr>
          </a:lstStyle>
          <a:p>
            <a:pPr>
              <a:defRPr/>
            </a:pPr>
            <a:fld id="{BE035E7B-B15D-CD45-9084-69F42CB4D9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7318151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p:txBody>
          <a:bodyPr/>
          <a:lstStyle>
            <a:lvl1pPr>
              <a:defRPr/>
            </a:lvl1pPr>
          </a:lstStyle>
          <a:p>
            <a:pPr>
              <a:defRPr/>
            </a:pPr>
            <a:fld id="{0B329020-FFCC-5F4F-A898-7AD43BB4728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49317175"/>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pPr>
              <a:defRPr/>
            </a:pPr>
            <a:fld id="{9684C5A6-FBF2-BE47-A52C-634A0F6727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78782292"/>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pPr>
              <a:defRPr/>
            </a:pPr>
            <a:fld id="{496027E5-F27B-9740-8BEC-D41EC8826B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8182100"/>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8E7E465A-3CFA-814A-8AD6-1BD50C4BCF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0796529"/>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29B4992F-3A54-014F-851D-6B32DACE2F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90207771"/>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5949BB5E-5F40-294F-8D05-EB74BF22FDC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50269697"/>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grpSp>
      </p:grpSp>
      <p:sp>
        <p:nvSpPr>
          <p:cNvPr id="277657"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277658"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111"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solidFill>
                <a:srgbClr val="FFFFFF"/>
              </a:solidFill>
            </a:endParaRPr>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solidFill>
                <a:srgbClr val="FFFFFF"/>
              </a:solidFill>
            </a:endParaRPr>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52"/>
              </a:defRPr>
            </a:lvl1pPr>
          </a:lstStyle>
          <a:p>
            <a:pPr>
              <a:defRPr/>
            </a:pPr>
            <a:fld id="{B37664EC-D8C5-C740-848B-509081699C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15509424"/>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p:txBody>
          <a:bodyPr/>
          <a:lstStyle>
            <a:lvl1pPr>
              <a:defRPr/>
            </a:lvl1pPr>
          </a:lstStyle>
          <a:p>
            <a:pPr>
              <a:defRPr/>
            </a:pPr>
            <a:fld id="{4D9E24EE-935A-1240-AD45-2A0388847F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5586266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p:txBody>
          <a:bodyPr/>
          <a:lstStyle>
            <a:lvl1pPr>
              <a:defRPr/>
            </a:lvl1pPr>
          </a:lstStyle>
          <a:p>
            <a:pPr>
              <a:defRPr/>
            </a:pPr>
            <a:fld id="{B302A9A7-CB5A-BF45-999F-C60CF4AB612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44198930"/>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p:txBody>
          <a:bodyPr/>
          <a:lstStyle>
            <a:lvl1pPr>
              <a:defRPr/>
            </a:lvl1pPr>
          </a:lstStyle>
          <a:p>
            <a:pPr>
              <a:defRPr/>
            </a:pPr>
            <a:fld id="{3C2E00D2-75C9-F449-81C1-4A6B6F7DBC8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30963137"/>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15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156"/>
          <p:cNvSpPr>
            <a:spLocks noGrp="1" noChangeArrowheads="1"/>
          </p:cNvSpPr>
          <p:nvPr>
            <p:ph type="sldNum" sz="quarter" idx="12"/>
          </p:nvPr>
        </p:nvSpPr>
        <p:spPr/>
        <p:txBody>
          <a:bodyPr/>
          <a:lstStyle>
            <a:lvl1pPr>
              <a:defRPr/>
            </a:lvl1pPr>
          </a:lstStyle>
          <a:p>
            <a:pPr>
              <a:defRPr/>
            </a:pPr>
            <a:fld id="{A385E435-CA53-DD40-AB5B-DC133A1838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44859221"/>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15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156"/>
          <p:cNvSpPr>
            <a:spLocks noGrp="1" noChangeArrowheads="1"/>
          </p:cNvSpPr>
          <p:nvPr>
            <p:ph type="sldNum" sz="quarter" idx="12"/>
          </p:nvPr>
        </p:nvSpPr>
        <p:spPr/>
        <p:txBody>
          <a:bodyPr/>
          <a:lstStyle>
            <a:lvl1pPr>
              <a:defRPr/>
            </a:lvl1pPr>
          </a:lstStyle>
          <a:p>
            <a:pPr>
              <a:defRPr/>
            </a:pPr>
            <a:fld id="{B40B8065-9D2F-2547-BA80-650149A5337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67712335"/>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15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 name="Rectangle 156"/>
          <p:cNvSpPr>
            <a:spLocks noGrp="1" noChangeArrowheads="1"/>
          </p:cNvSpPr>
          <p:nvPr>
            <p:ph type="sldNum" sz="quarter" idx="12"/>
          </p:nvPr>
        </p:nvSpPr>
        <p:spPr/>
        <p:txBody>
          <a:bodyPr/>
          <a:lstStyle>
            <a:lvl1pPr>
              <a:defRPr/>
            </a:lvl1pPr>
          </a:lstStyle>
          <a:p>
            <a:pPr>
              <a:defRPr/>
            </a:pPr>
            <a:fld id="{0994F583-FF67-7547-A1B3-711B3D83627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5877677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p:txBody>
          <a:bodyPr/>
          <a:lstStyle>
            <a:lvl1pPr>
              <a:defRPr/>
            </a:lvl1pPr>
          </a:lstStyle>
          <a:p>
            <a:pPr>
              <a:defRPr/>
            </a:pPr>
            <a:fld id="{542B3996-8BDE-0C43-BB49-4129ECF1CA3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9203037"/>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p:txBody>
          <a:bodyPr/>
          <a:lstStyle>
            <a:lvl1pPr>
              <a:defRPr/>
            </a:lvl1pPr>
          </a:lstStyle>
          <a:p>
            <a:pPr>
              <a:defRPr/>
            </a:pPr>
            <a:fld id="{488F83ED-2787-8A4E-A40A-2E6C9B0BD39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18447789"/>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p:txBody>
          <a:bodyPr/>
          <a:lstStyle>
            <a:lvl1pPr>
              <a:defRPr/>
            </a:lvl1pPr>
          </a:lstStyle>
          <a:p>
            <a:pPr>
              <a:defRPr/>
            </a:pPr>
            <a:fld id="{6122C209-3ADC-4E4B-AF9F-36B1314EF8E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81618222"/>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p:txBody>
          <a:bodyPr/>
          <a:lstStyle>
            <a:lvl1pPr>
              <a:defRPr/>
            </a:lvl1pPr>
          </a:lstStyle>
          <a:p>
            <a:pPr>
              <a:defRPr/>
            </a:pPr>
            <a:fld id="{FB8F1ABD-465E-664E-98BD-E84C006C1F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46522642"/>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BB94BB89-B205-3C45-B345-98B6250B3E14}"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06013649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3825311D-AF47-004F-9364-31ACDC4E1F80}"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490070907"/>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8FD57CFB-C0A6-804F-91FF-0D3B052E550E}"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3611516903"/>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p:txBody>
          <a:bodyPr/>
          <a:lstStyle>
            <a:lvl1pPr>
              <a:defRPr/>
            </a:lvl1pPr>
          </a:lstStyle>
          <a:p>
            <a:pPr>
              <a:defRPr/>
            </a:pPr>
            <a:endParaRPr lang="en-US"/>
          </a:p>
        </p:txBody>
      </p:sp>
      <p:sp>
        <p:nvSpPr>
          <p:cNvPr id="8" name="Rectangle 5"/>
          <p:cNvSpPr>
            <a:spLocks noGrp="1" noChangeArrowheads="1"/>
          </p:cNvSpPr>
          <p:nvPr>
            <p:ph type="sldNum" sz="quarter" idx="11"/>
          </p:nvPr>
        </p:nvSpPr>
        <p:spPr/>
        <p:txBody>
          <a:bodyPr/>
          <a:lstStyle>
            <a:lvl1pPr>
              <a:defRPr/>
            </a:lvl1pPr>
          </a:lstStyle>
          <a:p>
            <a:pPr>
              <a:defRPr/>
            </a:pPr>
            <a:fld id="{F2857BCF-68F3-D043-B622-F5904621758F}" type="slidenum">
              <a:rPr lang="en-US"/>
              <a:pPr>
                <a:defRPr/>
              </a:pPr>
              <a:t>‹#›</a:t>
            </a:fld>
            <a:endParaRPr lang="en-US"/>
          </a:p>
        </p:txBody>
      </p:sp>
      <p:sp>
        <p:nvSpPr>
          <p:cNvPr id="9"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66356188"/>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p:txBody>
          <a:bodyPr/>
          <a:lstStyle>
            <a:lvl1pPr>
              <a:defRPr/>
            </a:lvl1pPr>
          </a:lstStyle>
          <a:p>
            <a:pPr>
              <a:defRPr/>
            </a:pPr>
            <a:endParaRPr lang="en-US"/>
          </a:p>
        </p:txBody>
      </p:sp>
      <p:sp>
        <p:nvSpPr>
          <p:cNvPr id="4" name="Rectangle 5"/>
          <p:cNvSpPr>
            <a:spLocks noGrp="1" noChangeArrowheads="1"/>
          </p:cNvSpPr>
          <p:nvPr>
            <p:ph type="sldNum" sz="quarter" idx="11"/>
          </p:nvPr>
        </p:nvSpPr>
        <p:spPr/>
        <p:txBody>
          <a:bodyPr/>
          <a:lstStyle>
            <a:lvl1pPr>
              <a:defRPr/>
            </a:lvl1pPr>
          </a:lstStyle>
          <a:p>
            <a:pPr>
              <a:defRPr/>
            </a:pPr>
            <a:fld id="{D155B22B-8EFD-3F4A-81FC-802D8472B256}" type="slidenum">
              <a:rPr lang="en-US"/>
              <a:pPr>
                <a:defRPr/>
              </a:pPr>
              <a:t>‹#›</a:t>
            </a:fld>
            <a:endParaRPr lang="en-US"/>
          </a:p>
        </p:txBody>
      </p:sp>
      <p:sp>
        <p:nvSpPr>
          <p:cNvPr id="5"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887294644"/>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a:lvl1pPr>
          </a:lstStyle>
          <a:p>
            <a:pPr>
              <a:defRPr/>
            </a:pPr>
            <a:endParaRPr lang="en-US"/>
          </a:p>
        </p:txBody>
      </p:sp>
      <p:sp>
        <p:nvSpPr>
          <p:cNvPr id="3" name="Rectangle 5"/>
          <p:cNvSpPr>
            <a:spLocks noGrp="1" noChangeArrowheads="1"/>
          </p:cNvSpPr>
          <p:nvPr>
            <p:ph type="sldNum" sz="quarter" idx="11"/>
          </p:nvPr>
        </p:nvSpPr>
        <p:spPr/>
        <p:txBody>
          <a:bodyPr/>
          <a:lstStyle>
            <a:lvl1pPr>
              <a:defRPr/>
            </a:lvl1pPr>
          </a:lstStyle>
          <a:p>
            <a:pPr>
              <a:defRPr/>
            </a:pPr>
            <a:fld id="{9F520EE1-0152-DF4F-8FAB-C97931EA8C0F}" type="slidenum">
              <a:rPr lang="en-US"/>
              <a:pPr>
                <a:defRPr/>
              </a:pPr>
              <a:t>‹#›</a:t>
            </a:fld>
            <a:endParaRPr lang="en-US"/>
          </a:p>
        </p:txBody>
      </p:sp>
      <p:sp>
        <p:nvSpPr>
          <p:cNvPr id="4"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2276037275"/>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56097051-7C13-5949-B36E-F372C90FDFDC}"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3159718145"/>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AE9BB8CF-A414-C74A-B2BD-6F52A26118F0}"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3242451968"/>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7554952E-155D-A843-A679-67F3916ED896}"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2342006993"/>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7C7A7190-B3C9-574A-AFC8-EEBE12BCEA18}"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2854888118"/>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0631EE65-63C7-574E-8867-3CA12628F654}"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15578340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257800" y="1981200"/>
            <a:ext cx="3429000" cy="4114800"/>
          </a:xfrm>
        </p:spPr>
        <p:txBody>
          <a:bodyPr/>
          <a:lstStyle/>
          <a:p>
            <a:pPr lvl="0"/>
            <a:endParaRPr lang="en-US" noProof="0"/>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89C1223A-0AAE-8544-8329-90D2AFCD0ADA}"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3230805766"/>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857D89FA-6858-AD49-B7F8-09735D301DE3}" type="slidenum">
              <a:rPr lang="en-US"/>
              <a:pPr>
                <a:defRPr/>
              </a:pPr>
              <a:t>‹#›</a:t>
            </a:fld>
            <a:endParaRPr lang="en-US"/>
          </a:p>
        </p:txBody>
      </p:sp>
    </p:spTree>
    <p:extLst>
      <p:ext uri="{BB962C8B-B14F-4D97-AF65-F5344CB8AC3E}">
        <p14:creationId xmlns:p14="http://schemas.microsoft.com/office/powerpoint/2010/main" val="3286747064"/>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1106533F-7E74-CA48-84DD-2B105B1FC6B1}" type="slidenum">
              <a:rPr lang="en-US"/>
              <a:pPr>
                <a:defRPr/>
              </a:pPr>
              <a:t>‹#›</a:t>
            </a:fld>
            <a:endParaRPr lang="en-US"/>
          </a:p>
        </p:txBody>
      </p:sp>
    </p:spTree>
    <p:extLst>
      <p:ext uri="{BB962C8B-B14F-4D97-AF65-F5344CB8AC3E}">
        <p14:creationId xmlns:p14="http://schemas.microsoft.com/office/powerpoint/2010/main" val="3763492525"/>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4C87214-3A72-3E4B-9355-BD4B64029D96}" type="slidenum">
              <a:rPr lang="en-US"/>
              <a:pPr>
                <a:defRPr/>
              </a:pPr>
              <a:t>‹#›</a:t>
            </a:fld>
            <a:endParaRPr lang="en-US"/>
          </a:p>
        </p:txBody>
      </p:sp>
    </p:spTree>
    <p:extLst>
      <p:ext uri="{BB962C8B-B14F-4D97-AF65-F5344CB8AC3E}">
        <p14:creationId xmlns:p14="http://schemas.microsoft.com/office/powerpoint/2010/main" val="4081372057"/>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05824A04-08B3-3E40-9E6F-1495FF5DB6BF}" type="slidenum">
              <a:rPr lang="en-US"/>
              <a:pPr>
                <a:defRPr/>
              </a:pPr>
              <a:t>‹#›</a:t>
            </a:fld>
            <a:endParaRPr lang="en-US"/>
          </a:p>
        </p:txBody>
      </p:sp>
    </p:spTree>
    <p:extLst>
      <p:ext uri="{BB962C8B-B14F-4D97-AF65-F5344CB8AC3E}">
        <p14:creationId xmlns:p14="http://schemas.microsoft.com/office/powerpoint/2010/main" val="1035379356"/>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a:lvl1pPr>
          </a:lstStyle>
          <a:p>
            <a:pPr>
              <a:defRPr/>
            </a:pPr>
            <a:fld id="{DD39EB2F-99C7-2F43-ADAE-B8AEE936CAF7}" type="slidenum">
              <a:rPr lang="en-US"/>
              <a:pPr>
                <a:defRPr/>
              </a:pPr>
              <a:t>‹#›</a:t>
            </a:fld>
            <a:endParaRPr lang="en-US"/>
          </a:p>
        </p:txBody>
      </p:sp>
    </p:spTree>
    <p:extLst>
      <p:ext uri="{BB962C8B-B14F-4D97-AF65-F5344CB8AC3E}">
        <p14:creationId xmlns:p14="http://schemas.microsoft.com/office/powerpoint/2010/main" val="282306679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lvl1pPr>
          </a:lstStyle>
          <a:p>
            <a:pPr>
              <a:defRPr/>
            </a:pPr>
            <a:fld id="{E2B92BDC-49AA-974A-82F5-33C1E12D3D34}" type="slidenum">
              <a:rPr lang="en-US"/>
              <a:pPr>
                <a:defRPr/>
              </a:pPr>
              <a:t>‹#›</a:t>
            </a:fld>
            <a:endParaRPr lang="en-US"/>
          </a:p>
        </p:txBody>
      </p:sp>
    </p:spTree>
    <p:extLst>
      <p:ext uri="{BB962C8B-B14F-4D97-AF65-F5344CB8AC3E}">
        <p14:creationId xmlns:p14="http://schemas.microsoft.com/office/powerpoint/2010/main" val="1567078671"/>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9A210738-B92A-7E40-B210-50BDE6755831}" type="slidenum">
              <a:rPr lang="en-US"/>
              <a:pPr>
                <a:defRPr/>
              </a:pPr>
              <a:t>‹#›</a:t>
            </a:fld>
            <a:endParaRPr lang="en-US"/>
          </a:p>
        </p:txBody>
      </p:sp>
    </p:spTree>
    <p:extLst>
      <p:ext uri="{BB962C8B-B14F-4D97-AF65-F5344CB8AC3E}">
        <p14:creationId xmlns:p14="http://schemas.microsoft.com/office/powerpoint/2010/main" val="1214729154"/>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572EDCF-7C79-C147-970F-9F9BBCA2FD37}" type="slidenum">
              <a:rPr lang="en-US"/>
              <a:pPr>
                <a:defRPr/>
              </a:pPr>
              <a:t>‹#›</a:t>
            </a:fld>
            <a:endParaRPr lang="en-US"/>
          </a:p>
        </p:txBody>
      </p:sp>
    </p:spTree>
    <p:extLst>
      <p:ext uri="{BB962C8B-B14F-4D97-AF65-F5344CB8AC3E}">
        <p14:creationId xmlns:p14="http://schemas.microsoft.com/office/powerpoint/2010/main" val="3817916349"/>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62C74251-C330-0F43-B02B-CB9935707337}" type="slidenum">
              <a:rPr lang="en-US"/>
              <a:pPr>
                <a:defRPr/>
              </a:pPr>
              <a:t>‹#›</a:t>
            </a:fld>
            <a:endParaRPr lang="en-US"/>
          </a:p>
        </p:txBody>
      </p:sp>
    </p:spTree>
    <p:extLst>
      <p:ext uri="{BB962C8B-B14F-4D97-AF65-F5344CB8AC3E}">
        <p14:creationId xmlns:p14="http://schemas.microsoft.com/office/powerpoint/2010/main" val="83858728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0DC0E71E-6260-3F4C-8E03-C990B17D47B2}" type="slidenum">
              <a:rPr lang="en-US"/>
              <a:pPr>
                <a:defRPr/>
              </a:pPr>
              <a:t>‹#›</a:t>
            </a:fld>
            <a:endParaRPr lang="en-US"/>
          </a:p>
        </p:txBody>
      </p:sp>
    </p:spTree>
    <p:extLst>
      <p:ext uri="{BB962C8B-B14F-4D97-AF65-F5344CB8AC3E}">
        <p14:creationId xmlns:p14="http://schemas.microsoft.com/office/powerpoint/2010/main" val="2425643204"/>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42E6C2D9-7865-244C-9575-3F7B7B752E39}" type="slidenum">
              <a:rPr lang="en-US"/>
              <a:pPr>
                <a:defRPr/>
              </a:pPr>
              <a:t>‹#›</a:t>
            </a:fld>
            <a:endParaRPr lang="en-US"/>
          </a:p>
        </p:txBody>
      </p:sp>
    </p:spTree>
    <p:extLst>
      <p:ext uri="{BB962C8B-B14F-4D97-AF65-F5344CB8AC3E}">
        <p14:creationId xmlns:p14="http://schemas.microsoft.com/office/powerpoint/2010/main" val="974682743"/>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7BAC3BA-A339-7841-BAD3-BC35192EF97C}" type="slidenum">
              <a:rPr lang="en-US"/>
              <a:pPr>
                <a:defRPr/>
              </a:pPr>
              <a:t>‹#›</a:t>
            </a:fld>
            <a:endParaRPr lang="en-US"/>
          </a:p>
        </p:txBody>
      </p:sp>
    </p:spTree>
    <p:extLst>
      <p:ext uri="{BB962C8B-B14F-4D97-AF65-F5344CB8AC3E}">
        <p14:creationId xmlns:p14="http://schemas.microsoft.com/office/powerpoint/2010/main" val="3381866418"/>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87C6BB3-75FE-E241-A561-056482091B0A}" type="slidenum">
              <a:rPr lang="en-US"/>
              <a:pPr>
                <a:defRPr/>
              </a:pPr>
              <a:t>‹#›</a:t>
            </a:fld>
            <a:endParaRPr lang="en-US"/>
          </a:p>
        </p:txBody>
      </p:sp>
    </p:spTree>
    <p:extLst>
      <p:ext uri="{BB962C8B-B14F-4D97-AF65-F5344CB8AC3E}">
        <p14:creationId xmlns:p14="http://schemas.microsoft.com/office/powerpoint/2010/main" val="1061197570"/>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128E290-D1C1-6541-A486-F9FAA1E65C0E}" type="slidenum">
              <a:rPr lang="en-US"/>
              <a:pPr>
                <a:defRPr/>
              </a:pPr>
              <a:t>‹#›</a:t>
            </a:fld>
            <a:endParaRPr lang="en-US"/>
          </a:p>
        </p:txBody>
      </p:sp>
    </p:spTree>
    <p:extLst>
      <p:ext uri="{BB962C8B-B14F-4D97-AF65-F5344CB8AC3E}">
        <p14:creationId xmlns:p14="http://schemas.microsoft.com/office/powerpoint/2010/main" val="224356337"/>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C070CB7-5182-1846-83FC-028A2C05EB1E}" type="slidenum">
              <a:rPr lang="en-US"/>
              <a:pPr>
                <a:defRPr/>
              </a:pPr>
              <a:t>‹#›</a:t>
            </a:fld>
            <a:endParaRPr lang="en-US"/>
          </a:p>
        </p:txBody>
      </p:sp>
    </p:spTree>
    <p:extLst>
      <p:ext uri="{BB962C8B-B14F-4D97-AF65-F5344CB8AC3E}">
        <p14:creationId xmlns:p14="http://schemas.microsoft.com/office/powerpoint/2010/main" val="2677244249"/>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F19BDB-1DFB-4349-80D3-AC36797D2FDA}" type="slidenum">
              <a:rPr lang="en-US"/>
              <a:pPr>
                <a:defRPr/>
              </a:pPr>
              <a:t>‹#›</a:t>
            </a:fld>
            <a:endParaRPr lang="en-US"/>
          </a:p>
        </p:txBody>
      </p:sp>
    </p:spTree>
    <p:extLst>
      <p:ext uri="{BB962C8B-B14F-4D97-AF65-F5344CB8AC3E}">
        <p14:creationId xmlns:p14="http://schemas.microsoft.com/office/powerpoint/2010/main" val="1448799940"/>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32AEB9F4-BD4C-DD4F-A0AE-CA683A66452A}" type="slidenum">
              <a:rPr lang="en-US"/>
              <a:pPr>
                <a:defRPr/>
              </a:pPr>
              <a:t>‹#›</a:t>
            </a:fld>
            <a:endParaRPr lang="en-US"/>
          </a:p>
        </p:txBody>
      </p:sp>
    </p:spTree>
    <p:extLst>
      <p:ext uri="{BB962C8B-B14F-4D97-AF65-F5344CB8AC3E}">
        <p14:creationId xmlns:p14="http://schemas.microsoft.com/office/powerpoint/2010/main" val="340053941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51993C4-139E-6547-99D1-86468337BA2F}" type="slidenum">
              <a:rPr lang="en-US"/>
              <a:pPr>
                <a:defRPr/>
              </a:pPr>
              <a:t>‹#›</a:t>
            </a:fld>
            <a:endParaRPr lang="en-US"/>
          </a:p>
        </p:txBody>
      </p:sp>
    </p:spTree>
    <p:extLst>
      <p:ext uri="{BB962C8B-B14F-4D97-AF65-F5344CB8AC3E}">
        <p14:creationId xmlns:p14="http://schemas.microsoft.com/office/powerpoint/2010/main" val="4174665060"/>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5C6BBCC-4E55-B640-938D-2DEDF0D9A5F0}" type="slidenum">
              <a:rPr lang="en-US"/>
              <a:pPr>
                <a:defRPr/>
              </a:pPr>
              <a:t>‹#›</a:t>
            </a:fld>
            <a:endParaRPr lang="en-US"/>
          </a:p>
        </p:txBody>
      </p:sp>
    </p:spTree>
    <p:extLst>
      <p:ext uri="{BB962C8B-B14F-4D97-AF65-F5344CB8AC3E}">
        <p14:creationId xmlns:p14="http://schemas.microsoft.com/office/powerpoint/2010/main" val="340364816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4F51B0F-F95C-0C49-AB0E-F27ACC3C30F3}" type="slidenum">
              <a:rPr lang="en-US"/>
              <a:pPr>
                <a:defRPr/>
              </a:pPr>
              <a:t>‹#›</a:t>
            </a:fld>
            <a:endParaRPr lang="en-US"/>
          </a:p>
        </p:txBody>
      </p:sp>
    </p:spTree>
    <p:extLst>
      <p:ext uri="{BB962C8B-B14F-4D97-AF65-F5344CB8AC3E}">
        <p14:creationId xmlns:p14="http://schemas.microsoft.com/office/powerpoint/2010/main" val="2654024829"/>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87C7F65-FDAB-BE4B-9F9E-8459E8C25397}" type="slidenum">
              <a:rPr lang="en-US"/>
              <a:pPr>
                <a:defRPr/>
              </a:pPr>
              <a:t>‹#›</a:t>
            </a:fld>
            <a:endParaRPr lang="en-US"/>
          </a:p>
        </p:txBody>
      </p:sp>
    </p:spTree>
    <p:extLst>
      <p:ext uri="{BB962C8B-B14F-4D97-AF65-F5344CB8AC3E}">
        <p14:creationId xmlns:p14="http://schemas.microsoft.com/office/powerpoint/2010/main" val="2990692334"/>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0D2ABFF-FA59-484B-B94A-250FAF1B51D1}" type="slidenum">
              <a:rPr lang="en-US"/>
              <a:pPr>
                <a:defRPr/>
              </a:pPr>
              <a:t>‹#›</a:t>
            </a:fld>
            <a:endParaRPr lang="en-US"/>
          </a:p>
        </p:txBody>
      </p:sp>
    </p:spTree>
    <p:extLst>
      <p:ext uri="{BB962C8B-B14F-4D97-AF65-F5344CB8AC3E}">
        <p14:creationId xmlns:p14="http://schemas.microsoft.com/office/powerpoint/2010/main" val="543699998"/>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BE0A2CE-89B4-BF40-BFF7-B0BFCC295EDE}" type="slidenum">
              <a:rPr lang="en-US"/>
              <a:pPr>
                <a:defRPr/>
              </a:pPr>
              <a:t>‹#›</a:t>
            </a:fld>
            <a:endParaRPr lang="en-US"/>
          </a:p>
        </p:txBody>
      </p:sp>
    </p:spTree>
    <p:extLst>
      <p:ext uri="{BB962C8B-B14F-4D97-AF65-F5344CB8AC3E}">
        <p14:creationId xmlns:p14="http://schemas.microsoft.com/office/powerpoint/2010/main" val="1528486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47CE20E-2814-D740-8608-C0EE0F23E319}" type="slidenum">
              <a:rPr lang="en-US"/>
              <a:pPr>
                <a:defRPr/>
              </a:pPr>
              <a:t>‹#›</a:t>
            </a:fld>
            <a:endParaRPr lang="en-US"/>
          </a:p>
        </p:txBody>
      </p:sp>
    </p:spTree>
    <p:extLst>
      <p:ext uri="{BB962C8B-B14F-4D97-AF65-F5344CB8AC3E}">
        <p14:creationId xmlns:p14="http://schemas.microsoft.com/office/powerpoint/2010/main" val="1799437687"/>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1B30A1C-5EBA-0843-A96B-025F963E0908}" type="slidenum">
              <a:rPr lang="en-US"/>
              <a:pPr>
                <a:defRPr/>
              </a:pPr>
              <a:t>‹#›</a:t>
            </a:fld>
            <a:endParaRPr lang="en-US"/>
          </a:p>
        </p:txBody>
      </p:sp>
    </p:spTree>
    <p:extLst>
      <p:ext uri="{BB962C8B-B14F-4D97-AF65-F5344CB8AC3E}">
        <p14:creationId xmlns:p14="http://schemas.microsoft.com/office/powerpoint/2010/main" val="199503996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FE8F9B68-C8EA-EF43-B10A-B785953BFE32}" type="slidenum">
              <a:rPr lang="en-US"/>
              <a:pPr>
                <a:defRPr/>
              </a:pPr>
              <a:t>‹#›</a:t>
            </a:fld>
            <a:endParaRPr lang="en-US"/>
          </a:p>
        </p:txBody>
      </p:sp>
    </p:spTree>
    <p:extLst>
      <p:ext uri="{BB962C8B-B14F-4D97-AF65-F5344CB8AC3E}">
        <p14:creationId xmlns:p14="http://schemas.microsoft.com/office/powerpoint/2010/main" val="2254336822"/>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74B39689-B542-F145-9156-E684DA4AC7CD}" type="slidenum">
              <a:rPr lang="en-US"/>
              <a:pPr>
                <a:defRPr/>
              </a:pPr>
              <a:t>‹#›</a:t>
            </a:fld>
            <a:endParaRPr lang="en-US"/>
          </a:p>
        </p:txBody>
      </p:sp>
    </p:spTree>
    <p:extLst>
      <p:ext uri="{BB962C8B-B14F-4D97-AF65-F5344CB8AC3E}">
        <p14:creationId xmlns:p14="http://schemas.microsoft.com/office/powerpoint/2010/main" val="1884325756"/>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C74F47F0-291F-0042-9AB9-86A6B2A7A356}" type="slidenum">
              <a:rPr lang="en-US"/>
              <a:pPr>
                <a:defRPr/>
              </a:pPr>
              <a:t>‹#›</a:t>
            </a:fld>
            <a:endParaRPr lang="en-US"/>
          </a:p>
        </p:txBody>
      </p:sp>
    </p:spTree>
    <p:extLst>
      <p:ext uri="{BB962C8B-B14F-4D97-AF65-F5344CB8AC3E}">
        <p14:creationId xmlns:p14="http://schemas.microsoft.com/office/powerpoint/2010/main" val="563775604"/>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5938B93A-72EE-FF4E-8569-AE72976AA713}" type="slidenum">
              <a:rPr lang="en-US"/>
              <a:pPr>
                <a:defRPr/>
              </a:pPr>
              <a:t>‹#›</a:t>
            </a:fld>
            <a:endParaRPr lang="en-US"/>
          </a:p>
        </p:txBody>
      </p:sp>
    </p:spTree>
    <p:extLst>
      <p:ext uri="{BB962C8B-B14F-4D97-AF65-F5344CB8AC3E}">
        <p14:creationId xmlns:p14="http://schemas.microsoft.com/office/powerpoint/2010/main" val="181247134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theme" Target="../theme/theme11.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2.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3.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4.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5.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6.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0406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90406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 name="Date Placeholder 1"/>
          <p:cNvSpPr>
            <a:spLocks noGrp="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ea typeface="ＭＳ Ｐゴシック"/>
                <a:cs typeface="Arial"/>
              </a:defRPr>
            </a:lvl1pPr>
          </a:lstStyle>
          <a:p>
            <a:fld id="{52F367E4-7E1D-FF4E-AF00-438FDA6547A0}" type="datetimeFigureOut">
              <a:rPr lang="en-US" smtClean="0">
                <a:latin typeface="Arial"/>
              </a:rPr>
              <a:pPr/>
              <a:t>12/7/23</a:t>
            </a:fld>
            <a:endParaRPr lang="en-US">
              <a:latin typeface="Arial"/>
            </a:endParaRPr>
          </a:p>
        </p:txBody>
      </p:sp>
      <p:sp>
        <p:nvSpPr>
          <p:cNvPr id="8" name="Footer Placeholder 2"/>
          <p:cNvSpPr>
            <a:spLocks noGrp="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a typeface="ＭＳ Ｐゴシック"/>
                <a:cs typeface="Arial"/>
              </a:defRPr>
            </a:lvl1pPr>
          </a:lstStyle>
          <a:p>
            <a:endParaRPr lang="en-US">
              <a:latin typeface="Arial"/>
            </a:endParaRPr>
          </a:p>
        </p:txBody>
      </p:sp>
      <p:sp>
        <p:nvSpPr>
          <p:cNvPr id="9" name="Slide Number Placeholder 3"/>
          <p:cNvSpPr>
            <a:spLocks noGrp="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cs typeface="Arial"/>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990429732"/>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367E4-7E1D-FF4E-AF00-438FDA6547A0}" type="datetimeFigureOut">
              <a:rPr lang="en-US" smtClean="0"/>
              <a:pPr/>
              <a:t>12/7/23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507919408"/>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 id="2147483968"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262576866"/>
      </p:ext>
    </p:extLst>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448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ヒラギノ角ゴ Pro W3" charset="-128"/>
                <a:cs typeface="ヒラギノ角ゴ Pro W3" charset="-128"/>
              </a:defRPr>
            </a:lvl1pPr>
          </a:lstStyle>
          <a:p>
            <a:pPr>
              <a:defRPr/>
            </a:pPr>
            <a:fld id="{74185330-A543-F749-9065-852768E0C65B}" type="slidenum">
              <a:rPr lang="en-US"/>
              <a:pPr>
                <a:defRPr/>
              </a:pPr>
              <a:t>‹#›</a:t>
            </a:fld>
            <a:endParaRPr lang="en-US"/>
          </a:p>
        </p:txBody>
      </p:sp>
    </p:spTree>
    <p:extLst>
      <p:ext uri="{BB962C8B-B14F-4D97-AF65-F5344CB8AC3E}">
        <p14:creationId xmlns:p14="http://schemas.microsoft.com/office/powerpoint/2010/main" val="4097216171"/>
      </p:ext>
    </p:extLst>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67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67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ヒラギノ角ゴ Pro W3" charset="-128"/>
                <a:cs typeface="ヒラギノ角ゴ Pro W3" charset="-128"/>
              </a:defRPr>
            </a:lvl1pPr>
          </a:lstStyle>
          <a:p>
            <a:pPr>
              <a:defRPr/>
            </a:pPr>
            <a:fld id="{5ED0D377-53F7-3645-B040-26A8D295A609}" type="slidenum">
              <a:rPr lang="en-US"/>
              <a:pPr>
                <a:defRPr/>
              </a:pPr>
              <a:t>‹#›</a:t>
            </a:fld>
            <a:endParaRPr lang="en-US"/>
          </a:p>
        </p:txBody>
      </p:sp>
    </p:spTree>
    <p:extLst>
      <p:ext uri="{BB962C8B-B14F-4D97-AF65-F5344CB8AC3E}">
        <p14:creationId xmlns:p14="http://schemas.microsoft.com/office/powerpoint/2010/main" val="1224767783"/>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905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290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ヒラギノ角ゴ Pro W3" charset="-128"/>
                <a:cs typeface="ヒラギノ角ゴ Pro W3" charset="-128"/>
              </a:defRPr>
            </a:lvl1pPr>
          </a:lstStyle>
          <a:p>
            <a:pPr>
              <a:defRPr/>
            </a:pPr>
            <a:fld id="{78719DB8-5363-AD47-A565-E1E2144B918C}" type="slidenum">
              <a:rPr lang="en-US"/>
              <a:pPr>
                <a:defRPr/>
              </a:pPr>
              <a:t>‹#›</a:t>
            </a:fld>
            <a:endParaRPr lang="en-US"/>
          </a:p>
        </p:txBody>
      </p:sp>
    </p:spTree>
    <p:extLst>
      <p:ext uri="{BB962C8B-B14F-4D97-AF65-F5344CB8AC3E}">
        <p14:creationId xmlns:p14="http://schemas.microsoft.com/office/powerpoint/2010/main" val="4091993958"/>
      </p:ext>
    </p:extLst>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4250285330"/>
      </p:ext>
    </p:extLst>
  </p:cSld>
  <p:clrMap bg1="dk2" tx1="lt1" bg2="dk1" tx2="lt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Osaka" charset="-128"/>
                <a:cs typeface="Osaka" charset="-128"/>
              </a:defRPr>
            </a:lvl1pPr>
          </a:lstStyle>
          <a:p>
            <a:pPr defTabSz="914400" fontAlgn="base">
              <a:spcBef>
                <a:spcPct val="0"/>
              </a:spcBef>
              <a:spcAft>
                <a:spcPct val="0"/>
              </a:spcAft>
              <a:defRPr/>
            </a:pPr>
            <a:fld id="{97F85D4B-202C-EE4D-B659-415DC71EC101}" type="slidenum">
              <a:rPr lang="en-US">
                <a:solidFill>
                  <a:srgbClr val="000000"/>
                </a:solidFill>
              </a:rPr>
              <a:pPr defTabSz="9144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883194445"/>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9379"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chemeClr val="tx2"/>
                </a:solidFill>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2"/>
                </a:solidFill>
                <a:latin typeface="Arial" charset="0"/>
              </a:defRPr>
            </a:lvl1pPr>
          </a:lstStyle>
          <a:p>
            <a:pPr defTabSz="914400" fontAlgn="base">
              <a:spcBef>
                <a:spcPct val="0"/>
              </a:spcBef>
              <a:spcAft>
                <a:spcPct val="0"/>
              </a:spcAft>
              <a:defRPr/>
            </a:pPr>
            <a:fld id="{47DF06A9-EE5A-C047-BD49-2AE2CA72F13A}" type="slidenum">
              <a:rPr lang="en-US">
                <a:solidFill>
                  <a:srgbClr val="FFFFFF"/>
                </a:solidFill>
                <a:ea typeface="ＭＳ Ｐゴシック" charset="-128"/>
                <a:cs typeface="ＭＳ Ｐゴシック" charset="-128"/>
              </a:rPr>
              <a:pPr defTabSz="914400" fontAlgn="base">
                <a:spcBef>
                  <a:spcPct val="0"/>
                </a:spcBef>
                <a:spcAft>
                  <a:spcPct val="0"/>
                </a:spcAft>
                <a:defRPr/>
              </a:pPr>
              <a:t>‹#›</a:t>
            </a:fld>
            <a:endParaRPr lang="en-US">
              <a:solidFill>
                <a:srgbClr val="FFFFFF"/>
              </a:solidFill>
              <a:ea typeface="ＭＳ Ｐゴシック" charset="-128"/>
              <a:cs typeface="ＭＳ Ｐゴシック" charset="-128"/>
            </a:endParaRPr>
          </a:p>
        </p:txBody>
      </p:sp>
      <p:sp>
        <p:nvSpPr>
          <p:cNvPr id="195590" name="Line 6"/>
          <p:cNvSpPr>
            <a:spLocks noChangeShapeType="1"/>
          </p:cNvSpPr>
          <p:nvPr/>
        </p:nvSpPr>
        <p:spPr bwMode="auto">
          <a:xfrm>
            <a:off x="266700" y="6172200"/>
            <a:ext cx="8610600" cy="0"/>
          </a:xfrm>
          <a:prstGeom prst="line">
            <a:avLst/>
          </a:prstGeom>
          <a:noFill/>
          <a:ln w="12700">
            <a:solidFill>
              <a:schemeClr val="tx2"/>
            </a:solid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1"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nvGrpSpPr>
          <p:cNvPr id="229384" name="Group 8"/>
          <p:cNvGrpSpPr>
            <a:grpSpLocks/>
          </p:cNvGrpSpPr>
          <p:nvPr/>
        </p:nvGrpSpPr>
        <p:grpSpPr bwMode="auto">
          <a:xfrm>
            <a:off x="228600" y="457200"/>
            <a:ext cx="1246188" cy="1371600"/>
            <a:chOff x="144" y="288"/>
            <a:chExt cx="785" cy="864"/>
          </a:xfrm>
        </p:grpSpPr>
        <p:sp>
          <p:nvSpPr>
            <p:cNvPr id="195594"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5"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6"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7"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8"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9"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0"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1"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2"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3"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4"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5"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6"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2"/>
                </a:solidFill>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2484879340"/>
      </p:ext>
    </p:extLst>
  </p:cSld>
  <p:clrMap bg1="dk2" tx1="lt1" bg2="dk1"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Lst>
  <p:transition/>
  <p:txStyles>
    <p:title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2"/>
        <a:buChar char="o"/>
        <a:defRPr sz="2800">
          <a:solidFill>
            <a:schemeClr val="tx2"/>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2"/>
        <a:buChar char="n"/>
        <a:defRPr sz="2500">
          <a:solidFill>
            <a:schemeClr val="tx2"/>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2"/>
        <a:buChar char="p"/>
        <a:defRPr sz="2200">
          <a:solidFill>
            <a:schemeClr val="tx2"/>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2"/>
        <a:buChar char="n"/>
        <a:defRPr sz="2000">
          <a:solidFill>
            <a:schemeClr val="tx2"/>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2"/>
        <a:buChar char="o"/>
        <a:defRPr sz="2000">
          <a:solidFill>
            <a:schemeClr val="tx2"/>
          </a:solidFill>
          <a:latin typeface="+mn-lt"/>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116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16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16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Arial" charset="0"/>
              </a:defRPr>
            </a:lvl1pPr>
          </a:lstStyle>
          <a:p>
            <a:pPr defTabSz="914400" fontAlgn="base">
              <a:spcBef>
                <a:spcPct val="0"/>
              </a:spcBef>
              <a:spcAft>
                <a:spcPct val="0"/>
              </a:spcAft>
              <a:defRPr/>
            </a:pPr>
            <a:fld id="{D85C9387-3A0B-4848-AF66-620769167564}" type="slidenum">
              <a:rPr lang="en-US">
                <a:solidFill>
                  <a:srgbClr val="FFFFFF"/>
                </a:solidFill>
                <a:ea typeface="ＭＳ Ｐゴシック" charset="-128"/>
                <a:cs typeface="ＭＳ Ｐゴシック" charset="-128"/>
              </a:rPr>
              <a:pPr defTabSz="914400" fontAlgn="base">
                <a:spcBef>
                  <a:spcPct val="0"/>
                </a:spcBef>
                <a:spcAft>
                  <a:spcPct val="0"/>
                </a:spcAft>
                <a:defRPr/>
              </a:pPr>
              <a:t>‹#›</a:t>
            </a:fld>
            <a:endParaRPr lang="en-US">
              <a:solidFill>
                <a:srgbClr val="FFFFFF"/>
              </a:solidFill>
              <a:ea typeface="ＭＳ Ｐゴシック" charset="-128"/>
              <a:cs typeface="ＭＳ Ｐゴシック" charset="-128"/>
            </a:endParaRPr>
          </a:p>
        </p:txBody>
      </p:sp>
    </p:spTree>
    <p:extLst>
      <p:ext uri="{BB962C8B-B14F-4D97-AF65-F5344CB8AC3E}">
        <p14:creationId xmlns:p14="http://schemas.microsoft.com/office/powerpoint/2010/main" val="2344289794"/>
      </p:ext>
    </p:extLst>
  </p:cSld>
  <p:clrMap bg1="dk2" tx1="lt1" bg2="dk1" tx2="lt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2"/>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2"/>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2"/>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57698" name="Group 2"/>
          <p:cNvGrpSpPr>
            <a:grpSpLocks/>
          </p:cNvGrpSpPr>
          <p:nvPr/>
        </p:nvGrpSpPr>
        <p:grpSpPr bwMode="auto">
          <a:xfrm>
            <a:off x="0" y="1422400"/>
            <a:ext cx="9147175" cy="5435600"/>
            <a:chOff x="0" y="896"/>
            <a:chExt cx="5762" cy="3424"/>
          </a:xfrm>
        </p:grpSpPr>
        <p:grpSp>
          <p:nvGrpSpPr>
            <p:cNvPr id="157704" name="Group 3"/>
            <p:cNvGrpSpPr>
              <a:grpSpLocks/>
            </p:cNvGrpSpPr>
            <p:nvPr userDrawn="1"/>
          </p:nvGrpSpPr>
          <p:grpSpPr bwMode="auto">
            <a:xfrm>
              <a:off x="20" y="896"/>
              <a:ext cx="5742" cy="3424"/>
              <a:chOff x="20" y="896"/>
              <a:chExt cx="5742" cy="3424"/>
            </a:xfrm>
          </p:grpSpPr>
          <p:sp>
            <p:nvSpPr>
              <p:cNvPr id="124049"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0"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1"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2"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3"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4"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5"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6"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7"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8"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9"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60"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61"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grpSp>
          <p:nvGrpSpPr>
            <p:cNvPr id="157705" name="Group 17"/>
            <p:cNvGrpSpPr>
              <a:grpSpLocks/>
            </p:cNvGrpSpPr>
            <p:nvPr userDrawn="1"/>
          </p:nvGrpSpPr>
          <p:grpSpPr bwMode="auto">
            <a:xfrm>
              <a:off x="0" y="2291"/>
              <a:ext cx="1385" cy="1702"/>
              <a:chOff x="0" y="2291"/>
              <a:chExt cx="1385" cy="1702"/>
            </a:xfrm>
          </p:grpSpPr>
          <p:sp>
            <p:nvSpPr>
              <p:cNvPr id="123914"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15"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16"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17"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18"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19"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0"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1"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2"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3"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4"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5"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6"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7"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8"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9"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0"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1"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2"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3"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4"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5"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6"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7"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8"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9"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0"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1"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2"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3"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4"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5"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6"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7"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8"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9"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0"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1"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2"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3"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4"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5"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6"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7"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8"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9"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0"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1"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2"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3"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4"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5"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6"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7"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8"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9"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0"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1"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2"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3"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4"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5"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6"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7"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8"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9"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0"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1"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2"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3"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4"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5"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6"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7"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8"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9"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0"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1"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2"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3"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4"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5"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6"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7"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8"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9"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0"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1"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2"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3"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4"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5"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6"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7"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8"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9"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0"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1"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2"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3"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4"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5"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6"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7"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8"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9"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0"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1"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2"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3"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4"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5"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6"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7"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8"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9"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0"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1"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2"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3"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4"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5"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6"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7"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8"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9"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0"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1"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2"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3"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4"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5"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6"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76631"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76632"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grpSp>
      </p:grpSp>
      <p:sp>
        <p:nvSpPr>
          <p:cNvPr id="276633"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634"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276635"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276636"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Arial" charset="0"/>
              </a:defRPr>
            </a:lvl1pPr>
          </a:lstStyle>
          <a:p>
            <a:pPr defTabSz="914400" fontAlgn="base">
              <a:spcBef>
                <a:spcPct val="0"/>
              </a:spcBef>
              <a:spcAft>
                <a:spcPct val="0"/>
              </a:spcAft>
              <a:defRPr/>
            </a:pPr>
            <a:fld id="{16633828-5274-4D42-97EE-46B0DFE92854}" type="slidenum">
              <a:rPr lang="en-US">
                <a:solidFill>
                  <a:srgbClr val="FFFFFF"/>
                </a:solidFill>
                <a:ea typeface="ＭＳ Ｐゴシック" charset="-128"/>
                <a:cs typeface="ＭＳ Ｐゴシック" charset="-128"/>
              </a:rPr>
              <a:pPr defTabSz="914400" fontAlgn="base">
                <a:spcBef>
                  <a:spcPct val="0"/>
                </a:spcBef>
                <a:spcAft>
                  <a:spcPct val="0"/>
                </a:spcAft>
                <a:defRPr/>
              </a:pPr>
              <a:t>‹#›</a:t>
            </a:fld>
            <a:endParaRPr lang="en-US">
              <a:solidFill>
                <a:srgbClr val="FFFFFF"/>
              </a:solidFill>
              <a:ea typeface="ＭＳ Ｐゴシック" charset="-128"/>
              <a:cs typeface="ＭＳ Ｐゴシック" charset="-128"/>
            </a:endParaRPr>
          </a:p>
        </p:txBody>
      </p:sp>
      <p:sp>
        <p:nvSpPr>
          <p:cNvPr id="276637"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0289170"/>
      </p:ext>
    </p:extLst>
  </p:cSld>
  <p:clrMap bg1="dk2" tx1="lt1" bg2="dk1" tx2="lt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folHlink"/>
        </a:buClr>
        <a:buFont typeface="Wingdings" charset="2"/>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9379"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chemeClr val="tx2"/>
                </a:solidFill>
                <a:latin typeface="Arial" pitchFamily="-112" charset="0"/>
                <a:ea typeface="+mn-ea"/>
                <a:cs typeface="+mn-cs"/>
              </a:defRPr>
            </a:lvl1pPr>
          </a:lstStyle>
          <a:p>
            <a:pPr>
              <a:defRPr/>
            </a:pPr>
            <a:endParaRPr lang="en-US"/>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2"/>
                </a:solidFill>
                <a:latin typeface="Arial" charset="0"/>
              </a:defRPr>
            </a:lvl1pPr>
          </a:lstStyle>
          <a:p>
            <a:pPr>
              <a:defRPr/>
            </a:pPr>
            <a:fld id="{47DF06A9-EE5A-C047-BD49-2AE2CA72F13A}" type="slidenum">
              <a:rPr lang="en-US"/>
              <a:pPr>
                <a:defRPr/>
              </a:pPr>
              <a:t>‹#›</a:t>
            </a:fld>
            <a:endParaRPr lang="en-US"/>
          </a:p>
        </p:txBody>
      </p:sp>
      <p:sp>
        <p:nvSpPr>
          <p:cNvPr id="195590" name="Line 6"/>
          <p:cNvSpPr>
            <a:spLocks noChangeShapeType="1"/>
          </p:cNvSpPr>
          <p:nvPr/>
        </p:nvSpPr>
        <p:spPr bwMode="auto">
          <a:xfrm>
            <a:off x="266700" y="6172200"/>
            <a:ext cx="8610600" cy="0"/>
          </a:xfrm>
          <a:prstGeom prst="line">
            <a:avLst/>
          </a:prstGeom>
          <a:noFill/>
          <a:ln w="12700">
            <a:solidFill>
              <a:schemeClr val="tx2"/>
            </a:solidFill>
            <a:round/>
            <a:headEnd/>
            <a:tailEnd/>
          </a:ln>
        </p:spPr>
        <p:txBody>
          <a:bodyPr>
            <a:prstTxWarp prst="textNoShape">
              <a:avLst/>
            </a:prstTxWarp>
          </a:bodyPr>
          <a:lstStyle/>
          <a:p>
            <a:pPr>
              <a:defRPr/>
            </a:pPr>
            <a:endParaRPr lang="en-US"/>
          </a:p>
        </p:txBody>
      </p:sp>
      <p:sp>
        <p:nvSpPr>
          <p:cNvPr id="195591"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a:prstTxWarp prst="textNoShape">
              <a:avLst/>
            </a:prstTxWarp>
          </a:bodyPr>
          <a:lstStyle/>
          <a:p>
            <a:pPr>
              <a:defRPr/>
            </a:pPr>
            <a:endParaRPr lang="en-US"/>
          </a:p>
        </p:txBody>
      </p:sp>
      <p:grpSp>
        <p:nvGrpSpPr>
          <p:cNvPr id="229384" name="Group 8"/>
          <p:cNvGrpSpPr>
            <a:grpSpLocks/>
          </p:cNvGrpSpPr>
          <p:nvPr/>
        </p:nvGrpSpPr>
        <p:grpSpPr bwMode="auto">
          <a:xfrm>
            <a:off x="228600" y="457200"/>
            <a:ext cx="1246188" cy="1371600"/>
            <a:chOff x="144" y="288"/>
            <a:chExt cx="785" cy="864"/>
          </a:xfrm>
        </p:grpSpPr>
        <p:sp>
          <p:nvSpPr>
            <p:cNvPr id="195594"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595"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6"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7"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8"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9"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0"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1"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2"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603"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604"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sp>
          <p:nvSpPr>
            <p:cNvPr id="195605"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sp>
          <p:nvSpPr>
            <p:cNvPr id="195606"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2"/>
                </a:solidFill>
                <a:latin typeface="Arial" pitchFamily="-112" charset="0"/>
                <a:ea typeface="+mn-ea"/>
                <a:cs typeface="+mn-cs"/>
              </a:defRPr>
            </a:lvl1pPr>
          </a:lstStyle>
          <a:p>
            <a:pPr>
              <a:defRPr/>
            </a:pPr>
            <a:endParaRPr lang="en-US"/>
          </a:p>
        </p:txBody>
      </p:sp>
    </p:spTree>
    <p:extLst>
      <p:ext uri="{BB962C8B-B14F-4D97-AF65-F5344CB8AC3E}">
        <p14:creationId xmlns:p14="http://schemas.microsoft.com/office/powerpoint/2010/main" val="1716113857"/>
      </p:ext>
    </p:extLst>
  </p:cSld>
  <p:clrMap bg1="dk2" tx1="lt1" bg2="dk1" tx2="lt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6" r:id="rId12"/>
  </p:sldLayoutIdLst>
  <p:transition/>
  <p:txStyles>
    <p:title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2"/>
        <a:buChar char="o"/>
        <a:defRPr sz="2800">
          <a:solidFill>
            <a:schemeClr val="tx2"/>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2"/>
        <a:buChar char="n"/>
        <a:defRPr sz="2500">
          <a:solidFill>
            <a:schemeClr val="tx2"/>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2"/>
        <a:buChar char="p"/>
        <a:defRPr sz="2200">
          <a:solidFill>
            <a:schemeClr val="tx2"/>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2"/>
        <a:buChar char="n"/>
        <a:defRPr sz="2000">
          <a:solidFill>
            <a:schemeClr val="tx2"/>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2"/>
        <a:buChar char="o"/>
        <a:defRPr sz="2000">
          <a:solidFill>
            <a:schemeClr val="tx2"/>
          </a:solidFill>
          <a:latin typeface="+mn-lt"/>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52"/>
              </a:defRPr>
            </a:lvl1pPr>
          </a:lstStyle>
          <a:p>
            <a:pPr>
              <a:defRPr/>
            </a:pPr>
            <a:fld id="{DEE10659-F73D-554F-8DA6-62739EEB76A2}" type="slidenum">
              <a:rPr lang="en-US"/>
              <a:pPr>
                <a:defRPr/>
              </a:pPr>
              <a:t>‹#›</a:t>
            </a:fld>
            <a:endParaRPr lang="en-US"/>
          </a:p>
        </p:txBody>
      </p:sp>
    </p:spTree>
    <p:extLst>
      <p:ext uri="{BB962C8B-B14F-4D97-AF65-F5344CB8AC3E}">
        <p14:creationId xmlns:p14="http://schemas.microsoft.com/office/powerpoint/2010/main" val="1043172134"/>
      </p:ext>
    </p:extLst>
  </p:cSld>
  <p:clrMap bg1="dk2" tx1="lt1" bg2="dk1" tx2="lt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2"/>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2"/>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a:defRPr/>
            </a:pPr>
            <a:endParaRPr 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mn-ea"/>
                <a:cs typeface="+mn-cs"/>
              </a:defRPr>
            </a:lvl1pPr>
          </a:lstStyle>
          <a:p>
            <a:pPr>
              <a:defRPr/>
            </a:pPr>
            <a:endParaRPr 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Osaka" charset="-128"/>
                <a:cs typeface="Osaka" charset="-128"/>
              </a:defRPr>
            </a:lvl1pPr>
          </a:lstStyle>
          <a:p>
            <a:pPr>
              <a:defRPr/>
            </a:pPr>
            <a:fld id="{97F85D4B-202C-EE4D-B659-415DC71EC101}" type="slidenum">
              <a:rPr lang="en-US"/>
              <a:pPr>
                <a:defRPr/>
              </a:pPr>
              <a:t>‹#›</a:t>
            </a:fld>
            <a:endParaRPr lang="en-US"/>
          </a:p>
        </p:txBody>
      </p:sp>
    </p:spTree>
    <p:extLst>
      <p:ext uri="{BB962C8B-B14F-4D97-AF65-F5344CB8AC3E}">
        <p14:creationId xmlns:p14="http://schemas.microsoft.com/office/powerpoint/2010/main" val="4066246435"/>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25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153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mn-ea"/>
                <a:cs typeface="+mn-cs"/>
              </a:defRPr>
            </a:lvl1pPr>
          </a:lstStyle>
          <a:p>
            <a:pPr>
              <a:defRPr/>
            </a:pPr>
            <a:endParaRPr lang="en-US"/>
          </a:p>
        </p:txBody>
      </p:sp>
      <p:sp>
        <p:nvSpPr>
          <p:cNvPr id="153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46E036EF-5242-5241-AB42-97179E1AF200}" type="slidenum">
              <a:rPr lang="en-US"/>
              <a:pPr>
                <a:defRPr/>
              </a:pPr>
              <a:t>‹#›</a:t>
            </a:fld>
            <a:endParaRPr lang="en-US"/>
          </a:p>
        </p:txBody>
      </p:sp>
    </p:spTree>
    <p:extLst>
      <p:ext uri="{BB962C8B-B14F-4D97-AF65-F5344CB8AC3E}">
        <p14:creationId xmlns:p14="http://schemas.microsoft.com/office/powerpoint/2010/main" val="565363483"/>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98.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0.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10.xml"/><Relationship Id="rId1" Type="http://schemas.openxmlformats.org/officeDocument/2006/relationships/themeOverride" Target="../theme/themeOverride1.xml"/><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10.xml"/><Relationship Id="rId1" Type="http://schemas.openxmlformats.org/officeDocument/2006/relationships/themeOverride" Target="../theme/themeOverride2.xml"/><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20.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0.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70.xml"/><Relationship Id="rId4" Type="http://schemas.openxmlformats.org/officeDocument/2006/relationships/image" Target="../media/image24.jpeg"/></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0.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94.xml"/><Relationship Id="rId4" Type="http://schemas.openxmlformats.org/officeDocument/2006/relationships/image" Target="../media/image28.jpeg"/></Relationships>
</file>

<file path=ppt/slides/_rels/slide3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bin"/><Relationship Id="rId1" Type="http://schemas.openxmlformats.org/officeDocument/2006/relationships/slideLayout" Target="../slideLayouts/slideLayout64.xml"/><Relationship Id="rId4" Type="http://schemas.openxmlformats.org/officeDocument/2006/relationships/image" Target="../media/image29.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98.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1.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71.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71.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7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9.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23.xml"/><Relationship Id="rId1" Type="http://schemas.openxmlformats.org/officeDocument/2006/relationships/themeOverride" Target="../theme/themeOverride3.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file:///C:\Program%20Files\Microsoft%20Office\Clipart\corpmm\themesnd\j0074308.mid" TargetMode="External"/><Relationship Id="rId1" Type="http://schemas.microsoft.com/office/2007/relationships/media" Target="file:///C:\Program%20Files\Microsoft%20Office\Clipart\corpmm\themesnd\j0074308.mid" TargetMode="External"/><Relationship Id="rId5" Type="http://schemas.openxmlformats.org/officeDocument/2006/relationships/image" Target="../media/image37.png"/><Relationship Id="rId4" Type="http://schemas.openxmlformats.org/officeDocument/2006/relationships/image" Target="../media/image36.emf"/></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149.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60.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138.xml"/><Relationship Id="rId4" Type="http://schemas.openxmlformats.org/officeDocument/2006/relationships/image" Target="../media/image42.jpeg"/></Relationships>
</file>

<file path=ppt/slides/_rels/slide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181.xml"/><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5435600"/>
          </a:xfrm>
          <a:prstGeom prst="rect">
            <a:avLst/>
          </a:prstGeom>
        </p:spPr>
      </p:pic>
      <p:sp>
        <p:nvSpPr>
          <p:cNvPr id="8" name="Rectangle 2"/>
          <p:cNvSpPr txBox="1">
            <a:spLocks noChangeArrowheads="1"/>
          </p:cNvSpPr>
          <p:nvPr/>
        </p:nvSpPr>
        <p:spPr bwMode="auto">
          <a:xfrm>
            <a:off x="0" y="5435600"/>
            <a:ext cx="9144000" cy="657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200" b="1" i="1" dirty="0">
                <a:latin typeface="Arial" panose="020B0604020202020204" pitchFamily="34" charset="0"/>
                <a:cs typeface="Arial" panose="020B0604020202020204" pitchFamily="34" charset="0"/>
              </a:rPr>
              <a:t>علم الخلاص: برنامج الله الخلاصي</a:t>
            </a:r>
            <a:r>
              <a:rPr lang="en-SG" sz="3200" i="1" dirty="0">
                <a:latin typeface="Arial" panose="020B0604020202020204" pitchFamily="34" charset="0"/>
                <a:cs typeface="Arial" panose="020B0604020202020204" pitchFamily="34" charset="0"/>
              </a:rPr>
              <a:t> </a:t>
            </a:r>
            <a:endParaRPr lang="en-US" sz="32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0"/>
            <a:ext cx="6002774" cy="3420533"/>
          </a:xfrm>
          <a:effectLst>
            <a:outerShdw blurRad="63500" dist="35921" dir="2700000" algn="ctr" rotWithShape="0">
              <a:schemeClr val="tx2">
                <a:alpha val="74998"/>
              </a:schemeClr>
            </a:outerShdw>
          </a:effectLst>
        </p:spPr>
        <p:txBody>
          <a:bodyPr/>
          <a:lstStyle/>
          <a:p>
            <a:pPr>
              <a:defRPr/>
            </a:pPr>
            <a: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t>مركزنا               في المسيح</a:t>
            </a:r>
            <a:endParaRPr lang="en-US" sz="6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7CC3BE6F-21D3-9851-D81C-7BBFD1890533}"/>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lang="ar-JO" sz="16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44450"/>
            <a:ext cx="9070975" cy="1678980"/>
          </a:xfrm>
        </p:spPr>
        <p:txBody>
          <a:bodyPr anchor="ctr"/>
          <a:lstStyle/>
          <a:p>
            <a:r>
              <a:rPr lang="ar-JO" sz="6600" b="1" dirty="0">
                <a:effectLst>
                  <a:glow rad="228600">
                    <a:schemeClr val="tx1"/>
                  </a:glow>
                </a:effectLst>
              </a:rPr>
              <a:t>آمن بنفسك</a:t>
            </a:r>
            <a:endParaRPr lang="en-US" sz="6600" b="1" dirty="0">
              <a:effectLst>
                <a:glow rad="228600">
                  <a:schemeClr val="tx1"/>
                </a:glow>
              </a:effectLst>
            </a:endParaRPr>
          </a:p>
        </p:txBody>
      </p:sp>
      <p:sp>
        <p:nvSpPr>
          <p:cNvPr id="3" name="Rectangle 2"/>
          <p:cNvSpPr/>
          <p:nvPr/>
        </p:nvSpPr>
        <p:spPr>
          <a:xfrm>
            <a:off x="3440921" y="3244334"/>
            <a:ext cx="2262158" cy="369332"/>
          </a:xfrm>
          <a:prstGeom prst="rect">
            <a:avLst/>
          </a:prstGeom>
        </p:spPr>
        <p:txBody>
          <a:bodyPr wrap="none">
            <a:spAutoFit/>
          </a:bodyPr>
          <a:lstStyle/>
          <a:p>
            <a:r>
              <a:rPr lang="zh-TW" altLang="en-US"/>
              <a:t>我们在基督里的身份</a:t>
            </a:r>
            <a:endParaRPr lang="en-US"/>
          </a:p>
        </p:txBody>
      </p:sp>
      <p:pic>
        <p:nvPicPr>
          <p:cNvPr id="5" name="Picture 4"/>
          <p:cNvPicPr>
            <a:picLocks noChangeAspect="1"/>
          </p:cNvPicPr>
          <p:nvPr/>
        </p:nvPicPr>
        <p:blipFill>
          <a:blip r:embed="rId2"/>
          <a:stretch>
            <a:fillRect/>
          </a:stretch>
        </p:blipFill>
        <p:spPr>
          <a:xfrm>
            <a:off x="-34925" y="1723430"/>
            <a:ext cx="9144000" cy="5134570"/>
          </a:xfrm>
          <a:prstGeom prst="rect">
            <a:avLst/>
          </a:prstGeom>
        </p:spPr>
      </p:pic>
    </p:spTree>
    <p:extLst>
      <p:ext uri="{BB962C8B-B14F-4D97-AF65-F5344CB8AC3E}">
        <p14:creationId xmlns:p14="http://schemas.microsoft.com/office/powerpoint/2010/main" val="41517017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40921" y="3244334"/>
            <a:ext cx="2262158" cy="369332"/>
          </a:xfrm>
          <a:prstGeom prst="rect">
            <a:avLst/>
          </a:prstGeom>
        </p:spPr>
        <p:txBody>
          <a:bodyPr wrap="none">
            <a:spAutoFit/>
          </a:bodyPr>
          <a:lstStyle/>
          <a:p>
            <a:r>
              <a:rPr lang="zh-TW" altLang="en-US"/>
              <a:t>我们在基督里的身份</a:t>
            </a:r>
            <a:endParaRPr lang="en-US"/>
          </a:p>
        </p:txBody>
      </p:sp>
      <p:grpSp>
        <p:nvGrpSpPr>
          <p:cNvPr id="8" name="Group 7"/>
          <p:cNvGrpSpPr/>
          <p:nvPr/>
        </p:nvGrpSpPr>
        <p:grpSpPr>
          <a:xfrm>
            <a:off x="1032925" y="-33867"/>
            <a:ext cx="6891867" cy="6891867"/>
            <a:chOff x="1032925" y="-33867"/>
            <a:chExt cx="6891867" cy="6891867"/>
          </a:xfrm>
        </p:grpSpPr>
        <p:pic>
          <p:nvPicPr>
            <p:cNvPr id="6" name="Picture 5"/>
            <p:cNvPicPr>
              <a:picLocks noChangeAspect="1"/>
            </p:cNvPicPr>
            <p:nvPr/>
          </p:nvPicPr>
          <p:blipFill>
            <a:blip r:embed="rId3"/>
            <a:stretch>
              <a:fillRect/>
            </a:stretch>
          </p:blipFill>
          <p:spPr>
            <a:xfrm>
              <a:off x="1032925" y="-33867"/>
              <a:ext cx="6891867" cy="6891867"/>
            </a:xfrm>
            <a:prstGeom prst="rect">
              <a:avLst/>
            </a:prstGeom>
          </p:spPr>
        </p:pic>
        <p:sp>
          <p:nvSpPr>
            <p:cNvPr id="7" name="Oval 6"/>
            <p:cNvSpPr/>
            <p:nvPr/>
          </p:nvSpPr>
          <p:spPr bwMode="auto">
            <a:xfrm>
              <a:off x="2709333" y="301033"/>
              <a:ext cx="4148667" cy="2252134"/>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2" name="Title 1"/>
          <p:cNvSpPr>
            <a:spLocks noGrp="1"/>
          </p:cNvSpPr>
          <p:nvPr>
            <p:ph type="title"/>
          </p:nvPr>
        </p:nvSpPr>
        <p:spPr>
          <a:xfrm>
            <a:off x="2133595" y="588894"/>
            <a:ext cx="5317067" cy="1678980"/>
          </a:xfrm>
        </p:spPr>
        <p:txBody>
          <a:bodyPr anchor="ctr"/>
          <a:lstStyle/>
          <a:p>
            <a:r>
              <a:rPr lang="ar-JO" sz="4800" b="1" dirty="0">
                <a:solidFill>
                  <a:schemeClr val="tx1"/>
                </a:solidFill>
                <a:effectLst/>
              </a:rPr>
              <a:t>آمن بنفسك</a:t>
            </a:r>
            <a:endParaRPr lang="en-US" sz="4800" b="1" dirty="0">
              <a:solidFill>
                <a:schemeClr val="tx1"/>
              </a:solidFill>
              <a:effectLst/>
            </a:endParaRPr>
          </a:p>
        </p:txBody>
      </p:sp>
    </p:spTree>
    <p:extLst>
      <p:ext uri="{BB962C8B-B14F-4D97-AF65-F5344CB8AC3E}">
        <p14:creationId xmlns:p14="http://schemas.microsoft.com/office/powerpoint/2010/main" val="31590792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44450"/>
            <a:ext cx="9070975" cy="1678980"/>
          </a:xfrm>
        </p:spPr>
        <p:txBody>
          <a:bodyPr anchor="ctr"/>
          <a:lstStyle/>
          <a:p>
            <a:r>
              <a:rPr lang="ar-JO" sz="6600" b="1" dirty="0">
                <a:effectLst>
                  <a:glow rad="228600">
                    <a:schemeClr val="tx1"/>
                  </a:glow>
                </a:effectLst>
              </a:rPr>
              <a:t>آمن بنفسك</a:t>
            </a:r>
            <a:endParaRPr lang="en-US" sz="6600" b="1" dirty="0">
              <a:effectLst>
                <a:glow rad="228600">
                  <a:schemeClr val="tx1"/>
                </a:glow>
              </a:effectLst>
            </a:endParaRPr>
          </a:p>
        </p:txBody>
      </p:sp>
      <p:sp>
        <p:nvSpPr>
          <p:cNvPr id="3" name="Rectangle 2"/>
          <p:cNvSpPr/>
          <p:nvPr/>
        </p:nvSpPr>
        <p:spPr>
          <a:xfrm>
            <a:off x="3440921" y="3244334"/>
            <a:ext cx="2262158" cy="369332"/>
          </a:xfrm>
          <a:prstGeom prst="rect">
            <a:avLst/>
          </a:prstGeom>
        </p:spPr>
        <p:txBody>
          <a:bodyPr wrap="none">
            <a:spAutoFit/>
          </a:bodyPr>
          <a:lstStyle/>
          <a:p>
            <a:r>
              <a:rPr lang="zh-TW" altLang="en-US"/>
              <a:t>我们在基督里的身份</a:t>
            </a:r>
            <a:endParaRPr lang="en-US"/>
          </a:p>
        </p:txBody>
      </p:sp>
      <p:pic>
        <p:nvPicPr>
          <p:cNvPr id="5" name="Picture 4"/>
          <p:cNvPicPr>
            <a:picLocks noChangeAspect="1"/>
          </p:cNvPicPr>
          <p:nvPr/>
        </p:nvPicPr>
        <p:blipFill>
          <a:blip r:embed="rId2"/>
          <a:stretch>
            <a:fillRect/>
          </a:stretch>
        </p:blipFill>
        <p:spPr>
          <a:xfrm>
            <a:off x="-34925" y="1723430"/>
            <a:ext cx="9144000" cy="5134570"/>
          </a:xfrm>
          <a:prstGeom prst="rect">
            <a:avLst/>
          </a:prstGeom>
        </p:spPr>
      </p:pic>
    </p:spTree>
    <p:extLst>
      <p:ext uri="{BB962C8B-B14F-4D97-AF65-F5344CB8AC3E}">
        <p14:creationId xmlns:p14="http://schemas.microsoft.com/office/powerpoint/2010/main" val="23352966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05408"/>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0"/>
            <a:ext cx="9144000" cy="1440160"/>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هويتك في المسيح</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4572000" y="2348880"/>
            <a:ext cx="4064000" cy="4064000"/>
          </a:xfrm>
          <a:prstGeom prst="rect">
            <a:avLst/>
          </a:prstGeom>
          <a:ln w="76200" cmpd="sng">
            <a:solidFill>
              <a:schemeClr val="tx1"/>
            </a:solidFill>
          </a:ln>
        </p:spPr>
      </p:pic>
    </p:spTree>
    <p:extLst>
      <p:ext uri="{BB962C8B-B14F-4D97-AF65-F5344CB8AC3E}">
        <p14:creationId xmlns:p14="http://schemas.microsoft.com/office/powerpoint/2010/main" val="30562149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1000"/>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هويتك في المسيح</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9057089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8C6921B-A54D-3A43-8EF4-3ADC7B89CB4F}"/>
              </a:ext>
            </a:extLst>
          </p:cNvPr>
          <p:cNvGrpSpPr/>
          <p:nvPr/>
        </p:nvGrpSpPr>
        <p:grpSpPr>
          <a:xfrm>
            <a:off x="0" y="0"/>
            <a:ext cx="6858000" cy="6858000"/>
            <a:chOff x="0" y="0"/>
            <a:chExt cx="6858000" cy="6858000"/>
          </a:xfrm>
        </p:grpSpPr>
        <p:pic>
          <p:nvPicPr>
            <p:cNvPr id="3" name="Picture 2"/>
            <p:cNvPicPr>
              <a:picLocks noChangeAspect="1"/>
            </p:cNvPicPr>
            <p:nvPr/>
          </p:nvPicPr>
          <p:blipFill>
            <a:blip r:embed="rId3"/>
            <a:stretch>
              <a:fillRect/>
            </a:stretch>
          </p:blipFill>
          <p:spPr>
            <a:xfrm>
              <a:off x="0" y="0"/>
              <a:ext cx="6858000" cy="6858000"/>
            </a:xfrm>
            <a:prstGeom prst="rect">
              <a:avLst/>
            </a:prstGeom>
            <a:solidFill>
              <a:srgbClr val="2F292C"/>
            </a:solidFill>
          </p:spPr>
        </p:pic>
        <p:sp>
          <p:nvSpPr>
            <p:cNvPr id="2" name="Rectangle 1">
              <a:extLst>
                <a:ext uri="{FF2B5EF4-FFF2-40B4-BE49-F238E27FC236}">
                  <a16:creationId xmlns:a16="http://schemas.microsoft.com/office/drawing/2014/main" id="{E717D3C4-D732-9A4E-B651-15DD2F5144A2}"/>
                </a:ext>
              </a:extLst>
            </p:cNvPr>
            <p:cNvSpPr/>
            <p:nvPr/>
          </p:nvSpPr>
          <p:spPr bwMode="auto">
            <a:xfrm>
              <a:off x="210020" y="1797739"/>
              <a:ext cx="3714045" cy="463846"/>
            </a:xfrm>
            <a:prstGeom prst="rect">
              <a:avLst/>
            </a:prstGeom>
            <a:solidFill>
              <a:srgbClr val="2F292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E265F6F5-653A-E24D-8574-10A329076415}"/>
                </a:ext>
              </a:extLst>
            </p:cNvPr>
            <p:cNvSpPr/>
            <p:nvPr/>
          </p:nvSpPr>
          <p:spPr bwMode="auto">
            <a:xfrm>
              <a:off x="210020" y="1470361"/>
              <a:ext cx="3714045" cy="463846"/>
            </a:xfrm>
            <a:prstGeom prst="rect">
              <a:avLst/>
            </a:prstGeom>
            <a:solidFill>
              <a:srgbClr val="2F292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lgn="l">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هويتك في المسيح</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TextBox 4"/>
          <p:cNvSpPr txBox="1"/>
          <p:nvPr/>
        </p:nvSpPr>
        <p:spPr>
          <a:xfrm rot="21437912">
            <a:off x="173327" y="1354031"/>
            <a:ext cx="3860580" cy="923330"/>
          </a:xfrm>
          <a:prstGeom prst="rect">
            <a:avLst/>
          </a:prstGeom>
          <a:noFill/>
        </p:spPr>
        <p:txBody>
          <a:bodyPr wrap="square" rtlCol="0">
            <a:spAutoFit/>
          </a:bodyPr>
          <a:lstStyle/>
          <a:p>
            <a:pPr algn="ctr"/>
            <a:r>
              <a:rPr lang="ar-JO" altLang="zh-CN" sz="5400" b="1" dirty="0">
                <a:solidFill>
                  <a:schemeClr val="bg1"/>
                </a:solidFill>
                <a:latin typeface="Arial" panose="020B0604020202020204" pitchFamily="34" charset="0"/>
                <a:ea typeface="MS PGothic" panose="020B0600070205080204" pitchFamily="34" charset="-128"/>
                <a:cs typeface="Arial" panose="020B0604020202020204" pitchFamily="34" charset="0"/>
              </a:rPr>
              <a:t>من أنا ؟</a:t>
            </a:r>
            <a:endParaRPr lang="en-SG" sz="5400" b="1" dirty="0">
              <a:solidFill>
                <a:schemeClr val="bg1"/>
              </a:solidFill>
              <a:latin typeface="Arial" panose="020B0604020202020204" pitchFamily="34" charset="0"/>
              <a:ea typeface="MS PGothic" panose="020B0600070205080204" pitchFamily="34" charset="-128"/>
              <a:cs typeface="Arial" panose="020B0604020202020204" pitchFamily="34" charset="0"/>
            </a:endParaRPr>
          </a:p>
        </p:txBody>
      </p:sp>
      <p:sp>
        <p:nvSpPr>
          <p:cNvPr id="6" name="Rectangle 5"/>
          <p:cNvSpPr/>
          <p:nvPr/>
        </p:nvSpPr>
        <p:spPr>
          <a:xfrm rot="21414452">
            <a:off x="431719" y="2616899"/>
            <a:ext cx="3343797" cy="523220"/>
          </a:xfrm>
          <a:prstGeom prst="rect">
            <a:avLst/>
          </a:prstGeom>
          <a:solidFill>
            <a:srgbClr val="231F20"/>
          </a:solidFill>
        </p:spPr>
        <p:txBody>
          <a:bodyPr wrap="square" rtlCol="0">
            <a:spAutoFit/>
          </a:bodyPr>
          <a:lstStyle/>
          <a:p>
            <a:pPr algn="ctr"/>
            <a:r>
              <a:rPr lang="ar-JO" altLang="zh-CN" sz="2800" b="1" dirty="0">
                <a:solidFill>
                  <a:schemeClr val="bg1"/>
                </a:solidFill>
                <a:latin typeface="Arial" panose="020B0604020202020204" pitchFamily="34" charset="0"/>
                <a:ea typeface="MS PGothic" panose="020B0600070205080204" pitchFamily="34" charset="-128"/>
                <a:cs typeface="Arial" panose="020B0604020202020204" pitchFamily="34" charset="0"/>
              </a:rPr>
              <a:t>الهوية في المسيح</a:t>
            </a:r>
            <a:endParaRPr lang="en-SG" sz="2800" b="1" dirty="0">
              <a:solidFill>
                <a:schemeClr val="bg1"/>
              </a:solidFill>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43785097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هويتنا في المسيح</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539552" y="1916832"/>
            <a:ext cx="2880320" cy="3829876"/>
          </a:xfrm>
          <a:prstGeom prst="rect">
            <a:avLst/>
          </a:prstGeom>
        </p:spPr>
      </p:pic>
      <p:sp>
        <p:nvSpPr>
          <p:cNvPr id="6" name="Rectangle 2"/>
          <p:cNvSpPr txBox="1">
            <a:spLocks noChangeArrowheads="1"/>
          </p:cNvSpPr>
          <p:nvPr/>
        </p:nvSpPr>
        <p:spPr bwMode="auto">
          <a:xfrm>
            <a:off x="3491880" y="1377132"/>
            <a:ext cx="5654452" cy="51125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غنى النعمة</a:t>
            </a:r>
          </a:p>
          <a:p>
            <a:pPr defTabSz="914400">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في المسيح يسوع</a:t>
            </a:r>
            <a:endParaRPr lang="en-US"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defTabSz="914400">
              <a:defRPr/>
            </a:pP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(33 إنجازاً إلهياً </a:t>
            </a:r>
          </a:p>
          <a:p>
            <a:pPr defTabSz="914400">
              <a:defRPr/>
            </a:pP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في ومن أجل الخاطئ </a:t>
            </a:r>
          </a:p>
          <a:p>
            <a:pPr defTabSz="914400">
              <a:defRPr/>
            </a:pP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عند الإيمان </a:t>
            </a:r>
          </a:p>
          <a:p>
            <a:pPr defTabSz="914400">
              <a:defRPr/>
            </a:pP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بالرب يسوع المسيح)</a:t>
            </a:r>
            <a:endParaRPr lang="en-US"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defTabSz="914400">
              <a:defRPr/>
            </a:pPr>
            <a:endParaRPr lang="en-US"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defTabSz="914400">
              <a:defRPr/>
            </a:pPr>
            <a:endParaRPr lang="en-US"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defTabSz="914400">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بقلم لويس س. شافير</a:t>
            </a:r>
            <a:endParaRPr lang="en-US"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9745743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2195736" cy="285293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5830957" y="49784"/>
            <a:ext cx="3313043" cy="1262181"/>
          </a:xfrm>
          <a:noFill/>
          <a:effectLst/>
        </p:spPr>
        <p:txBody>
          <a:bodyPr anchor="t"/>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هويتنا في المسيح</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1045" y="1196752"/>
            <a:ext cx="9112955" cy="56612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في خطة الله الأبدية</a:t>
            </a:r>
            <a:endParaRPr lang="en-US"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defTabSz="914400">
              <a:defRPr/>
            </a:pPr>
            <a:r>
              <a:rPr lang="ar-JO"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مصالحون</a:t>
            </a:r>
            <a:endParaRPr lang="en-US"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defTabSz="914400">
              <a:defRPr/>
            </a:pPr>
            <a:r>
              <a:rPr lang="ar-JO"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 مفديون</a:t>
            </a:r>
            <a:endParaRPr lang="en-US"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algn="r" defTabSz="914400">
              <a:defRPr/>
            </a:pP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4. مرتبطون بالله من خلال كفارة (استرضاء قداسة الله)</a:t>
            </a:r>
            <a:endParaRPr lang="en-US"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defTabSz="914400">
              <a:defRPr/>
            </a:pPr>
            <a:r>
              <a:rPr lang="ar-JO"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 كل الخطايا مغطاة من خلال دم التكفير</a:t>
            </a:r>
            <a:endParaRPr lang="en-US"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defTabSz="914400">
              <a:defRPr/>
            </a:pPr>
            <a:r>
              <a:rPr lang="ar-JO"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 الإنضمام بشكل حيوي إلى المسيح لدينونة الإنسان القديم إلى مسيرة جديدة</a:t>
            </a:r>
            <a:endParaRPr lang="en-US"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defTabSz="914400">
              <a:defRPr/>
            </a:pPr>
            <a:r>
              <a:rPr lang="ar-JO"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 أحرار من الناموس</a:t>
            </a:r>
            <a:endParaRPr lang="en-US"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defTabSz="914400">
              <a:defRPr/>
            </a:pPr>
            <a:r>
              <a:rPr lang="ar-JO"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 أولاد الله</a:t>
            </a:r>
            <a:endParaRPr lang="en-US"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defTabSz="914400">
              <a:defRPr/>
            </a:pPr>
            <a:r>
              <a:rPr lang="ar-JO"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9. متبنين (مركزنا هو أولاد بالغين)</a:t>
            </a:r>
            <a:endParaRPr lang="en-US"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defTabSz="914400">
              <a:defRPr/>
            </a:pPr>
            <a:r>
              <a:rPr lang="ar-JO" sz="28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10. مقبولين أمام الله من خلال يسوع المسيح</a:t>
            </a:r>
            <a:endParaRPr lang="en-US"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089535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046" y="49784"/>
            <a:ext cx="2354346" cy="280315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5857461" y="49784"/>
            <a:ext cx="3286539" cy="2371104"/>
          </a:xfrm>
          <a:noFill/>
          <a:effectLst/>
        </p:spPr>
        <p:txBody>
          <a:bodyPr anchor="t"/>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هويتنا في المسيح</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1045" y="1196752"/>
            <a:ext cx="9144000" cy="56612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28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11. مبررين</a:t>
            </a:r>
          </a:p>
          <a:p>
            <a:pPr algn="r" defTabSz="914400">
              <a:defRPr/>
            </a:pPr>
            <a:r>
              <a:rPr lang="ar-JO" sz="28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12. مغفوري الآثام</a:t>
            </a:r>
          </a:p>
          <a:p>
            <a:pPr algn="r" defTabSz="914400">
              <a:defRPr/>
            </a:pPr>
            <a:r>
              <a:rPr lang="ar-JO" sz="28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13. مقربين (تم تقريبنا)</a:t>
            </a:r>
          </a:p>
          <a:p>
            <a:pPr algn="r" defTabSz="914400">
              <a:defRPr/>
            </a:pPr>
            <a:r>
              <a:rPr lang="ar-JO" sz="28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14. محررين من قوى الظلمة</a:t>
            </a:r>
          </a:p>
          <a:p>
            <a:pPr algn="r" defTabSz="914400">
              <a:defRPr/>
            </a:pPr>
            <a:r>
              <a:rPr lang="ar-JO" sz="28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15. منضمين للملكوت</a:t>
            </a:r>
          </a:p>
          <a:p>
            <a:pPr algn="r" defTabSz="914400">
              <a:defRPr/>
            </a:pPr>
            <a:r>
              <a:rPr lang="ar-JO" sz="28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16. على صخرة يسوع المسيح</a:t>
            </a:r>
          </a:p>
          <a:p>
            <a:pPr algn="r" defTabSz="914400">
              <a:defRPr/>
            </a:pPr>
            <a:r>
              <a:rPr lang="ar-JO" sz="28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17. عطية من الله الآب للمسيح</a:t>
            </a:r>
          </a:p>
          <a:p>
            <a:pPr algn="r" defTabSz="914400">
              <a:defRPr/>
            </a:pPr>
            <a:r>
              <a:rPr lang="ar-JO" sz="28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18. مختونين في المسيح</a:t>
            </a:r>
          </a:p>
          <a:p>
            <a:pPr algn="r" defTabSz="914400">
              <a:defRPr/>
            </a:pPr>
            <a:r>
              <a:rPr lang="ar-JO" sz="28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19. شركاء الكهنوت الملكي والمقدس</a:t>
            </a:r>
          </a:p>
          <a:p>
            <a:pPr algn="r" defTabSz="914400">
              <a:defRPr/>
            </a:pPr>
            <a:r>
              <a:rPr lang="ar-JO" sz="28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20. جنس مختار وشعب اقتناء</a:t>
            </a:r>
          </a:p>
          <a:p>
            <a:pPr algn="r" defTabSz="914400">
              <a:defRPr/>
            </a:pPr>
            <a:r>
              <a:rPr lang="ar-JO" sz="28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21. لدينا دخول إلى الله</a:t>
            </a:r>
          </a:p>
          <a:p>
            <a:pPr algn="r" defTabSz="914400">
              <a:defRPr/>
            </a:pPr>
            <a:r>
              <a:rPr lang="ar-JO" sz="28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22. ضمن دائرة اهتمام الله القصوى </a:t>
            </a:r>
            <a:endParaRPr lang="en-US"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020380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046" y="49784"/>
            <a:ext cx="2447112" cy="280315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6042991" y="49784"/>
            <a:ext cx="3101009" cy="2371104"/>
          </a:xfrm>
          <a:noFill/>
          <a:effectLst/>
        </p:spPr>
        <p:txBody>
          <a:bodyPr anchor="t"/>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هويتنا في المسيح</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1045" y="1196752"/>
            <a:ext cx="9144000" cy="56612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23. ميراثه</a:t>
            </a:r>
            <a:endParaRPr lang="en-US"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defTabSz="914400">
              <a:defRPr/>
            </a:pPr>
            <a:r>
              <a:rPr lang="ar-JO"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24. ميراثنا</a:t>
            </a:r>
            <a:endParaRPr lang="en-US"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defTabSz="914400">
              <a:defRPr/>
            </a:pPr>
            <a:r>
              <a:rPr lang="ar-JO"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25. منظمة سماوية</a:t>
            </a:r>
            <a:endParaRPr lang="en-US"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defTabSz="914400">
              <a:defRPr/>
            </a:pPr>
            <a:r>
              <a:rPr lang="ar-JO"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26. مواطنون سماويون</a:t>
            </a:r>
            <a:endParaRPr lang="en-US"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defTabSz="914400">
              <a:defRPr/>
            </a:pPr>
            <a:r>
              <a:rPr lang="ar-JO"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27. من عائلة وأهل بيت الله</a:t>
            </a:r>
            <a:endParaRPr lang="en-US"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defTabSz="914400">
              <a:defRPr/>
            </a:pPr>
            <a:r>
              <a:rPr lang="ar-JO"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28. نور في الرب</a:t>
            </a:r>
            <a:endParaRPr lang="en-US"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defTabSz="914400">
              <a:defRPr/>
            </a:pPr>
            <a:r>
              <a:rPr lang="ar-JO"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29. متحدين بشكل حيوي مع الآب والإبن والروح القدس</a:t>
            </a:r>
            <a:endParaRPr lang="en-US"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defTabSz="914400">
              <a:defRPr/>
            </a:pPr>
            <a:r>
              <a:rPr lang="ar-JO"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30. مباركون من خلال باكورة وعربون الروح</a:t>
            </a:r>
            <a:endParaRPr lang="en-US"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defTabSz="914400">
              <a:defRPr/>
            </a:pPr>
            <a:r>
              <a:rPr lang="ar-JO"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31. ممجدين</a:t>
            </a:r>
            <a:endParaRPr lang="en-US"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defTabSz="914400">
              <a:defRPr/>
            </a:pPr>
            <a:r>
              <a:rPr lang="ar-JO" sz="28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32. كاملين فيه</a:t>
            </a:r>
          </a:p>
          <a:p>
            <a:pPr algn="r" defTabSz="914400">
              <a:defRPr/>
            </a:pPr>
            <a:r>
              <a:rPr lang="ar-JO" sz="28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33. نمتلك كل بركة روحية</a:t>
            </a:r>
            <a:endParaRPr lang="en-US"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646295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880"/>
            <a:ext cx="9144000" cy="3120792"/>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هل نعلم عن </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مركزنا في المسيح اليوم ؟</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0" y="4334933"/>
            <a:ext cx="9144000" cy="21386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بدلاً من ذلك نحن نؤكد على ...</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2670414"/>
            <a:ext cx="9144000" cy="185078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ليس كثيراً</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3837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0594" name="Rectangle 2"/>
          <p:cNvSpPr>
            <a:spLocks noGrp="1" noChangeArrowheads="1"/>
          </p:cNvSpPr>
          <p:nvPr>
            <p:ph type="ctrTitle"/>
          </p:nvPr>
        </p:nvSpPr>
        <p:spPr/>
        <p:txBody>
          <a:bodyPr/>
          <a:lstStyle/>
          <a:p>
            <a:pPr eaLnBrk="1" hangingPunct="1"/>
            <a:r>
              <a:rPr lang="ar-JO" dirty="0">
                <a:solidFill>
                  <a:schemeClr val="bg1"/>
                </a:solidFill>
                <a:latin typeface="Arial" panose="020B0604020202020204" pitchFamily="34" charset="0"/>
                <a:cs typeface="Arial" panose="020B0604020202020204" pitchFamily="34" charset="0"/>
              </a:rPr>
              <a:t>رومية 5</a:t>
            </a:r>
            <a:endParaRPr lang="en-US" dirty="0">
              <a:latin typeface="Arial" panose="020B0604020202020204" pitchFamily="34" charset="0"/>
              <a:cs typeface="Arial" panose="020B0604020202020204" pitchFamily="34" charset="0"/>
            </a:endParaRPr>
          </a:p>
        </p:txBody>
      </p:sp>
      <p:sp>
        <p:nvSpPr>
          <p:cNvPr id="750595" name="Rectangle 3"/>
          <p:cNvSpPr>
            <a:spLocks noGrp="1" noChangeArrowheads="1"/>
          </p:cNvSpPr>
          <p:nvPr>
            <p:ph type="subTitle" idx="1"/>
          </p:nvPr>
        </p:nvSpPr>
        <p:spPr/>
        <p:txBody>
          <a:bodyPr/>
          <a:lstStyle/>
          <a:p>
            <a:pPr eaLnBrk="1" hangingPunct="1"/>
            <a:r>
              <a:rPr lang="ar-JO" b="1" i="1" dirty="0">
                <a:solidFill>
                  <a:srgbClr val="FFFFFF"/>
                </a:solidFill>
                <a:latin typeface="Arial" panose="020B0604020202020204" pitchFamily="34" charset="0"/>
                <a:cs typeface="Arial" panose="020B0604020202020204" pitchFamily="34" charset="0"/>
              </a:rPr>
              <a:t>البر من خلال الحسبان</a:t>
            </a:r>
          </a:p>
          <a:p>
            <a:pPr eaLnBrk="1" hangingPunct="1"/>
            <a:r>
              <a:rPr lang="ar-JO" b="1" i="1" dirty="0">
                <a:solidFill>
                  <a:srgbClr val="FFFFFF"/>
                </a:solidFill>
                <a:latin typeface="Arial" panose="020B0604020202020204" pitchFamily="34" charset="0"/>
                <a:cs typeface="Arial" panose="020B0604020202020204" pitchFamily="34" charset="0"/>
              </a:rPr>
              <a:t> يعطي التأكيد</a:t>
            </a:r>
            <a:endParaRPr lang="en-US" b="1" i="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49504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26690" name="Rectangle 2"/>
          <p:cNvSpPr>
            <a:spLocks noGrp="1" noChangeArrowheads="1"/>
          </p:cNvSpPr>
          <p:nvPr>
            <p:ph type="title"/>
          </p:nvPr>
        </p:nvSpPr>
        <p:spPr>
          <a:xfrm>
            <a:off x="0" y="304800"/>
            <a:ext cx="9144000" cy="838200"/>
          </a:xfrm>
        </p:spPr>
        <p:txBody>
          <a:bodyPr/>
          <a:lstStyle/>
          <a:p>
            <a:pPr eaLnBrk="1" hangingPunct="1"/>
            <a:r>
              <a:rPr lang="ar-JO" sz="4000" b="1" dirty="0">
                <a:solidFill>
                  <a:schemeClr val="bg1"/>
                </a:solidFill>
                <a:latin typeface="Arial" panose="020B0604020202020204" pitchFamily="34" charset="0"/>
                <a:ea typeface="ＭＳ Ｐゴシック" charset="-128"/>
                <a:cs typeface="Arial" panose="020B0604020202020204" pitchFamily="34" charset="0"/>
              </a:rPr>
              <a:t>البر في رومية</a:t>
            </a:r>
            <a:endParaRPr lang="en-US" sz="4000" dirty="0">
              <a:solidFill>
                <a:schemeClr val="bg1"/>
              </a:solidFill>
              <a:latin typeface="Arial" panose="020B0604020202020204" pitchFamily="34" charset="0"/>
              <a:ea typeface="ＭＳ Ｐゴシック" charset="-128"/>
              <a:cs typeface="Arial" panose="020B0604020202020204" pitchFamily="34" charset="0"/>
            </a:endParaRPr>
          </a:p>
        </p:txBody>
      </p:sp>
      <p:sp>
        <p:nvSpPr>
          <p:cNvPr id="626691" name="Text Box 3"/>
          <p:cNvSpPr txBox="1">
            <a:spLocks noChangeArrowheads="1"/>
          </p:cNvSpPr>
          <p:nvPr/>
        </p:nvSpPr>
        <p:spPr bwMode="auto">
          <a:xfrm>
            <a:off x="8382000" y="76200"/>
            <a:ext cx="704039"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145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aphicFrame>
        <p:nvGraphicFramePr>
          <p:cNvPr id="165892" name="Group 4"/>
          <p:cNvGraphicFramePr>
            <a:graphicFrameLocks noGrp="1"/>
          </p:cNvGraphicFramePr>
          <p:nvPr>
            <p:extLst>
              <p:ext uri="{D42A27DB-BD31-4B8C-83A1-F6EECF244321}">
                <p14:modId xmlns:p14="http://schemas.microsoft.com/office/powerpoint/2010/main" val="4218361682"/>
              </p:ext>
            </p:extLst>
          </p:nvPr>
        </p:nvGraphicFramePr>
        <p:xfrm>
          <a:off x="76200" y="1473200"/>
          <a:ext cx="8991600" cy="5232400"/>
        </p:xfrm>
        <a:graphic>
          <a:graphicData uri="http://schemas.openxmlformats.org/drawingml/2006/table">
            <a:tbl>
              <a:tblPr/>
              <a:tblGrid>
                <a:gridCol w="1143000">
                  <a:extLst>
                    <a:ext uri="{9D8B030D-6E8A-4147-A177-3AD203B41FA5}">
                      <a16:colId xmlns:a16="http://schemas.microsoft.com/office/drawing/2014/main" val="20000"/>
                    </a:ext>
                  </a:extLst>
                </a:gridCol>
                <a:gridCol w="1425575">
                  <a:extLst>
                    <a:ext uri="{9D8B030D-6E8A-4147-A177-3AD203B41FA5}">
                      <a16:colId xmlns:a16="http://schemas.microsoft.com/office/drawing/2014/main" val="20001"/>
                    </a:ext>
                  </a:extLst>
                </a:gridCol>
                <a:gridCol w="1284288">
                  <a:extLst>
                    <a:ext uri="{9D8B030D-6E8A-4147-A177-3AD203B41FA5}">
                      <a16:colId xmlns:a16="http://schemas.microsoft.com/office/drawing/2014/main" val="20002"/>
                    </a:ext>
                  </a:extLst>
                </a:gridCol>
                <a:gridCol w="1285875">
                  <a:extLst>
                    <a:ext uri="{9D8B030D-6E8A-4147-A177-3AD203B41FA5}">
                      <a16:colId xmlns:a16="http://schemas.microsoft.com/office/drawing/2014/main" val="20003"/>
                    </a:ext>
                  </a:extLst>
                </a:gridCol>
                <a:gridCol w="1284287">
                  <a:extLst>
                    <a:ext uri="{9D8B030D-6E8A-4147-A177-3AD203B41FA5}">
                      <a16:colId xmlns:a16="http://schemas.microsoft.com/office/drawing/2014/main" val="20004"/>
                    </a:ext>
                  </a:extLst>
                </a:gridCol>
                <a:gridCol w="1284288">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الموضوع</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الحاجة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المتاح</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100000">
                          <a:schemeClr val="tx1"/>
                        </a:gs>
                        <a:gs pos="0">
                          <a:schemeClr val="accent2"/>
                        </a:gs>
                      </a:gsLst>
                      <a:path path="circl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الممنوح</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الإثبات</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التطبيق</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المنتشر</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4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مقدمة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 1-17</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الدينونة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 18- 3: 20</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التبرير</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3: 21-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5: 21</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100000">
                          <a:schemeClr val="tx1"/>
                        </a:gs>
                        <a:gs pos="0">
                          <a:schemeClr val="accent2"/>
                        </a:gs>
                      </a:gsLst>
                      <a:path path="circl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التقديس</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6-8</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الإختيار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9-11</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التحول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12: 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15: 13</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النمو</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15: 14-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16: 27</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t>البداية</a:t>
                      </a:r>
                      <a:endParaRPr kumimoji="0" lang="en-US" sz="20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الخطية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الخلاص</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a:gsLst>
                        <a:gs pos="100000">
                          <a:schemeClr val="tx1"/>
                        </a:gs>
                        <a:gs pos="0">
                          <a:schemeClr val="accent2"/>
                        </a:gs>
                      </a:gsLst>
                      <a:path path="circl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الإنفصال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السيادة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الخدمة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الإرسال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35986789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descr="J0144305"/>
          <p:cNvSpPr txBox="1">
            <a:spLocks noChangeArrowheads="1"/>
          </p:cNvSpPr>
          <p:nvPr/>
        </p:nvSpPr>
        <p:spPr bwMode="auto">
          <a:xfrm>
            <a:off x="172278" y="2057400"/>
            <a:ext cx="8743122" cy="3810000"/>
          </a:xfrm>
          <a:prstGeom prst="rect">
            <a:avLst/>
          </a:prstGeom>
          <a:blipFill dpi="0" rotWithShape="0">
            <a:blip r:embed="rId2">
              <a:extLst>
                <a:ext uri="{28A0092B-C50C-407E-A947-70E740481C1C}">
                  <a14:useLocalDpi xmlns:a14="http://schemas.microsoft.com/office/drawing/2010/main"/>
                </a:ext>
              </a:extLst>
            </a:blip>
            <a:srcRect/>
            <a:stretch>
              <a:fillRect/>
            </a:stretch>
          </a:blipFill>
          <a:ln w="9525">
            <a:noFill/>
            <a:miter lim="800000"/>
            <a:headEnd/>
            <a:tailEnd/>
          </a:ln>
          <a:effectLst>
            <a:prstShdw prst="shdw15">
              <a:srgbClr val="000000">
                <a:alpha val="74998"/>
              </a:srgbClr>
            </a:prstShdw>
          </a:effectLst>
        </p:spPr>
        <p:txBody>
          <a:bodyPr anchor="ctr">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0078F0"/>
              </a:buClr>
              <a:buSzPct val="85000"/>
              <a:buFont typeface="Wingdings" charset="2"/>
              <a:buNone/>
              <a:tabLst/>
              <a:defRPr/>
            </a:pPr>
            <a:r>
              <a:rPr kumimoji="0" lang="ar-JO"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فإذ قد تبررنا بالإيمان لنا سلام مع الله بربنا يسوع المسيح</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752643" name="WordArt 3"/>
          <p:cNvSpPr>
            <a:spLocks noChangeArrowheads="1" noChangeShapeType="1" noTextEdit="1"/>
          </p:cNvSpPr>
          <p:nvPr/>
        </p:nvSpPr>
        <p:spPr bwMode="auto">
          <a:xfrm>
            <a:off x="1109934" y="762000"/>
            <a:ext cx="6281466"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uLnTx/>
                <a:uFillTx/>
                <a:latin typeface="Arial Black"/>
                <a:ea typeface="Arial Black"/>
                <a:cs typeface="Arial Black"/>
              </a:rPr>
              <a:t>عدد للتذكر</a:t>
            </a:r>
            <a:endParaRPr kumimoji="0" lang="en-US" sz="3600"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uLnTx/>
              <a:uFillTx/>
              <a:latin typeface="Arial Black"/>
              <a:ea typeface="Arial Black"/>
              <a:cs typeface="Arial Black"/>
            </a:endParaRPr>
          </a:p>
        </p:txBody>
      </p:sp>
      <p:sp>
        <p:nvSpPr>
          <p:cNvPr id="117764" name="Rectangle 4"/>
          <p:cNvSpPr>
            <a:spLocks noGrp="1" noChangeArrowheads="1"/>
          </p:cNvSpPr>
          <p:nvPr>
            <p:ph type="title"/>
          </p:nvPr>
        </p:nvSpPr>
        <p:spPr>
          <a:xfrm>
            <a:off x="257163" y="4267200"/>
            <a:ext cx="8658237" cy="1295400"/>
          </a:xfrm>
          <a:effectLst>
            <a:outerShdw blurRad="63500" dist="35921" dir="2700000" algn="ctr" rotWithShape="0">
              <a:srgbClr val="000000">
                <a:alpha val="74998"/>
              </a:srgbClr>
            </a:outerShdw>
          </a:effectLst>
        </p:spPr>
        <p:txBody>
          <a:bodyPr/>
          <a:lstStyle/>
          <a:p>
            <a:pPr algn="ctr" eaLnBrk="1" hangingPunct="1">
              <a:defRPr/>
            </a:pPr>
            <a:r>
              <a:rPr lang="ar-JO" b="1" dirty="0">
                <a:latin typeface="Arial" panose="020B0604020202020204" pitchFamily="34" charset="0"/>
                <a:ea typeface="ＭＳ Ｐゴシック" pitchFamily="-112" charset="-128"/>
                <a:cs typeface="Arial" panose="020B0604020202020204" pitchFamily="34" charset="0"/>
              </a:rPr>
              <a:t>رومية 5: 1</a:t>
            </a:r>
            <a:endParaRPr lang="en-US" b="1" dirty="0">
              <a:latin typeface="Arial" panose="020B0604020202020204" pitchFamily="34" charset="0"/>
              <a:ea typeface="ＭＳ Ｐゴシック" pitchFamily="-112" charset="-128"/>
              <a:cs typeface="Arial" panose="020B0604020202020204" pitchFamily="34" charset="0"/>
            </a:endParaRPr>
          </a:p>
        </p:txBody>
      </p:sp>
      <p:sp>
        <p:nvSpPr>
          <p:cNvPr id="752645" name="Text Box 5"/>
          <p:cNvSpPr txBox="1">
            <a:spLocks noChangeArrowheads="1"/>
          </p:cNvSpPr>
          <p:nvPr/>
        </p:nvSpPr>
        <p:spPr bwMode="auto">
          <a:xfrm>
            <a:off x="8301760" y="76200"/>
            <a:ext cx="784280" cy="461665"/>
          </a:xfrm>
          <a:prstGeom prst="rect">
            <a:avLst/>
          </a:prstGeom>
          <a:solidFill>
            <a:schemeClr val="bg1"/>
          </a:solidFill>
          <a:ln w="9525">
            <a:noFill/>
            <a:miter lim="800000"/>
            <a:headEnd/>
            <a:tailEnd/>
          </a:ln>
        </p:spPr>
        <p:txBody>
          <a:bodyPr wrap="squar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153</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2359440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655847"/>
            <a:ext cx="9144000" cy="5229537"/>
          </a:xfrm>
          <a:prstGeom prst="rect">
            <a:avLst/>
          </a:prstGeom>
        </p:spPr>
      </p:pic>
      <p:sp>
        <p:nvSpPr>
          <p:cNvPr id="2" name="Title 1"/>
          <p:cNvSpPr>
            <a:spLocks noGrp="1"/>
          </p:cNvSpPr>
          <p:nvPr>
            <p:ph type="title"/>
          </p:nvPr>
        </p:nvSpPr>
        <p:spPr/>
        <p:txBody>
          <a:bodyPr/>
          <a:lstStyle/>
          <a:p>
            <a:r>
              <a:rPr lang="ar-JO" sz="4800" b="1" dirty="0">
                <a:latin typeface="Arial" panose="020B0604020202020204" pitchFamily="34" charset="0"/>
                <a:cs typeface="Arial" panose="020B0604020202020204" pitchFamily="34" charset="0"/>
              </a:rPr>
              <a:t>متى دخل الموت إلى العالم ؟</a:t>
            </a:r>
            <a:endParaRPr lang="en-US" sz="4800" b="1" dirty="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28169BFF-949F-9B4D-BBBD-92C075E77A43}"/>
              </a:ext>
            </a:extLst>
          </p:cNvPr>
          <p:cNvSpPr txBox="1">
            <a:spLocks/>
          </p:cNvSpPr>
          <p:nvPr/>
        </p:nvSpPr>
        <p:spPr bwMode="auto">
          <a:xfrm>
            <a:off x="0" y="3091543"/>
            <a:ext cx="4920343" cy="278923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914400"/>
            <a:r>
              <a:rPr lang="ar-JO" b="1" u="sng" kern="0" dirty="0">
                <a:latin typeface="Arial" panose="020B0604020202020204" pitchFamily="34" charset="0"/>
                <a:cs typeface="Arial" panose="020B0604020202020204" pitchFamily="34" charset="0"/>
              </a:rPr>
              <a:t>سؤال في </a:t>
            </a:r>
          </a:p>
          <a:p>
            <a:pPr defTabSz="914400"/>
            <a:r>
              <a:rPr lang="ar-JO" b="1" u="sng" kern="0" dirty="0">
                <a:latin typeface="Arial" panose="020B0604020202020204" pitchFamily="34" charset="0"/>
                <a:cs typeface="Arial" panose="020B0604020202020204" pitchFamily="34" charset="0"/>
              </a:rPr>
              <a:t>المجموعات الصغيرة</a:t>
            </a:r>
            <a:br>
              <a:rPr lang="en-US" b="1" kern="0" dirty="0">
                <a:latin typeface="Arial" panose="020B0604020202020204" pitchFamily="34" charset="0"/>
                <a:cs typeface="Arial" panose="020B0604020202020204" pitchFamily="34" charset="0"/>
              </a:rPr>
            </a:br>
            <a:r>
              <a:rPr lang="ar-JO" b="1" kern="0" dirty="0">
                <a:latin typeface="Arial" panose="020B0604020202020204" pitchFamily="34" charset="0"/>
                <a:cs typeface="Arial" panose="020B0604020202020204" pitchFamily="34" charset="0"/>
              </a:rPr>
              <a:t>هل وُجد الموت          قبل السقوط؟</a:t>
            </a:r>
            <a:endParaRPr lang="en-US" b="1"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109252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72065" name="Picture 2" descr="sharing fru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0"/>
            <a:ext cx="8077200" cy="673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179512" y="404664"/>
            <a:ext cx="3168352" cy="4797957"/>
          </a:xfrm>
          <a:prstGeom prst="rect">
            <a:avLst/>
          </a:prstGeom>
          <a:noFill/>
          <a:ln w="9525">
            <a:noFill/>
            <a:miter lim="800000"/>
            <a:headEnd/>
            <a:tailEnd/>
          </a:ln>
        </p:spPr>
        <p:txBody>
          <a:bodyPr anchor="b"/>
          <a:lstStyle>
            <a:lvl1pPr eaLnBrk="0" hangingPunct="0">
              <a:defRPr sz="4400">
                <a:solidFill>
                  <a:schemeClr val="tx2"/>
                </a:solidFill>
                <a:effectLst>
                  <a:glow rad="101600">
                    <a:schemeClr val="bg2">
                      <a:alpha val="75000"/>
                    </a:schemeClr>
                  </a:glow>
                </a:effectLst>
                <a:latin typeface="+mj-lt"/>
                <a:ea typeface="ＭＳ Ｐゴシック" pitchFamily="-111" charset="-128"/>
                <a:cs typeface="ＭＳ Ｐゴシック" pitchFamily="-111" charset="-128"/>
              </a:defRPr>
            </a:lvl1pPr>
            <a:lvl2pPr eaLnBrk="0" hangingPunct="0">
              <a:defRPr sz="4400">
                <a:solidFill>
                  <a:schemeClr val="tx2"/>
                </a:solidFill>
                <a:latin typeface="Arial Narrow" pitchFamily="-111" charset="0"/>
                <a:ea typeface="ＭＳ Ｐゴシック" pitchFamily="-111" charset="-128"/>
                <a:cs typeface="ＭＳ Ｐゴシック" pitchFamily="-111" charset="-128"/>
              </a:defRPr>
            </a:lvl2pPr>
            <a:lvl3pPr eaLnBrk="0" hangingPunct="0">
              <a:defRPr sz="4400">
                <a:solidFill>
                  <a:schemeClr val="tx2"/>
                </a:solidFill>
                <a:latin typeface="Arial Narrow" pitchFamily="-111" charset="0"/>
                <a:ea typeface="ＭＳ Ｐゴシック" pitchFamily="-111" charset="-128"/>
                <a:cs typeface="ＭＳ Ｐゴシック" pitchFamily="-111" charset="-128"/>
              </a:defRPr>
            </a:lvl3pPr>
            <a:lvl4pPr eaLnBrk="0" hangingPunct="0">
              <a:defRPr sz="4400">
                <a:solidFill>
                  <a:schemeClr val="tx2"/>
                </a:solidFill>
                <a:latin typeface="Arial Narrow" pitchFamily="-111" charset="0"/>
                <a:ea typeface="ＭＳ Ｐゴシック" pitchFamily="-111" charset="-128"/>
                <a:cs typeface="ＭＳ Ｐゴシック" pitchFamily="-111" charset="-128"/>
              </a:defRPr>
            </a:lvl4pPr>
            <a:lvl5pPr eaLnBrk="0" hangingPunct="0">
              <a:defRPr sz="4400">
                <a:solidFill>
                  <a:schemeClr val="tx2"/>
                </a:solidFill>
                <a:latin typeface="Arial Narrow" pitchFamily="-111" charset="0"/>
                <a:ea typeface="ＭＳ Ｐゴシック" pitchFamily="-111" charset="-128"/>
                <a:cs typeface="ＭＳ Ｐゴシック" pitchFamily="-111" charset="-128"/>
              </a:defRPr>
            </a:lvl5pPr>
            <a:lvl6pPr marL="457200" fontAlgn="base">
              <a:spcBef>
                <a:spcPct val="0"/>
              </a:spcBef>
              <a:spcAft>
                <a:spcPct val="0"/>
              </a:spcAft>
              <a:defRPr sz="4400">
                <a:solidFill>
                  <a:schemeClr val="tx2"/>
                </a:solidFill>
                <a:latin typeface="Arial Narrow" pitchFamily="-111" charset="0"/>
              </a:defRPr>
            </a:lvl6pPr>
            <a:lvl7pPr marL="914400" fontAlgn="base">
              <a:spcBef>
                <a:spcPct val="0"/>
              </a:spcBef>
              <a:spcAft>
                <a:spcPct val="0"/>
              </a:spcAft>
              <a:defRPr sz="4400">
                <a:solidFill>
                  <a:schemeClr val="tx2"/>
                </a:solidFill>
                <a:latin typeface="Arial Narrow" pitchFamily="-111" charset="0"/>
              </a:defRPr>
            </a:lvl7pPr>
            <a:lvl8pPr marL="1371600" fontAlgn="base">
              <a:spcBef>
                <a:spcPct val="0"/>
              </a:spcBef>
              <a:spcAft>
                <a:spcPct val="0"/>
              </a:spcAft>
              <a:defRPr sz="4400">
                <a:solidFill>
                  <a:schemeClr val="tx2"/>
                </a:solidFill>
                <a:latin typeface="Arial Narrow" pitchFamily="-111" charset="0"/>
              </a:defRPr>
            </a:lvl8pPr>
            <a:lvl9pPr marL="1828800" fontAlgn="base">
              <a:spcBef>
                <a:spcPct val="0"/>
              </a:spcBef>
              <a:spcAft>
                <a:spcPct val="0"/>
              </a:spcAft>
              <a:defRPr sz="4400">
                <a:solidFill>
                  <a:schemeClr val="tx2"/>
                </a:solidFill>
                <a:latin typeface="Arial Narrow" pitchFamily="-111"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3600" b="1" i="0" u="none" strike="noStrike" kern="1200" cap="none" spc="0" normalizeH="0" baseline="0" noProof="0" dirty="0">
                <a:ln>
                  <a:noFill/>
                </a:ln>
                <a:solidFill>
                  <a:srgbClr val="FFFFCC"/>
                </a:solidFill>
                <a:effectLst>
                  <a:glow rad="101600">
                    <a:srgbClr val="000000">
                      <a:alpha val="75000"/>
                    </a:srgbClr>
                  </a:glow>
                </a:effectLst>
                <a:uLnTx/>
                <a:uFillTx/>
                <a:latin typeface="Arial" panose="020B0604020202020204" pitchFamily="34" charset="0"/>
                <a:cs typeface="Arial" panose="020B0604020202020204" pitchFamily="34" charset="0"/>
              </a:rPr>
              <a:t>من أجل ذلك </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3600" b="1" i="0" u="none" strike="noStrike" kern="1200" cap="none" spc="0" normalizeH="0" baseline="0" noProof="0" dirty="0">
                <a:ln>
                  <a:noFill/>
                </a:ln>
                <a:solidFill>
                  <a:srgbClr val="FFFFCC"/>
                </a:solidFill>
                <a:effectLst>
                  <a:glow rad="101600">
                    <a:srgbClr val="000000">
                      <a:alpha val="75000"/>
                    </a:srgbClr>
                  </a:glow>
                </a:effectLst>
                <a:uLnTx/>
                <a:uFillTx/>
                <a:latin typeface="Arial" panose="020B0604020202020204" pitchFamily="34" charset="0"/>
                <a:cs typeface="Arial" panose="020B0604020202020204" pitchFamily="34" charset="0"/>
              </a:rPr>
              <a:t>كأنما بإنسان واحد دخلت الخطية </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3600" b="1" i="0" u="none" strike="noStrike" kern="1200" cap="none" spc="0" normalizeH="0" baseline="0" noProof="0" dirty="0">
                <a:ln>
                  <a:noFill/>
                </a:ln>
                <a:solidFill>
                  <a:srgbClr val="FFFFCC"/>
                </a:solidFill>
                <a:effectLst>
                  <a:glow rad="101600">
                    <a:srgbClr val="000000">
                      <a:alpha val="75000"/>
                    </a:srgbClr>
                  </a:glow>
                </a:effectLst>
                <a:uLnTx/>
                <a:uFillTx/>
                <a:latin typeface="Arial" panose="020B0604020202020204" pitchFamily="34" charset="0"/>
                <a:cs typeface="Arial" panose="020B0604020202020204" pitchFamily="34" charset="0"/>
              </a:rPr>
              <a:t>إلى العالم </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3600" b="1" i="0" u="none" strike="noStrike" kern="1200" cap="none" spc="0" normalizeH="0" baseline="0" noProof="0" dirty="0">
                <a:ln>
                  <a:noFill/>
                </a:ln>
                <a:solidFill>
                  <a:srgbClr val="FFFFCC"/>
                </a:solidFill>
                <a:effectLst>
                  <a:glow rad="101600">
                    <a:srgbClr val="000000">
                      <a:alpha val="75000"/>
                    </a:srgbClr>
                  </a:glow>
                </a:effectLst>
                <a:uLnTx/>
                <a:uFillTx/>
                <a:latin typeface="Arial" panose="020B0604020202020204" pitchFamily="34" charset="0"/>
                <a:cs typeface="Arial" panose="020B0604020202020204" pitchFamily="34" charset="0"/>
              </a:rPr>
              <a:t>وبالخطية الموت وهكذا اجتاز الموت إلى جميع الناس </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3600" b="1" i="0" u="none" strike="noStrike" kern="1200" cap="none" spc="0" normalizeH="0" baseline="0" noProof="0" dirty="0">
                <a:ln>
                  <a:noFill/>
                </a:ln>
                <a:solidFill>
                  <a:srgbClr val="FFFFCC"/>
                </a:solidFill>
                <a:effectLst>
                  <a:glow rad="101600">
                    <a:srgbClr val="000000">
                      <a:alpha val="75000"/>
                    </a:srgbClr>
                  </a:glow>
                </a:effectLst>
                <a:uLnTx/>
                <a:uFillTx/>
                <a:latin typeface="Arial" panose="020B0604020202020204" pitchFamily="34" charset="0"/>
                <a:cs typeface="Arial" panose="020B0604020202020204" pitchFamily="34" charset="0"/>
              </a:rPr>
              <a:t>إذ أخطأ الجميع</a:t>
            </a:r>
            <a:endParaRPr kumimoji="0" lang="en-US" sz="3600" b="1" i="0" u="none" strike="noStrike" kern="1200" cap="none" spc="0" normalizeH="0" baseline="0" noProof="0" dirty="0">
              <a:ln>
                <a:noFill/>
              </a:ln>
              <a:solidFill>
                <a:srgbClr val="FFFFCC"/>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4298950" y="188913"/>
            <a:ext cx="4845050" cy="792162"/>
          </a:xfrm>
          <a:ln>
            <a:miter lim="800000"/>
            <a:headEnd/>
            <a:tailEnd/>
          </a:ln>
        </p:spPr>
        <p:txBody>
          <a:bodyPr anchor="b"/>
          <a:lstStyle/>
          <a:p>
            <a:pPr algn="r">
              <a:defRPr/>
            </a:pPr>
            <a:r>
              <a:rPr lang="ar-JO" sz="4000" b="1" dirty="0">
                <a:solidFill>
                  <a:srgbClr val="FFFFCC"/>
                </a:solidFill>
                <a:effectLst>
                  <a:glow rad="101600">
                    <a:srgbClr val="000000">
                      <a:alpha val="75000"/>
                    </a:srgbClr>
                  </a:glow>
                </a:effectLst>
                <a:latin typeface="Arial" panose="020B0604020202020204" pitchFamily="34" charset="0"/>
                <a:ea typeface="ＭＳ Ｐゴシック" pitchFamily="-111" charset="-128"/>
                <a:cs typeface="Arial" panose="020B0604020202020204" pitchFamily="34" charset="0"/>
              </a:rPr>
              <a:t>رومية 5 : 12</a:t>
            </a:r>
            <a:endParaRPr lang="en-US" sz="3200" b="1" dirty="0">
              <a:solidFill>
                <a:srgbClr val="FFFFCC"/>
              </a:solidFill>
              <a:effectLst>
                <a:glow rad="101600">
                  <a:srgbClr val="000000">
                    <a:alpha val="75000"/>
                  </a:srgbClr>
                </a:glow>
              </a:effectLst>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330576430"/>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74113" name="Picture 2" descr="sharing fru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0"/>
            <a:ext cx="8077200" cy="673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851275" y="0"/>
            <a:ext cx="5292725" cy="936625"/>
          </a:xfrm>
          <a:ln>
            <a:miter lim="800000"/>
            <a:headEnd/>
            <a:tailEnd/>
          </a:ln>
        </p:spPr>
        <p:txBody>
          <a:bodyPr anchor="b"/>
          <a:lstStyle/>
          <a:p>
            <a:pPr algn="r">
              <a:defRPr/>
            </a:pPr>
            <a:r>
              <a:rPr lang="ar-JO" sz="4000" b="1" dirty="0">
                <a:solidFill>
                  <a:srgbClr val="FFFFCC"/>
                </a:solidFill>
                <a:effectLst>
                  <a:glow rad="101600">
                    <a:srgbClr val="000000">
                      <a:alpha val="75000"/>
                    </a:srgbClr>
                  </a:glow>
                </a:effectLst>
                <a:latin typeface="Arial" panose="020B0604020202020204" pitchFamily="34" charset="0"/>
                <a:ea typeface="ＭＳ Ｐゴシック" pitchFamily="-111" charset="-128"/>
                <a:cs typeface="Arial" panose="020B0604020202020204" pitchFamily="34" charset="0"/>
              </a:rPr>
              <a:t> رومية 5 : 12</a:t>
            </a:r>
            <a:endParaRPr lang="en-US" sz="4000" b="1" dirty="0">
              <a:solidFill>
                <a:srgbClr val="FFFFCC"/>
              </a:solidFill>
              <a:effectLst>
                <a:glow rad="101600">
                  <a:srgbClr val="000000">
                    <a:alpha val="75000"/>
                  </a:srgbClr>
                </a:glow>
              </a:effectLst>
              <a:latin typeface="Arial" panose="020B0604020202020204" pitchFamily="34" charset="0"/>
              <a:ea typeface="ＭＳ Ｐゴシック" pitchFamily="-111" charset="-128"/>
              <a:cs typeface="Arial" panose="020B0604020202020204" pitchFamily="34" charset="0"/>
            </a:endParaRPr>
          </a:p>
        </p:txBody>
      </p:sp>
      <p:sp>
        <p:nvSpPr>
          <p:cNvPr id="7" name="Title 1"/>
          <p:cNvSpPr txBox="1">
            <a:spLocks/>
          </p:cNvSpPr>
          <p:nvPr/>
        </p:nvSpPr>
        <p:spPr bwMode="auto">
          <a:xfrm>
            <a:off x="251520" y="332656"/>
            <a:ext cx="3168352" cy="4554654"/>
          </a:xfrm>
          <a:prstGeom prst="rect">
            <a:avLst/>
          </a:prstGeom>
          <a:noFill/>
          <a:ln w="9525">
            <a:noFill/>
            <a:miter lim="800000"/>
            <a:headEnd/>
            <a:tailEnd/>
          </a:ln>
        </p:spPr>
        <p:txBody>
          <a:bodyPr anchor="b"/>
          <a:lst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ar-JO" sz="3600" b="1" i="0" u="none" strike="noStrike" kern="1200" cap="none" spc="0" normalizeH="0" baseline="0" noProof="0" dirty="0">
              <a:ln>
                <a:noFill/>
              </a:ln>
              <a:solidFill>
                <a:srgbClr val="FFFFCC"/>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CC"/>
                </a:solidFill>
                <a:effectLst>
                  <a:glow rad="101600">
                    <a:srgbClr val="000000">
                      <a:alpha val="75000"/>
                    </a:srgbClr>
                  </a:glow>
                </a:effectLst>
                <a:uLnTx/>
                <a:uFillTx/>
                <a:latin typeface="Arial" panose="020B0604020202020204" pitchFamily="34" charset="0"/>
                <a:cs typeface="Arial" panose="020B0604020202020204" pitchFamily="34" charset="0"/>
              </a:rPr>
              <a:t>عندما أخطأ آدم دخلت الخطية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CC"/>
                </a:solidFill>
                <a:effectLst>
                  <a:glow rad="101600">
                    <a:srgbClr val="000000">
                      <a:alpha val="75000"/>
                    </a:srgbClr>
                  </a:glow>
                </a:effectLst>
                <a:uLnTx/>
                <a:uFillTx/>
                <a:latin typeface="Arial" panose="020B0604020202020204" pitchFamily="34" charset="0"/>
                <a:cs typeface="Arial" panose="020B0604020202020204" pitchFamily="34" charset="0"/>
              </a:rPr>
              <a:t>إلى العالم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CC"/>
                </a:solidFill>
                <a:effectLst>
                  <a:glow rad="101600">
                    <a:srgbClr val="000000">
                      <a:alpha val="75000"/>
                    </a:srgbClr>
                  </a:glow>
                </a:effectLst>
                <a:uLnTx/>
                <a:uFillTx/>
                <a:latin typeface="Arial" panose="020B0604020202020204" pitchFamily="34" charset="0"/>
                <a:cs typeface="Arial" panose="020B0604020202020204" pitchFamily="34" charset="0"/>
              </a:rPr>
              <a:t>وأحضرت خطية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CC"/>
                </a:solidFill>
                <a:effectLst>
                  <a:glow rad="101600">
                    <a:srgbClr val="000000">
                      <a:alpha val="75000"/>
                    </a:srgbClr>
                  </a:glow>
                </a:effectLst>
                <a:uLnTx/>
                <a:uFillTx/>
                <a:latin typeface="Arial" panose="020B0604020202020204" pitchFamily="34" charset="0"/>
                <a:cs typeface="Arial" panose="020B0604020202020204" pitchFamily="34" charset="0"/>
              </a:rPr>
              <a:t>آدم الموت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CC"/>
                </a:solidFill>
                <a:effectLst>
                  <a:glow rad="101600">
                    <a:srgbClr val="000000">
                      <a:alpha val="75000"/>
                    </a:srgbClr>
                  </a:glow>
                </a:effectLst>
                <a:uLnTx/>
                <a:uFillTx/>
                <a:latin typeface="Arial" panose="020B0604020202020204" pitchFamily="34" charset="0"/>
                <a:cs typeface="Arial" panose="020B0604020202020204" pitchFamily="34" charset="0"/>
              </a:rPr>
              <a:t>الذي دخل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CC"/>
                </a:solidFill>
                <a:effectLst>
                  <a:glow rad="101600">
                    <a:srgbClr val="000000">
                      <a:alpha val="75000"/>
                    </a:srgbClr>
                  </a:glow>
                </a:effectLst>
                <a:uLnTx/>
                <a:uFillTx/>
                <a:latin typeface="Arial" panose="020B0604020202020204" pitchFamily="34" charset="0"/>
                <a:cs typeface="Arial" panose="020B0604020202020204" pitchFamily="34" charset="0"/>
              </a:rPr>
              <a:t>إلى الجميع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CC"/>
                </a:solidFill>
                <a:effectLst>
                  <a:glow rad="101600">
                    <a:srgbClr val="000000">
                      <a:alpha val="75000"/>
                    </a:srgbClr>
                  </a:glow>
                </a:effectLst>
                <a:uLnTx/>
                <a:uFillTx/>
                <a:latin typeface="Arial" panose="020B0604020202020204" pitchFamily="34" charset="0"/>
                <a:cs typeface="Arial" panose="020B0604020202020204" pitchFamily="34" charset="0"/>
              </a:rPr>
              <a:t>إذ أخطأ الجميع</a:t>
            </a:r>
            <a:endParaRPr kumimoji="0" lang="en-US" sz="3600" b="1" i="0" u="none" strike="noStrike" kern="1200" cap="none" spc="0" normalizeH="0" baseline="0" noProof="0" dirty="0">
              <a:ln>
                <a:noFill/>
              </a:ln>
              <a:solidFill>
                <a:srgbClr val="FFFFCC"/>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354332"/>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257" name="Picture 3" descr="Gen 3 Fall Result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83976" y="105544"/>
            <a:ext cx="7772400" cy="803176"/>
          </a:xfrm>
          <a:ln>
            <a:miter lim="800000"/>
            <a:headEnd/>
            <a:tailEnd/>
          </a:ln>
        </p:spPr>
        <p:txBody>
          <a:bodyPr>
            <a:noAutofit/>
          </a:bodyPr>
          <a:lstStyle/>
          <a:p>
            <a:pPr>
              <a:defRPr/>
            </a:pPr>
            <a:r>
              <a:rPr lang="ar-JO" sz="54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نتائج الخطية</a:t>
            </a:r>
            <a:endParaRPr lang="en-US" sz="54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349745" y="1268760"/>
            <a:ext cx="8794255" cy="5112568"/>
          </a:xfrm>
          <a:prstGeom prst="rect">
            <a:avLst/>
          </a:prstGeom>
          <a:noFill/>
          <a:ln w="9525">
            <a:noFill/>
            <a:miter lim="800000"/>
            <a:headEnd/>
            <a:tailEnd/>
          </a:ln>
        </p:spPr>
        <p:txBody>
          <a:bodyPr/>
          <a:lst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CC"/>
                </a:solidFill>
                <a:effectLst>
                  <a:glow rad="152400">
                    <a:srgbClr val="000000"/>
                  </a:glow>
                </a:effectLst>
                <a:uLnTx/>
                <a:uFillTx/>
                <a:latin typeface="Arial" panose="020B0604020202020204" pitchFamily="34" charset="0"/>
                <a:cs typeface="Arial" panose="020B0604020202020204" pitchFamily="34" charset="0"/>
              </a:rPr>
              <a:t>* العار : فانفتحت أعينهما وعلما أنهما عريانان فخاطا أوراق تين وصنعا لأنفسها مآزر (تك 3 : 7)</a:t>
            </a:r>
            <a:endParaRPr kumimoji="0" lang="en-US" sz="3200" b="1" i="0" u="none" strike="noStrike" kern="1200" cap="none" spc="0" normalizeH="0" baseline="0" noProof="0" dirty="0">
              <a:ln>
                <a:noFill/>
              </a:ln>
              <a:solidFill>
                <a:srgbClr val="FFFFCC"/>
              </a:solidFill>
              <a:effectLst>
                <a:glow rad="152400">
                  <a:srgbClr val="000000">
                    <a:alpha val="75000"/>
                  </a:srgbClr>
                </a:glow>
              </a:effectLst>
              <a:uLnTx/>
              <a:uFillTx/>
              <a:latin typeface="Arial" panose="020B0604020202020204" pitchFamily="34" charset="0"/>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CC"/>
                </a:solidFill>
                <a:effectLst>
                  <a:glow rad="152400">
                    <a:srgbClr val="000000">
                      <a:alpha val="75000"/>
                    </a:srgbClr>
                  </a:glow>
                </a:effectLst>
                <a:uLnTx/>
                <a:uFillTx/>
                <a:latin typeface="Arial" panose="020B0604020202020204" pitchFamily="34" charset="0"/>
                <a:cs typeface="Arial" panose="020B0604020202020204" pitchFamily="34" charset="0"/>
              </a:rPr>
              <a:t>* الإنفصال عن الله : اختبأ آدم في الجنة (تك 3 : 8)</a:t>
            </a:r>
            <a:endParaRPr kumimoji="0" lang="en-US" sz="3200" b="1" i="0" u="none" strike="noStrike" kern="1200" cap="none" spc="0" normalizeH="0" baseline="0" noProof="0" dirty="0">
              <a:ln>
                <a:noFill/>
              </a:ln>
              <a:solidFill>
                <a:srgbClr val="FFFFCC"/>
              </a:solidFill>
              <a:effectLst>
                <a:glow rad="152400">
                  <a:srgbClr val="000000">
                    <a:alpha val="75000"/>
                  </a:srgbClr>
                </a:glow>
              </a:effectLst>
              <a:uLnTx/>
              <a:uFillTx/>
              <a:latin typeface="Arial" panose="020B0604020202020204" pitchFamily="34" charset="0"/>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CC"/>
                </a:solidFill>
                <a:effectLst>
                  <a:glow rad="152400">
                    <a:srgbClr val="000000">
                      <a:alpha val="75000"/>
                    </a:srgbClr>
                  </a:glow>
                </a:effectLst>
                <a:uLnTx/>
                <a:uFillTx/>
                <a:latin typeface="Arial" panose="020B0604020202020204" pitchFamily="34" charset="0"/>
                <a:cs typeface="Arial" panose="020B0604020202020204" pitchFamily="34" charset="0"/>
              </a:rPr>
              <a:t>* الموت : يوم تأكل منها موتاً تموت (تك 2 : 17)</a:t>
            </a:r>
            <a:endParaRPr kumimoji="0" lang="en-US" sz="3200" b="1" i="0" u="none" strike="noStrike" kern="1200" cap="none" spc="0" normalizeH="0" baseline="0" noProof="0" dirty="0">
              <a:ln>
                <a:noFill/>
              </a:ln>
              <a:solidFill>
                <a:srgbClr val="FFFFCC"/>
              </a:solidFill>
              <a:effectLst>
                <a:glow rad="152400">
                  <a:srgbClr val="000000">
                    <a:alpha val="75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237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76200"/>
            <a:ext cx="9144000" cy="6724650"/>
            <a:chOff x="0" y="76200"/>
            <a:chExt cx="9144000" cy="6724650"/>
          </a:xfrm>
        </p:grpSpPr>
        <p:pic>
          <p:nvPicPr>
            <p:cNvPr id="753666" name="Picture 7" descr="Born Innocent 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76200"/>
              <a:ext cx="9144000" cy="6724650"/>
            </a:xfrm>
            <a:prstGeom prst="rect">
              <a:avLst/>
            </a:prstGeom>
            <a:noFill/>
            <a:ln w="9525">
              <a:noFill/>
              <a:miter lim="800000"/>
              <a:headEnd/>
              <a:tailEnd/>
            </a:ln>
          </p:spPr>
        </p:pic>
        <p:sp>
          <p:nvSpPr>
            <p:cNvPr id="9" name="TextBox 8"/>
            <p:cNvSpPr txBox="1"/>
            <p:nvPr/>
          </p:nvSpPr>
          <p:spPr>
            <a:xfrm>
              <a:off x="107504" y="4113334"/>
              <a:ext cx="3528392" cy="1107996"/>
            </a:xfrm>
            <a:prstGeom prst="rect">
              <a:avLst/>
            </a:prstGeom>
            <a:solidFill>
              <a:srgbClr val="F2DFD3"/>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dirty="0">
                  <a:ln>
                    <a:noFill/>
                  </a:ln>
                  <a:solidFill>
                    <a:srgbClr val="FFFFCC">
                      <a:lumMod val="10000"/>
                    </a:srgbClr>
                  </a:solidFill>
                  <a:effectLst/>
                  <a:uLnTx/>
                  <a:uFillTx/>
                  <a:latin typeface="Arial" panose="020B0604020202020204" pitchFamily="34" charset="0"/>
                  <a:ea typeface="ＭＳ Ｐゴシック" charset="-128"/>
                  <a:cs typeface="Arial" panose="020B0604020202020204" pitchFamily="34" charset="0"/>
                </a:rPr>
                <a:t> </a:t>
              </a:r>
              <a:endParaRPr kumimoji="0" lang="en-US" sz="6000" b="1" i="0" u="none" strike="noStrike" kern="1200" cap="none" spc="0" normalizeH="0" baseline="0" noProof="0" dirty="0">
                <a:ln>
                  <a:noFill/>
                </a:ln>
                <a:solidFill>
                  <a:srgbClr val="FFFFCC">
                    <a:lumMod val="10000"/>
                  </a:srgbClr>
                </a:solidFill>
                <a:effectLst/>
                <a:uLnTx/>
                <a:uFillTx/>
                <a:latin typeface="Arial" panose="020B0604020202020204" pitchFamily="34" charset="0"/>
                <a:ea typeface="ＭＳ Ｐゴシック" charset="-128"/>
                <a:cs typeface="Arial" panose="020B0604020202020204" pitchFamily="34" charset="0"/>
              </a:endParaRPr>
            </a:p>
          </p:txBody>
        </p:sp>
      </p:grpSp>
      <p:sp>
        <p:nvSpPr>
          <p:cNvPr id="753667" name="Title 1"/>
          <p:cNvSpPr>
            <a:spLocks noGrp="1"/>
          </p:cNvSpPr>
          <p:nvPr>
            <p:ph type="title"/>
          </p:nvPr>
        </p:nvSpPr>
        <p:spPr>
          <a:xfrm>
            <a:off x="0" y="0"/>
            <a:ext cx="4724400" cy="685800"/>
          </a:xfrm>
          <a:solidFill>
            <a:srgbClr val="000000"/>
          </a:solidFill>
        </p:spPr>
        <p:txBody>
          <a:bodyPr/>
          <a:lstStyle/>
          <a:p>
            <a:pPr algn="ctr"/>
            <a:r>
              <a:rPr lang="ar-JO" dirty="0">
                <a:latin typeface="Arial" panose="020B0604020202020204" pitchFamily="34" charset="0"/>
                <a:ea typeface="ＭＳ Ｐゴシック" charset="-128"/>
                <a:cs typeface="Arial" panose="020B0604020202020204" pitchFamily="34" charset="0"/>
              </a:rPr>
              <a:t>وُلِد بريئاً؟</a:t>
            </a:r>
            <a:endParaRPr lang="en-US" dirty="0">
              <a:latin typeface="Arial" panose="020B0604020202020204" pitchFamily="34" charset="0"/>
              <a:ea typeface="ＭＳ Ｐゴシック" charset="-128"/>
              <a:cs typeface="Arial" panose="020B0604020202020204" pitchFamily="34" charset="0"/>
            </a:endParaRPr>
          </a:p>
        </p:txBody>
      </p:sp>
      <p:sp>
        <p:nvSpPr>
          <p:cNvPr id="6" name="Text Placeholder 2"/>
          <p:cNvSpPr txBox="1">
            <a:spLocks/>
          </p:cNvSpPr>
          <p:nvPr/>
        </p:nvSpPr>
        <p:spPr bwMode="auto">
          <a:xfrm>
            <a:off x="5652120" y="620688"/>
            <a:ext cx="3415680" cy="3024336"/>
          </a:xfrm>
          <a:prstGeom prst="rect">
            <a:avLst/>
          </a:prstGeom>
          <a:noFill/>
          <a:ln w="9525">
            <a:noFill/>
            <a:miter lim="800000"/>
            <a:headEnd/>
            <a:tailEnd/>
          </a:ln>
        </p:spPr>
        <p:txBody>
          <a:bodyPr/>
          <a:lstStyle/>
          <a:p>
            <a:pPr marL="342900" marR="0" lvl="0" indent="-342900" algn="r" defTabSz="914400" rtl="1" eaLnBrk="0" fontAlgn="base" latinLnBrk="0" hangingPunct="0">
              <a:lnSpc>
                <a:spcPct val="100000"/>
              </a:lnSpc>
              <a:spcBef>
                <a:spcPct val="20000"/>
              </a:spcBef>
              <a:spcAft>
                <a:spcPct val="0"/>
              </a:spcAft>
              <a:buClr>
                <a:srgbClr val="0078F0"/>
              </a:buClr>
              <a:buSzPct val="85000"/>
              <a:buFont typeface="Wingdings" pitchFamily="-112" charset="2"/>
              <a:buChar char="o"/>
              <a:tabLst/>
              <a:defRPr/>
            </a:pPr>
            <a:r>
              <a:rPr kumimoji="0" lang="ar-JO" sz="32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11" charset="-128"/>
                <a:cs typeface="Arial" panose="020B0604020202020204" pitchFamily="34" charset="0"/>
              </a:rPr>
              <a:t>يعتقد العديد من علماء النفس بذلك</a:t>
            </a:r>
            <a:endParaRPr kumimoji="0" lang="en-US" sz="32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8" name="TextBox 7"/>
          <p:cNvSpPr txBox="1"/>
          <p:nvPr/>
        </p:nvSpPr>
        <p:spPr>
          <a:xfrm>
            <a:off x="35913" y="4277096"/>
            <a:ext cx="3520314" cy="620234"/>
          </a:xfrm>
          <a:prstGeom prst="rect">
            <a:avLst/>
          </a:prstGeom>
          <a:noFill/>
        </p:spPr>
        <p:txBody>
          <a:bodyPr wrap="square" rtlCol="0">
            <a:spAutoFit/>
          </a:bodyPr>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CC">
                    <a:lumMod val="10000"/>
                  </a:srgbClr>
                </a:solidFill>
                <a:effectLst/>
                <a:uLnTx/>
                <a:uFillTx/>
                <a:latin typeface="Arial" panose="020B0604020202020204" pitchFamily="34" charset="0"/>
                <a:ea typeface="ＭＳ Ｐゴシック" charset="-128"/>
                <a:cs typeface="Arial" panose="020B0604020202020204" pitchFamily="34" charset="0"/>
              </a:rPr>
              <a:t>وُلِد </a:t>
            </a:r>
            <a:r>
              <a:rPr lang="ar-JO" sz="4800" b="1" dirty="0">
                <a:solidFill>
                  <a:srgbClr val="FFFFCC">
                    <a:lumMod val="10000"/>
                  </a:srgbClr>
                </a:solidFill>
                <a:latin typeface="Arial" panose="020B0604020202020204" pitchFamily="34" charset="0"/>
                <a:ea typeface="ＭＳ Ｐゴシック" charset="-128"/>
                <a:cs typeface="Arial" panose="020B0604020202020204" pitchFamily="34" charset="0"/>
              </a:rPr>
              <a:t>بريئاً</a:t>
            </a:r>
            <a:endParaRPr kumimoji="0" lang="en-US" sz="4400" b="1" i="0" u="none" strike="noStrike" kern="1200" cap="none" spc="0" normalizeH="0" baseline="0" noProof="0" dirty="0">
              <a:ln>
                <a:noFill/>
              </a:ln>
              <a:solidFill>
                <a:srgbClr val="FFFFCC">
                  <a:lumMod val="10000"/>
                </a:srgbClr>
              </a:solidFill>
              <a:effectLst/>
              <a:uLnTx/>
              <a:uFillTx/>
              <a:latin typeface="Arial" panose="020B0604020202020204" pitchFamily="34" charset="0"/>
              <a:ea typeface="ＭＳ Ｐゴシック" charset="-128"/>
              <a:cs typeface="Arial" panose="020B0604020202020204" pitchFamily="34" charset="0"/>
            </a:endParaRPr>
          </a:p>
        </p:txBody>
      </p:sp>
      <p:sp>
        <p:nvSpPr>
          <p:cNvPr id="10" name="TextBox 9"/>
          <p:cNvSpPr txBox="1"/>
          <p:nvPr/>
        </p:nvSpPr>
        <p:spPr>
          <a:xfrm>
            <a:off x="107504" y="4928644"/>
            <a:ext cx="3519248" cy="707886"/>
          </a:xfrm>
          <a:prstGeom prst="rect">
            <a:avLst/>
          </a:prstGeom>
          <a:solidFill>
            <a:srgbClr val="F3E0D4"/>
          </a:solid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CC">
                    <a:lumMod val="10000"/>
                  </a:srgbClr>
                </a:solidFill>
                <a:effectLst/>
                <a:uLnTx/>
                <a:uFillTx/>
                <a:latin typeface="Arial" panose="020B0604020202020204" pitchFamily="34" charset="0"/>
                <a:ea typeface="ＭＳ Ｐゴシック" charset="-128"/>
                <a:cs typeface="Arial" panose="020B0604020202020204" pitchFamily="34" charset="0"/>
              </a:rPr>
              <a:t>ستشكل التجارب والبيئة والمجتمع تصور الطفل لما هو صواب وما هو خطأ</a:t>
            </a:r>
            <a:endParaRPr kumimoji="0" lang="en-US" b="1" i="0" u="none" strike="noStrike" kern="1200" cap="none" spc="0" normalizeH="0" baseline="0" noProof="0" dirty="0">
              <a:ln>
                <a:noFill/>
              </a:ln>
              <a:solidFill>
                <a:srgbClr val="FFFFCC">
                  <a:lumMod val="10000"/>
                </a:srgbClr>
              </a:solidFill>
              <a:effectLst/>
              <a:uLnTx/>
              <a:uFillTx/>
              <a:latin typeface="Arial" panose="020B0604020202020204" pitchFamily="34" charset="0"/>
              <a:ea typeface="ＭＳ Ｐゴシック" charset="-128"/>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4690" name="Picture 6" descr="Born Innocent 4.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0"/>
            <a:ext cx="5230813" cy="7318375"/>
          </a:xfrm>
          <a:prstGeom prst="rect">
            <a:avLst/>
          </a:prstGeom>
          <a:noFill/>
          <a:ln w="9525">
            <a:noFill/>
            <a:miter lim="800000"/>
            <a:headEnd/>
            <a:tailEnd/>
          </a:ln>
        </p:spPr>
      </p:pic>
      <p:pic>
        <p:nvPicPr>
          <p:cNvPr id="754691" name="Picture 4" descr="Born Innocent 3.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91000" y="7938"/>
            <a:ext cx="5105400" cy="7154862"/>
          </a:xfrm>
          <a:prstGeom prst="rect">
            <a:avLst/>
          </a:prstGeom>
          <a:noFill/>
          <a:ln w="9525">
            <a:noFill/>
            <a:miter lim="800000"/>
            <a:headEnd/>
            <a:tailEnd/>
          </a:ln>
        </p:spPr>
      </p:pic>
      <p:sp>
        <p:nvSpPr>
          <p:cNvPr id="754692" name="Title 1"/>
          <p:cNvSpPr>
            <a:spLocks noGrp="1"/>
          </p:cNvSpPr>
          <p:nvPr>
            <p:ph type="title"/>
          </p:nvPr>
        </p:nvSpPr>
        <p:spPr>
          <a:xfrm>
            <a:off x="0" y="0"/>
            <a:ext cx="4632671" cy="685800"/>
          </a:xfrm>
          <a:solidFill>
            <a:srgbClr val="000000"/>
          </a:solidFill>
        </p:spPr>
        <p:txBody>
          <a:bodyPr/>
          <a:lstStyle/>
          <a:p>
            <a:pPr algn="ctr"/>
            <a:r>
              <a:rPr lang="ar-JO" dirty="0">
                <a:latin typeface="Arial" panose="020B0604020202020204" pitchFamily="34" charset="0"/>
                <a:ea typeface="ＭＳ Ｐゴシック" charset="-128"/>
                <a:cs typeface="Arial" panose="020B0604020202020204" pitchFamily="34" charset="0"/>
              </a:rPr>
              <a:t>وُلِد بريئاً</a:t>
            </a:r>
            <a:endParaRPr lang="en-US" dirty="0">
              <a:latin typeface="Arial" panose="020B0604020202020204" pitchFamily="34" charset="0"/>
              <a:ea typeface="ＭＳ Ｐゴシック" charset="-128"/>
              <a:cs typeface="Arial" panose="020B0604020202020204" pitchFamily="34" charset="0"/>
            </a:endParaRPr>
          </a:p>
        </p:txBody>
      </p:sp>
      <p:sp>
        <p:nvSpPr>
          <p:cNvPr id="6" name="Text Placeholder 2"/>
          <p:cNvSpPr txBox="1">
            <a:spLocks/>
          </p:cNvSpPr>
          <p:nvPr/>
        </p:nvSpPr>
        <p:spPr bwMode="auto">
          <a:xfrm>
            <a:off x="0" y="6172200"/>
            <a:ext cx="9144000" cy="685800"/>
          </a:xfrm>
          <a:prstGeom prst="rect">
            <a:avLst/>
          </a:prstGeom>
          <a:solidFill>
            <a:srgbClr val="000000"/>
          </a:solidFill>
          <a:ln w="9525">
            <a:noFill/>
            <a:miter lim="800000"/>
            <a:headEnd/>
            <a:tailEnd/>
          </a:ln>
        </p:spPr>
        <p:txBody>
          <a:bodyPr/>
          <a:lstStyle/>
          <a:p>
            <a:pPr marL="342900" marR="0" lvl="0" indent="-342900" algn="r" defTabSz="914400" rtl="1" eaLnBrk="0" fontAlgn="base" latinLnBrk="0" hangingPunct="0">
              <a:lnSpc>
                <a:spcPct val="100000"/>
              </a:lnSpc>
              <a:spcBef>
                <a:spcPct val="20000"/>
              </a:spcBef>
              <a:spcAft>
                <a:spcPct val="0"/>
              </a:spcAft>
              <a:buClr>
                <a:srgbClr val="0078F0"/>
              </a:buClr>
              <a:buSzPct val="85000"/>
              <a:buFont typeface="Wingdings" pitchFamily="-112" charset="2"/>
              <a:buChar char="o"/>
              <a:tabLst/>
              <a:defRPr/>
            </a:pPr>
            <a:r>
              <a:rPr lang="ar-JO" sz="2800" b="1" kern="0" dirty="0">
                <a:solidFill>
                  <a:srgbClr val="FFFFFF"/>
                </a:solidFill>
                <a:latin typeface="Arial" panose="020B0604020202020204" pitchFamily="34" charset="0"/>
                <a:ea typeface="ＭＳ Ｐゴシック" pitchFamily="-111" charset="-128"/>
                <a:cs typeface="Arial" panose="020B0604020202020204" pitchFamily="34" charset="0"/>
              </a:rPr>
              <a:t>المقال نفسه يقارن بين الأطفال (لا الرضع)</a:t>
            </a:r>
            <a:endPar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7" name="TextBox 6"/>
          <p:cNvSpPr txBox="1"/>
          <p:nvPr/>
        </p:nvSpPr>
        <p:spPr>
          <a:xfrm>
            <a:off x="4632671" y="372534"/>
            <a:ext cx="4240394" cy="830997"/>
          </a:xfrm>
          <a:prstGeom prst="rect">
            <a:avLst/>
          </a:prstGeom>
          <a:solidFill>
            <a:srgbClr val="F2DFD3"/>
          </a:solid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800" b="0" i="0" u="none" strike="noStrike" kern="1200" cap="none" spc="0" normalizeH="0" baseline="0" noProof="0" dirty="0">
                <a:ln>
                  <a:noFill/>
                </a:ln>
                <a:solidFill>
                  <a:srgbClr val="FFFFCC">
                    <a:lumMod val="10000"/>
                  </a:srgbClr>
                </a:solidFill>
                <a:effectLst/>
                <a:uLnTx/>
                <a:uFillTx/>
                <a:latin typeface="Arial" panose="020B0604020202020204" pitchFamily="34" charset="0"/>
                <a:ea typeface="ＭＳ Ｐゴシック" charset="-128"/>
                <a:cs typeface="Arial" panose="020B0604020202020204" pitchFamily="34" charset="0"/>
              </a:rPr>
              <a:t>طفل جيد</a:t>
            </a:r>
            <a:endParaRPr kumimoji="0" lang="en-US" sz="4400" b="0" i="0" u="none" strike="noStrike" kern="1200" cap="none" spc="0" normalizeH="0" baseline="0" noProof="0" dirty="0">
              <a:ln>
                <a:noFill/>
              </a:ln>
              <a:solidFill>
                <a:srgbClr val="FFFFCC">
                  <a:lumMod val="10000"/>
                </a:srgbClr>
              </a:solidFill>
              <a:effectLst/>
              <a:uLnTx/>
              <a:uFillTx/>
              <a:latin typeface="Arial" panose="020B0604020202020204" pitchFamily="34" charset="0"/>
              <a:ea typeface="ＭＳ Ｐゴシック" charset="-128"/>
              <a:cs typeface="Arial" panose="020B0604020202020204" pitchFamily="34" charset="0"/>
            </a:endParaRPr>
          </a:p>
        </p:txBody>
      </p:sp>
      <p:sp>
        <p:nvSpPr>
          <p:cNvPr id="8" name="TextBox 7"/>
          <p:cNvSpPr txBox="1"/>
          <p:nvPr/>
        </p:nvSpPr>
        <p:spPr>
          <a:xfrm>
            <a:off x="6202017" y="1203531"/>
            <a:ext cx="3094383" cy="830997"/>
          </a:xfrm>
          <a:prstGeom prst="rect">
            <a:avLst/>
          </a:prstGeom>
          <a:solidFill>
            <a:srgbClr val="F2DFD3"/>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800" b="0" i="0" u="none" strike="noStrike" kern="1200" cap="none" spc="0" normalizeH="0" baseline="0" noProof="0" dirty="0">
                <a:ln>
                  <a:noFill/>
                </a:ln>
                <a:solidFill>
                  <a:srgbClr val="FFFFCC">
                    <a:lumMod val="10000"/>
                  </a:srgbClr>
                </a:solidFill>
                <a:effectLst/>
                <a:uLnTx/>
                <a:uFillTx/>
                <a:latin typeface="Arial" panose="020B0604020202020204" pitchFamily="34" charset="0"/>
                <a:ea typeface="ＭＳ Ｐゴシック" charset="-128"/>
                <a:cs typeface="Arial" panose="020B0604020202020204" pitchFamily="34" charset="0"/>
              </a:rPr>
              <a:t>طفل سيء</a:t>
            </a:r>
            <a:endParaRPr kumimoji="0" lang="en-US" sz="4400" b="0" i="0" u="none" strike="noStrike" kern="1200" cap="none" spc="0" normalizeH="0" baseline="0" noProof="0" dirty="0">
              <a:ln>
                <a:noFill/>
              </a:ln>
              <a:solidFill>
                <a:srgbClr val="FFFFCC">
                  <a:lumMod val="10000"/>
                </a:srgbClr>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1986298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738" name="Picture 4" descr="Born Innocent 5.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4930775" cy="6858000"/>
          </a:xfrm>
          <a:prstGeom prst="rect">
            <a:avLst/>
          </a:prstGeom>
          <a:noFill/>
          <a:ln w="9525">
            <a:noFill/>
            <a:miter lim="800000"/>
            <a:headEnd/>
            <a:tailEnd/>
          </a:ln>
        </p:spPr>
      </p:pic>
      <p:sp>
        <p:nvSpPr>
          <p:cNvPr id="756739" name="Title 1"/>
          <p:cNvSpPr>
            <a:spLocks noGrp="1"/>
          </p:cNvSpPr>
          <p:nvPr>
            <p:ph type="title"/>
          </p:nvPr>
        </p:nvSpPr>
        <p:spPr>
          <a:xfrm>
            <a:off x="0" y="0"/>
            <a:ext cx="4724400" cy="685800"/>
          </a:xfrm>
          <a:solidFill>
            <a:srgbClr val="000000"/>
          </a:solidFill>
        </p:spPr>
        <p:txBody>
          <a:bodyPr/>
          <a:lstStyle/>
          <a:p>
            <a:pPr algn="ctr"/>
            <a:r>
              <a:rPr lang="ar-JO" dirty="0">
                <a:latin typeface="Arial" panose="020B0604020202020204" pitchFamily="34" charset="0"/>
                <a:ea typeface="ＭＳ Ｐゴシック" charset="-128"/>
                <a:cs typeface="Arial" panose="020B0604020202020204" pitchFamily="34" charset="0"/>
              </a:rPr>
              <a:t>وُلِد بريئاً</a:t>
            </a:r>
            <a:endParaRPr lang="en-US" dirty="0">
              <a:latin typeface="Arial" panose="020B0604020202020204" pitchFamily="34" charset="0"/>
              <a:ea typeface="ＭＳ Ｐゴシック" charset="-128"/>
              <a:cs typeface="Arial" panose="020B0604020202020204" pitchFamily="34" charset="0"/>
            </a:endParaRPr>
          </a:p>
        </p:txBody>
      </p:sp>
      <p:sp>
        <p:nvSpPr>
          <p:cNvPr id="756740" name="Text Placeholder 2"/>
          <p:cNvSpPr txBox="1">
            <a:spLocks/>
          </p:cNvSpPr>
          <p:nvPr/>
        </p:nvSpPr>
        <p:spPr bwMode="auto">
          <a:xfrm>
            <a:off x="4932040" y="706760"/>
            <a:ext cx="4135760" cy="5458544"/>
          </a:xfrm>
          <a:prstGeom prst="rect">
            <a:avLst/>
          </a:prstGeom>
          <a:noFill/>
          <a:ln w="9525">
            <a:noFill/>
            <a:miter lim="800000"/>
            <a:headEnd/>
            <a:tailEnd/>
          </a:ln>
        </p:spPr>
        <p:txBody>
          <a:bodyPr>
            <a:prstTxWarp prst="textNoShape">
              <a:avLst/>
            </a:prstTxWarp>
          </a:bodyPr>
          <a:lstStyle/>
          <a:p>
            <a:pPr marL="342900" marR="0" lvl="0" indent="-342900" algn="r" defTabSz="914400" rtl="1" eaLnBrk="0" fontAlgn="base" latinLnBrk="0" hangingPunct="0">
              <a:lnSpc>
                <a:spcPct val="100000"/>
              </a:lnSpc>
              <a:spcBef>
                <a:spcPct val="20000"/>
              </a:spcBef>
              <a:spcAft>
                <a:spcPct val="0"/>
              </a:spcAft>
              <a:buClr>
                <a:srgbClr val="0078F0"/>
              </a:buClr>
              <a:buSzPct val="85000"/>
              <a:buFont typeface="Wingdings" charset="2"/>
              <a:buChar char="o"/>
              <a:tabLst/>
              <a:defRPr/>
            </a:pPr>
            <a:r>
              <a:rPr lang="ar-JO" sz="3200" b="1" dirty="0">
                <a:solidFill>
                  <a:srgbClr val="FFFFFF"/>
                </a:solidFill>
                <a:latin typeface="Arial" panose="020B0604020202020204" pitchFamily="34" charset="0"/>
                <a:ea typeface="ＭＳ Ｐゴシック" charset="-128"/>
                <a:cs typeface="Arial" panose="020B0604020202020204" pitchFamily="34" charset="0"/>
              </a:rPr>
              <a:t>النظرة الكتابية للخطية الأصلية تتناسب مع ما يعرفه كل أبوين</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342900" marR="0" lvl="0" indent="-342900" algn="l" defTabSz="914400" rtl="0" eaLnBrk="0" fontAlgn="base" latinLnBrk="0" hangingPunct="0">
              <a:lnSpc>
                <a:spcPct val="100000"/>
              </a:lnSpc>
              <a:spcBef>
                <a:spcPct val="20000"/>
              </a:spcBef>
              <a:spcAft>
                <a:spcPct val="0"/>
              </a:spcAft>
              <a:buClr>
                <a:srgbClr val="0078F0"/>
              </a:buClr>
              <a:buSzPct val="85000"/>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p>
          <a:p>
            <a:pPr marL="342900" marR="0" lvl="0" indent="-342900" algn="r" defTabSz="914400" rtl="1" eaLnBrk="0" fontAlgn="base" latinLnBrk="0" hangingPunct="0">
              <a:lnSpc>
                <a:spcPct val="100000"/>
              </a:lnSpc>
              <a:spcBef>
                <a:spcPct val="20000"/>
              </a:spcBef>
              <a:spcAft>
                <a:spcPct val="0"/>
              </a:spcAft>
              <a:buClr>
                <a:srgbClr val="0078F0"/>
              </a:buClr>
              <a:buSzPct val="85000"/>
              <a:buFont typeface="Wingdings" charset="2"/>
              <a:buChar char="o"/>
              <a:tabLst/>
              <a:defRPr/>
            </a:pPr>
            <a:r>
              <a:rPr lang="ar-JO" sz="3200" b="1" dirty="0">
                <a:solidFill>
                  <a:srgbClr val="FFFFFF"/>
                </a:solidFill>
                <a:latin typeface="Arial" panose="020B0604020202020204" pitchFamily="34" charset="0"/>
                <a:ea typeface="ＭＳ Ｐゴシック" charset="-128"/>
                <a:cs typeface="Arial" panose="020B0604020202020204" pitchFamily="34" charset="0"/>
              </a:rPr>
              <a:t>كما أنها تفسر لماذا يجب علينا جميعاً أن نعلم الأطفال أن يفعلوا الصواب بدلاً من الخطأ</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4925" y="44450"/>
            <a:ext cx="9144000" cy="5161935"/>
          </a:xfrm>
          <a:prstGeom prst="rect">
            <a:avLst/>
          </a:prstGeom>
        </p:spPr>
      </p:pic>
      <p:sp>
        <p:nvSpPr>
          <p:cNvPr id="2" name="Title 1"/>
          <p:cNvSpPr>
            <a:spLocks noGrp="1"/>
          </p:cNvSpPr>
          <p:nvPr>
            <p:ph type="title"/>
          </p:nvPr>
        </p:nvSpPr>
        <p:spPr>
          <a:xfrm>
            <a:off x="73025" y="5496983"/>
            <a:ext cx="9070975" cy="1143000"/>
          </a:xfrm>
        </p:spPr>
        <p:txBody>
          <a:bodyPr/>
          <a:lstStyle/>
          <a:p>
            <a:r>
              <a:rPr lang="ar-JO" sz="5400" b="1" dirty="0">
                <a:effectLst>
                  <a:glow rad="228600">
                    <a:schemeClr val="tx1"/>
                  </a:glow>
                </a:effectLst>
              </a:rPr>
              <a:t>تقدير الذات</a:t>
            </a:r>
            <a:endParaRPr lang="en-US" sz="5400" b="1" dirty="0">
              <a:effectLst>
                <a:glow rad="228600">
                  <a:schemeClr val="tx1"/>
                </a:glow>
              </a:effectLst>
            </a:endParaRPr>
          </a:p>
        </p:txBody>
      </p:sp>
    </p:spTree>
    <p:extLst>
      <p:ext uri="{BB962C8B-B14F-4D97-AF65-F5344CB8AC3E}">
        <p14:creationId xmlns:p14="http://schemas.microsoft.com/office/powerpoint/2010/main" val="20780666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2" name="Rectangle 2"/>
          <p:cNvSpPr>
            <a:spLocks noGrp="1" noChangeArrowheads="1"/>
          </p:cNvSpPr>
          <p:nvPr>
            <p:ph type="title"/>
          </p:nvPr>
        </p:nvSpPr>
        <p:spPr>
          <a:xfrm>
            <a:off x="685800" y="228600"/>
            <a:ext cx="7772400" cy="838200"/>
          </a:xfrm>
        </p:spPr>
        <p:txBody>
          <a:bodyPr/>
          <a:lstStyle/>
          <a:p>
            <a:pPr eaLnBrk="1" hangingPunct="1"/>
            <a:r>
              <a:rPr lang="ar-JO" b="1" dirty="0">
                <a:solidFill>
                  <a:schemeClr val="bg1"/>
                </a:solidFill>
                <a:latin typeface="Arial" panose="020B0604020202020204" pitchFamily="34" charset="0"/>
                <a:ea typeface="ＭＳ Ｐゴシック" charset="-128"/>
                <a:cs typeface="Arial" panose="020B0604020202020204" pitchFamily="34" charset="0"/>
              </a:rPr>
              <a:t>آدم مقابل المسيح</a:t>
            </a:r>
            <a:endParaRPr lang="en-US" dirty="0">
              <a:latin typeface="Arial" panose="020B0604020202020204" pitchFamily="34" charset="0"/>
              <a:ea typeface="ＭＳ Ｐゴシック" charset="-128"/>
              <a:cs typeface="Arial" panose="020B0604020202020204" pitchFamily="34" charset="0"/>
            </a:endParaRPr>
          </a:p>
        </p:txBody>
      </p:sp>
      <p:pic>
        <p:nvPicPr>
          <p:cNvPr id="778243"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3400" y="1676400"/>
            <a:ext cx="2432050" cy="4191000"/>
          </a:xfrm>
          <a:prstGeom prst="rect">
            <a:avLst/>
          </a:prstGeom>
          <a:noFill/>
          <a:ln w="9525">
            <a:noFill/>
            <a:miter lim="800000"/>
            <a:headEnd/>
            <a:tailEnd/>
          </a:ln>
        </p:spPr>
      </p:pic>
      <p:pic>
        <p:nvPicPr>
          <p:cNvPr id="906244" name="Picture 4"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0" y="1676400"/>
            <a:ext cx="2438400" cy="4191000"/>
          </a:xfrm>
          <a:prstGeom prst="rect">
            <a:avLst/>
          </a:prstGeom>
          <a:noFill/>
          <a:ln w="9525">
            <a:noFill/>
            <a:miter lim="800000"/>
            <a:headEnd/>
            <a:tailEnd/>
          </a:ln>
        </p:spPr>
      </p:pic>
      <p:sp>
        <p:nvSpPr>
          <p:cNvPr id="778245" name="AutoShape 5"/>
          <p:cNvSpPr>
            <a:spLocks noChangeArrowheads="1"/>
          </p:cNvSpPr>
          <p:nvPr/>
        </p:nvSpPr>
        <p:spPr bwMode="auto">
          <a:xfrm>
            <a:off x="2743200" y="1905000"/>
            <a:ext cx="3429000" cy="3429000"/>
          </a:xfrm>
          <a:prstGeom prst="leftRightArrow">
            <a:avLst>
              <a:gd name="adj1" fmla="val 50000"/>
              <a:gd name="adj2" fmla="val 20000"/>
            </a:avLst>
          </a:prstGeom>
          <a:solidFill>
            <a:schemeClr val="accent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906246" name="Text Box 6"/>
          <p:cNvSpPr txBox="1">
            <a:spLocks noChangeArrowheads="1"/>
          </p:cNvSpPr>
          <p:nvPr/>
        </p:nvSpPr>
        <p:spPr bwMode="auto">
          <a:xfrm>
            <a:off x="2819400" y="2895600"/>
            <a:ext cx="3276600" cy="461665"/>
          </a:xfrm>
          <a:prstGeom prst="rect">
            <a:avLst/>
          </a:prstGeom>
          <a:noFill/>
          <a:ln w="9525">
            <a:noFill/>
            <a:miter lim="800000"/>
            <a:headEnd/>
            <a:tailEnd/>
          </a:ln>
        </p:spPr>
        <p:txBody>
          <a:bodyPr>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رومية 5: 12-21</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906247" name="Text Box 7"/>
          <p:cNvSpPr txBox="1">
            <a:spLocks noChangeArrowheads="1"/>
          </p:cNvSpPr>
          <p:nvPr/>
        </p:nvSpPr>
        <p:spPr bwMode="auto">
          <a:xfrm>
            <a:off x="2819400" y="3429000"/>
            <a:ext cx="3276600" cy="457200"/>
          </a:xfrm>
          <a:prstGeom prst="rect">
            <a:avLst/>
          </a:prstGeom>
          <a:noFill/>
          <a:ln w="9525">
            <a:noFill/>
            <a:miter lim="800000"/>
            <a:headEnd/>
            <a:tailEnd/>
          </a:ln>
        </p:spPr>
        <p:txBody>
          <a:bodyPr>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1 كو 15: 22</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906248" name="Text Box 8"/>
          <p:cNvSpPr txBox="1">
            <a:spLocks noChangeArrowheads="1"/>
          </p:cNvSpPr>
          <p:nvPr/>
        </p:nvSpPr>
        <p:spPr bwMode="auto">
          <a:xfrm>
            <a:off x="2819400" y="3962400"/>
            <a:ext cx="3276600" cy="461665"/>
          </a:xfrm>
          <a:prstGeom prst="rect">
            <a:avLst/>
          </a:prstGeom>
          <a:noFill/>
          <a:ln w="9525">
            <a:noFill/>
            <a:miter lim="800000"/>
            <a:headEnd/>
            <a:tailEnd/>
          </a:ln>
        </p:spPr>
        <p:txBody>
          <a:bodyPr>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1 كو 15: 45-49</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pic>
        <p:nvPicPr>
          <p:cNvPr id="778249" name="Picture 9"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2513"/>
            <a:ext cx="9144000" cy="720725"/>
          </a:xfrm>
          <a:prstGeom prst="rect">
            <a:avLst/>
          </a:prstGeom>
          <a:noFill/>
          <a:ln w="9525">
            <a:noFill/>
            <a:miter lim="800000"/>
            <a:headEnd/>
            <a:tailEnd/>
          </a:ln>
        </p:spPr>
      </p:pic>
      <p:sp>
        <p:nvSpPr>
          <p:cNvPr id="11" name="Text Box 68">
            <a:extLst>
              <a:ext uri="{FF2B5EF4-FFF2-40B4-BE49-F238E27FC236}">
                <a16:creationId xmlns:a16="http://schemas.microsoft.com/office/drawing/2014/main" id="{4F2846E1-0AAD-F34E-9A0C-762094E02F95}"/>
              </a:ext>
            </a:extLst>
          </p:cNvPr>
          <p:cNvSpPr txBox="1">
            <a:spLocks noChangeArrowheads="1"/>
          </p:cNvSpPr>
          <p:nvPr/>
        </p:nvSpPr>
        <p:spPr bwMode="auto">
          <a:xfrm>
            <a:off x="8359811" y="87015"/>
            <a:ext cx="704039" cy="461665"/>
          </a:xfrm>
          <a:prstGeom prst="rect">
            <a:avLst/>
          </a:prstGeom>
          <a:solidFill>
            <a:schemeClr val="tx1"/>
          </a:solidFill>
          <a:ln w="9525">
            <a:noFill/>
            <a:miter lim="800000"/>
            <a:headEnd/>
            <a:tailEnd/>
          </a:ln>
        </p:spPr>
        <p:txBody>
          <a:bodyPr wrap="none">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153</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2566553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906244"/>
                                        </p:tgtEl>
                                        <p:attrNameLst>
                                          <p:attrName>style.visibility</p:attrName>
                                        </p:attrNameLst>
                                      </p:cBhvr>
                                      <p:to>
                                        <p:strVal val="visible"/>
                                      </p:to>
                                    </p:set>
                                    <p:animEffect transition="in" filter="dissolve">
                                      <p:cBhvr>
                                        <p:cTn id="7" dur="500"/>
                                        <p:tgtEl>
                                          <p:spTgt spid="9062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06246">
                                            <p:txEl>
                                              <p:pRg st="0" end="0"/>
                                            </p:txEl>
                                          </p:spTgt>
                                        </p:tgtEl>
                                        <p:attrNameLst>
                                          <p:attrName>style.visibility</p:attrName>
                                        </p:attrNameLst>
                                      </p:cBhvr>
                                      <p:to>
                                        <p:strVal val="visible"/>
                                      </p:to>
                                    </p:set>
                                    <p:animEffect transition="in" filter="fade">
                                      <p:cBhvr>
                                        <p:cTn id="12" dur="500"/>
                                        <p:tgtEl>
                                          <p:spTgt spid="90624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06247">
                                            <p:txEl>
                                              <p:pRg st="0" end="0"/>
                                            </p:txEl>
                                          </p:spTgt>
                                        </p:tgtEl>
                                        <p:attrNameLst>
                                          <p:attrName>style.visibility</p:attrName>
                                        </p:attrNameLst>
                                      </p:cBhvr>
                                      <p:to>
                                        <p:strVal val="visible"/>
                                      </p:to>
                                    </p:set>
                                    <p:animEffect transition="in" filter="fade">
                                      <p:cBhvr>
                                        <p:cTn id="17" dur="500"/>
                                        <p:tgtEl>
                                          <p:spTgt spid="90624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06248">
                                            <p:txEl>
                                              <p:pRg st="0" end="0"/>
                                            </p:txEl>
                                          </p:spTgt>
                                        </p:tgtEl>
                                        <p:attrNameLst>
                                          <p:attrName>style.visibility</p:attrName>
                                        </p:attrNameLst>
                                      </p:cBhvr>
                                      <p:to>
                                        <p:strVal val="visible"/>
                                      </p:to>
                                    </p:set>
                                    <p:animEffect transition="in" filter="fade">
                                      <p:cBhvr>
                                        <p:cTn id="22" dur="500"/>
                                        <p:tgtEl>
                                          <p:spTgt spid="9062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6246" grpId="0" build="p" autoUpdateAnimBg="0"/>
      <p:bldP spid="906247" grpId="0" build="p" autoUpdateAnimBg="0"/>
      <p:bldP spid="906248"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31" name="Rectangle 67"/>
          <p:cNvSpPr>
            <a:spLocks noGrp="1" noChangeArrowheads="1"/>
          </p:cNvSpPr>
          <p:nvPr>
            <p:ph type="title" idx="4294967295"/>
          </p:nvPr>
        </p:nvSpPr>
        <p:spPr>
          <a:xfrm>
            <a:off x="1676400" y="0"/>
            <a:ext cx="6172200" cy="838200"/>
          </a:xfrm>
          <a:solidFill>
            <a:srgbClr val="CC0099"/>
          </a:solidFill>
          <a:effectLst>
            <a:outerShdw blurRad="63500" dist="35921" dir="2700000" algn="ctr" rotWithShape="0">
              <a:srgbClr val="000000">
                <a:alpha val="74998"/>
              </a:srgbClr>
            </a:outerShdw>
          </a:effectLst>
        </p:spPr>
        <p:txBody>
          <a:bodyPr/>
          <a:lstStyle/>
          <a:p>
            <a:pPr algn="ctr" eaLnBrk="1" hangingPunct="1">
              <a:defRPr/>
            </a:pPr>
            <a:r>
              <a:rPr lang="ar-JO" dirty="0">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t>رومية 5: 8-21</a:t>
            </a:r>
            <a:endParaRPr lang="en-US" dirty="0">
              <a:latin typeface="Arial" panose="020B0604020202020204" pitchFamily="34" charset="0"/>
              <a:ea typeface="ＭＳ Ｐゴシック" charset="-128"/>
              <a:cs typeface="Arial" panose="020B0604020202020204" pitchFamily="34" charset="0"/>
            </a:endParaRPr>
          </a:p>
        </p:txBody>
      </p:sp>
      <p:grpSp>
        <p:nvGrpSpPr>
          <p:cNvPr id="2" name="Group 2"/>
          <p:cNvGrpSpPr>
            <a:grpSpLocks/>
          </p:cNvGrpSpPr>
          <p:nvPr/>
        </p:nvGrpSpPr>
        <p:grpSpPr bwMode="auto">
          <a:xfrm>
            <a:off x="1219200" y="2209800"/>
            <a:ext cx="7696200" cy="3810000"/>
            <a:chOff x="-3" y="-3"/>
            <a:chExt cx="2453" cy="3596"/>
          </a:xfrm>
        </p:grpSpPr>
        <p:grpSp>
          <p:nvGrpSpPr>
            <p:cNvPr id="779278" name="Group 3"/>
            <p:cNvGrpSpPr>
              <a:grpSpLocks/>
            </p:cNvGrpSpPr>
            <p:nvPr/>
          </p:nvGrpSpPr>
          <p:grpSpPr bwMode="auto">
            <a:xfrm>
              <a:off x="0" y="0"/>
              <a:ext cx="2447" cy="3590"/>
              <a:chOff x="0" y="0"/>
              <a:chExt cx="2447" cy="3590"/>
            </a:xfrm>
          </p:grpSpPr>
          <p:grpSp>
            <p:nvGrpSpPr>
              <p:cNvPr id="779280" name="Group 4"/>
              <p:cNvGrpSpPr>
                <a:grpSpLocks/>
              </p:cNvGrpSpPr>
              <p:nvPr/>
            </p:nvGrpSpPr>
            <p:grpSpPr bwMode="auto">
              <a:xfrm>
                <a:off x="0" y="0"/>
                <a:ext cx="2447" cy="422"/>
                <a:chOff x="0" y="0"/>
                <a:chExt cx="2447" cy="422"/>
              </a:xfrm>
            </p:grpSpPr>
            <p:sp>
              <p:nvSpPr>
                <p:cNvPr id="779329" name="Rectangle 5"/>
                <p:cNvSpPr>
                  <a:spLocks noChangeArrowheads="1"/>
                </p:cNvSpPr>
                <p:nvPr/>
              </p:nvSpPr>
              <p:spPr bwMode="auto">
                <a:xfrm>
                  <a:off x="0" y="0"/>
                  <a:ext cx="2447" cy="422"/>
                </a:xfrm>
                <a:prstGeom prst="rect">
                  <a:avLst/>
                </a:prstGeom>
                <a:solidFill>
                  <a:srgbClr val="000080"/>
                </a:solid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779330" name="Group 6"/>
                <p:cNvGrpSpPr>
                  <a:grpSpLocks/>
                </p:cNvGrpSpPr>
                <p:nvPr/>
              </p:nvGrpSpPr>
              <p:grpSpPr bwMode="auto">
                <a:xfrm>
                  <a:off x="0" y="0"/>
                  <a:ext cx="2447" cy="422"/>
                  <a:chOff x="0" y="0"/>
                  <a:chExt cx="2447" cy="422"/>
                </a:xfrm>
              </p:grpSpPr>
              <p:sp>
                <p:nvSpPr>
                  <p:cNvPr id="779331" name="Rectangle 7"/>
                  <p:cNvSpPr>
                    <a:spLocks noChangeArrowheads="1"/>
                  </p:cNvSpPr>
                  <p:nvPr/>
                </p:nvSpPr>
                <p:spPr bwMode="auto">
                  <a:xfrm>
                    <a:off x="43" y="0"/>
                    <a:ext cx="2361" cy="422"/>
                  </a:xfrm>
                  <a:prstGeom prst="rect">
                    <a:avLst/>
                  </a:prstGeom>
                  <a:solidFill>
                    <a:srgbClr val="000080"/>
                  </a:solid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32" name="Rectangle 8"/>
                  <p:cNvSpPr>
                    <a:spLocks noChangeArrowheads="1"/>
                  </p:cNvSpPr>
                  <p:nvPr/>
                </p:nvSpPr>
                <p:spPr bwMode="auto">
                  <a:xfrm>
                    <a:off x="0" y="0"/>
                    <a:ext cx="2447" cy="422"/>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grpSp>
            <p:nvGrpSpPr>
              <p:cNvPr id="779281" name="Group 9"/>
              <p:cNvGrpSpPr>
                <a:grpSpLocks/>
              </p:cNvGrpSpPr>
              <p:nvPr/>
            </p:nvGrpSpPr>
            <p:grpSpPr bwMode="auto">
              <a:xfrm>
                <a:off x="0" y="422"/>
                <a:ext cx="1173" cy="480"/>
                <a:chOff x="0" y="422"/>
                <a:chExt cx="1173" cy="480"/>
              </a:xfrm>
            </p:grpSpPr>
            <p:sp>
              <p:nvSpPr>
                <p:cNvPr id="779327" name="Rectangle 10"/>
                <p:cNvSpPr>
                  <a:spLocks noChangeArrowheads="1"/>
                </p:cNvSpPr>
                <p:nvPr/>
              </p:nvSpPr>
              <p:spPr bwMode="auto">
                <a:xfrm>
                  <a:off x="43" y="422"/>
                  <a:ext cx="1087" cy="48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أعطانا آدم</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28" name="Rectangle 11"/>
                <p:cNvSpPr>
                  <a:spLocks noChangeArrowheads="1"/>
                </p:cNvSpPr>
                <p:nvPr/>
              </p:nvSpPr>
              <p:spPr bwMode="auto">
                <a:xfrm>
                  <a:off x="0" y="422"/>
                  <a:ext cx="1173" cy="480"/>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79282" name="Group 12"/>
              <p:cNvGrpSpPr>
                <a:grpSpLocks/>
              </p:cNvGrpSpPr>
              <p:nvPr/>
            </p:nvGrpSpPr>
            <p:grpSpPr bwMode="auto">
              <a:xfrm>
                <a:off x="1173" y="422"/>
                <a:ext cx="1274" cy="480"/>
                <a:chOff x="1173" y="422"/>
                <a:chExt cx="1274" cy="480"/>
              </a:xfrm>
            </p:grpSpPr>
            <p:sp>
              <p:nvSpPr>
                <p:cNvPr id="779325" name="Rectangle 13"/>
                <p:cNvSpPr>
                  <a:spLocks noChangeArrowheads="1"/>
                </p:cNvSpPr>
                <p:nvPr/>
              </p:nvSpPr>
              <p:spPr bwMode="auto">
                <a:xfrm>
                  <a:off x="1216" y="422"/>
                  <a:ext cx="1188" cy="48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أعطانا المسيح</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26" name="Rectangle 14"/>
                <p:cNvSpPr>
                  <a:spLocks noChangeArrowheads="1"/>
                </p:cNvSpPr>
                <p:nvPr/>
              </p:nvSpPr>
              <p:spPr bwMode="auto">
                <a:xfrm>
                  <a:off x="1173" y="422"/>
                  <a:ext cx="1274" cy="480"/>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79283" name="Group 15"/>
              <p:cNvGrpSpPr>
                <a:grpSpLocks/>
              </p:cNvGrpSpPr>
              <p:nvPr/>
            </p:nvGrpSpPr>
            <p:grpSpPr bwMode="auto">
              <a:xfrm>
                <a:off x="0" y="902"/>
                <a:ext cx="1173" cy="384"/>
                <a:chOff x="0" y="902"/>
                <a:chExt cx="1173" cy="384"/>
              </a:xfrm>
            </p:grpSpPr>
            <p:sp>
              <p:nvSpPr>
                <p:cNvPr id="779323" name="Rectangle 16"/>
                <p:cNvSpPr>
                  <a:spLocks noChangeArrowheads="1"/>
                </p:cNvSpPr>
                <p:nvPr/>
              </p:nvSpPr>
              <p:spPr bwMode="auto">
                <a:xfrm>
                  <a:off x="43" y="902"/>
                  <a:ext cx="1087"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الخراب 5: 9</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24" name="Rectangle 17"/>
                <p:cNvSpPr>
                  <a:spLocks noChangeArrowheads="1"/>
                </p:cNvSpPr>
                <p:nvPr/>
              </p:nvSpPr>
              <p:spPr bwMode="auto">
                <a:xfrm>
                  <a:off x="0" y="902"/>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79284" name="Group 18"/>
              <p:cNvGrpSpPr>
                <a:grpSpLocks/>
              </p:cNvGrpSpPr>
              <p:nvPr/>
            </p:nvGrpSpPr>
            <p:grpSpPr bwMode="auto">
              <a:xfrm>
                <a:off x="1173" y="902"/>
                <a:ext cx="1274" cy="384"/>
                <a:chOff x="1173" y="902"/>
                <a:chExt cx="1274" cy="384"/>
              </a:xfrm>
            </p:grpSpPr>
            <p:sp>
              <p:nvSpPr>
                <p:cNvPr id="779321" name="Rectangle 19"/>
                <p:cNvSpPr>
                  <a:spLocks noChangeArrowheads="1"/>
                </p:cNvSpPr>
                <p:nvPr/>
              </p:nvSpPr>
              <p:spPr bwMode="auto">
                <a:xfrm>
                  <a:off x="1216" y="902"/>
                  <a:ext cx="1188"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الإنقاذ 5: 8</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22" name="Rectangle 20"/>
                <p:cNvSpPr>
                  <a:spLocks noChangeArrowheads="1"/>
                </p:cNvSpPr>
                <p:nvPr/>
              </p:nvSpPr>
              <p:spPr bwMode="auto">
                <a:xfrm>
                  <a:off x="1173" y="902"/>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79285" name="Group 21"/>
              <p:cNvGrpSpPr>
                <a:grpSpLocks/>
              </p:cNvGrpSpPr>
              <p:nvPr/>
            </p:nvGrpSpPr>
            <p:grpSpPr bwMode="auto">
              <a:xfrm>
                <a:off x="0" y="1286"/>
                <a:ext cx="1173" cy="384"/>
                <a:chOff x="0" y="1286"/>
                <a:chExt cx="1173" cy="384"/>
              </a:xfrm>
            </p:grpSpPr>
            <p:sp>
              <p:nvSpPr>
                <p:cNvPr id="779319" name="Rectangle 22"/>
                <p:cNvSpPr>
                  <a:spLocks noChangeArrowheads="1"/>
                </p:cNvSpPr>
                <p:nvPr/>
              </p:nvSpPr>
              <p:spPr bwMode="auto">
                <a:xfrm>
                  <a:off x="43" y="1286"/>
                  <a:ext cx="1087"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الخطية 5: 12، 15، 21</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20" name="Rectangle 23"/>
                <p:cNvSpPr>
                  <a:spLocks noChangeArrowheads="1"/>
                </p:cNvSpPr>
                <p:nvPr/>
              </p:nvSpPr>
              <p:spPr bwMode="auto">
                <a:xfrm>
                  <a:off x="0" y="1286"/>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79286" name="Group 24"/>
              <p:cNvGrpSpPr>
                <a:grpSpLocks/>
              </p:cNvGrpSpPr>
              <p:nvPr/>
            </p:nvGrpSpPr>
            <p:grpSpPr bwMode="auto">
              <a:xfrm>
                <a:off x="1173" y="1286"/>
                <a:ext cx="1274" cy="384"/>
                <a:chOff x="1173" y="1286"/>
                <a:chExt cx="1274" cy="384"/>
              </a:xfrm>
            </p:grpSpPr>
            <p:sp>
              <p:nvSpPr>
                <p:cNvPr id="779317" name="Rectangle 25"/>
                <p:cNvSpPr>
                  <a:spLocks noChangeArrowheads="1"/>
                </p:cNvSpPr>
                <p:nvPr/>
              </p:nvSpPr>
              <p:spPr bwMode="auto">
                <a:xfrm>
                  <a:off x="1216" y="1286"/>
                  <a:ext cx="1188"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البر 5: 18</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18" name="Rectangle 26"/>
                <p:cNvSpPr>
                  <a:spLocks noChangeArrowheads="1"/>
                </p:cNvSpPr>
                <p:nvPr/>
              </p:nvSpPr>
              <p:spPr bwMode="auto">
                <a:xfrm>
                  <a:off x="1173" y="1286"/>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79287" name="Group 27"/>
              <p:cNvGrpSpPr>
                <a:grpSpLocks/>
              </p:cNvGrpSpPr>
              <p:nvPr/>
            </p:nvGrpSpPr>
            <p:grpSpPr bwMode="auto">
              <a:xfrm>
                <a:off x="0" y="1670"/>
                <a:ext cx="1173" cy="384"/>
                <a:chOff x="0" y="1670"/>
                <a:chExt cx="1173" cy="384"/>
              </a:xfrm>
            </p:grpSpPr>
            <p:sp>
              <p:nvSpPr>
                <p:cNvPr id="779315" name="Rectangle 28"/>
                <p:cNvSpPr>
                  <a:spLocks noChangeArrowheads="1"/>
                </p:cNvSpPr>
                <p:nvPr/>
              </p:nvSpPr>
              <p:spPr bwMode="auto">
                <a:xfrm>
                  <a:off x="43" y="1670"/>
                  <a:ext cx="1087"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الموت 5: 12، 16، 21</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16" name="Rectangle 29"/>
                <p:cNvSpPr>
                  <a:spLocks noChangeArrowheads="1"/>
                </p:cNvSpPr>
                <p:nvPr/>
              </p:nvSpPr>
              <p:spPr bwMode="auto">
                <a:xfrm>
                  <a:off x="0" y="1670"/>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79288" name="Group 30"/>
              <p:cNvGrpSpPr>
                <a:grpSpLocks/>
              </p:cNvGrpSpPr>
              <p:nvPr/>
            </p:nvGrpSpPr>
            <p:grpSpPr bwMode="auto">
              <a:xfrm>
                <a:off x="1173" y="1670"/>
                <a:ext cx="1274" cy="384"/>
                <a:chOff x="1173" y="1670"/>
                <a:chExt cx="1274" cy="384"/>
              </a:xfrm>
            </p:grpSpPr>
            <p:sp>
              <p:nvSpPr>
                <p:cNvPr id="779313" name="Rectangle 31"/>
                <p:cNvSpPr>
                  <a:spLocks noChangeArrowheads="1"/>
                </p:cNvSpPr>
                <p:nvPr/>
              </p:nvSpPr>
              <p:spPr bwMode="auto">
                <a:xfrm>
                  <a:off x="1216" y="1670"/>
                  <a:ext cx="1188"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الحياة الأبدية 5: 17، 21</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14" name="Rectangle 32"/>
                <p:cNvSpPr>
                  <a:spLocks noChangeArrowheads="1"/>
                </p:cNvSpPr>
                <p:nvPr/>
              </p:nvSpPr>
              <p:spPr bwMode="auto">
                <a:xfrm>
                  <a:off x="1173" y="1670"/>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79289" name="Group 33"/>
              <p:cNvGrpSpPr>
                <a:grpSpLocks/>
              </p:cNvGrpSpPr>
              <p:nvPr/>
            </p:nvGrpSpPr>
            <p:grpSpPr bwMode="auto">
              <a:xfrm>
                <a:off x="0" y="2054"/>
                <a:ext cx="1173" cy="384"/>
                <a:chOff x="0" y="2054"/>
                <a:chExt cx="1173" cy="384"/>
              </a:xfrm>
            </p:grpSpPr>
            <p:sp>
              <p:nvSpPr>
                <p:cNvPr id="779311" name="Rectangle 34"/>
                <p:cNvSpPr>
                  <a:spLocks noChangeArrowheads="1"/>
                </p:cNvSpPr>
                <p:nvPr/>
              </p:nvSpPr>
              <p:spPr bwMode="auto">
                <a:xfrm>
                  <a:off x="43" y="2054"/>
                  <a:ext cx="1087"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الإنفصال عن الله 5: 18</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12" name="Rectangle 35"/>
                <p:cNvSpPr>
                  <a:spLocks noChangeArrowheads="1"/>
                </p:cNvSpPr>
                <p:nvPr/>
              </p:nvSpPr>
              <p:spPr bwMode="auto">
                <a:xfrm>
                  <a:off x="0" y="2054"/>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79290" name="Group 36"/>
              <p:cNvGrpSpPr>
                <a:grpSpLocks/>
              </p:cNvGrpSpPr>
              <p:nvPr/>
            </p:nvGrpSpPr>
            <p:grpSpPr bwMode="auto">
              <a:xfrm>
                <a:off x="1173" y="2054"/>
                <a:ext cx="1274" cy="384"/>
                <a:chOff x="1173" y="2054"/>
                <a:chExt cx="1274" cy="384"/>
              </a:xfrm>
            </p:grpSpPr>
            <p:sp>
              <p:nvSpPr>
                <p:cNvPr id="779309" name="Rectangle 37"/>
                <p:cNvSpPr>
                  <a:spLocks noChangeArrowheads="1"/>
                </p:cNvSpPr>
                <p:nvPr/>
              </p:nvSpPr>
              <p:spPr bwMode="auto">
                <a:xfrm>
                  <a:off x="1216" y="2054"/>
                  <a:ext cx="1188"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العلاقة مع الله 5: 11، 19</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10" name="Rectangle 38"/>
                <p:cNvSpPr>
                  <a:spLocks noChangeArrowheads="1"/>
                </p:cNvSpPr>
                <p:nvPr/>
              </p:nvSpPr>
              <p:spPr bwMode="auto">
                <a:xfrm>
                  <a:off x="1173" y="2054"/>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79291" name="Group 39"/>
              <p:cNvGrpSpPr>
                <a:grpSpLocks/>
              </p:cNvGrpSpPr>
              <p:nvPr/>
            </p:nvGrpSpPr>
            <p:grpSpPr bwMode="auto">
              <a:xfrm>
                <a:off x="0" y="2438"/>
                <a:ext cx="1173" cy="384"/>
                <a:chOff x="0" y="2438"/>
                <a:chExt cx="1173" cy="384"/>
              </a:xfrm>
            </p:grpSpPr>
            <p:sp>
              <p:nvSpPr>
                <p:cNvPr id="779307" name="Rectangle 40"/>
                <p:cNvSpPr>
                  <a:spLocks noChangeArrowheads="1"/>
                </p:cNvSpPr>
                <p:nvPr/>
              </p:nvSpPr>
              <p:spPr bwMode="auto">
                <a:xfrm>
                  <a:off x="43" y="2438"/>
                  <a:ext cx="1087"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العصيان 5: 12، 19</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08" name="Rectangle 41"/>
                <p:cNvSpPr>
                  <a:spLocks noChangeArrowheads="1"/>
                </p:cNvSpPr>
                <p:nvPr/>
              </p:nvSpPr>
              <p:spPr bwMode="auto">
                <a:xfrm>
                  <a:off x="0" y="2438"/>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79292" name="Group 42"/>
              <p:cNvGrpSpPr>
                <a:grpSpLocks/>
              </p:cNvGrpSpPr>
              <p:nvPr/>
            </p:nvGrpSpPr>
            <p:grpSpPr bwMode="auto">
              <a:xfrm>
                <a:off x="1173" y="2438"/>
                <a:ext cx="1274" cy="384"/>
                <a:chOff x="1173" y="2438"/>
                <a:chExt cx="1274" cy="384"/>
              </a:xfrm>
            </p:grpSpPr>
            <p:sp>
              <p:nvSpPr>
                <p:cNvPr id="779305" name="Rectangle 43"/>
                <p:cNvSpPr>
                  <a:spLocks noChangeArrowheads="1"/>
                </p:cNvSpPr>
                <p:nvPr/>
              </p:nvSpPr>
              <p:spPr bwMode="auto">
                <a:xfrm>
                  <a:off x="1216" y="2438"/>
                  <a:ext cx="1188"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الطاعة 5: 19</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06" name="Rectangle 44"/>
                <p:cNvSpPr>
                  <a:spLocks noChangeArrowheads="1"/>
                </p:cNvSpPr>
                <p:nvPr/>
              </p:nvSpPr>
              <p:spPr bwMode="auto">
                <a:xfrm>
                  <a:off x="1173" y="2438"/>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79293" name="Group 45"/>
              <p:cNvGrpSpPr>
                <a:grpSpLocks/>
              </p:cNvGrpSpPr>
              <p:nvPr/>
            </p:nvGrpSpPr>
            <p:grpSpPr bwMode="auto">
              <a:xfrm>
                <a:off x="0" y="2822"/>
                <a:ext cx="1173" cy="384"/>
                <a:chOff x="0" y="2822"/>
                <a:chExt cx="1173" cy="384"/>
              </a:xfrm>
            </p:grpSpPr>
            <p:sp>
              <p:nvSpPr>
                <p:cNvPr id="779303" name="Rectangle 46"/>
                <p:cNvSpPr>
                  <a:spLocks noChangeArrowheads="1"/>
                </p:cNvSpPr>
                <p:nvPr/>
              </p:nvSpPr>
              <p:spPr bwMode="auto">
                <a:xfrm>
                  <a:off x="43" y="2822"/>
                  <a:ext cx="1087"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الدينونة 5: 18</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04" name="Rectangle 47"/>
                <p:cNvSpPr>
                  <a:spLocks noChangeArrowheads="1"/>
                </p:cNvSpPr>
                <p:nvPr/>
              </p:nvSpPr>
              <p:spPr bwMode="auto">
                <a:xfrm>
                  <a:off x="0" y="2822"/>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79294" name="Group 48"/>
              <p:cNvGrpSpPr>
                <a:grpSpLocks/>
              </p:cNvGrpSpPr>
              <p:nvPr/>
            </p:nvGrpSpPr>
            <p:grpSpPr bwMode="auto">
              <a:xfrm>
                <a:off x="1173" y="2822"/>
                <a:ext cx="1274" cy="384"/>
                <a:chOff x="1173" y="2822"/>
                <a:chExt cx="1274" cy="384"/>
              </a:xfrm>
            </p:grpSpPr>
            <p:sp>
              <p:nvSpPr>
                <p:cNvPr id="779301" name="Rectangle 49"/>
                <p:cNvSpPr>
                  <a:spLocks noChangeArrowheads="1"/>
                </p:cNvSpPr>
                <p:nvPr/>
              </p:nvSpPr>
              <p:spPr bwMode="auto">
                <a:xfrm>
                  <a:off x="1216" y="2822"/>
                  <a:ext cx="1188"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التحرير 5: 10-11</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02" name="Rectangle 50"/>
                <p:cNvSpPr>
                  <a:spLocks noChangeArrowheads="1"/>
                </p:cNvSpPr>
                <p:nvPr/>
              </p:nvSpPr>
              <p:spPr bwMode="auto">
                <a:xfrm>
                  <a:off x="1173" y="2822"/>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79295" name="Group 51"/>
              <p:cNvGrpSpPr>
                <a:grpSpLocks/>
              </p:cNvGrpSpPr>
              <p:nvPr/>
            </p:nvGrpSpPr>
            <p:grpSpPr bwMode="auto">
              <a:xfrm>
                <a:off x="0" y="3206"/>
                <a:ext cx="1173" cy="384"/>
                <a:chOff x="0" y="3206"/>
                <a:chExt cx="1173" cy="384"/>
              </a:xfrm>
            </p:grpSpPr>
            <p:sp>
              <p:nvSpPr>
                <p:cNvPr id="779299" name="Rectangle 52"/>
                <p:cNvSpPr>
                  <a:spLocks noChangeArrowheads="1"/>
                </p:cNvSpPr>
                <p:nvPr/>
              </p:nvSpPr>
              <p:spPr bwMode="auto">
                <a:xfrm>
                  <a:off x="43" y="3206"/>
                  <a:ext cx="1087"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الناموس 5: 20</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00" name="Rectangle 53"/>
                <p:cNvSpPr>
                  <a:spLocks noChangeArrowheads="1"/>
                </p:cNvSpPr>
                <p:nvPr/>
              </p:nvSpPr>
              <p:spPr bwMode="auto">
                <a:xfrm>
                  <a:off x="0" y="3206"/>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79296" name="Group 54"/>
              <p:cNvGrpSpPr>
                <a:grpSpLocks/>
              </p:cNvGrpSpPr>
              <p:nvPr/>
            </p:nvGrpSpPr>
            <p:grpSpPr bwMode="auto">
              <a:xfrm>
                <a:off x="1173" y="3206"/>
                <a:ext cx="1274" cy="384"/>
                <a:chOff x="1173" y="3206"/>
                <a:chExt cx="1274" cy="384"/>
              </a:xfrm>
            </p:grpSpPr>
            <p:sp>
              <p:nvSpPr>
                <p:cNvPr id="779297" name="Rectangle 55"/>
                <p:cNvSpPr>
                  <a:spLocks noChangeArrowheads="1"/>
                </p:cNvSpPr>
                <p:nvPr/>
              </p:nvSpPr>
              <p:spPr bwMode="auto">
                <a:xfrm>
                  <a:off x="1216" y="3206"/>
                  <a:ext cx="1188"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النعمة 5: 20</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298" name="Rectangle 56"/>
                <p:cNvSpPr>
                  <a:spLocks noChangeArrowheads="1"/>
                </p:cNvSpPr>
                <p:nvPr/>
              </p:nvSpPr>
              <p:spPr bwMode="auto">
                <a:xfrm>
                  <a:off x="1173" y="3206"/>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sp>
          <p:nvSpPr>
            <p:cNvPr id="779279" name="Rectangle 57"/>
            <p:cNvSpPr>
              <a:spLocks noChangeArrowheads="1"/>
            </p:cNvSpPr>
            <p:nvPr/>
          </p:nvSpPr>
          <p:spPr bwMode="auto">
            <a:xfrm>
              <a:off x="-3" y="-3"/>
              <a:ext cx="2453" cy="3596"/>
            </a:xfrm>
            <a:prstGeom prst="rect">
              <a:avLst/>
            </a:prstGeom>
            <a:noFill/>
            <a:ln w="9525">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pic>
        <p:nvPicPr>
          <p:cNvPr id="36927" name="Picture 63" descr="IN00667_"/>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79507" y="1716439"/>
            <a:ext cx="1371600" cy="1117600"/>
          </a:xfrm>
          <a:prstGeom prst="rect">
            <a:avLst/>
          </a:prstGeom>
          <a:noFill/>
          <a:ln w="9525">
            <a:noFill/>
            <a:miter lim="800000"/>
            <a:headEnd/>
            <a:tailEnd/>
          </a:ln>
        </p:spPr>
      </p:pic>
      <p:sp>
        <p:nvSpPr>
          <p:cNvPr id="36928" name="AutoShape 64"/>
          <p:cNvSpPr>
            <a:spLocks noChangeArrowheads="1"/>
          </p:cNvSpPr>
          <p:nvPr/>
        </p:nvSpPr>
        <p:spPr bwMode="auto">
          <a:xfrm>
            <a:off x="395536" y="849706"/>
            <a:ext cx="4229629" cy="1154832"/>
          </a:xfrm>
          <a:prstGeom prst="cloudCallout">
            <a:avLst>
              <a:gd name="adj1" fmla="val 17582"/>
              <a:gd name="adj2" fmla="val 102384"/>
            </a:avLst>
          </a:prstGeom>
          <a:solidFill>
            <a:srgbClr val="660066"/>
          </a:solidFill>
          <a:ln w="9525">
            <a:solidFill>
              <a:schemeClr val="tx1"/>
            </a:solidFill>
            <a:round/>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ماذا لدينا كأولاد آدم</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6929" name="AutoShape 65"/>
          <p:cNvSpPr>
            <a:spLocks noChangeArrowheads="1"/>
          </p:cNvSpPr>
          <p:nvPr/>
        </p:nvSpPr>
        <p:spPr bwMode="auto">
          <a:xfrm>
            <a:off x="4758631" y="762000"/>
            <a:ext cx="4343942" cy="1154832"/>
          </a:xfrm>
          <a:prstGeom prst="cloudCallout">
            <a:avLst>
              <a:gd name="adj1" fmla="val -29765"/>
              <a:gd name="adj2" fmla="val 107407"/>
            </a:avLst>
          </a:prstGeom>
          <a:solidFill>
            <a:srgbClr val="660066"/>
          </a:solidFill>
          <a:ln w="9525">
            <a:solidFill>
              <a:schemeClr val="tx1"/>
            </a:solidFill>
            <a:round/>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ماذا لدينا كأولاد الله</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79277" name="Text Box 68"/>
          <p:cNvSpPr txBox="1">
            <a:spLocks noChangeArrowheads="1"/>
          </p:cNvSpPr>
          <p:nvPr/>
        </p:nvSpPr>
        <p:spPr bwMode="auto">
          <a:xfrm>
            <a:off x="8359811" y="22602"/>
            <a:ext cx="881973" cy="461665"/>
          </a:xfrm>
          <a:prstGeom prst="rect">
            <a:avLst/>
          </a:prstGeom>
          <a:solidFill>
            <a:schemeClr val="bg1"/>
          </a:solid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155ج</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6112929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nodeType="afterEffect">
                                  <p:stCondLst>
                                    <p:cond delay="0"/>
                                  </p:stCondLst>
                                  <p:childTnLst>
                                    <p:set>
                                      <p:cBhvr>
                                        <p:cTn id="6" dur="1" fill="hold">
                                          <p:stCondLst>
                                            <p:cond delay="0"/>
                                          </p:stCondLst>
                                        </p:cTn>
                                        <p:tgtEl>
                                          <p:spTgt spid="36927"/>
                                        </p:tgtEl>
                                        <p:attrNameLst>
                                          <p:attrName>style.visibility</p:attrName>
                                        </p:attrNameLst>
                                      </p:cBhvr>
                                      <p:to>
                                        <p:strVal val="visible"/>
                                      </p:to>
                                    </p:set>
                                    <p:animEffect transition="in" filter="dissolve">
                                      <p:cBhvr>
                                        <p:cTn id="7" dur="500"/>
                                        <p:tgtEl>
                                          <p:spTgt spid="36927"/>
                                        </p:tgtEl>
                                      </p:cBhvr>
                                    </p:animEffect>
                                  </p:childTnLst>
                                </p:cTn>
                              </p:par>
                            </p:childTnLst>
                          </p:cTn>
                        </p:par>
                        <p:par>
                          <p:cTn id="8" fill="hold" nodeType="afterGroup">
                            <p:stCondLst>
                              <p:cond delay="500"/>
                            </p:stCondLst>
                            <p:childTnLst>
                              <p:par>
                                <p:cTn id="9" presetID="9" presetClass="entr" presetSubtype="0" fill="hold" grpId="0" nodeType="afterEffect">
                                  <p:stCondLst>
                                    <p:cond delay="3000"/>
                                  </p:stCondLst>
                                  <p:childTnLst>
                                    <p:set>
                                      <p:cBhvr>
                                        <p:cTn id="10" dur="1" fill="hold">
                                          <p:stCondLst>
                                            <p:cond delay="0"/>
                                          </p:stCondLst>
                                        </p:cTn>
                                        <p:tgtEl>
                                          <p:spTgt spid="36928"/>
                                        </p:tgtEl>
                                        <p:attrNameLst>
                                          <p:attrName>style.visibility</p:attrName>
                                        </p:attrNameLst>
                                      </p:cBhvr>
                                      <p:to>
                                        <p:strVal val="visible"/>
                                      </p:to>
                                    </p:set>
                                    <p:animEffect transition="in" filter="dissolve">
                                      <p:cBhvr>
                                        <p:cTn id="11" dur="500"/>
                                        <p:tgtEl>
                                          <p:spTgt spid="36928"/>
                                        </p:tgtEl>
                                      </p:cBhvr>
                                    </p:animEffect>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par>
                          <p:cTn id="12" fill="hold" nodeType="afterGroup">
                            <p:stCondLst>
                              <p:cond delay="4000"/>
                            </p:stCondLst>
                            <p:childTnLst>
                              <p:par>
                                <p:cTn id="13" presetID="9" presetClass="entr" presetSubtype="0" fill="hold" grpId="0" nodeType="afterEffect">
                                  <p:stCondLst>
                                    <p:cond delay="3000"/>
                                  </p:stCondLst>
                                  <p:childTnLst>
                                    <p:set>
                                      <p:cBhvr>
                                        <p:cTn id="14" dur="1" fill="hold">
                                          <p:stCondLst>
                                            <p:cond delay="0"/>
                                          </p:stCondLst>
                                        </p:cTn>
                                        <p:tgtEl>
                                          <p:spTgt spid="36929"/>
                                        </p:tgtEl>
                                        <p:attrNameLst>
                                          <p:attrName>style.visibility</p:attrName>
                                        </p:attrNameLst>
                                      </p:cBhvr>
                                      <p:to>
                                        <p:strVal val="visible"/>
                                      </p:to>
                                    </p:set>
                                    <p:animEffect transition="in" filter="dissolve">
                                      <p:cBhvr>
                                        <p:cTn id="15" dur="500"/>
                                        <p:tgtEl>
                                          <p:spTgt spid="36929"/>
                                        </p:tgtEl>
                                      </p:cBhvr>
                                    </p:animEffect>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par>
                          <p:cTn id="16" fill="hold" nodeType="afterGroup">
                            <p:stCondLst>
                              <p:cond delay="7500"/>
                            </p:stCondLst>
                            <p:childTnLst>
                              <p:par>
                                <p:cTn id="17" presetID="7" presetClass="entr" presetSubtype="4" fill="hold" nodeType="afterEffect">
                                  <p:stCondLst>
                                    <p:cond delay="500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0" fill="hold"/>
                                        <p:tgtEl>
                                          <p:spTgt spid="2"/>
                                        </p:tgtEl>
                                        <p:attrNameLst>
                                          <p:attrName>ppt_x</p:attrName>
                                        </p:attrNameLst>
                                      </p:cBhvr>
                                      <p:tavLst>
                                        <p:tav tm="0">
                                          <p:val>
                                            <p:strVal val="#ppt_x"/>
                                          </p:val>
                                        </p:tav>
                                        <p:tav tm="100000">
                                          <p:val>
                                            <p:strVal val="#ppt_x"/>
                                          </p:val>
                                        </p:tav>
                                      </p:tavLst>
                                    </p:anim>
                                    <p:anim calcmode="lin" valueType="num">
                                      <p:cBhvr additive="base">
                                        <p:cTn id="20" dur="50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OYFU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28" grpId="0" animBg="1" autoUpdateAnimBg="0"/>
      <p:bldP spid="36929" grpId="0" animBg="1"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رومية</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6</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10544439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26690" name="Rectangle 2"/>
          <p:cNvSpPr>
            <a:spLocks noGrp="1" noChangeArrowheads="1"/>
          </p:cNvSpPr>
          <p:nvPr>
            <p:ph type="title"/>
          </p:nvPr>
        </p:nvSpPr>
        <p:spPr>
          <a:xfrm>
            <a:off x="0" y="304800"/>
            <a:ext cx="9144000" cy="838200"/>
          </a:xfrm>
        </p:spPr>
        <p:txBody>
          <a:bodyPr/>
          <a:lstStyle/>
          <a:p>
            <a:pPr eaLnBrk="1" hangingPunct="1"/>
            <a:r>
              <a:rPr lang="ar-JO" sz="4000" b="1" dirty="0">
                <a:solidFill>
                  <a:schemeClr val="bg1"/>
                </a:solidFill>
                <a:latin typeface="Arial" panose="020B0604020202020204" pitchFamily="34" charset="0"/>
                <a:ea typeface="ＭＳ Ｐゴシック" charset="-128"/>
                <a:cs typeface="Arial" panose="020B0604020202020204" pitchFamily="34" charset="0"/>
              </a:rPr>
              <a:t>البر في رومية</a:t>
            </a:r>
            <a:endParaRPr lang="en-US" sz="4000" dirty="0">
              <a:solidFill>
                <a:schemeClr val="bg1"/>
              </a:solidFill>
              <a:latin typeface="Arial" panose="020B0604020202020204" pitchFamily="34" charset="0"/>
              <a:ea typeface="ＭＳ Ｐゴシック" charset="-128"/>
              <a:cs typeface="Arial" panose="020B0604020202020204" pitchFamily="34" charset="0"/>
            </a:endParaRPr>
          </a:p>
        </p:txBody>
      </p:sp>
      <p:sp>
        <p:nvSpPr>
          <p:cNvPr id="626691" name="Text Box 3"/>
          <p:cNvSpPr txBox="1">
            <a:spLocks noChangeArrowheads="1"/>
          </p:cNvSpPr>
          <p:nvPr/>
        </p:nvSpPr>
        <p:spPr bwMode="auto">
          <a:xfrm>
            <a:off x="8382000" y="76200"/>
            <a:ext cx="704039"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145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aphicFrame>
        <p:nvGraphicFramePr>
          <p:cNvPr id="165892" name="Group 4"/>
          <p:cNvGraphicFramePr>
            <a:graphicFrameLocks noGrp="1"/>
          </p:cNvGraphicFramePr>
          <p:nvPr>
            <p:extLst>
              <p:ext uri="{D42A27DB-BD31-4B8C-83A1-F6EECF244321}">
                <p14:modId xmlns:p14="http://schemas.microsoft.com/office/powerpoint/2010/main" val="1487244737"/>
              </p:ext>
            </p:extLst>
          </p:nvPr>
        </p:nvGraphicFramePr>
        <p:xfrm>
          <a:off x="76200" y="1473200"/>
          <a:ext cx="8991600" cy="5232400"/>
        </p:xfrm>
        <a:graphic>
          <a:graphicData uri="http://schemas.openxmlformats.org/drawingml/2006/table">
            <a:tbl>
              <a:tblPr/>
              <a:tblGrid>
                <a:gridCol w="1143000">
                  <a:extLst>
                    <a:ext uri="{9D8B030D-6E8A-4147-A177-3AD203B41FA5}">
                      <a16:colId xmlns:a16="http://schemas.microsoft.com/office/drawing/2014/main" val="20000"/>
                    </a:ext>
                  </a:extLst>
                </a:gridCol>
                <a:gridCol w="1425575">
                  <a:extLst>
                    <a:ext uri="{9D8B030D-6E8A-4147-A177-3AD203B41FA5}">
                      <a16:colId xmlns:a16="http://schemas.microsoft.com/office/drawing/2014/main" val="20001"/>
                    </a:ext>
                  </a:extLst>
                </a:gridCol>
                <a:gridCol w="1284288">
                  <a:extLst>
                    <a:ext uri="{9D8B030D-6E8A-4147-A177-3AD203B41FA5}">
                      <a16:colId xmlns:a16="http://schemas.microsoft.com/office/drawing/2014/main" val="20002"/>
                    </a:ext>
                  </a:extLst>
                </a:gridCol>
                <a:gridCol w="1285875">
                  <a:extLst>
                    <a:ext uri="{9D8B030D-6E8A-4147-A177-3AD203B41FA5}">
                      <a16:colId xmlns:a16="http://schemas.microsoft.com/office/drawing/2014/main" val="20003"/>
                    </a:ext>
                  </a:extLst>
                </a:gridCol>
                <a:gridCol w="1284287">
                  <a:extLst>
                    <a:ext uri="{9D8B030D-6E8A-4147-A177-3AD203B41FA5}">
                      <a16:colId xmlns:a16="http://schemas.microsoft.com/office/drawing/2014/main" val="20004"/>
                    </a:ext>
                  </a:extLst>
                </a:gridCol>
                <a:gridCol w="1284288">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الموضوع</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الحاجة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المتاح</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الممنوح</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8000">
                          <a:schemeClr val="accent2"/>
                        </a:gs>
                        <a:gs pos="100000">
                          <a:schemeClr val="tx1"/>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الإثبات</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التطبيق</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المنتشر</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4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مقدمة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 1-17</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الدينونة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 18- 3: 20</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التبرير</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3: 21-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5: 21</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التقديس</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6-8</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8000">
                          <a:schemeClr val="accent2"/>
                        </a:gs>
                        <a:gs pos="100000">
                          <a:schemeClr val="tx1"/>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الإختيار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9-11</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التحول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12: 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15: 13</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النمو</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15: 14-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16: 27</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t>البداية</a:t>
                      </a:r>
                      <a:endParaRPr kumimoji="0" lang="en-US" sz="20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الخطية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الخلاص</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الإنفصال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8000">
                          <a:schemeClr val="accent2"/>
                        </a:gs>
                        <a:gs pos="100000">
                          <a:schemeClr val="tx1"/>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السيادة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الخدمة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الإرسال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96060308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676400" y="542925"/>
            <a:ext cx="7010400" cy="950913"/>
          </a:xfrm>
          <a:effectLst>
            <a:outerShdw blurRad="63500" dist="35921" dir="2700000" algn="ctr" rotWithShape="0">
              <a:srgbClr val="000000">
                <a:alpha val="74998"/>
              </a:srgbClr>
            </a:outerShdw>
          </a:effectLst>
        </p:spPr>
        <p:txBody>
          <a:bodyPr/>
          <a:lstStyle/>
          <a:p>
            <a:pPr algn="ctr" eaLnBrk="1" hangingPunct="1">
              <a:defRPr/>
            </a:pPr>
            <a:r>
              <a:rPr lang="ar-JO" sz="3000" b="1" dirty="0">
                <a:latin typeface="Arial" panose="020B0604020202020204" pitchFamily="34" charset="0"/>
                <a:ea typeface="Times New Roman" pitchFamily="-112" charset="0"/>
                <a:cs typeface="Arial" panose="020B0604020202020204" pitchFamily="34" charset="0"/>
              </a:rPr>
              <a:t>التباين بين </a:t>
            </a:r>
            <a:br>
              <a:rPr lang="ar-JO" sz="3000" b="1" dirty="0">
                <a:latin typeface="Arial" panose="020B0604020202020204" pitchFamily="34" charset="0"/>
                <a:ea typeface="Times New Roman" pitchFamily="-112" charset="0"/>
                <a:cs typeface="Arial" panose="020B0604020202020204" pitchFamily="34" charset="0"/>
              </a:rPr>
            </a:br>
            <a:r>
              <a:rPr lang="ar-JO" sz="3000" b="1" dirty="0">
                <a:latin typeface="Arial" panose="020B0604020202020204" pitchFamily="34" charset="0"/>
                <a:ea typeface="Times New Roman" pitchFamily="-112" charset="0"/>
                <a:cs typeface="Arial" panose="020B0604020202020204" pitchFamily="34" charset="0"/>
              </a:rPr>
              <a:t>التبرير والتقديس</a:t>
            </a:r>
            <a:endParaRPr lang="en-US" sz="3000" b="1" dirty="0">
              <a:latin typeface="Arial" panose="020B0604020202020204" pitchFamily="34" charset="0"/>
              <a:ea typeface="Times New Roman" pitchFamily="-112" charset="0"/>
              <a:cs typeface="Arial" panose="020B0604020202020204" pitchFamily="34" charset="0"/>
            </a:endParaRPr>
          </a:p>
        </p:txBody>
      </p:sp>
      <p:sp>
        <p:nvSpPr>
          <p:cNvPr id="35846" name="AutoShape 6" descr="Cliff in Clouds"/>
          <p:cNvSpPr>
            <a:spLocks noChangeArrowheads="1"/>
          </p:cNvSpPr>
          <p:nvPr/>
        </p:nvSpPr>
        <p:spPr bwMode="auto">
          <a:xfrm>
            <a:off x="4337050" y="1905000"/>
            <a:ext cx="4654550" cy="3813175"/>
          </a:xfrm>
          <a:prstGeom prst="foldedCorner">
            <a:avLst>
              <a:gd name="adj" fmla="val 12500"/>
            </a:avLst>
          </a:prstGeom>
          <a:blipFill dpi="0" rotWithShape="0">
            <a:blip r:embed="rId2" cstate="screen">
              <a:lum bright="48000"/>
              <a:extLst>
                <a:ext uri="{28A0092B-C50C-407E-A947-70E740481C1C}">
                  <a14:useLocalDpi xmlns:a14="http://schemas.microsoft.com/office/drawing/2010/main"/>
                </a:ext>
              </a:extLst>
            </a:blip>
            <a:srcRect/>
            <a:stretch>
              <a:fillRect/>
            </a:stretch>
          </a:blipFill>
          <a:ln w="9525">
            <a:solidFill>
              <a:schemeClr val="tx1"/>
            </a:solidFill>
            <a:round/>
            <a:headEnd/>
            <a:tailEnd/>
          </a:ln>
          <a:effectLst>
            <a:outerShdw blurRad="63500" dist="38099" dir="2700000" algn="ctr" rotWithShape="0">
              <a:srgbClr val="000000">
                <a:alpha val="74998"/>
              </a:srgbClr>
            </a:outerShdw>
          </a:effectLst>
        </p:spPr>
        <p:txBody>
          <a:bodyPr wrap="none" anchor="ctr">
            <a:prstTxWarp prst="textNoShape">
              <a:avLst/>
            </a:prstTxWarp>
          </a:bodyPr>
          <a:lstStyle/>
          <a:p>
            <a:pPr marL="457200" marR="0" lvl="0" indent="-457200" algn="ctr" defTabSz="914400" rtl="0" eaLnBrk="1" fontAlgn="base" latinLnBrk="0" hangingPunct="1">
              <a:lnSpc>
                <a:spcPct val="100000"/>
              </a:lnSpc>
              <a:spcBef>
                <a:spcPct val="50000"/>
              </a:spcBef>
              <a:spcAft>
                <a:spcPct val="0"/>
              </a:spcAft>
              <a:buClrTx/>
              <a:buSzPct val="80000"/>
              <a:buFontTx/>
              <a:buNone/>
              <a:tabLst/>
              <a:defRPr/>
            </a:pPr>
            <a:endParaRPr kumimoji="0" lang="en-US" sz="1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Arial" panose="020B0604020202020204" pitchFamily="34" charset="0"/>
            </a:endParaRPr>
          </a:p>
          <a:p>
            <a:pPr marL="457200" marR="0" lvl="0" indent="-457200" algn="ctr" defTabSz="914400" rtl="0" eaLnBrk="1" fontAlgn="base" latinLnBrk="0" hangingPunct="1">
              <a:lnSpc>
                <a:spcPct val="100000"/>
              </a:lnSpc>
              <a:spcBef>
                <a:spcPct val="50000"/>
              </a:spcBef>
              <a:spcAft>
                <a:spcPct val="0"/>
              </a:spcAft>
              <a:buClrTx/>
              <a:buSzPct val="80000"/>
              <a:buFontTx/>
              <a:buNone/>
              <a:tabLst/>
              <a:defRPr/>
            </a:pPr>
            <a:r>
              <a:rPr kumimoji="0" lang="ar-JO" sz="2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Arial" panose="020B0604020202020204" pitchFamily="34" charset="0"/>
              </a:rPr>
              <a:t>التقديس</a:t>
            </a:r>
            <a:endParaRPr kumimoji="0" lang="en-US" sz="2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Arial" panose="020B0604020202020204" pitchFamily="34" charset="0"/>
            </a:endParaRPr>
          </a:p>
          <a:p>
            <a:pPr marL="457200" marR="0" lvl="0" indent="-457200" algn="ctr" defTabSz="914400" rtl="0" eaLnBrk="1" fontAlgn="base" latinLnBrk="0" hangingPunct="1">
              <a:lnSpc>
                <a:spcPct val="100000"/>
              </a:lnSpc>
              <a:spcBef>
                <a:spcPct val="50000"/>
              </a:spcBef>
              <a:spcAft>
                <a:spcPct val="0"/>
              </a:spcAft>
              <a:buClrTx/>
              <a:buSzPct val="80000"/>
              <a:buFontTx/>
              <a:buNone/>
              <a:tabLst/>
              <a:defRPr/>
            </a:pPr>
            <a:r>
              <a:rPr kumimoji="0" lang="ar-JO" altLang="ja-JP"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Arial" panose="020B0604020202020204" pitchFamily="34" charset="0"/>
              </a:rPr>
              <a:t>1. منفصل</a:t>
            </a:r>
            <a:endParaRPr kumimoji="0" lang="en-US" altLang="ja-JP"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Arial" panose="020B0604020202020204" pitchFamily="34" charset="0"/>
            </a:endParaRPr>
          </a:p>
          <a:p>
            <a:pPr marL="457200" marR="0" lvl="0" indent="-457200" algn="ctr" defTabSz="914400" rtl="0" eaLnBrk="1" fontAlgn="base" latinLnBrk="0" hangingPunct="1">
              <a:lnSpc>
                <a:spcPct val="100000"/>
              </a:lnSpc>
              <a:spcBef>
                <a:spcPct val="50000"/>
              </a:spcBef>
              <a:spcAft>
                <a:spcPct val="0"/>
              </a:spcAft>
              <a:buClrTx/>
              <a:buSzPct val="80000"/>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Arial" panose="020B0604020202020204" pitchFamily="34" charset="0"/>
              </a:rPr>
              <a:t>2. حالة داخلية</a:t>
            </a:r>
            <a:endParaRPr kumimoji="0" 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Arial" panose="020B0604020202020204" pitchFamily="34" charset="0"/>
            </a:endParaRPr>
          </a:p>
          <a:p>
            <a:pPr marL="457200" marR="0" lvl="0" indent="-457200" algn="ctr" defTabSz="914400" rtl="0" eaLnBrk="1" fontAlgn="base" latinLnBrk="0" hangingPunct="1">
              <a:lnSpc>
                <a:spcPct val="100000"/>
              </a:lnSpc>
              <a:spcBef>
                <a:spcPct val="50000"/>
              </a:spcBef>
              <a:spcAft>
                <a:spcPct val="0"/>
              </a:spcAft>
              <a:buClrTx/>
              <a:buSzPct val="80000"/>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Arial" panose="020B0604020202020204" pitchFamily="34" charset="0"/>
              </a:rPr>
              <a:t>3. مستمرة طول الحياة</a:t>
            </a:r>
            <a:endParaRPr kumimoji="0" 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Arial" panose="020B0604020202020204" pitchFamily="34" charset="0"/>
            </a:endParaRPr>
          </a:p>
          <a:p>
            <a:pPr marL="457200" marR="0" lvl="0" indent="-457200" algn="ctr" defTabSz="914400" rtl="0" eaLnBrk="1" fontAlgn="base" latinLnBrk="0" hangingPunct="1">
              <a:lnSpc>
                <a:spcPct val="100000"/>
              </a:lnSpc>
              <a:spcBef>
                <a:spcPct val="50000"/>
              </a:spcBef>
              <a:spcAft>
                <a:spcPct val="0"/>
              </a:spcAft>
              <a:buClrTx/>
              <a:buSzPct val="80000"/>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Arial" panose="020B0604020202020204" pitchFamily="34" charset="0"/>
              </a:rPr>
              <a:t>4. نتعاون مع الله</a:t>
            </a:r>
            <a:endParaRPr kumimoji="0" 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Arial" panose="020B0604020202020204" pitchFamily="34" charset="0"/>
            </a:endParaRPr>
          </a:p>
          <a:p>
            <a:pPr marL="457200" marR="0" lvl="0" indent="-457200" algn="ctr" defTabSz="914400" rtl="0" eaLnBrk="1" fontAlgn="base" latinLnBrk="0" hangingPunct="1">
              <a:lnSpc>
                <a:spcPct val="100000"/>
              </a:lnSpc>
              <a:spcBef>
                <a:spcPct val="50000"/>
              </a:spcBef>
              <a:spcAft>
                <a:spcPct val="0"/>
              </a:spcAft>
              <a:buClrTx/>
              <a:buSzPct val="80000"/>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Arial" panose="020B0604020202020204" pitchFamily="34" charset="0"/>
              </a:rPr>
              <a:t>5. غير كاملة في هذه الحياة</a:t>
            </a:r>
            <a:endParaRPr kumimoji="0" 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Arial" panose="020B0604020202020204" pitchFamily="34" charset="0"/>
            </a:endParaRPr>
          </a:p>
          <a:p>
            <a:pPr marL="457200" marR="0" lvl="0" indent="-457200" algn="ctr" defTabSz="914400" rtl="0" eaLnBrk="1" fontAlgn="base" latinLnBrk="0" hangingPunct="1">
              <a:lnSpc>
                <a:spcPct val="100000"/>
              </a:lnSpc>
              <a:spcBef>
                <a:spcPct val="50000"/>
              </a:spcBef>
              <a:spcAft>
                <a:spcPct val="0"/>
              </a:spcAft>
              <a:buClrTx/>
              <a:buSzPct val="80000"/>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Arial" panose="020B0604020202020204" pitchFamily="34" charset="0"/>
              </a:rPr>
              <a:t>6. مستويات مختلفة</a:t>
            </a:r>
            <a:endParaRPr kumimoji="0" 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Arial" panose="020B0604020202020204" pitchFamily="34" charset="0"/>
            </a:endParaRPr>
          </a:p>
        </p:txBody>
      </p:sp>
      <p:sp>
        <p:nvSpPr>
          <p:cNvPr id="782340" name="Text Box 7"/>
          <p:cNvSpPr txBox="1">
            <a:spLocks noChangeArrowheads="1"/>
          </p:cNvSpPr>
          <p:nvPr/>
        </p:nvSpPr>
        <p:spPr bwMode="auto">
          <a:xfrm>
            <a:off x="8256588" y="76200"/>
            <a:ext cx="870751" cy="461665"/>
          </a:xfrm>
          <a:prstGeom prst="rect">
            <a:avLst/>
          </a:prstGeom>
          <a:solidFill>
            <a:schemeClr val="bg1"/>
          </a:solid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155ك</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35844" name="AutoShape 4"/>
          <p:cNvSpPr>
            <a:spLocks noGrp="1" noChangeArrowheads="1"/>
          </p:cNvSpPr>
          <p:nvPr>
            <p:ph type="body" sz="half" idx="1"/>
          </p:nvPr>
        </p:nvSpPr>
        <p:spPr>
          <a:xfrm>
            <a:off x="0" y="1676400"/>
            <a:ext cx="4800600" cy="5029200"/>
          </a:xfrm>
          <a:prstGeom prst="ellipseRibbon2">
            <a:avLst>
              <a:gd name="adj1" fmla="val 19356"/>
              <a:gd name="adj2" fmla="val 50000"/>
              <a:gd name="adj3" fmla="val 12500"/>
            </a:avLst>
          </a:prstGeom>
          <a:solidFill>
            <a:schemeClr val="bg2"/>
          </a:solidFill>
          <a:ln cap="flat">
            <a:solidFill>
              <a:schemeClr val="tx1"/>
            </a:solidFill>
            <a:round/>
            <a:headEnd type="none" w="med" len="med"/>
            <a:tailEnd type="none" w="med" len="med"/>
          </a:ln>
          <a:effectLst>
            <a:outerShdw blurRad="63500" dist="35921" dir="2700000" algn="ctr" rotWithShape="0">
              <a:srgbClr val="FFFFFF"/>
            </a:outerShdw>
          </a:effectLst>
        </p:spPr>
        <p:txBody>
          <a:bodyPr wrap="none" anchor="ctr"/>
          <a:lstStyle/>
          <a:p>
            <a:pPr marL="457200" indent="-457200" algn="ctr" eaLnBrk="1" hangingPunct="1">
              <a:spcBef>
                <a:spcPct val="50000"/>
              </a:spcBef>
              <a:buClrTx/>
              <a:buSzPct val="80000"/>
              <a:buFont typeface="Wingdings" charset="2"/>
              <a:buNone/>
              <a:defRPr/>
            </a:pPr>
            <a:r>
              <a:rPr lang="ar-JO" sz="2400" b="1" dirty="0">
                <a:solidFill>
                  <a:srgbClr val="000000"/>
                </a:solidFill>
                <a:effectLst>
                  <a:outerShdw blurRad="38100" dist="38100" dir="2700000" algn="tl">
                    <a:srgbClr val="FFFFFF"/>
                  </a:outerShdw>
                </a:effectLst>
                <a:latin typeface="Arial" panose="020B0604020202020204" pitchFamily="34" charset="0"/>
                <a:ea typeface="Times New Roman" charset="0"/>
                <a:cs typeface="Arial" panose="020B0604020202020204" pitchFamily="34" charset="0"/>
              </a:rPr>
              <a:t>التبرير</a:t>
            </a:r>
          </a:p>
          <a:p>
            <a:pPr marL="457200" indent="-457200" algn="ctr" eaLnBrk="1" hangingPunct="1">
              <a:spcBef>
                <a:spcPct val="50000"/>
              </a:spcBef>
              <a:buClrTx/>
              <a:buSzPct val="80000"/>
              <a:buFont typeface="Wingdings" charset="2"/>
              <a:buNone/>
              <a:defRPr/>
            </a:pPr>
            <a:r>
              <a:rPr lang="ar-JO" altLang="ja-JP" sz="2400" b="1" dirty="0">
                <a:solidFill>
                  <a:srgbClr val="000000"/>
                </a:solidFill>
                <a:effectLst>
                  <a:outerShdw blurRad="38100" dist="38100" dir="2700000" algn="tl">
                    <a:srgbClr val="FFFFFF"/>
                  </a:outerShdw>
                </a:effectLst>
                <a:latin typeface="Arial" panose="020B0604020202020204" pitchFamily="34" charset="0"/>
                <a:ea typeface="Times New Roman" charset="0"/>
                <a:cs typeface="Arial" panose="020B0604020202020204" pitchFamily="34" charset="0"/>
              </a:rPr>
              <a:t>1. غير مذنب</a:t>
            </a:r>
            <a:endParaRPr lang="en-US" altLang="ja-JP" sz="2400" b="1" dirty="0">
              <a:solidFill>
                <a:srgbClr val="000000"/>
              </a:solidFill>
              <a:effectLst>
                <a:outerShdw blurRad="38100" dist="38100" dir="2700000" algn="tl">
                  <a:srgbClr val="FFFFFF"/>
                </a:outerShdw>
              </a:effectLst>
              <a:latin typeface="Arial" panose="020B0604020202020204" pitchFamily="34" charset="0"/>
              <a:ea typeface="Times New Roman" charset="0"/>
              <a:cs typeface="Arial" panose="020B0604020202020204" pitchFamily="34" charset="0"/>
            </a:endParaRPr>
          </a:p>
          <a:p>
            <a:pPr marL="457200" indent="-457200" algn="ctr" eaLnBrk="1" hangingPunct="1">
              <a:spcBef>
                <a:spcPct val="50000"/>
              </a:spcBef>
              <a:buClrTx/>
              <a:buSzPct val="80000"/>
              <a:buNone/>
              <a:defRPr/>
            </a:pPr>
            <a:r>
              <a:rPr lang="ar-JO" sz="2400" b="1" dirty="0">
                <a:solidFill>
                  <a:srgbClr val="000000"/>
                </a:solidFill>
                <a:effectLst>
                  <a:outerShdw blurRad="38100" dist="38100" dir="2700000" algn="tl">
                    <a:srgbClr val="FFFFFF"/>
                  </a:outerShdw>
                </a:effectLst>
                <a:latin typeface="Arial" panose="020B0604020202020204" pitchFamily="34" charset="0"/>
                <a:ea typeface="Times New Roman" charset="0"/>
                <a:cs typeface="Arial" panose="020B0604020202020204" pitchFamily="34" charset="0"/>
              </a:rPr>
              <a:t>2. موقف قانوني</a:t>
            </a:r>
          </a:p>
          <a:p>
            <a:pPr marL="457200" indent="-457200" algn="ctr" eaLnBrk="1" hangingPunct="1">
              <a:spcBef>
                <a:spcPct val="50000"/>
              </a:spcBef>
              <a:buClrTx/>
              <a:buSzPct val="80000"/>
              <a:buNone/>
              <a:defRPr/>
            </a:pPr>
            <a:r>
              <a:rPr lang="ar-JO" sz="2400" b="1" dirty="0">
                <a:solidFill>
                  <a:srgbClr val="000000"/>
                </a:solidFill>
                <a:effectLst>
                  <a:outerShdw blurRad="38100" dist="38100" dir="2700000" algn="tl">
                    <a:srgbClr val="FFFFFF"/>
                  </a:outerShdw>
                </a:effectLst>
                <a:latin typeface="Arial" panose="020B0604020202020204" pitchFamily="34" charset="0"/>
                <a:ea typeface="Times New Roman" charset="0"/>
                <a:cs typeface="Arial" panose="020B0604020202020204" pitchFamily="34" charset="0"/>
              </a:rPr>
              <a:t>3. مرة واحدة إلى الأبد</a:t>
            </a:r>
            <a:endParaRPr lang="en-US" sz="2400" b="1" dirty="0">
              <a:solidFill>
                <a:srgbClr val="000000"/>
              </a:solidFill>
              <a:effectLst>
                <a:outerShdw blurRad="38100" dist="38100" dir="2700000" algn="tl">
                  <a:srgbClr val="FFFFFF"/>
                </a:outerShdw>
              </a:effectLst>
              <a:latin typeface="Arial" panose="020B0604020202020204" pitchFamily="34" charset="0"/>
              <a:ea typeface="Times New Roman" charset="0"/>
              <a:cs typeface="Arial" panose="020B0604020202020204" pitchFamily="34" charset="0"/>
            </a:endParaRPr>
          </a:p>
          <a:p>
            <a:pPr marL="457200" indent="-457200" algn="ctr" eaLnBrk="1" hangingPunct="1">
              <a:spcBef>
                <a:spcPct val="50000"/>
              </a:spcBef>
              <a:buClrTx/>
              <a:buSzPct val="80000"/>
              <a:buNone/>
              <a:defRPr/>
            </a:pPr>
            <a:r>
              <a:rPr lang="ar-JO" sz="2400" b="1" dirty="0">
                <a:solidFill>
                  <a:srgbClr val="000000"/>
                </a:solidFill>
                <a:effectLst>
                  <a:outerShdw blurRad="38100" dist="38100" dir="2700000" algn="tl">
                    <a:srgbClr val="FFFFFF"/>
                  </a:outerShdw>
                </a:effectLst>
                <a:latin typeface="Arial" panose="020B0604020202020204" pitchFamily="34" charset="0"/>
                <a:ea typeface="Times New Roman" charset="0"/>
                <a:cs typeface="Arial" panose="020B0604020202020204" pitchFamily="34" charset="0"/>
              </a:rPr>
              <a:t>4. عمل الله بالكامل</a:t>
            </a:r>
            <a:endParaRPr lang="en-US" sz="2400" b="1" dirty="0">
              <a:solidFill>
                <a:srgbClr val="000000"/>
              </a:solidFill>
              <a:effectLst>
                <a:outerShdw blurRad="38100" dist="38100" dir="2700000" algn="tl">
                  <a:srgbClr val="FFFFFF"/>
                </a:outerShdw>
              </a:effectLst>
              <a:latin typeface="Arial" panose="020B0604020202020204" pitchFamily="34" charset="0"/>
              <a:ea typeface="Times New Roman" charset="0"/>
              <a:cs typeface="Arial" panose="020B0604020202020204" pitchFamily="34" charset="0"/>
            </a:endParaRPr>
          </a:p>
          <a:p>
            <a:pPr marL="457200" indent="-457200" algn="ctr" eaLnBrk="1" hangingPunct="1">
              <a:spcBef>
                <a:spcPct val="50000"/>
              </a:spcBef>
              <a:buClrTx/>
              <a:buSzPct val="80000"/>
              <a:buNone/>
              <a:defRPr/>
            </a:pPr>
            <a:r>
              <a:rPr lang="ar-JO" sz="2400" b="1" dirty="0">
                <a:solidFill>
                  <a:srgbClr val="000000"/>
                </a:solidFill>
                <a:effectLst>
                  <a:outerShdw blurRad="38100" dist="38100" dir="2700000" algn="tl">
                    <a:srgbClr val="FFFFFF"/>
                  </a:outerShdw>
                </a:effectLst>
                <a:latin typeface="Arial" panose="020B0604020202020204" pitchFamily="34" charset="0"/>
                <a:ea typeface="Times New Roman" charset="0"/>
                <a:cs typeface="Arial" panose="020B0604020202020204" pitchFamily="34" charset="0"/>
              </a:rPr>
              <a:t>5. كاملة في هذه الحياة</a:t>
            </a:r>
            <a:endParaRPr lang="en-US" sz="2400" b="1" dirty="0">
              <a:solidFill>
                <a:srgbClr val="000000"/>
              </a:solidFill>
              <a:effectLst>
                <a:outerShdw blurRad="38100" dist="38100" dir="2700000" algn="tl">
                  <a:srgbClr val="FFFFFF"/>
                </a:outerShdw>
              </a:effectLst>
              <a:latin typeface="Arial" panose="020B0604020202020204" pitchFamily="34" charset="0"/>
              <a:ea typeface="Times New Roman" charset="0"/>
              <a:cs typeface="Arial" panose="020B0604020202020204" pitchFamily="34" charset="0"/>
            </a:endParaRPr>
          </a:p>
          <a:p>
            <a:pPr marL="457200" indent="-457200" algn="ctr" eaLnBrk="1" hangingPunct="1">
              <a:spcBef>
                <a:spcPct val="50000"/>
              </a:spcBef>
              <a:buClrTx/>
              <a:buSzPct val="80000"/>
              <a:buNone/>
              <a:defRPr/>
            </a:pPr>
            <a:r>
              <a:rPr lang="ar-JO" sz="2400" b="1" dirty="0">
                <a:solidFill>
                  <a:srgbClr val="000000"/>
                </a:solidFill>
                <a:effectLst>
                  <a:outerShdw blurRad="38100" dist="38100" dir="2700000" algn="tl">
                    <a:srgbClr val="FFFFFF"/>
                  </a:outerShdw>
                </a:effectLst>
                <a:latin typeface="Arial" panose="020B0604020202020204" pitchFamily="34" charset="0"/>
                <a:ea typeface="Times New Roman" charset="0"/>
                <a:cs typeface="Arial" panose="020B0604020202020204" pitchFamily="34" charset="0"/>
              </a:rPr>
              <a:t>6. متشابهة لكل المؤمنين</a:t>
            </a:r>
            <a:endParaRPr lang="en-US" sz="2400" b="1" dirty="0">
              <a:solidFill>
                <a:srgbClr val="000000"/>
              </a:solidFill>
              <a:effectLst>
                <a:outerShdw blurRad="38100" dist="38100" dir="2700000" algn="tl">
                  <a:srgbClr val="FFFFFF"/>
                </a:outerShdw>
              </a:effectLst>
              <a:latin typeface="Arial" panose="020B0604020202020204" pitchFamily="34" charset="0"/>
              <a:ea typeface="Times New Roman" charset="0"/>
              <a:cs typeface="Arial" panose="020B0604020202020204" pitchFamily="34" charset="0"/>
            </a:endParaRPr>
          </a:p>
        </p:txBody>
      </p:sp>
    </p:spTree>
    <p:extLst>
      <p:ext uri="{BB962C8B-B14F-4D97-AF65-F5344CB8AC3E}">
        <p14:creationId xmlns:p14="http://schemas.microsoft.com/office/powerpoint/2010/main" val="42480808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844"/>
                                        </p:tgtEl>
                                        <p:attrNameLst>
                                          <p:attrName>style.visibility</p:attrName>
                                        </p:attrNameLst>
                                      </p:cBhvr>
                                      <p:to>
                                        <p:strVal val="visible"/>
                                      </p:to>
                                    </p:set>
                                    <p:animEffect transition="in" filter="dissolve">
                                      <p:cBhvr>
                                        <p:cTn id="7" dur="500"/>
                                        <p:tgtEl>
                                          <p:spTgt spid="358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846"/>
                                        </p:tgtEl>
                                        <p:attrNameLst>
                                          <p:attrName>style.visibility</p:attrName>
                                        </p:attrNameLst>
                                      </p:cBhvr>
                                      <p:to>
                                        <p:strVal val="visible"/>
                                      </p:to>
                                    </p:set>
                                    <p:animEffect transition="in" filter="dissolve">
                                      <p:cBhvr>
                                        <p:cTn id="12" dur="5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6" grpId="0" animBg="1" autoUpdateAnimBg="0"/>
      <p:bldP spid="35844"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a:xfrm>
            <a:off x="0" y="0"/>
            <a:ext cx="9144000" cy="1524000"/>
          </a:xfrm>
          <a:effectLst>
            <a:outerShdw blurRad="63500" dist="35921" dir="2700000" algn="ctr" rotWithShape="0">
              <a:srgbClr val="000000">
                <a:alpha val="74998"/>
              </a:srgbClr>
            </a:outerShdw>
          </a:effectLst>
        </p:spPr>
        <p:txBody>
          <a:bodyPr/>
          <a:lstStyle/>
          <a:p>
            <a:pPr eaLnBrk="1" hangingPunct="1">
              <a:defRPr/>
            </a:pPr>
            <a:r>
              <a:rPr lang="ar-JO" dirty="0">
                <a:latin typeface="Arial" panose="020B0604020202020204" pitchFamily="34" charset="0"/>
                <a:ea typeface="ＭＳ Ｐゴシック" charset="-128"/>
                <a:cs typeface="Arial" panose="020B0604020202020204" pitchFamily="34" charset="0"/>
              </a:rPr>
              <a:t>البر ممنوح في التقديس</a:t>
            </a:r>
            <a:br>
              <a:rPr lang="ar-JO" dirty="0">
                <a:latin typeface="Arial" panose="020B0604020202020204" pitchFamily="34" charset="0"/>
                <a:ea typeface="ＭＳ Ｐゴシック" charset="-128"/>
                <a:cs typeface="Arial" panose="020B0604020202020204" pitchFamily="34" charset="0"/>
              </a:rPr>
            </a:br>
            <a:r>
              <a:rPr lang="en-US" dirty="0">
                <a:latin typeface="Arial" panose="020B0604020202020204" pitchFamily="34" charset="0"/>
                <a:ea typeface="ＭＳ Ｐゴシック" charset="-128"/>
                <a:cs typeface="Arial" panose="020B0604020202020204" pitchFamily="34" charset="0"/>
              </a:rPr>
              <a:t>(</a:t>
            </a:r>
            <a:r>
              <a:rPr lang="ar-JO" dirty="0">
                <a:latin typeface="Arial" panose="020B0604020202020204" pitchFamily="34" charset="0"/>
                <a:ea typeface="ＭＳ Ｐゴシック" charset="-128"/>
                <a:cs typeface="Arial" panose="020B0604020202020204" pitchFamily="34" charset="0"/>
              </a:rPr>
              <a:t>رو 6-8</a:t>
            </a:r>
            <a:r>
              <a:rPr lang="en-US" dirty="0">
                <a:latin typeface="Arial" panose="020B0604020202020204" pitchFamily="34" charset="0"/>
                <a:ea typeface="ＭＳ Ｐゴシック" charset="-128"/>
                <a:cs typeface="Arial" panose="020B0604020202020204" pitchFamily="34" charset="0"/>
              </a:rPr>
              <a:t>)</a:t>
            </a:r>
          </a:p>
        </p:txBody>
      </p:sp>
      <p:sp>
        <p:nvSpPr>
          <p:cNvPr id="467971" name="Text Box 3"/>
          <p:cNvSpPr txBox="1">
            <a:spLocks noChangeArrowheads="1"/>
          </p:cNvSpPr>
          <p:nvPr/>
        </p:nvSpPr>
        <p:spPr bwMode="auto">
          <a:xfrm>
            <a:off x="0" y="1524000"/>
            <a:ext cx="9144000" cy="51911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0"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كيف ينطبق دم المسيح علينا ؟</a:t>
            </a:r>
            <a:endParaRPr kumimoji="0" lang="en-US" sz="2800" b="0"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2" name="Group 4"/>
          <p:cNvGrpSpPr>
            <a:grpSpLocks/>
          </p:cNvGrpSpPr>
          <p:nvPr/>
        </p:nvGrpSpPr>
        <p:grpSpPr bwMode="auto">
          <a:xfrm>
            <a:off x="0" y="2286000"/>
            <a:ext cx="3048000" cy="3276600"/>
            <a:chOff x="0" y="1440"/>
            <a:chExt cx="1920" cy="2064"/>
          </a:xfrm>
        </p:grpSpPr>
        <p:sp>
          <p:nvSpPr>
            <p:cNvPr id="783366" name="Oval 5"/>
            <p:cNvSpPr>
              <a:spLocks noChangeArrowheads="1"/>
            </p:cNvSpPr>
            <p:nvPr/>
          </p:nvSpPr>
          <p:spPr bwMode="auto">
            <a:xfrm>
              <a:off x="0" y="1440"/>
              <a:ext cx="1920" cy="2064"/>
            </a:xfrm>
            <a:prstGeom prst="ellipse">
              <a:avLst/>
            </a:prstGeom>
            <a:gradFill rotWithShape="0">
              <a:gsLst>
                <a:gs pos="0">
                  <a:srgbClr val="8C1C73"/>
                </a:gs>
                <a:gs pos="100000">
                  <a:srgbClr val="410D35"/>
                </a:gs>
              </a:gsLst>
              <a:path path="shape">
                <a:fillToRect l="50000" t="50000" r="50000" b="50000"/>
              </a:path>
            </a:gradFill>
            <a:ln w="9525">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467974" name="Text Box 6"/>
            <p:cNvSpPr txBox="1">
              <a:spLocks noChangeArrowheads="1"/>
            </p:cNvSpPr>
            <p:nvPr/>
          </p:nvSpPr>
          <p:spPr bwMode="auto">
            <a:xfrm>
              <a:off x="0"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0"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الإصحاح 6</a:t>
              </a:r>
              <a:br>
                <a:rPr kumimoji="0" lang="en-US" sz="2800" b="0"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800" b="0"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أساس جديد</a:t>
              </a:r>
              <a:br>
                <a:rPr kumimoji="0" lang="en-US" sz="2800" b="0"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2800" b="0"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br>
                <a:rPr kumimoji="0" lang="en-US" sz="2800" b="0"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800" b="0"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الهوية</a:t>
              </a:r>
              <a:endParaRPr kumimoji="0" lang="en-US" sz="2800" b="0"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467978" name="Text Box 10"/>
          <p:cNvSpPr txBox="1">
            <a:spLocks noChangeArrowheads="1"/>
          </p:cNvSpPr>
          <p:nvPr/>
        </p:nvSpPr>
        <p:spPr bwMode="auto">
          <a:xfrm>
            <a:off x="8172400" y="76200"/>
            <a:ext cx="90441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154ب</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3192754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2"/>
          <p:cNvSpPr>
            <a:spLocks noGrp="1" noChangeArrowheads="1"/>
          </p:cNvSpPr>
          <p:nvPr>
            <p:ph type="title"/>
          </p:nvPr>
        </p:nvSpPr>
        <p:spPr>
          <a:xfrm>
            <a:off x="0" y="0"/>
            <a:ext cx="9144000" cy="1524000"/>
          </a:xfrm>
          <a:effectLst>
            <a:outerShdw blurRad="63500" dist="35921" dir="2700000" algn="ctr" rotWithShape="0">
              <a:srgbClr val="000000">
                <a:alpha val="74998"/>
              </a:srgbClr>
            </a:outerShdw>
          </a:effectLst>
        </p:spPr>
        <p:txBody>
          <a:bodyPr/>
          <a:lstStyle/>
          <a:p>
            <a:pPr eaLnBrk="1" hangingPunct="1">
              <a:defRPr/>
            </a:pPr>
            <a:r>
              <a:rPr lang="ar-JO" dirty="0">
                <a:latin typeface="Arial" panose="020B0604020202020204" pitchFamily="34" charset="0"/>
                <a:ea typeface="ＭＳ Ｐゴシック" charset="-128"/>
                <a:cs typeface="Arial" panose="020B0604020202020204" pitchFamily="34" charset="0"/>
              </a:rPr>
              <a:t>البر ممنوح في التقديس</a:t>
            </a:r>
            <a:br>
              <a:rPr lang="ar-JO" dirty="0">
                <a:latin typeface="Arial" panose="020B0604020202020204" pitchFamily="34" charset="0"/>
                <a:ea typeface="ＭＳ Ｐゴシック" charset="-128"/>
                <a:cs typeface="Arial" panose="020B0604020202020204" pitchFamily="34" charset="0"/>
              </a:rPr>
            </a:br>
            <a:r>
              <a:rPr lang="ar-JO" dirty="0">
                <a:latin typeface="Arial" panose="020B0604020202020204" pitchFamily="34" charset="0"/>
                <a:ea typeface="ＭＳ Ｐゴシック" charset="-128"/>
                <a:cs typeface="Arial" panose="020B0604020202020204" pitchFamily="34" charset="0"/>
              </a:rPr>
              <a:t>(رو 6-8)</a:t>
            </a:r>
            <a:endParaRPr lang="en-US" dirty="0">
              <a:latin typeface="Arial" panose="020B0604020202020204" pitchFamily="34" charset="0"/>
              <a:ea typeface="ＭＳ Ｐゴシック" charset="-128"/>
              <a:cs typeface="Arial" panose="020B0604020202020204" pitchFamily="34" charset="0"/>
            </a:endParaRPr>
          </a:p>
        </p:txBody>
      </p:sp>
      <p:sp>
        <p:nvSpPr>
          <p:cNvPr id="465923" name="Text Box 3"/>
          <p:cNvSpPr txBox="1">
            <a:spLocks noChangeArrowheads="1"/>
          </p:cNvSpPr>
          <p:nvPr/>
        </p:nvSpPr>
        <p:spPr bwMode="auto">
          <a:xfrm>
            <a:off x="0" y="1524000"/>
            <a:ext cx="9144000" cy="58477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0"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كيف ينطبق دم المسيح علينا ؟</a:t>
            </a:r>
          </a:p>
        </p:txBody>
      </p:sp>
      <p:grpSp>
        <p:nvGrpSpPr>
          <p:cNvPr id="2" name="Group 4"/>
          <p:cNvGrpSpPr>
            <a:grpSpLocks/>
          </p:cNvGrpSpPr>
          <p:nvPr/>
        </p:nvGrpSpPr>
        <p:grpSpPr bwMode="auto">
          <a:xfrm>
            <a:off x="0" y="2286000"/>
            <a:ext cx="3048000" cy="3276600"/>
            <a:chOff x="0" y="1440"/>
            <a:chExt cx="1920" cy="2064"/>
          </a:xfrm>
        </p:grpSpPr>
        <p:sp>
          <p:nvSpPr>
            <p:cNvPr id="797706" name="Oval 5"/>
            <p:cNvSpPr>
              <a:spLocks noChangeArrowheads="1"/>
            </p:cNvSpPr>
            <p:nvPr/>
          </p:nvSpPr>
          <p:spPr bwMode="auto">
            <a:xfrm>
              <a:off x="0" y="1440"/>
              <a:ext cx="1920" cy="2064"/>
            </a:xfrm>
            <a:prstGeom prst="ellipse">
              <a:avLst/>
            </a:prstGeom>
            <a:gradFill rotWithShape="0">
              <a:gsLst>
                <a:gs pos="0">
                  <a:srgbClr val="8C1C73"/>
                </a:gs>
                <a:gs pos="100000">
                  <a:srgbClr val="410D35"/>
                </a:gs>
              </a:gsLst>
              <a:path path="shape">
                <a:fillToRect l="50000" t="50000" r="50000" b="50000"/>
              </a:path>
            </a:gradFill>
            <a:ln w="9525">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465926" name="Text Box 6"/>
            <p:cNvSpPr txBox="1">
              <a:spLocks noChangeArrowheads="1"/>
            </p:cNvSpPr>
            <p:nvPr/>
          </p:nvSpPr>
          <p:spPr bwMode="auto">
            <a:xfrm>
              <a:off x="0"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0"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الإصحاح 6</a:t>
              </a:r>
              <a:br>
                <a:rPr kumimoji="0" lang="ar-JO" sz="2800" b="0"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800" b="0"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أساس جديد</a:t>
              </a:r>
              <a:br>
                <a:rPr kumimoji="0" lang="ar-JO" sz="2800" b="0"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800" b="0"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br>
                <a:rPr kumimoji="0" lang="ar-JO" sz="2800" b="0"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800" b="0"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الهوية</a:t>
              </a:r>
            </a:p>
          </p:txBody>
        </p:sp>
      </p:grpSp>
      <p:grpSp>
        <p:nvGrpSpPr>
          <p:cNvPr id="3" name="Group 7"/>
          <p:cNvGrpSpPr>
            <a:grpSpLocks/>
          </p:cNvGrpSpPr>
          <p:nvPr/>
        </p:nvGrpSpPr>
        <p:grpSpPr bwMode="auto">
          <a:xfrm>
            <a:off x="3048000" y="2286000"/>
            <a:ext cx="3048000" cy="3276600"/>
            <a:chOff x="1920" y="1440"/>
            <a:chExt cx="1920" cy="2064"/>
          </a:xfrm>
        </p:grpSpPr>
        <p:sp>
          <p:nvSpPr>
            <p:cNvPr id="797704" name="Oval 8"/>
            <p:cNvSpPr>
              <a:spLocks noChangeArrowheads="1"/>
            </p:cNvSpPr>
            <p:nvPr/>
          </p:nvSpPr>
          <p:spPr bwMode="auto">
            <a:xfrm>
              <a:off x="1920" y="1440"/>
              <a:ext cx="1920" cy="2064"/>
            </a:xfrm>
            <a:prstGeom prst="ellipse">
              <a:avLst/>
            </a:prstGeom>
            <a:gradFill rotWithShape="0">
              <a:gsLst>
                <a:gs pos="0">
                  <a:srgbClr val="007A01"/>
                </a:gs>
                <a:gs pos="100000">
                  <a:srgbClr val="003800"/>
                </a:gs>
              </a:gsLst>
              <a:path path="shape">
                <a:fillToRect l="50000" t="50000" r="50000" b="50000"/>
              </a:path>
            </a:gradFill>
            <a:ln w="9525">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465929" name="Text Box 9"/>
            <p:cNvSpPr txBox="1">
              <a:spLocks noChangeArrowheads="1"/>
            </p:cNvSpPr>
            <p:nvPr/>
          </p:nvSpPr>
          <p:spPr bwMode="auto">
            <a:xfrm>
              <a:off x="1944"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0"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الإصحاح 7</a:t>
              </a:r>
              <a:br>
                <a:rPr kumimoji="0" lang="en-US" sz="2800" b="0"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800" b="0"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علاقة جديدة</a:t>
              </a:r>
              <a:br>
                <a:rPr kumimoji="0" lang="en-US" sz="2800" b="0"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2800" b="0"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br>
                <a:rPr kumimoji="0" lang="en-US" sz="2800" b="0"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800" b="0"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الحرية</a:t>
              </a:r>
              <a:endParaRPr kumimoji="0" lang="en-US" sz="2800" b="0"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1" name="TextBox 10"/>
          <p:cNvSpPr txBox="1"/>
          <p:nvPr/>
        </p:nvSpPr>
        <p:spPr>
          <a:xfrm>
            <a:off x="6172200" y="2362200"/>
            <a:ext cx="2971800" cy="3046988"/>
          </a:xfrm>
          <a:prstGeom prst="rect">
            <a:avLst/>
          </a:prstGeom>
          <a:noFill/>
        </p:spPr>
        <p:txBody>
          <a:bodyPr>
            <a:prstTxWarp prst="textNoShape">
              <a:avLst/>
            </a:prstTxWarp>
            <a:spAutoFit/>
          </a:bodyPr>
          <a:lstStyle/>
          <a:p>
            <a:pPr lvl="0" algn="ctr" defTabSz="914400" fontAlgn="base">
              <a:spcBef>
                <a:spcPct val="0"/>
              </a:spcBef>
              <a:spcAft>
                <a:spcPct val="0"/>
              </a:spcAft>
              <a:defRPr/>
            </a:pPr>
            <a:r>
              <a:rPr lang="ar-JO" altLang="ja-JP" sz="2400" b="1" dirty="0">
                <a:solidFill>
                  <a:srgbClr val="FFFFFF"/>
                </a:solidFill>
                <a:effectLst>
                  <a:outerShdw blurRad="38100" dist="38100" dir="2700000" algn="tl">
                    <a:srgbClr val="000000"/>
                  </a:outerShdw>
                </a:effectLst>
                <a:latin typeface="Arial" panose="020B0604020202020204" pitchFamily="34" charset="0"/>
                <a:ea typeface="Arial" charset="0"/>
                <a:cs typeface="Arial" panose="020B0604020202020204" pitchFamily="34" charset="0"/>
              </a:rPr>
              <a:t>كما أن المرأة لا تعود متزوجة من رجلها عند وفاته، كذلك المسيحي لا يكون تحت الناموس</a:t>
            </a:r>
          </a:p>
          <a:p>
            <a:pPr lvl="0" algn="ctr" defTabSz="914400" fontAlgn="base">
              <a:spcBef>
                <a:spcPct val="0"/>
              </a:spcBef>
              <a:spcAft>
                <a:spcPct val="0"/>
              </a:spcAft>
              <a:defRPr/>
            </a:pPr>
            <a:endPar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a:p>
            <a:pPr lvl="0" algn="ctr" defTabSz="914400" fontAlgn="base">
              <a:spcBef>
                <a:spcPct val="0"/>
              </a:spcBef>
              <a:spcAft>
                <a:spcPct val="0"/>
              </a:spcAft>
              <a:defRPr/>
            </a:pPr>
            <a:r>
              <a:rPr lang="ar-JO" sz="2400" b="1" dirty="0">
                <a:solidFill>
                  <a:srgbClr val="FFFFFF"/>
                </a:solidFill>
                <a:effectLst>
                  <a:outerShdw blurRad="38100" dist="38100" dir="2700000" algn="tl">
                    <a:srgbClr val="000000"/>
                  </a:outerShdw>
                </a:effectLst>
                <a:latin typeface="Arial" panose="020B0604020202020204" pitchFamily="34" charset="0"/>
                <a:ea typeface="Arial" charset="0"/>
                <a:cs typeface="Arial" panose="020B0604020202020204" pitchFamily="34" charset="0"/>
              </a:rPr>
              <a:t>(يوحنا أ. ويتمر</a:t>
            </a:r>
          </a:p>
          <a:p>
            <a:pPr lvl="0" algn="ctr" defTabSz="914400" fontAlgn="base">
              <a:spcBef>
                <a:spcPct val="0"/>
              </a:spcBef>
              <a:spcAft>
                <a:spcPct val="0"/>
              </a:spcAft>
              <a:defRPr/>
            </a:pPr>
            <a:r>
              <a:rPr lang="ar-JO" sz="2400" b="1" dirty="0">
                <a:solidFill>
                  <a:srgbClr val="FFFFFF"/>
                </a:solidFill>
                <a:effectLst>
                  <a:outerShdw blurRad="38100" dist="38100" dir="2700000" algn="tl">
                    <a:srgbClr val="000000"/>
                  </a:outerShdw>
                </a:effectLst>
                <a:latin typeface="Arial" panose="020B0604020202020204" pitchFamily="34" charset="0"/>
                <a:ea typeface="Arial" charset="0"/>
                <a:cs typeface="Arial" panose="020B0604020202020204" pitchFamily="34" charset="0"/>
              </a:rPr>
              <a:t>رومية، في</a:t>
            </a:r>
            <a:endParaRPr lang="en-US" sz="2400" b="1" dirty="0">
              <a:solidFill>
                <a:srgbClr val="FFFFFF"/>
              </a:solidFill>
              <a:effectLst>
                <a:outerShdw blurRad="38100" dist="38100" dir="2700000" algn="tl">
                  <a:srgbClr val="000000"/>
                </a:outerShdw>
              </a:effectLst>
              <a:latin typeface="Arial" panose="020B0604020202020204" pitchFamily="34" charset="0"/>
              <a:ea typeface="Arial" charset="0"/>
              <a:cs typeface="Arial" panose="020B0604020202020204" pitchFamily="34" charset="0"/>
            </a:endParaRPr>
          </a:p>
          <a:p>
            <a:pPr lvl="0" algn="ctr" defTabSz="914400" fontAlgn="base">
              <a:spcBef>
                <a:spcPct val="0"/>
              </a:spcBef>
              <a:spcAft>
                <a:spcPct val="0"/>
              </a:spcAf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 </a:t>
            </a:r>
            <a:r>
              <a:rPr kumimoji="0" lang="en-US" altLang="ja-JP"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BKC</a:t>
            </a: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 </a:t>
            </a:r>
            <a:r>
              <a:rPr kumimoji="0" lang="ar-JO"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2: 465</a:t>
            </a: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4" name="Text Box 10">
            <a:extLst>
              <a:ext uri="{FF2B5EF4-FFF2-40B4-BE49-F238E27FC236}">
                <a16:creationId xmlns:a16="http://schemas.microsoft.com/office/drawing/2014/main" id="{AC493850-12BC-D343-9CF6-2F3338DED416}"/>
              </a:ext>
            </a:extLst>
          </p:cNvPr>
          <p:cNvSpPr txBox="1">
            <a:spLocks noChangeArrowheads="1"/>
          </p:cNvSpPr>
          <p:nvPr/>
        </p:nvSpPr>
        <p:spPr bwMode="auto">
          <a:xfrm>
            <a:off x="8178800" y="8468"/>
            <a:ext cx="965201"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prstTxWarp prst="textNoShape">
              <a:avLst/>
            </a:prstTxWarp>
            <a:spAutoFit/>
          </a:bodyPr>
          <a:lstStyle/>
          <a:p>
            <a:pPr algn="ctr" defTabSz="914400" fontAlgn="base">
              <a:spcBef>
                <a:spcPct val="50000"/>
              </a:spcBef>
              <a:spcAft>
                <a:spcPct val="0"/>
              </a:spcAft>
              <a:defRPr/>
            </a:pPr>
            <a:r>
              <a:rPr lang="ar-JO" sz="2400" b="1" dirty="0">
                <a:solidFill>
                  <a:srgbClr val="FFFFFF"/>
                </a:solidFill>
                <a:latin typeface="Arial" panose="020B0604020202020204" pitchFamily="34" charset="0"/>
                <a:ea typeface="ＭＳ Ｐゴシック" charset="-128"/>
                <a:cs typeface="Arial" panose="020B0604020202020204" pitchFamily="34" charset="0"/>
              </a:rPr>
              <a:t>33</a:t>
            </a:r>
            <a:endParaRPr lang="en-US" sz="2400" b="1" dirty="0">
              <a:solidFill>
                <a:srgbClr val="FFFFFF"/>
              </a:solidFill>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43340042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4)">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2"/>
          <p:cNvSpPr>
            <a:spLocks noGrp="1" noChangeArrowheads="1"/>
          </p:cNvSpPr>
          <p:nvPr>
            <p:ph type="title"/>
          </p:nvPr>
        </p:nvSpPr>
        <p:spPr>
          <a:xfrm>
            <a:off x="0" y="0"/>
            <a:ext cx="9144000" cy="1524000"/>
          </a:xfrm>
          <a:effectLst>
            <a:outerShdw blurRad="63500" dist="35921" dir="2700000" algn="ctr" rotWithShape="0">
              <a:srgbClr val="000000">
                <a:alpha val="74998"/>
              </a:srgbClr>
            </a:outerShdw>
          </a:effectLst>
        </p:spPr>
        <p:txBody>
          <a:bodyPr/>
          <a:lstStyle/>
          <a:p>
            <a:pPr eaLnBrk="1" hangingPunct="1">
              <a:defRPr/>
            </a:pPr>
            <a:r>
              <a:rPr lang="ar-JO" dirty="0">
                <a:latin typeface="Arial" panose="020B0604020202020204" pitchFamily="34" charset="0"/>
                <a:ea typeface="ＭＳ Ｐゴシック" charset="-128"/>
                <a:cs typeface="Arial" panose="020B0604020202020204" pitchFamily="34" charset="0"/>
              </a:rPr>
              <a:t>البر ممنوح في التقديس</a:t>
            </a:r>
            <a:br>
              <a:rPr lang="ar-JO" dirty="0">
                <a:latin typeface="Arial" panose="020B0604020202020204" pitchFamily="34" charset="0"/>
                <a:ea typeface="ＭＳ Ｐゴシック" charset="-128"/>
                <a:cs typeface="Arial" panose="020B0604020202020204" pitchFamily="34" charset="0"/>
              </a:rPr>
            </a:br>
            <a:r>
              <a:rPr lang="ar-JO" dirty="0">
                <a:latin typeface="Arial" panose="020B0604020202020204" pitchFamily="34" charset="0"/>
                <a:ea typeface="ＭＳ Ｐゴシック" charset="-128"/>
                <a:cs typeface="Arial" panose="020B0604020202020204" pitchFamily="34" charset="0"/>
              </a:rPr>
              <a:t>(رو 6-8)</a:t>
            </a:r>
            <a:endParaRPr lang="en-US" dirty="0">
              <a:latin typeface="Arial" panose="020B0604020202020204" pitchFamily="34" charset="0"/>
              <a:ea typeface="ＭＳ Ｐゴシック" charset="-128"/>
              <a:cs typeface="Arial" panose="020B0604020202020204" pitchFamily="34" charset="0"/>
            </a:endParaRPr>
          </a:p>
        </p:txBody>
      </p:sp>
      <p:sp>
        <p:nvSpPr>
          <p:cNvPr id="465923" name="Text Box 3"/>
          <p:cNvSpPr txBox="1">
            <a:spLocks noChangeArrowheads="1"/>
          </p:cNvSpPr>
          <p:nvPr/>
        </p:nvSpPr>
        <p:spPr bwMode="auto">
          <a:xfrm>
            <a:off x="0" y="1524000"/>
            <a:ext cx="9144000" cy="58477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0"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كيف ينطبق دم المسيح علينا ؟</a:t>
            </a:r>
          </a:p>
        </p:txBody>
      </p:sp>
      <p:grpSp>
        <p:nvGrpSpPr>
          <p:cNvPr id="2" name="Group 4"/>
          <p:cNvGrpSpPr>
            <a:grpSpLocks/>
          </p:cNvGrpSpPr>
          <p:nvPr/>
        </p:nvGrpSpPr>
        <p:grpSpPr bwMode="auto">
          <a:xfrm>
            <a:off x="0" y="2286000"/>
            <a:ext cx="3048000" cy="3276600"/>
            <a:chOff x="0" y="1440"/>
            <a:chExt cx="1920" cy="2064"/>
          </a:xfrm>
        </p:grpSpPr>
        <p:sp>
          <p:nvSpPr>
            <p:cNvPr id="797706" name="Oval 5"/>
            <p:cNvSpPr>
              <a:spLocks noChangeArrowheads="1"/>
            </p:cNvSpPr>
            <p:nvPr/>
          </p:nvSpPr>
          <p:spPr bwMode="auto">
            <a:xfrm>
              <a:off x="0" y="1440"/>
              <a:ext cx="1920" cy="2064"/>
            </a:xfrm>
            <a:prstGeom prst="ellipse">
              <a:avLst/>
            </a:prstGeom>
            <a:gradFill rotWithShape="0">
              <a:gsLst>
                <a:gs pos="0">
                  <a:srgbClr val="8C1C73"/>
                </a:gs>
                <a:gs pos="100000">
                  <a:srgbClr val="410D35"/>
                </a:gs>
              </a:gsLst>
              <a:path path="shape">
                <a:fillToRect l="50000" t="50000" r="50000" b="50000"/>
              </a:path>
            </a:gradFill>
            <a:ln w="9525">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465926" name="Text Box 6"/>
            <p:cNvSpPr txBox="1">
              <a:spLocks noChangeArrowheads="1"/>
            </p:cNvSpPr>
            <p:nvPr/>
          </p:nvSpPr>
          <p:spPr bwMode="auto">
            <a:xfrm>
              <a:off x="0"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0"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الإصحاح 6</a:t>
              </a:r>
              <a:br>
                <a:rPr kumimoji="0" lang="ar-JO" sz="2800" b="0"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800" b="0"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أساس جديد</a:t>
              </a:r>
              <a:br>
                <a:rPr kumimoji="0" lang="ar-JO" sz="2800" b="0"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800" b="0"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br>
                <a:rPr kumimoji="0" lang="ar-JO" sz="2800" b="0"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800" b="0"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الهوية</a:t>
              </a:r>
            </a:p>
          </p:txBody>
        </p:sp>
      </p:grpSp>
      <p:grpSp>
        <p:nvGrpSpPr>
          <p:cNvPr id="3" name="Group 7"/>
          <p:cNvGrpSpPr>
            <a:grpSpLocks/>
          </p:cNvGrpSpPr>
          <p:nvPr/>
        </p:nvGrpSpPr>
        <p:grpSpPr bwMode="auto">
          <a:xfrm>
            <a:off x="3048000" y="2286000"/>
            <a:ext cx="3048000" cy="3276600"/>
            <a:chOff x="1920" y="1440"/>
            <a:chExt cx="1920" cy="2064"/>
          </a:xfrm>
        </p:grpSpPr>
        <p:sp>
          <p:nvSpPr>
            <p:cNvPr id="797704" name="Oval 8"/>
            <p:cNvSpPr>
              <a:spLocks noChangeArrowheads="1"/>
            </p:cNvSpPr>
            <p:nvPr/>
          </p:nvSpPr>
          <p:spPr bwMode="auto">
            <a:xfrm>
              <a:off x="1920" y="1440"/>
              <a:ext cx="1920" cy="2064"/>
            </a:xfrm>
            <a:prstGeom prst="ellipse">
              <a:avLst/>
            </a:prstGeom>
            <a:gradFill rotWithShape="0">
              <a:gsLst>
                <a:gs pos="0">
                  <a:srgbClr val="007A01"/>
                </a:gs>
                <a:gs pos="100000">
                  <a:srgbClr val="003800"/>
                </a:gs>
              </a:gsLst>
              <a:path path="shape">
                <a:fillToRect l="50000" t="50000" r="50000" b="50000"/>
              </a:path>
            </a:gradFill>
            <a:ln w="9525">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465929" name="Text Box 9"/>
            <p:cNvSpPr txBox="1">
              <a:spLocks noChangeArrowheads="1"/>
            </p:cNvSpPr>
            <p:nvPr/>
          </p:nvSpPr>
          <p:spPr bwMode="auto">
            <a:xfrm>
              <a:off x="1944"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0"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الإصحاح 7</a:t>
              </a:r>
              <a:br>
                <a:rPr kumimoji="0" lang="en-US" sz="2800" b="0"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800" b="0"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علاقة جديدة</a:t>
              </a:r>
              <a:br>
                <a:rPr kumimoji="0" lang="en-US" sz="2800" b="0"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sz="2800" b="0"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br>
                <a:rPr kumimoji="0" lang="en-US" sz="2800" b="0"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800" b="0"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الحرية</a:t>
              </a:r>
              <a:endParaRPr kumimoji="0" lang="en-US" sz="2800" b="0"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4" name="Text Box 10">
            <a:extLst>
              <a:ext uri="{FF2B5EF4-FFF2-40B4-BE49-F238E27FC236}">
                <a16:creationId xmlns:a16="http://schemas.microsoft.com/office/drawing/2014/main" id="{AC493850-12BC-D343-9CF6-2F3338DED416}"/>
              </a:ext>
            </a:extLst>
          </p:cNvPr>
          <p:cNvSpPr txBox="1">
            <a:spLocks noChangeArrowheads="1"/>
          </p:cNvSpPr>
          <p:nvPr/>
        </p:nvSpPr>
        <p:spPr bwMode="auto">
          <a:xfrm>
            <a:off x="8178800" y="8468"/>
            <a:ext cx="965201"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33</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pic>
        <p:nvPicPr>
          <p:cNvPr id="5" name="Picture 4">
            <a:extLst>
              <a:ext uri="{FF2B5EF4-FFF2-40B4-BE49-F238E27FC236}">
                <a16:creationId xmlns:a16="http://schemas.microsoft.com/office/drawing/2014/main" id="{69EE29AF-DF2B-35E5-A60C-36DD1993A947}"/>
              </a:ext>
            </a:extLst>
          </p:cNvPr>
          <p:cNvPicPr>
            <a:picLocks noChangeAspect="1"/>
          </p:cNvPicPr>
          <p:nvPr/>
        </p:nvPicPr>
        <p:blipFill>
          <a:blip r:embed="rId3"/>
          <a:stretch>
            <a:fillRect/>
          </a:stretch>
        </p:blipFill>
        <p:spPr>
          <a:xfrm>
            <a:off x="6057900" y="2286000"/>
            <a:ext cx="3086100" cy="3276600"/>
          </a:xfrm>
          <a:prstGeom prst="rect">
            <a:avLst/>
          </a:prstGeom>
        </p:spPr>
      </p:pic>
    </p:spTree>
    <p:extLst>
      <p:ext uri="{BB962C8B-B14F-4D97-AF65-F5344CB8AC3E}">
        <p14:creationId xmlns:p14="http://schemas.microsoft.com/office/powerpoint/2010/main" val="39678514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4)">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5410" name="Picture 2" descr="&quot;Radiating Ripples&quot; © Hermann Eisenbeiss / Photo Research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94563" name="Rectangle 3"/>
          <p:cNvSpPr>
            <a:spLocks noGrp="1" noChangeArrowheads="1"/>
          </p:cNvSpPr>
          <p:nvPr>
            <p:ph type="title"/>
          </p:nvPr>
        </p:nvSpPr>
        <p:spPr>
          <a:xfrm>
            <a:off x="533400" y="1325563"/>
            <a:ext cx="8534400" cy="1570037"/>
          </a:xfrm>
          <a:effectLst>
            <a:outerShdw blurRad="63500" dist="35921" dir="2700000" algn="ctr" rotWithShape="0">
              <a:srgbClr val="000000">
                <a:alpha val="74998"/>
              </a:srgbClr>
            </a:outerShdw>
          </a:effectLst>
        </p:spPr>
        <p:txBody>
          <a:bodyPr/>
          <a:lstStyle/>
          <a:p>
            <a:pPr eaLnBrk="1" hangingPunct="1">
              <a:defRPr/>
            </a:pPr>
            <a:r>
              <a:rPr lang="ar-JO" altLang="ja-JP" b="1" dirty="0">
                <a:latin typeface="Arial" panose="020B0604020202020204" pitchFamily="34" charset="0"/>
                <a:ea typeface="ＭＳ Ｐゴシック" charset="-128"/>
                <a:cs typeface="Arial" panose="020B0604020202020204" pitchFamily="34" charset="0"/>
              </a:rPr>
              <a:t>أنبقى في الخطية</a:t>
            </a:r>
            <a:br>
              <a:rPr lang="ar-JO" altLang="ja-JP" b="1" dirty="0">
                <a:latin typeface="Arial" panose="020B0604020202020204" pitchFamily="34" charset="0"/>
                <a:ea typeface="ＭＳ Ｐゴシック" charset="-128"/>
                <a:cs typeface="Arial" panose="020B0604020202020204" pitchFamily="34" charset="0"/>
              </a:rPr>
            </a:br>
            <a:r>
              <a:rPr lang="ar-JO" altLang="ja-JP" b="1" dirty="0">
                <a:latin typeface="Arial" panose="020B0604020202020204" pitchFamily="34" charset="0"/>
                <a:ea typeface="ＭＳ Ｐゴシック" charset="-128"/>
                <a:cs typeface="Arial" panose="020B0604020202020204" pitchFamily="34" charset="0"/>
              </a:rPr>
              <a:t>لكي تكثر النعمة</a:t>
            </a:r>
            <a:br>
              <a:rPr lang="ar-JO" altLang="ja-JP" b="1" dirty="0">
                <a:latin typeface="Arial" panose="020B0604020202020204" pitchFamily="34" charset="0"/>
                <a:ea typeface="ＭＳ Ｐゴシック" charset="-128"/>
                <a:cs typeface="Arial" panose="020B0604020202020204" pitchFamily="34" charset="0"/>
              </a:rPr>
            </a:br>
            <a:r>
              <a:rPr lang="ar-JO" altLang="ja-JP" b="1" dirty="0">
                <a:latin typeface="Arial" panose="020B0604020202020204" pitchFamily="34" charset="0"/>
                <a:ea typeface="ＭＳ Ｐゴシック" charset="-128"/>
                <a:cs typeface="Arial" panose="020B0604020202020204" pitchFamily="34" charset="0"/>
              </a:rPr>
              <a:t>(رو 6: 1)</a:t>
            </a:r>
            <a:endParaRPr lang="en-US" b="1" dirty="0">
              <a:latin typeface="Arial" panose="020B0604020202020204" pitchFamily="34" charset="0"/>
              <a:ea typeface="ＭＳ Ｐゴシック" charset="-128"/>
              <a:cs typeface="Arial" panose="020B0604020202020204" pitchFamily="34" charset="0"/>
            </a:endParaRPr>
          </a:p>
        </p:txBody>
      </p:sp>
      <p:sp>
        <p:nvSpPr>
          <p:cNvPr id="194566" name="Text Box 6"/>
          <p:cNvSpPr txBox="1">
            <a:spLocks noChangeArrowheads="1"/>
          </p:cNvSpPr>
          <p:nvPr/>
        </p:nvSpPr>
        <p:spPr bwMode="auto">
          <a:xfrm>
            <a:off x="8229600" y="0"/>
            <a:ext cx="77136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154أ</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279768457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7458" name="Picture 2" descr="Baptism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10400"/>
          </a:xfrm>
          <a:prstGeom prst="rect">
            <a:avLst/>
          </a:prstGeom>
          <a:noFill/>
          <a:ln w="9525">
            <a:noFill/>
            <a:miter lim="800000"/>
            <a:headEnd/>
            <a:tailEnd/>
          </a:ln>
        </p:spPr>
      </p:pic>
      <p:sp>
        <p:nvSpPr>
          <p:cNvPr id="196611" name="Rectangle 3"/>
          <p:cNvSpPr>
            <a:spLocks noGrp="1" noChangeArrowheads="1"/>
          </p:cNvSpPr>
          <p:nvPr>
            <p:ph type="title"/>
          </p:nvPr>
        </p:nvSpPr>
        <p:spPr>
          <a:xfrm>
            <a:off x="0" y="0"/>
            <a:ext cx="9144000" cy="762000"/>
          </a:xfrm>
          <a:solidFill>
            <a:schemeClr val="bg2"/>
          </a:solidFill>
          <a:effectLst>
            <a:outerShdw blurRad="63500" dist="38099" dir="2700000" algn="ctr" rotWithShape="0">
              <a:schemeClr val="folHlink">
                <a:alpha val="74998"/>
              </a:schemeClr>
            </a:outerShdw>
          </a:effectLst>
        </p:spPr>
        <p:txBody>
          <a:bodyPr/>
          <a:lstStyle/>
          <a:p>
            <a:pPr eaLnBrk="1" hangingPunct="1">
              <a:defRPr/>
            </a:pPr>
            <a:r>
              <a:rPr lang="ar-JO" sz="3600" b="1" dirty="0">
                <a:solidFill>
                  <a:schemeClr val="tx1"/>
                </a:solidFill>
                <a:latin typeface="Arial" panose="020B0604020202020204" pitchFamily="34" charset="0"/>
                <a:ea typeface="ＭＳ Ｐゴシック" charset="-128"/>
                <a:cs typeface="Arial" panose="020B0604020202020204" pitchFamily="34" charset="0"/>
              </a:rPr>
              <a:t>تتطابق المعمودية مع موته</a:t>
            </a:r>
            <a:endParaRPr lang="en-US" sz="3600" b="1" dirty="0">
              <a:solidFill>
                <a:schemeClr val="tx1"/>
              </a:solidFill>
              <a:latin typeface="Arial" panose="020B0604020202020204" pitchFamily="34" charset="0"/>
              <a:ea typeface="ＭＳ Ｐゴシック" charset="-128"/>
              <a:cs typeface="Arial" panose="020B0604020202020204" pitchFamily="34" charset="0"/>
            </a:endParaRPr>
          </a:p>
        </p:txBody>
      </p:sp>
      <p:sp>
        <p:nvSpPr>
          <p:cNvPr id="196613" name="Rectangle 5"/>
          <p:cNvSpPr>
            <a:spLocks noGrp="1" noChangeArrowheads="1"/>
          </p:cNvSpPr>
          <p:nvPr>
            <p:ph type="body" idx="1"/>
          </p:nvPr>
        </p:nvSpPr>
        <p:spPr>
          <a:xfrm>
            <a:off x="0" y="5638800"/>
            <a:ext cx="5410200" cy="1295400"/>
          </a:xfrm>
          <a:solidFill>
            <a:schemeClr val="bg2"/>
          </a:solidFill>
          <a:effectLst>
            <a:outerShdw blurRad="63500" dist="35921" dir="2700000" algn="ctr" rotWithShape="0">
              <a:schemeClr val="folHlink"/>
            </a:outerShdw>
          </a:effectLst>
        </p:spPr>
        <p:txBody>
          <a:bodyPr anchor="ctr"/>
          <a:lstStyle/>
          <a:p>
            <a:pPr marL="0" indent="0" algn="ctr" eaLnBrk="1" hangingPunct="1">
              <a:spcBef>
                <a:spcPct val="0"/>
              </a:spcBef>
              <a:buClrTx/>
              <a:buSzTx/>
              <a:buFont typeface="Wingdings" charset="2"/>
              <a:buNone/>
              <a:defRPr/>
            </a:pPr>
            <a:r>
              <a:rPr lang="ar-JO" sz="3600" b="1" dirty="0">
                <a:latin typeface="Arial" panose="020B0604020202020204" pitchFamily="34" charset="0"/>
                <a:ea typeface="ＭＳ Ｐゴシック" charset="-128"/>
                <a:cs typeface="Arial" panose="020B0604020202020204" pitchFamily="34" charset="0"/>
              </a:rPr>
              <a:t>للمؤمنين فقط</a:t>
            </a:r>
            <a:endParaRPr lang="en-US" sz="3600" b="1" dirty="0">
              <a:latin typeface="Arial" panose="020B0604020202020204" pitchFamily="34" charset="0"/>
              <a:ea typeface="ＭＳ Ｐゴシック" charset="-128"/>
              <a:cs typeface="Arial" panose="020B0604020202020204" pitchFamily="34" charset="0"/>
            </a:endParaRPr>
          </a:p>
          <a:p>
            <a:pPr marL="0" indent="0" algn="ctr" eaLnBrk="1" hangingPunct="1">
              <a:spcBef>
                <a:spcPct val="0"/>
              </a:spcBef>
              <a:buClrTx/>
              <a:buSzTx/>
              <a:buFont typeface="Wingdings" charset="2"/>
              <a:buNone/>
              <a:defRPr/>
            </a:pPr>
            <a:r>
              <a:rPr lang="ar-JO" sz="3600" b="1" dirty="0">
                <a:latin typeface="Arial" panose="020B0604020202020204" pitchFamily="34" charset="0"/>
                <a:ea typeface="ＭＳ Ｐゴシック" charset="-128"/>
                <a:cs typeface="Arial" panose="020B0604020202020204" pitchFamily="34" charset="0"/>
              </a:rPr>
              <a:t>بالتغطيس فقط</a:t>
            </a:r>
            <a:endParaRPr lang="en-US" sz="3600" b="1" dirty="0">
              <a:latin typeface="Arial" panose="020B0604020202020204" pitchFamily="34" charset="0"/>
              <a:ea typeface="ＭＳ Ｐゴシック" charset="-128"/>
              <a:cs typeface="Arial" panose="020B0604020202020204" pitchFamily="34" charset="0"/>
            </a:endParaRPr>
          </a:p>
        </p:txBody>
      </p:sp>
      <p:sp>
        <p:nvSpPr>
          <p:cNvPr id="196614" name="Text Box 6"/>
          <p:cNvSpPr txBox="1">
            <a:spLocks noChangeArrowheads="1"/>
          </p:cNvSpPr>
          <p:nvPr/>
        </p:nvSpPr>
        <p:spPr bwMode="auto">
          <a:xfrm>
            <a:off x="8305800" y="76200"/>
            <a:ext cx="77136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154أ</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0"/>
                                  </p:iterate>
                                  <p:childTnLst>
                                    <p:set>
                                      <p:cBhvr>
                                        <p:cTn id="6" dur="1" fill="hold">
                                          <p:stCondLst>
                                            <p:cond delay="0"/>
                                          </p:stCondLst>
                                        </p:cTn>
                                        <p:tgtEl>
                                          <p:spTgt spid="196613">
                                            <p:txEl>
                                              <p:pRg st="0" end="0"/>
                                            </p:txEl>
                                          </p:spTgt>
                                        </p:tgtEl>
                                        <p:attrNameLst>
                                          <p:attrName>style.visibility</p:attrName>
                                        </p:attrNameLst>
                                      </p:cBhvr>
                                      <p:to>
                                        <p:strVal val="visible"/>
                                      </p:to>
                                    </p:set>
                                    <p:animEffect transition="in" filter="fade">
                                      <p:cBhvr>
                                        <p:cTn id="7" dur="300"/>
                                        <p:tgtEl>
                                          <p:spTgt spid="19661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wd">
                                    <p:tmPct val="100000"/>
                                  </p:iterate>
                                  <p:childTnLst>
                                    <p:set>
                                      <p:cBhvr>
                                        <p:cTn id="11" dur="1" fill="hold">
                                          <p:stCondLst>
                                            <p:cond delay="0"/>
                                          </p:stCondLst>
                                        </p:cTn>
                                        <p:tgtEl>
                                          <p:spTgt spid="196613">
                                            <p:txEl>
                                              <p:pRg st="1" end="1"/>
                                            </p:txEl>
                                          </p:spTgt>
                                        </p:tgtEl>
                                        <p:attrNameLst>
                                          <p:attrName>style.visibility</p:attrName>
                                        </p:attrNameLst>
                                      </p:cBhvr>
                                      <p:to>
                                        <p:strVal val="visible"/>
                                      </p:to>
                                    </p:set>
                                    <p:animEffect transition="in" filter="fade">
                                      <p:cBhvr>
                                        <p:cTn id="12" dur="300"/>
                                        <p:tgtEl>
                                          <p:spTgt spid="1966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3"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0" y="-1"/>
            <a:ext cx="9154322" cy="6231467"/>
            <a:chOff x="0" y="-1"/>
            <a:chExt cx="9154322" cy="6231467"/>
          </a:xfrm>
        </p:grpSpPr>
        <p:pic>
          <p:nvPicPr>
            <p:cNvPr id="3" name="Picture 2"/>
            <p:cNvPicPr>
              <a:picLocks noChangeAspect="1"/>
            </p:cNvPicPr>
            <p:nvPr/>
          </p:nvPicPr>
          <p:blipFill>
            <a:blip r:embed="rId3"/>
            <a:stretch>
              <a:fillRect/>
            </a:stretch>
          </p:blipFill>
          <p:spPr>
            <a:xfrm>
              <a:off x="0" y="-1"/>
              <a:ext cx="9154322" cy="6231467"/>
            </a:xfrm>
            <a:prstGeom prst="rect">
              <a:avLst/>
            </a:prstGeom>
          </p:spPr>
        </p:pic>
        <p:sp>
          <p:nvSpPr>
            <p:cNvPr id="12" name="Rectangle 11"/>
            <p:cNvSpPr/>
            <p:nvPr/>
          </p:nvSpPr>
          <p:spPr bwMode="auto">
            <a:xfrm>
              <a:off x="5314949" y="1054487"/>
              <a:ext cx="3829051" cy="54864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3" name="TextBox 12"/>
            <p:cNvSpPr txBox="1"/>
            <p:nvPr/>
          </p:nvSpPr>
          <p:spPr>
            <a:xfrm>
              <a:off x="1458122" y="5577480"/>
              <a:ext cx="3848101" cy="461665"/>
            </a:xfrm>
            <a:prstGeom prst="rect">
              <a:avLst/>
            </a:prstGeom>
            <a:solidFill>
              <a:srgbClr val="002BB3"/>
            </a:solidFill>
          </p:spPr>
          <p:txBody>
            <a:bodyPr wrap="square" rtlCol="0">
              <a:spAutoFit/>
            </a:bodyPr>
            <a:lstStyle/>
            <a:p>
              <a:endParaRPr lang="en-GB" sz="2400" dirty="0">
                <a:solidFill>
                  <a:schemeClr val="bg1"/>
                </a:solidFill>
                <a:latin typeface="Arial" panose="020B0604020202020204" pitchFamily="34" charset="0"/>
                <a:cs typeface="Arial" panose="020B0604020202020204" pitchFamily="34" charset="0"/>
              </a:endParaRPr>
            </a:p>
          </p:txBody>
        </p:sp>
        <p:sp>
          <p:nvSpPr>
            <p:cNvPr id="14" name="TextBox 13"/>
            <p:cNvSpPr txBox="1"/>
            <p:nvPr/>
          </p:nvSpPr>
          <p:spPr>
            <a:xfrm>
              <a:off x="2096062" y="4972542"/>
              <a:ext cx="3848101" cy="461665"/>
            </a:xfrm>
            <a:prstGeom prst="rect">
              <a:avLst/>
            </a:prstGeom>
            <a:solidFill>
              <a:srgbClr val="0441F7"/>
            </a:solidFill>
          </p:spPr>
          <p:txBody>
            <a:bodyPr wrap="square" rtlCol="0">
              <a:spAutoFit/>
            </a:bodyPr>
            <a:lstStyle/>
            <a:p>
              <a:endParaRPr lang="en-GB" sz="2400" dirty="0">
                <a:solidFill>
                  <a:schemeClr val="bg1"/>
                </a:solidFill>
                <a:latin typeface="Arial" panose="020B0604020202020204" pitchFamily="34" charset="0"/>
                <a:cs typeface="Arial" panose="020B0604020202020204" pitchFamily="34" charset="0"/>
              </a:endParaRPr>
            </a:p>
          </p:txBody>
        </p:sp>
        <p:sp>
          <p:nvSpPr>
            <p:cNvPr id="15" name="TextBox 14"/>
            <p:cNvSpPr txBox="1"/>
            <p:nvPr/>
          </p:nvSpPr>
          <p:spPr>
            <a:xfrm>
              <a:off x="2691774" y="4317640"/>
              <a:ext cx="4052490" cy="461665"/>
            </a:xfrm>
            <a:prstGeom prst="rect">
              <a:avLst/>
            </a:prstGeom>
            <a:solidFill>
              <a:srgbClr val="005ADC"/>
            </a:solidFill>
          </p:spPr>
          <p:txBody>
            <a:bodyPr wrap="square" rtlCol="0">
              <a:spAutoFit/>
            </a:bodyPr>
            <a:lstStyle/>
            <a:p>
              <a:endParaRPr lang="en-GB" sz="2400"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3228878" y="3669940"/>
              <a:ext cx="4210052" cy="461665"/>
            </a:xfrm>
            <a:prstGeom prst="rect">
              <a:avLst/>
            </a:prstGeom>
            <a:solidFill>
              <a:srgbClr val="0175FF"/>
            </a:solidFill>
          </p:spPr>
          <p:txBody>
            <a:bodyPr wrap="square" rtlCol="0">
              <a:spAutoFit/>
            </a:bodyPr>
            <a:lstStyle/>
            <a:p>
              <a:endParaRPr lang="en-GB" sz="2400" dirty="0">
                <a:solidFill>
                  <a:schemeClr val="bg1"/>
                </a:solidFill>
                <a:latin typeface="Arial" panose="020B0604020202020204" pitchFamily="34" charset="0"/>
                <a:cs typeface="Arial" panose="020B0604020202020204" pitchFamily="34" charset="0"/>
              </a:endParaRPr>
            </a:p>
          </p:txBody>
        </p:sp>
        <p:sp>
          <p:nvSpPr>
            <p:cNvPr id="17" name="TextBox 16"/>
            <p:cNvSpPr txBox="1"/>
            <p:nvPr/>
          </p:nvSpPr>
          <p:spPr>
            <a:xfrm>
              <a:off x="3925144" y="3040396"/>
              <a:ext cx="4038602" cy="461665"/>
            </a:xfrm>
            <a:prstGeom prst="rect">
              <a:avLst/>
            </a:prstGeom>
            <a:solidFill>
              <a:srgbClr val="008EFF"/>
            </a:solidFill>
          </p:spPr>
          <p:txBody>
            <a:bodyPr wrap="square" rtlCol="0">
              <a:spAutoFit/>
            </a:bodyPr>
            <a:lstStyle/>
            <a:p>
              <a:endParaRPr lang="en-GB" sz="2400" dirty="0">
                <a:solidFill>
                  <a:schemeClr val="bg1"/>
                </a:solidFill>
                <a:latin typeface="Arial" panose="020B0604020202020204" pitchFamily="34" charset="0"/>
                <a:cs typeface="Arial" panose="020B0604020202020204" pitchFamily="34" charset="0"/>
              </a:endParaRPr>
            </a:p>
          </p:txBody>
        </p:sp>
        <p:sp>
          <p:nvSpPr>
            <p:cNvPr id="18" name="TextBox 17"/>
            <p:cNvSpPr txBox="1"/>
            <p:nvPr/>
          </p:nvSpPr>
          <p:spPr>
            <a:xfrm>
              <a:off x="4558957" y="2431690"/>
              <a:ext cx="3848101" cy="461665"/>
            </a:xfrm>
            <a:prstGeom prst="rect">
              <a:avLst/>
            </a:prstGeom>
            <a:solidFill>
              <a:srgbClr val="00A4FF"/>
            </a:solidFill>
          </p:spPr>
          <p:txBody>
            <a:bodyPr wrap="square" rtlCol="0">
              <a:spAutoFit/>
            </a:bodyPr>
            <a:lstStyle/>
            <a:p>
              <a:endParaRPr lang="en-GB" sz="2400" dirty="0">
                <a:solidFill>
                  <a:schemeClr val="bg1"/>
                </a:solidFill>
                <a:latin typeface="Arial" panose="020B0604020202020204" pitchFamily="34" charset="0"/>
                <a:cs typeface="Arial" panose="020B0604020202020204" pitchFamily="34" charset="0"/>
              </a:endParaRPr>
            </a:p>
          </p:txBody>
        </p:sp>
        <p:sp>
          <p:nvSpPr>
            <p:cNvPr id="19" name="TextBox 18"/>
            <p:cNvSpPr txBox="1"/>
            <p:nvPr/>
          </p:nvSpPr>
          <p:spPr>
            <a:xfrm>
              <a:off x="5163113" y="1783990"/>
              <a:ext cx="3448052" cy="461665"/>
            </a:xfrm>
            <a:prstGeom prst="rect">
              <a:avLst/>
            </a:prstGeom>
            <a:solidFill>
              <a:srgbClr val="04B3FE"/>
            </a:solidFill>
          </p:spPr>
          <p:txBody>
            <a:bodyPr wrap="square" rtlCol="0">
              <a:spAutoFit/>
            </a:bodyPr>
            <a:lstStyle/>
            <a:p>
              <a:endParaRPr lang="en-GB" sz="2400" dirty="0">
                <a:solidFill>
                  <a:schemeClr val="bg1"/>
                </a:solidFill>
                <a:latin typeface="Arial" panose="020B0604020202020204" pitchFamily="34" charset="0"/>
                <a:cs typeface="Arial" panose="020B0604020202020204" pitchFamily="34" charset="0"/>
              </a:endParaRPr>
            </a:p>
          </p:txBody>
        </p:sp>
      </p:grpSp>
      <p:sp>
        <p:nvSpPr>
          <p:cNvPr id="2" name="Title 1"/>
          <p:cNvSpPr>
            <a:spLocks noGrp="1"/>
          </p:cNvSpPr>
          <p:nvPr>
            <p:ph type="title"/>
          </p:nvPr>
        </p:nvSpPr>
        <p:spPr>
          <a:xfrm>
            <a:off x="38100" y="44450"/>
            <a:ext cx="4122787" cy="2367518"/>
          </a:xfrm>
        </p:spPr>
        <p:txBody>
          <a:bodyPr/>
          <a:lstStyle/>
          <a:p>
            <a:r>
              <a:rPr lang="ar-JO" sz="3600" b="1" dirty="0">
                <a:solidFill>
                  <a:schemeClr val="tx1"/>
                </a:solidFill>
                <a:effectLst/>
                <a:latin typeface="Arial" panose="020B0604020202020204" pitchFamily="34" charset="0"/>
                <a:cs typeface="Arial" panose="020B0604020202020204" pitchFamily="34" charset="0"/>
              </a:rPr>
              <a:t>سلم تقدير الذات</a:t>
            </a:r>
            <a:endParaRPr lang="en-US" sz="3600" b="1" dirty="0">
              <a:solidFill>
                <a:schemeClr val="tx1"/>
              </a:solidFill>
              <a:effectLst/>
              <a:latin typeface="Arial" panose="020B0604020202020204" pitchFamily="34" charset="0"/>
              <a:cs typeface="Arial" panose="020B0604020202020204" pitchFamily="34" charset="0"/>
            </a:endParaRPr>
          </a:p>
        </p:txBody>
      </p:sp>
      <p:sp>
        <p:nvSpPr>
          <p:cNvPr id="4" name="TextBox 3"/>
          <p:cNvSpPr txBox="1"/>
          <p:nvPr/>
        </p:nvSpPr>
        <p:spPr>
          <a:xfrm>
            <a:off x="1504152" y="5576088"/>
            <a:ext cx="7240594" cy="461665"/>
          </a:xfrm>
          <a:prstGeom prst="rect">
            <a:avLst/>
          </a:prstGeom>
          <a:noFill/>
        </p:spPr>
        <p:txBody>
          <a:bodyPr wrap="square" rtlCol="0">
            <a:spAutoFit/>
          </a:bodyPr>
          <a:lstStyle/>
          <a:p>
            <a:r>
              <a:rPr lang="ar-JO" altLang="zh-CN" sz="2400" dirty="0">
                <a:solidFill>
                  <a:schemeClr val="bg1"/>
                </a:solidFill>
                <a:latin typeface="Arial" panose="020B0604020202020204" pitchFamily="34" charset="0"/>
                <a:cs typeface="Arial" panose="020B0604020202020204" pitchFamily="34" charset="0"/>
              </a:rPr>
              <a:t>لا أريد أن أفعل ذلك</a:t>
            </a:r>
            <a:endParaRPr lang="en-GB" sz="2400"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2057396" y="4913659"/>
            <a:ext cx="6650044" cy="461665"/>
          </a:xfrm>
          <a:prstGeom prst="rect">
            <a:avLst/>
          </a:prstGeom>
          <a:noFill/>
        </p:spPr>
        <p:txBody>
          <a:bodyPr wrap="square" rtlCol="0">
            <a:spAutoFit/>
          </a:bodyPr>
          <a:lstStyle/>
          <a:p>
            <a:r>
              <a:rPr lang="ar-JO" altLang="zh-CN" sz="2400" dirty="0">
                <a:solidFill>
                  <a:schemeClr val="bg1"/>
                </a:solidFill>
                <a:latin typeface="Arial" panose="020B0604020202020204" pitchFamily="34" charset="0"/>
                <a:cs typeface="Arial" panose="020B0604020202020204" pitchFamily="34" charset="0"/>
              </a:rPr>
              <a:t>لا أستطيع أن أفعل ذلك</a:t>
            </a:r>
            <a:endParaRPr lang="en-GB" sz="2400" dirty="0">
              <a:solidFill>
                <a:schemeClr val="bg1"/>
              </a:solidFill>
              <a:latin typeface="Arial" panose="020B0604020202020204" pitchFamily="34" charset="0"/>
              <a:cs typeface="Arial" panose="020B0604020202020204" pitchFamily="34" charset="0"/>
            </a:endParaRPr>
          </a:p>
        </p:txBody>
      </p:sp>
      <p:sp>
        <p:nvSpPr>
          <p:cNvPr id="6" name="TextBox 5"/>
          <p:cNvSpPr txBox="1"/>
          <p:nvPr/>
        </p:nvSpPr>
        <p:spPr>
          <a:xfrm>
            <a:off x="2690414" y="4277878"/>
            <a:ext cx="6054332" cy="461665"/>
          </a:xfrm>
          <a:prstGeom prst="rect">
            <a:avLst/>
          </a:prstGeom>
          <a:noFill/>
        </p:spPr>
        <p:txBody>
          <a:bodyPr wrap="square" rtlCol="0">
            <a:spAutoFit/>
          </a:bodyPr>
          <a:lstStyle/>
          <a:p>
            <a:r>
              <a:rPr lang="ar-JO" altLang="zh-CN" sz="2400" dirty="0">
                <a:solidFill>
                  <a:schemeClr val="bg1"/>
                </a:solidFill>
                <a:latin typeface="Arial" panose="020B0604020202020204" pitchFamily="34" charset="0"/>
                <a:cs typeface="Arial" panose="020B0604020202020204" pitchFamily="34" charset="0"/>
              </a:rPr>
              <a:t>أريد أن أفعل ذلك</a:t>
            </a:r>
            <a:endParaRPr lang="en-GB" sz="2400" dirty="0">
              <a:solidFill>
                <a:schemeClr val="bg1"/>
              </a:solidFill>
              <a:latin typeface="Arial" panose="020B0604020202020204" pitchFamily="34" charset="0"/>
              <a:cs typeface="Arial" panose="020B0604020202020204" pitchFamily="34" charset="0"/>
            </a:endParaRPr>
          </a:p>
        </p:txBody>
      </p:sp>
      <p:sp>
        <p:nvSpPr>
          <p:cNvPr id="7" name="TextBox 6"/>
          <p:cNvSpPr txBox="1"/>
          <p:nvPr/>
        </p:nvSpPr>
        <p:spPr>
          <a:xfrm>
            <a:off x="3313427" y="3652419"/>
            <a:ext cx="5394013" cy="461665"/>
          </a:xfrm>
          <a:prstGeom prst="rect">
            <a:avLst/>
          </a:prstGeom>
          <a:noFill/>
        </p:spPr>
        <p:txBody>
          <a:bodyPr wrap="square" rtlCol="0">
            <a:spAutoFit/>
          </a:bodyPr>
          <a:lstStyle/>
          <a:p>
            <a:r>
              <a:rPr lang="ar-JO" altLang="zh-CN" sz="2400" dirty="0">
                <a:solidFill>
                  <a:schemeClr val="bg1"/>
                </a:solidFill>
                <a:latin typeface="Arial" panose="020B0604020202020204" pitchFamily="34" charset="0"/>
                <a:cs typeface="Arial" panose="020B0604020202020204" pitchFamily="34" charset="0"/>
              </a:rPr>
              <a:t>كيف أفعل ذلك</a:t>
            </a:r>
            <a:endParaRPr lang="en-GB" sz="2400" dirty="0">
              <a:solidFill>
                <a:schemeClr val="bg1"/>
              </a:solidFill>
              <a:latin typeface="Arial" panose="020B0604020202020204" pitchFamily="34" charset="0"/>
              <a:cs typeface="Arial" panose="020B0604020202020204" pitchFamily="34" charset="0"/>
            </a:endParaRPr>
          </a:p>
        </p:txBody>
      </p:sp>
      <p:sp>
        <p:nvSpPr>
          <p:cNvPr id="8" name="TextBox 7"/>
          <p:cNvSpPr txBox="1"/>
          <p:nvPr/>
        </p:nvSpPr>
        <p:spPr>
          <a:xfrm>
            <a:off x="3902498" y="3048873"/>
            <a:ext cx="4804942" cy="461665"/>
          </a:xfrm>
          <a:prstGeom prst="rect">
            <a:avLst/>
          </a:prstGeom>
          <a:noFill/>
        </p:spPr>
        <p:txBody>
          <a:bodyPr wrap="square" rtlCol="0">
            <a:spAutoFit/>
          </a:bodyPr>
          <a:lstStyle/>
          <a:p>
            <a:r>
              <a:rPr lang="ar-JO" altLang="zh-CN" sz="2400" dirty="0">
                <a:solidFill>
                  <a:schemeClr val="bg1"/>
                </a:solidFill>
                <a:latin typeface="Arial" panose="020B0604020202020204" pitchFamily="34" charset="0"/>
                <a:cs typeface="Arial" panose="020B0604020202020204" pitchFamily="34" charset="0"/>
              </a:rPr>
              <a:t>سأحاول فعل ذلك</a:t>
            </a:r>
            <a:endParaRPr lang="en-GB" sz="2400" dirty="0">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4536312" y="2401254"/>
            <a:ext cx="4171128" cy="461665"/>
          </a:xfrm>
          <a:prstGeom prst="rect">
            <a:avLst/>
          </a:prstGeom>
          <a:noFill/>
        </p:spPr>
        <p:txBody>
          <a:bodyPr wrap="square" rtlCol="0">
            <a:spAutoFit/>
          </a:bodyPr>
          <a:lstStyle/>
          <a:p>
            <a:r>
              <a:rPr lang="ar-JO" altLang="zh-CN" sz="2400" dirty="0">
                <a:solidFill>
                  <a:schemeClr val="bg1"/>
                </a:solidFill>
                <a:latin typeface="Arial" panose="020B0604020202020204" pitchFamily="34" charset="0"/>
                <a:cs typeface="Arial" panose="020B0604020202020204" pitchFamily="34" charset="0"/>
              </a:rPr>
              <a:t>أستطيع فعل ذلك</a:t>
            </a:r>
            <a:endParaRPr lang="en-GB" sz="2400" dirty="0">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5138458" y="1758496"/>
            <a:ext cx="3623840" cy="461665"/>
          </a:xfrm>
          <a:prstGeom prst="rect">
            <a:avLst/>
          </a:prstGeom>
          <a:noFill/>
        </p:spPr>
        <p:txBody>
          <a:bodyPr wrap="square" rtlCol="0">
            <a:spAutoFit/>
          </a:bodyPr>
          <a:lstStyle/>
          <a:p>
            <a:r>
              <a:rPr lang="ar-JO" altLang="zh-CN" sz="2400" dirty="0">
                <a:solidFill>
                  <a:schemeClr val="bg1"/>
                </a:solidFill>
                <a:latin typeface="Arial" panose="020B0604020202020204" pitchFamily="34" charset="0"/>
                <a:cs typeface="Arial" panose="020B0604020202020204" pitchFamily="34" charset="0"/>
              </a:rPr>
              <a:t>سأفعل ذلك</a:t>
            </a:r>
            <a:endParaRPr lang="en-GB" sz="2400" dirty="0">
              <a:solidFill>
                <a:schemeClr val="bg1"/>
              </a:solidFill>
              <a:latin typeface="Arial" panose="020B0604020202020204" pitchFamily="34" charset="0"/>
              <a:cs typeface="Arial" panose="020B0604020202020204" pitchFamily="34" charset="0"/>
            </a:endParaRPr>
          </a:p>
        </p:txBody>
      </p:sp>
      <p:sp>
        <p:nvSpPr>
          <p:cNvPr id="11" name="TextBox 10"/>
          <p:cNvSpPr txBox="1"/>
          <p:nvPr/>
        </p:nvSpPr>
        <p:spPr>
          <a:xfrm>
            <a:off x="5325927" y="980037"/>
            <a:ext cx="3829051" cy="646331"/>
          </a:xfrm>
          <a:prstGeom prst="rect">
            <a:avLst/>
          </a:prstGeom>
          <a:noFill/>
        </p:spPr>
        <p:txBody>
          <a:bodyPr wrap="square" rtlCol="0">
            <a:spAutoFit/>
          </a:bodyPr>
          <a:lstStyle/>
          <a:p>
            <a:pPr algn="ctr"/>
            <a:r>
              <a:rPr lang="ar-JO" altLang="zh-CN" sz="3600" b="1" dirty="0">
                <a:latin typeface="Arial" panose="020B0604020202020204" pitchFamily="34" charset="0"/>
                <a:cs typeface="Arial" panose="020B0604020202020204" pitchFamily="34" charset="0"/>
              </a:rPr>
              <a:t>نعم لقد فعلتها</a:t>
            </a:r>
            <a:endParaRPr lang="en-GB"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181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gs>
            <a:gs pos="100000">
              <a:schemeClr val="bg1"/>
            </a:gs>
          </a:gsLst>
          <a:lin ang="4740000"/>
        </a:gradFill>
        <a:effectLst/>
      </p:bgPr>
    </p:bg>
    <p:spTree>
      <p:nvGrpSpPr>
        <p:cNvPr id="1" name=""/>
        <p:cNvGrpSpPr/>
        <p:nvPr/>
      </p:nvGrpSpPr>
      <p:grpSpPr>
        <a:xfrm>
          <a:off x="0" y="0"/>
          <a:ext cx="0" cy="0"/>
          <a:chOff x="0" y="0"/>
          <a:chExt cx="0" cy="0"/>
        </a:xfrm>
      </p:grpSpPr>
      <p:pic>
        <p:nvPicPr>
          <p:cNvPr id="789506" name="Picture 3" descr="Rom 6.2 died to si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9750" y="333375"/>
            <a:ext cx="7894638" cy="5472113"/>
          </a:xfrm>
          <a:prstGeom prst="rect">
            <a:avLst/>
          </a:prstGeom>
          <a:noFill/>
          <a:ln w="9525">
            <a:noFill/>
            <a:miter lim="800000"/>
            <a:headEnd/>
            <a:tailEnd/>
          </a:ln>
        </p:spPr>
      </p:pic>
      <p:sp>
        <p:nvSpPr>
          <p:cNvPr id="2" name="Title 1"/>
          <p:cNvSpPr>
            <a:spLocks noGrp="1"/>
          </p:cNvSpPr>
          <p:nvPr>
            <p:ph type="title"/>
          </p:nvPr>
        </p:nvSpPr>
        <p:spPr>
          <a:xfrm>
            <a:off x="0" y="-26988"/>
            <a:ext cx="5148064" cy="792163"/>
          </a:xfrm>
          <a:solidFill>
            <a:srgbClr val="B00032"/>
          </a:solidFill>
        </p:spPr>
        <p:txBody>
          <a:bodyPr/>
          <a:lstStyle/>
          <a:p>
            <a:pPr>
              <a:defRPr/>
            </a:pPr>
            <a:r>
              <a:rPr lang="ar-JO" sz="4000"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الموت عن الخطية (6: 2)</a:t>
            </a:r>
            <a:endParaRPr lang="en-US" sz="4000"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89508" name="Content Placeholder 2"/>
          <p:cNvSpPr txBox="1">
            <a:spLocks/>
          </p:cNvSpPr>
          <p:nvPr/>
        </p:nvSpPr>
        <p:spPr bwMode="auto">
          <a:xfrm>
            <a:off x="14288" y="5688013"/>
            <a:ext cx="9129712" cy="981075"/>
          </a:xfrm>
          <a:prstGeom prst="rect">
            <a:avLst/>
          </a:prstGeom>
          <a:noFill/>
          <a:ln w="9525">
            <a:noFill/>
            <a:miter lim="800000"/>
            <a:headEnd/>
            <a:tailEnd/>
          </a:ln>
        </p:spPr>
        <p:txBody>
          <a:bodyPr>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32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charset="-128"/>
                <a:cs typeface="Arial" panose="020B0604020202020204" pitchFamily="34" charset="0"/>
              </a:rPr>
              <a:t>حسناً، لم أمت عن الخطية تماماً</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32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charset="-128"/>
                <a:cs typeface="Arial" panose="020B0604020202020204" pitchFamily="34" charset="0"/>
              </a:rPr>
              <a:t>لكني شعرت بنوع من الإغماء مرة واحدة</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charset="-128"/>
              <a:cs typeface="Arial" panose="020B0604020202020204" pitchFamily="34" charset="0"/>
            </a:endParaRPr>
          </a:p>
        </p:txBody>
      </p:sp>
      <p:sp>
        <p:nvSpPr>
          <p:cNvPr id="7" name="Text Box 14"/>
          <p:cNvSpPr txBox="1">
            <a:spLocks noChangeArrowheads="1"/>
          </p:cNvSpPr>
          <p:nvPr/>
        </p:nvSpPr>
        <p:spPr bwMode="auto">
          <a:xfrm>
            <a:off x="8316913" y="76200"/>
            <a:ext cx="870751"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155ك</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81544094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Vertical Title 1"/>
          <p:cNvSpPr>
            <a:spLocks noGrp="1"/>
          </p:cNvSpPr>
          <p:nvPr>
            <p:ph type="title"/>
          </p:nvPr>
        </p:nvSpPr>
        <p:spPr>
          <a:xfrm>
            <a:off x="-36513" y="1120775"/>
            <a:ext cx="9180513" cy="1400175"/>
          </a:xfrm>
          <a:solidFill>
            <a:srgbClr val="660066"/>
          </a:solidFill>
        </p:spPr>
        <p:txBody>
          <a:bodyPr/>
          <a:lstStyle/>
          <a:p>
            <a:pPr>
              <a:defRPr/>
            </a:pPr>
            <a:r>
              <a:rPr lang="ar-JO" sz="4000" b="1" dirty="0">
                <a:solidFill>
                  <a:srgbClr val="FFFFFF"/>
                </a:solidFill>
                <a:latin typeface="Arial" panose="020B0604020202020204" pitchFamily="34" charset="0"/>
                <a:ea typeface="ＭＳ Ｐゴシック" charset="-128"/>
                <a:cs typeface="Arial" panose="020B0604020202020204" pitchFamily="34" charset="0"/>
              </a:rPr>
              <a:t>ما الذي يعنيه أن هؤلاء الذين هم في المسيح           قد ماتوا عن الخطية (6: 2)</a:t>
            </a:r>
            <a:endParaRPr lang="en-US" sz="4000" b="1" dirty="0">
              <a:solidFill>
                <a:srgbClr val="FFFFFF"/>
              </a:solidFill>
              <a:latin typeface="Arial" panose="020B0604020202020204" pitchFamily="34" charset="0"/>
              <a:ea typeface="ＭＳ Ｐゴシック" charset="-128"/>
              <a:cs typeface="Arial" panose="020B0604020202020204" pitchFamily="34" charset="0"/>
            </a:endParaRPr>
          </a:p>
        </p:txBody>
      </p:sp>
      <p:sp>
        <p:nvSpPr>
          <p:cNvPr id="8" name="Vertical Title 1"/>
          <p:cNvSpPr txBox="1">
            <a:spLocks/>
          </p:cNvSpPr>
          <p:nvPr/>
        </p:nvSpPr>
        <p:spPr bwMode="auto">
          <a:xfrm>
            <a:off x="-14288" y="2663825"/>
            <a:ext cx="6746876" cy="4032250"/>
          </a:xfrm>
          <a:prstGeom prst="rect">
            <a:avLst/>
          </a:prstGeom>
          <a:noFill/>
          <a:ln w="9525">
            <a:noFill/>
            <a:miter lim="800000"/>
            <a:headEnd/>
            <a:tailEnd/>
          </a:ln>
          <a:effectLst/>
        </p:spPr>
        <p:txBody>
          <a:bodyPr/>
          <a:lstStyle>
            <a:defPPr>
              <a:defRPr lang="en-US"/>
            </a:defPPr>
            <a:lvl1pPr marL="742950" indent="-742950" eaLnBrk="0" hangingPunct="0">
              <a:buFont typeface="Tahoma" charset="0"/>
              <a:buAutoNum type="arabicPeriod"/>
              <a:defRPr sz="3600">
                <a:solidFill>
                  <a:schemeClr val="tx2"/>
                </a:solidFill>
                <a:effectLst>
                  <a:glow rad="101600">
                    <a:srgbClr val="000000">
                      <a:alpha val="75000"/>
                    </a:srgbClr>
                  </a:glow>
                </a:effectLst>
                <a:latin typeface="Tahoma" charset="0"/>
                <a:ea typeface="SimSun" charset="0"/>
                <a:cs typeface="SimSun" charset="0"/>
              </a:defRPr>
            </a:lvl1pPr>
            <a:lvl2pPr marL="37931725" indent="-37474525" eaLnBrk="0" hangingPunct="0">
              <a:defRPr sz="3600">
                <a:solidFill>
                  <a:schemeClr val="bg1"/>
                </a:solidFill>
                <a:ea typeface="SimSun" charset="0"/>
                <a:cs typeface="SimSun" charset="0"/>
              </a:defRPr>
            </a:lvl2pPr>
            <a:lvl3pPr eaLnBrk="0" hangingPunct="0">
              <a:defRPr sz="3600">
                <a:solidFill>
                  <a:schemeClr val="bg1"/>
                </a:solidFill>
                <a:ea typeface="SimSun" charset="0"/>
                <a:cs typeface="SimSun" charset="0"/>
              </a:defRPr>
            </a:lvl3pPr>
            <a:lvl4pPr eaLnBrk="0" hangingPunct="0">
              <a:defRPr sz="3600">
                <a:solidFill>
                  <a:schemeClr val="bg1"/>
                </a:solidFill>
                <a:ea typeface="SimSun" charset="0"/>
                <a:cs typeface="SimSun" charset="0"/>
              </a:defRPr>
            </a:lvl4pPr>
            <a:lvl5pPr eaLnBrk="0" hangingPunct="0">
              <a:defRPr sz="3600">
                <a:solidFill>
                  <a:schemeClr val="bg1"/>
                </a:solidFill>
                <a:ea typeface="SimSun" charset="0"/>
                <a:cs typeface="SimSun" charset="0"/>
              </a:defRPr>
            </a:lvl5pPr>
            <a:lvl6pPr marL="457200" eaLnBrk="0" fontAlgn="base" hangingPunct="0">
              <a:spcBef>
                <a:spcPct val="0"/>
              </a:spcBef>
              <a:spcAft>
                <a:spcPct val="0"/>
              </a:spcAft>
              <a:defRPr sz="3600">
                <a:solidFill>
                  <a:schemeClr val="bg1"/>
                </a:solidFill>
                <a:ea typeface="SimSun" charset="0"/>
                <a:cs typeface="SimSun" charset="0"/>
              </a:defRPr>
            </a:lvl6pPr>
            <a:lvl7pPr marL="914400" eaLnBrk="0" fontAlgn="base" hangingPunct="0">
              <a:spcBef>
                <a:spcPct val="0"/>
              </a:spcBef>
              <a:spcAft>
                <a:spcPct val="0"/>
              </a:spcAft>
              <a:defRPr sz="3600">
                <a:solidFill>
                  <a:schemeClr val="bg1"/>
                </a:solidFill>
                <a:ea typeface="SimSun" charset="0"/>
                <a:cs typeface="SimSun" charset="0"/>
              </a:defRPr>
            </a:lvl7pPr>
            <a:lvl8pPr marL="1371600" eaLnBrk="0" fontAlgn="base" hangingPunct="0">
              <a:spcBef>
                <a:spcPct val="0"/>
              </a:spcBef>
              <a:spcAft>
                <a:spcPct val="0"/>
              </a:spcAft>
              <a:defRPr sz="3600">
                <a:solidFill>
                  <a:schemeClr val="bg1"/>
                </a:solidFill>
                <a:ea typeface="SimSun" charset="0"/>
                <a:cs typeface="SimSun" charset="0"/>
              </a:defRPr>
            </a:lvl8pPr>
            <a:lvl9pPr marL="1828800" eaLnBrk="0" fontAlgn="base" hangingPunct="0">
              <a:spcBef>
                <a:spcPct val="0"/>
              </a:spcBef>
              <a:spcAft>
                <a:spcPct val="0"/>
              </a:spcAft>
              <a:defRPr sz="3600">
                <a:solidFill>
                  <a:schemeClr val="bg1"/>
                </a:solidFill>
                <a:ea typeface="SimSun" charset="0"/>
                <a:cs typeface="SimSun" charset="0"/>
              </a:defRPr>
            </a:lvl9pPr>
          </a:lstStyle>
          <a:p>
            <a:pPr marL="0" indent="0" algn="r" defTabSz="914400" fontAlgn="base">
              <a:spcBef>
                <a:spcPct val="0"/>
              </a:spcBef>
              <a:spcAft>
                <a:spcPct val="0"/>
              </a:spcAft>
              <a:buNone/>
            </a:pPr>
            <a:r>
              <a:rPr lang="ar-JO" sz="2800" b="1" dirty="0">
                <a:solidFill>
                  <a:srgbClr val="FFFFFF"/>
                </a:solidFill>
                <a:latin typeface="Arial" panose="020B0604020202020204" pitchFamily="34" charset="0"/>
                <a:cs typeface="Arial" panose="020B0604020202020204" pitchFamily="34" charset="0"/>
              </a:rPr>
              <a:t>1. المسيحيون </a:t>
            </a:r>
            <a:r>
              <a:rPr lang="ar-JO" sz="2800" b="1" dirty="0">
                <a:solidFill>
                  <a:srgbClr val="FFFF00"/>
                </a:solidFill>
                <a:latin typeface="Arial" panose="020B0604020202020204" pitchFamily="34" charset="0"/>
                <a:cs typeface="Arial" panose="020B0604020202020204" pitchFamily="34" charset="0"/>
              </a:rPr>
              <a:t>لن يخطئوا ثانية؟</a:t>
            </a:r>
            <a:endParaRPr lang="en-US" sz="2800" b="1" dirty="0">
              <a:solidFill>
                <a:srgbClr val="FFFFFF"/>
              </a:solidFill>
              <a:latin typeface="Arial" panose="020B0604020202020204" pitchFamily="34" charset="0"/>
              <a:cs typeface="Arial" panose="020B0604020202020204" pitchFamily="34" charset="0"/>
            </a:endParaRPr>
          </a:p>
          <a:p>
            <a:pPr marL="0" indent="0" algn="r" defTabSz="914400" fontAlgn="base">
              <a:spcBef>
                <a:spcPct val="0"/>
              </a:spcBef>
              <a:spcAft>
                <a:spcPct val="0"/>
              </a:spcAft>
              <a:buNone/>
            </a:pPr>
            <a:r>
              <a:rPr lang="ar-JO" sz="2800" b="1" dirty="0">
                <a:solidFill>
                  <a:srgbClr val="FFFFFF"/>
                </a:solidFill>
                <a:latin typeface="Arial" panose="020B0604020202020204" pitchFamily="34" charset="0"/>
                <a:cs typeface="Arial" panose="020B0604020202020204" pitchFamily="34" charset="0"/>
              </a:rPr>
              <a:t>2. </a:t>
            </a:r>
            <a:r>
              <a:rPr lang="ar-JO" sz="2800" b="1" dirty="0">
                <a:solidFill>
                  <a:srgbClr val="FFFF00"/>
                </a:solidFill>
                <a:latin typeface="Arial" panose="020B0604020202020204" pitchFamily="34" charset="0"/>
                <a:cs typeface="Arial" panose="020B0604020202020204" pitchFamily="34" charset="0"/>
              </a:rPr>
              <a:t>لا يجب أن يخطئ </a:t>
            </a:r>
            <a:r>
              <a:rPr lang="ar-JO" sz="2800" b="1" dirty="0">
                <a:solidFill>
                  <a:srgbClr val="FFFFFF"/>
                </a:solidFill>
                <a:latin typeface="Arial" panose="020B0604020202020204" pitchFamily="34" charset="0"/>
                <a:cs typeface="Arial" panose="020B0604020202020204" pitchFamily="34" charset="0"/>
              </a:rPr>
              <a:t>المسيحيون أبداً في حالة معطاة لهم؟</a:t>
            </a:r>
            <a:endParaRPr lang="en-US" sz="2800" b="1" dirty="0">
              <a:solidFill>
                <a:srgbClr val="FFFFFF"/>
              </a:solidFill>
              <a:latin typeface="Arial" panose="020B0604020202020204" pitchFamily="34" charset="0"/>
              <a:cs typeface="Arial" panose="020B0604020202020204" pitchFamily="34" charset="0"/>
            </a:endParaRPr>
          </a:p>
          <a:p>
            <a:pPr marL="0" indent="0" algn="r" defTabSz="914400" fontAlgn="base">
              <a:spcBef>
                <a:spcPct val="0"/>
              </a:spcBef>
              <a:spcAft>
                <a:spcPct val="0"/>
              </a:spcAft>
              <a:buNone/>
            </a:pPr>
            <a:r>
              <a:rPr lang="ar-JO" sz="2800" b="1" dirty="0">
                <a:solidFill>
                  <a:srgbClr val="FFFFFF"/>
                </a:solidFill>
                <a:latin typeface="Arial" panose="020B0604020202020204" pitchFamily="34" charset="0"/>
                <a:cs typeface="Arial" panose="020B0604020202020204" pitchFamily="34" charset="0"/>
              </a:rPr>
              <a:t>3. المسيحي الحقيقي </a:t>
            </a:r>
            <a:r>
              <a:rPr lang="ar-JO" sz="2800" b="1" dirty="0">
                <a:solidFill>
                  <a:srgbClr val="FFFF00"/>
                </a:solidFill>
                <a:latin typeface="Arial" panose="020B0604020202020204" pitchFamily="34" charset="0"/>
                <a:cs typeface="Arial" panose="020B0604020202020204" pitchFamily="34" charset="0"/>
              </a:rPr>
              <a:t>لا يمكن أن يكون له نمط الخطية</a:t>
            </a:r>
            <a:r>
              <a:rPr lang="ar-JO" sz="2800" b="1" dirty="0">
                <a:solidFill>
                  <a:srgbClr val="FFFFFF"/>
                </a:solidFill>
                <a:latin typeface="Arial" panose="020B0604020202020204" pitchFamily="34" charset="0"/>
                <a:cs typeface="Arial" panose="020B0604020202020204" pitchFamily="34" charset="0"/>
              </a:rPr>
              <a:t> في حياته ؟</a:t>
            </a:r>
            <a:endParaRPr lang="en-US" sz="2800" b="1" dirty="0">
              <a:solidFill>
                <a:srgbClr val="FFFFFF"/>
              </a:solidFill>
              <a:latin typeface="Arial" panose="020B0604020202020204" pitchFamily="34" charset="0"/>
              <a:cs typeface="Arial" panose="020B0604020202020204" pitchFamily="34" charset="0"/>
            </a:endParaRPr>
          </a:p>
          <a:p>
            <a:pPr marL="0" indent="0" algn="r" defTabSz="914400" fontAlgn="base">
              <a:spcBef>
                <a:spcPct val="0"/>
              </a:spcBef>
              <a:spcAft>
                <a:spcPct val="0"/>
              </a:spcAft>
              <a:buNone/>
            </a:pPr>
            <a:r>
              <a:rPr lang="ar-JO" sz="2800" b="1" dirty="0">
                <a:solidFill>
                  <a:srgbClr val="FFFFFF"/>
                </a:solidFill>
                <a:latin typeface="Arial" panose="020B0604020202020204" pitchFamily="34" charset="0"/>
                <a:cs typeface="Arial" panose="020B0604020202020204" pitchFamily="34" charset="0"/>
              </a:rPr>
              <a:t>4. شيء آخر؟ (أذكره)</a:t>
            </a:r>
            <a:endParaRPr lang="en-US" sz="2800" b="1" dirty="0">
              <a:solidFill>
                <a:srgbClr val="FFFFFF"/>
              </a:solidFill>
              <a:latin typeface="Arial" panose="020B0604020202020204" pitchFamily="34" charset="0"/>
              <a:cs typeface="Arial" panose="020B0604020202020204" pitchFamily="34" charset="0"/>
            </a:endParaRPr>
          </a:p>
        </p:txBody>
      </p:sp>
      <p:sp>
        <p:nvSpPr>
          <p:cNvPr id="9" name="Rectangle 8"/>
          <p:cNvSpPr/>
          <p:nvPr/>
        </p:nvSpPr>
        <p:spPr>
          <a:xfrm>
            <a:off x="1177013" y="0"/>
            <a:ext cx="3573415" cy="707886"/>
          </a:xfrm>
          <a:prstGeom prst="rect">
            <a:avLst/>
          </a:prstGeom>
          <a:solidFill>
            <a:srgbClr val="800000"/>
          </a:solidFill>
        </p:spPr>
        <p:txBody>
          <a:bodyPr wrap="none">
            <a:spAutoFit/>
          </a:bodyPr>
          <a:lstStyle/>
          <a:p>
            <a:pPr algn="ctr" defTabSz="914400" fontAlgn="base">
              <a:spcBef>
                <a:spcPct val="0"/>
              </a:spcBef>
              <a:spcAft>
                <a:spcPct val="0"/>
              </a:spcAft>
              <a:defRPr/>
            </a:pPr>
            <a:r>
              <a:rPr lang="ar-JO" sz="4000" b="1" i="1"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latin typeface="Arial" panose="020B0604020202020204" pitchFamily="34" charset="0"/>
                <a:ea typeface="ＭＳ Ｐゴシック" charset="0"/>
                <a:cs typeface="Arial" panose="020B0604020202020204" pitchFamily="34" charset="0"/>
              </a:rPr>
              <a:t>للمجموعات الصغيرة</a:t>
            </a:r>
            <a:endParaRPr lang="en-US" sz="4000" b="1" i="1"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latin typeface="Arial" panose="020B0604020202020204" pitchFamily="34" charset="0"/>
              <a:ea typeface="ＭＳ Ｐゴシック" charset="0"/>
              <a:cs typeface="Arial" panose="020B0604020202020204" pitchFamily="34" charset="0"/>
            </a:endParaRPr>
          </a:p>
        </p:txBody>
      </p:sp>
      <p:sp>
        <p:nvSpPr>
          <p:cNvPr id="10" name="Rectangle 9"/>
          <p:cNvSpPr/>
          <p:nvPr/>
        </p:nvSpPr>
        <p:spPr>
          <a:xfrm>
            <a:off x="3871474" y="6021288"/>
            <a:ext cx="3429145" cy="523220"/>
          </a:xfrm>
          <a:prstGeom prst="rect">
            <a:avLst/>
          </a:prstGeom>
          <a:solidFill>
            <a:srgbClr val="800000"/>
          </a:solidFill>
        </p:spPr>
        <p:txBody>
          <a:bodyPr wrap="none">
            <a:spAutoFit/>
          </a:bodyPr>
          <a:lstStyle/>
          <a:p>
            <a:pPr algn="ctr" defTabSz="914400" fontAlgn="base">
              <a:spcBef>
                <a:spcPct val="0"/>
              </a:spcBef>
              <a:spcAft>
                <a:spcPct val="0"/>
              </a:spcAft>
              <a:defRPr/>
            </a:pPr>
            <a:r>
              <a:rPr lang="ar-JO" sz="2800" b="1" i="1"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latin typeface="Arial" panose="020B0604020202020204" pitchFamily="34" charset="0"/>
                <a:ea typeface="ＭＳ Ｐゴシック" charset="0"/>
                <a:cs typeface="Arial" panose="020B0604020202020204" pitchFamily="34" charset="0"/>
              </a:rPr>
              <a:t>ادعم إجابتك من رومية 6-7</a:t>
            </a:r>
            <a:endParaRPr lang="en-US" sz="2800" b="1" i="1"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latin typeface="Arial" panose="020B0604020202020204" pitchFamily="34" charset="0"/>
              <a:ea typeface="ＭＳ Ｐゴシック" charset="0"/>
              <a:cs typeface="Arial" panose="020B0604020202020204" pitchFamily="34" charset="0"/>
            </a:endParaRPr>
          </a:p>
        </p:txBody>
      </p:sp>
      <p:pic>
        <p:nvPicPr>
          <p:cNvPr id="790534" name="Picture 10" descr="DeathDicken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29413" y="2520950"/>
            <a:ext cx="2379662" cy="3284538"/>
          </a:xfrm>
          <a:prstGeom prst="rect">
            <a:avLst/>
          </a:prstGeom>
          <a:noFill/>
          <a:ln w="9525">
            <a:noFill/>
            <a:miter lim="800000"/>
            <a:headEnd/>
            <a:tailEnd/>
          </a:ln>
        </p:spPr>
      </p:pic>
      <p:sp>
        <p:nvSpPr>
          <p:cNvPr id="7" name="Text Box 14"/>
          <p:cNvSpPr txBox="1">
            <a:spLocks noChangeArrowheads="1"/>
          </p:cNvSpPr>
          <p:nvPr/>
        </p:nvSpPr>
        <p:spPr bwMode="auto">
          <a:xfrm>
            <a:off x="9287933" y="76200"/>
            <a:ext cx="77136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defTabSz="914400" fontAlgn="base">
              <a:spcBef>
                <a:spcPct val="50000"/>
              </a:spcBef>
              <a:spcAft>
                <a:spcPct val="0"/>
              </a:spcAft>
              <a:defRPr/>
            </a:pPr>
            <a:r>
              <a:rPr lang="ar-JO" sz="2400" b="1" dirty="0">
                <a:solidFill>
                  <a:srgbClr val="FFFFFF"/>
                </a:solidFill>
                <a:latin typeface="Arial" panose="020B0604020202020204" pitchFamily="34" charset="0"/>
                <a:ea typeface="ＭＳ Ｐゴシック" charset="-128"/>
                <a:cs typeface="Arial" panose="020B0604020202020204" pitchFamily="34" charset="0"/>
              </a:rPr>
              <a:t>154أ</a:t>
            </a:r>
            <a:endParaRPr lang="en-US" sz="2400" b="1" dirty="0">
              <a:solidFill>
                <a:srgbClr val="000000"/>
              </a:solidFill>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847195419"/>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 calcmode="lin" valueType="num">
                                      <p:cBhvr additive="base">
                                        <p:cTn id="1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18" dur="500"/>
                                        <p:tgtEl>
                                          <p:spTgt spid="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 calcmode="lin" valueType="num">
                                      <p:cBhvr additive="base">
                                        <p:cTn id="23" dur="500"/>
                                        <p:tgtEl>
                                          <p:spTgt spid="8">
                                            <p:txEl>
                                              <p:pRg st="1" end="1"/>
                                            </p:txEl>
                                          </p:spTgt>
                                        </p:tgtEl>
                                        <p:attrNameLst>
                                          <p:attrName>ppt_y</p:attrName>
                                        </p:attrNameLst>
                                      </p:cBhvr>
                                      <p:tavLst>
                                        <p:tav tm="0">
                                          <p:val>
                                            <p:strVal val="#ppt_y+#ppt_h*1.125000"/>
                                          </p:val>
                                        </p:tav>
                                        <p:tav tm="100000">
                                          <p:val>
                                            <p:strVal val="#ppt_y"/>
                                          </p:val>
                                        </p:tav>
                                      </p:tavLst>
                                    </p:anim>
                                    <p:animEffect transition="in" filter="wipe(up)">
                                      <p:cBhvr>
                                        <p:cTn id="24" dur="500"/>
                                        <p:tgtEl>
                                          <p:spTgt spid="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anim calcmode="lin" valueType="num">
                                      <p:cBhvr additive="base">
                                        <p:cTn id="29"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30" dur="500"/>
                                        <p:tgtEl>
                                          <p:spTgt spid="8">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 calcmode="lin" valueType="num">
                                      <p:cBhvr additive="base">
                                        <p:cTn id="35" dur="500"/>
                                        <p:tgtEl>
                                          <p:spTgt spid="8">
                                            <p:txEl>
                                              <p:pRg st="3" end="3"/>
                                            </p:txEl>
                                          </p:spTgt>
                                        </p:tgtEl>
                                        <p:attrNameLst>
                                          <p:attrName>ppt_y</p:attrName>
                                        </p:attrNameLst>
                                      </p:cBhvr>
                                      <p:tavLst>
                                        <p:tav tm="0">
                                          <p:val>
                                            <p:strVal val="#ppt_y+#ppt_h*1.125000"/>
                                          </p:val>
                                        </p:tav>
                                        <p:tav tm="100000">
                                          <p:val>
                                            <p:strVal val="#ppt_y"/>
                                          </p:val>
                                        </p:tav>
                                      </p:tavLst>
                                    </p:anim>
                                    <p:animEffect transition="in" filter="wipe(up)">
                                      <p:cBhvr>
                                        <p:cTn id="36" dur="500"/>
                                        <p:tgtEl>
                                          <p:spTgt spid="8">
                                            <p:txEl>
                                              <p:pRg st="3" end="3"/>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46" name="Picture 58" descr="DD01338_"/>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24400" y="1828800"/>
            <a:ext cx="1993900" cy="660400"/>
          </a:xfrm>
          <a:prstGeom prst="rect">
            <a:avLst/>
          </a:prstGeom>
          <a:solidFill>
            <a:srgbClr val="CC0099"/>
          </a:solidFill>
          <a:ln w="9525">
            <a:noFill/>
            <a:miter lim="800000"/>
            <a:headEnd/>
            <a:tailEnd/>
          </a:ln>
        </p:spPr>
      </p:pic>
      <p:pic>
        <p:nvPicPr>
          <p:cNvPr id="37948" name="MacOS">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5"/>
          <a:srcRect/>
          <a:stretch>
            <a:fillRect/>
          </a:stretch>
        </p:blipFill>
        <p:spPr bwMode="auto">
          <a:xfrm>
            <a:off x="152400" y="762000"/>
            <a:ext cx="304800" cy="304800"/>
          </a:xfrm>
          <a:prstGeom prst="rect">
            <a:avLst/>
          </a:prstGeom>
          <a:noFill/>
          <a:ln w="9525">
            <a:noFill/>
            <a:miter lim="800000"/>
            <a:headEnd/>
            <a:tailEnd/>
          </a:ln>
        </p:spPr>
      </p:pic>
      <p:grpSp>
        <p:nvGrpSpPr>
          <p:cNvPr id="791557" name="Group 2"/>
          <p:cNvGrpSpPr>
            <a:grpSpLocks/>
          </p:cNvGrpSpPr>
          <p:nvPr/>
        </p:nvGrpSpPr>
        <p:grpSpPr bwMode="auto">
          <a:xfrm>
            <a:off x="0" y="609600"/>
            <a:ext cx="9143999" cy="5676900"/>
            <a:chOff x="-3" y="-3"/>
            <a:chExt cx="3873" cy="2732"/>
          </a:xfrm>
        </p:grpSpPr>
        <p:grpSp>
          <p:nvGrpSpPr>
            <p:cNvPr id="791560" name="Group 3"/>
            <p:cNvGrpSpPr>
              <a:grpSpLocks/>
            </p:cNvGrpSpPr>
            <p:nvPr/>
          </p:nvGrpSpPr>
          <p:grpSpPr bwMode="auto">
            <a:xfrm>
              <a:off x="0" y="0"/>
              <a:ext cx="3867" cy="2726"/>
              <a:chOff x="0" y="0"/>
              <a:chExt cx="3867" cy="2726"/>
            </a:xfrm>
          </p:grpSpPr>
          <p:grpSp>
            <p:nvGrpSpPr>
              <p:cNvPr id="791562" name="Group 4"/>
              <p:cNvGrpSpPr>
                <a:grpSpLocks/>
              </p:cNvGrpSpPr>
              <p:nvPr/>
            </p:nvGrpSpPr>
            <p:grpSpPr bwMode="auto">
              <a:xfrm>
                <a:off x="0" y="0"/>
                <a:ext cx="3867" cy="422"/>
                <a:chOff x="0" y="0"/>
                <a:chExt cx="3867" cy="422"/>
              </a:xfrm>
            </p:grpSpPr>
            <p:sp>
              <p:nvSpPr>
                <p:cNvPr id="791611" name="Rectangle 5"/>
                <p:cNvSpPr>
                  <a:spLocks noChangeArrowheads="1"/>
                </p:cNvSpPr>
                <p:nvPr/>
              </p:nvSpPr>
              <p:spPr bwMode="auto">
                <a:xfrm>
                  <a:off x="0" y="0"/>
                  <a:ext cx="3867" cy="422"/>
                </a:xfrm>
                <a:prstGeom prst="rect">
                  <a:avLst/>
                </a:prstGeom>
                <a:solidFill>
                  <a:srgbClr val="000080"/>
                </a:solidFill>
                <a:ln w="9525">
                  <a:no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Arial" panose="020B0604020202020204" pitchFamily="34" charset="0"/>
                    <a:ea typeface="ＭＳ Ｐゴシック" charset="-128"/>
                    <a:cs typeface="Arial" panose="020B0604020202020204" pitchFamily="34" charset="0"/>
                  </a:endParaRPr>
                </a:p>
              </p:txBody>
            </p:sp>
            <p:grpSp>
              <p:nvGrpSpPr>
                <p:cNvPr id="791612" name="Group 6"/>
                <p:cNvGrpSpPr>
                  <a:grpSpLocks/>
                </p:cNvGrpSpPr>
                <p:nvPr/>
              </p:nvGrpSpPr>
              <p:grpSpPr bwMode="auto">
                <a:xfrm>
                  <a:off x="0" y="0"/>
                  <a:ext cx="3867" cy="422"/>
                  <a:chOff x="0" y="0"/>
                  <a:chExt cx="3867" cy="422"/>
                </a:xfrm>
              </p:grpSpPr>
              <p:sp>
                <p:nvSpPr>
                  <p:cNvPr id="791613" name="Rectangle 7"/>
                  <p:cNvSpPr>
                    <a:spLocks noChangeArrowheads="1"/>
                  </p:cNvSpPr>
                  <p:nvPr/>
                </p:nvSpPr>
                <p:spPr bwMode="auto">
                  <a:xfrm>
                    <a:off x="43" y="0"/>
                    <a:ext cx="3781" cy="422"/>
                  </a:xfrm>
                  <a:prstGeom prst="rect">
                    <a:avLst/>
                  </a:prstGeom>
                  <a:solidFill>
                    <a:srgbClr val="000080"/>
                  </a:solidFill>
                  <a:ln w="9525">
                    <a:noFill/>
                    <a:miter lim="800000"/>
                    <a:headEnd/>
                    <a:tailEnd/>
                  </a:ln>
                </p:spPr>
                <p:txBody>
                  <a:bodyPr>
                    <a:prstTxWarp prst="textNoShape">
                      <a:avLst/>
                    </a:prstTxWarp>
                  </a:bodyPr>
                  <a:lstStyle/>
                  <a:p>
                    <a:pPr algn="ctr" defTabSz="914400" fontAlgn="base">
                      <a:spcBef>
                        <a:spcPct val="0"/>
                      </a:spcBef>
                      <a:spcAft>
                        <a:spcPct val="0"/>
                      </a:spcAft>
                    </a:pPr>
                    <a:endParaRPr lang="en-US" sz="4000">
                      <a:solidFill>
                        <a:srgbClr val="FFFFFF"/>
                      </a:solidFill>
                      <a:latin typeface="Arial" panose="020B0604020202020204" pitchFamily="34" charset="0"/>
                      <a:ea typeface="ＭＳ Ｐゴシック" charset="-128"/>
                      <a:cs typeface="Arial" panose="020B0604020202020204" pitchFamily="34" charset="0"/>
                    </a:endParaRPr>
                  </a:p>
                </p:txBody>
              </p:sp>
              <p:sp>
                <p:nvSpPr>
                  <p:cNvPr id="791614" name="Rectangle 8"/>
                  <p:cNvSpPr>
                    <a:spLocks noChangeArrowheads="1"/>
                  </p:cNvSpPr>
                  <p:nvPr/>
                </p:nvSpPr>
                <p:spPr bwMode="auto">
                  <a:xfrm>
                    <a:off x="0" y="0"/>
                    <a:ext cx="3867" cy="422"/>
                  </a:xfrm>
                  <a:prstGeom prst="rect">
                    <a:avLst/>
                  </a:prstGeom>
                  <a:noFill/>
                  <a:ln w="7">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Arial" panose="020B0604020202020204" pitchFamily="34" charset="0"/>
                      <a:ea typeface="ＭＳ Ｐゴシック" charset="-128"/>
                      <a:cs typeface="Arial" panose="020B0604020202020204" pitchFamily="34" charset="0"/>
                    </a:endParaRPr>
                  </a:p>
                </p:txBody>
              </p:sp>
            </p:grpSp>
          </p:grpSp>
          <p:grpSp>
            <p:nvGrpSpPr>
              <p:cNvPr id="791563" name="Group 9"/>
              <p:cNvGrpSpPr>
                <a:grpSpLocks/>
              </p:cNvGrpSpPr>
              <p:nvPr/>
            </p:nvGrpSpPr>
            <p:grpSpPr bwMode="auto">
              <a:xfrm>
                <a:off x="0" y="422"/>
                <a:ext cx="722" cy="480"/>
                <a:chOff x="0" y="422"/>
                <a:chExt cx="722" cy="480"/>
              </a:xfrm>
            </p:grpSpPr>
            <p:sp>
              <p:nvSpPr>
                <p:cNvPr id="791609" name="Rectangle 10"/>
                <p:cNvSpPr>
                  <a:spLocks noChangeArrowheads="1"/>
                </p:cNvSpPr>
                <p:nvPr/>
              </p:nvSpPr>
              <p:spPr bwMode="auto">
                <a:xfrm>
                  <a:off x="43" y="422"/>
                  <a:ext cx="636" cy="480"/>
                </a:xfrm>
                <a:prstGeom prst="rect">
                  <a:avLst/>
                </a:prstGeom>
                <a:noFill/>
                <a:ln w="9525">
                  <a:noFill/>
                  <a:miter lim="800000"/>
                  <a:headEnd/>
                  <a:tailEnd/>
                </a:ln>
              </p:spPr>
              <p:txBody>
                <a:bodyPr>
                  <a:prstTxWarp prst="textNoShape">
                    <a:avLst/>
                  </a:prstTxWarp>
                </a:bodyPr>
                <a:lstStyle/>
                <a:p>
                  <a:pPr algn="ctr" defTabSz="914400" fontAlgn="base">
                    <a:spcBef>
                      <a:spcPct val="0"/>
                    </a:spcBef>
                    <a:spcAft>
                      <a:spcPct val="0"/>
                    </a:spcAft>
                  </a:pPr>
                  <a:r>
                    <a:rPr lang="ar-JO" sz="2400" b="1" dirty="0">
                      <a:solidFill>
                        <a:srgbClr val="FFFFFF"/>
                      </a:solidFill>
                      <a:latin typeface="Arial" panose="020B0604020202020204" pitchFamily="34" charset="0"/>
                      <a:ea typeface="Arial" charset="0"/>
                      <a:cs typeface="Arial" panose="020B0604020202020204" pitchFamily="34" charset="0"/>
                    </a:rPr>
                    <a:t>أعطانا ...</a:t>
                  </a:r>
                  <a:endParaRPr lang="en-US" sz="2400" b="1" dirty="0">
                    <a:solidFill>
                      <a:srgbClr val="FFFFFF"/>
                    </a:solidFill>
                    <a:latin typeface="Arial" panose="020B0604020202020204" pitchFamily="34" charset="0"/>
                    <a:ea typeface="Arial" charset="0"/>
                    <a:cs typeface="Arial" panose="020B0604020202020204" pitchFamily="34" charset="0"/>
                  </a:endParaRPr>
                </a:p>
              </p:txBody>
            </p:sp>
            <p:sp>
              <p:nvSpPr>
                <p:cNvPr id="791610" name="Rectangle 11"/>
                <p:cNvSpPr>
                  <a:spLocks noChangeArrowheads="1"/>
                </p:cNvSpPr>
                <p:nvPr/>
              </p:nvSpPr>
              <p:spPr bwMode="auto">
                <a:xfrm>
                  <a:off x="0" y="422"/>
                  <a:ext cx="722" cy="480"/>
                </a:xfrm>
                <a:prstGeom prst="rect">
                  <a:avLst/>
                </a:prstGeom>
                <a:noFill/>
                <a:ln w="7">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Arial" panose="020B0604020202020204" pitchFamily="34" charset="0"/>
                    <a:ea typeface="ＭＳ Ｐゴシック" charset="-128"/>
                    <a:cs typeface="Arial" panose="020B0604020202020204" pitchFamily="34" charset="0"/>
                  </a:endParaRPr>
                </a:p>
              </p:txBody>
            </p:sp>
          </p:grpSp>
          <p:grpSp>
            <p:nvGrpSpPr>
              <p:cNvPr id="791564" name="Group 12"/>
              <p:cNvGrpSpPr>
                <a:grpSpLocks/>
              </p:cNvGrpSpPr>
              <p:nvPr/>
            </p:nvGrpSpPr>
            <p:grpSpPr bwMode="auto">
              <a:xfrm>
                <a:off x="722" y="422"/>
                <a:ext cx="456" cy="480"/>
                <a:chOff x="722" y="422"/>
                <a:chExt cx="456" cy="480"/>
              </a:xfrm>
            </p:grpSpPr>
            <p:sp>
              <p:nvSpPr>
                <p:cNvPr id="791607" name="Rectangle 13"/>
                <p:cNvSpPr>
                  <a:spLocks noChangeArrowheads="1"/>
                </p:cNvSpPr>
                <p:nvPr/>
              </p:nvSpPr>
              <p:spPr bwMode="auto">
                <a:xfrm>
                  <a:off x="765" y="422"/>
                  <a:ext cx="370" cy="480"/>
                </a:xfrm>
                <a:prstGeom prst="rect">
                  <a:avLst/>
                </a:prstGeom>
                <a:noFill/>
                <a:ln w="9525">
                  <a:noFill/>
                  <a:miter lim="800000"/>
                  <a:headEnd/>
                  <a:tailEnd/>
                </a:ln>
              </p:spPr>
              <p:txBody>
                <a:bodyPr>
                  <a:prstTxWarp prst="textNoShape">
                    <a:avLst/>
                  </a:prstTxWarp>
                </a:bodyPr>
                <a:lstStyle/>
                <a:p>
                  <a:pPr algn="ctr" defTabSz="914400" fontAlgn="base">
                    <a:spcBef>
                      <a:spcPct val="0"/>
                    </a:spcBef>
                    <a:spcAft>
                      <a:spcPct val="0"/>
                    </a:spcAft>
                  </a:pPr>
                  <a:r>
                    <a:rPr lang="en-US">
                      <a:solidFill>
                        <a:srgbClr val="FFFFFF"/>
                      </a:solidFill>
                      <a:latin typeface="Arial" panose="020B0604020202020204" pitchFamily="34" charset="0"/>
                      <a:ea typeface="Times New Roman" charset="0"/>
                      <a:cs typeface="Arial" panose="020B0604020202020204" pitchFamily="34" charset="0"/>
                    </a:rPr>
                    <a:t> </a:t>
                  </a:r>
                </a:p>
                <a:p>
                  <a:pPr algn="ctr" defTabSz="914400" eaLnBrk="0" fontAlgn="base" hangingPunct="0">
                    <a:spcBef>
                      <a:spcPct val="0"/>
                    </a:spcBef>
                    <a:spcAft>
                      <a:spcPct val="0"/>
                    </a:spcAft>
                  </a:pPr>
                  <a:endParaRPr lang="en-US">
                    <a:solidFill>
                      <a:srgbClr val="FFFFFF"/>
                    </a:solidFill>
                    <a:latin typeface="Arial" panose="020B0604020202020204" pitchFamily="34" charset="0"/>
                    <a:ea typeface="Times New Roman" charset="0"/>
                    <a:cs typeface="Arial" panose="020B0604020202020204" pitchFamily="34" charset="0"/>
                  </a:endParaRPr>
                </a:p>
              </p:txBody>
            </p:sp>
            <p:sp>
              <p:nvSpPr>
                <p:cNvPr id="791608" name="Rectangle 14"/>
                <p:cNvSpPr>
                  <a:spLocks noChangeArrowheads="1"/>
                </p:cNvSpPr>
                <p:nvPr/>
              </p:nvSpPr>
              <p:spPr bwMode="auto">
                <a:xfrm>
                  <a:off x="722" y="422"/>
                  <a:ext cx="456" cy="480"/>
                </a:xfrm>
                <a:prstGeom prst="rect">
                  <a:avLst/>
                </a:prstGeom>
                <a:noFill/>
                <a:ln w="7">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Arial" panose="020B0604020202020204" pitchFamily="34" charset="0"/>
                    <a:ea typeface="ＭＳ Ｐゴシック" charset="-128"/>
                    <a:cs typeface="Arial" panose="020B0604020202020204" pitchFamily="34" charset="0"/>
                  </a:endParaRPr>
                </a:p>
              </p:txBody>
            </p:sp>
          </p:grpSp>
          <p:grpSp>
            <p:nvGrpSpPr>
              <p:cNvPr id="791565" name="Group 15"/>
              <p:cNvGrpSpPr>
                <a:grpSpLocks/>
              </p:cNvGrpSpPr>
              <p:nvPr/>
            </p:nvGrpSpPr>
            <p:grpSpPr bwMode="auto">
              <a:xfrm>
                <a:off x="1178" y="422"/>
                <a:ext cx="1492" cy="480"/>
                <a:chOff x="1178" y="422"/>
                <a:chExt cx="1492" cy="480"/>
              </a:xfrm>
            </p:grpSpPr>
            <p:sp>
              <p:nvSpPr>
                <p:cNvPr id="791605" name="Rectangle 16"/>
                <p:cNvSpPr>
                  <a:spLocks noChangeArrowheads="1"/>
                </p:cNvSpPr>
                <p:nvPr/>
              </p:nvSpPr>
              <p:spPr bwMode="auto">
                <a:xfrm>
                  <a:off x="1221" y="422"/>
                  <a:ext cx="1406" cy="480"/>
                </a:xfrm>
                <a:prstGeom prst="rect">
                  <a:avLst/>
                </a:prstGeom>
                <a:noFill/>
                <a:ln w="9525">
                  <a:noFill/>
                  <a:miter lim="800000"/>
                  <a:headEnd/>
                  <a:tailEnd/>
                </a:ln>
              </p:spPr>
              <p:txBody>
                <a:bodyPr>
                  <a:prstTxWarp prst="textNoShape">
                    <a:avLst/>
                  </a:prstTxWarp>
                </a:bodyPr>
                <a:lstStyle/>
                <a:p>
                  <a:pPr algn="ctr" defTabSz="914400" fontAlgn="base">
                    <a:spcBef>
                      <a:spcPct val="0"/>
                    </a:spcBef>
                    <a:spcAft>
                      <a:spcPct val="0"/>
                    </a:spcAft>
                  </a:pPr>
                  <a:r>
                    <a:rPr lang="ar-JO" sz="2800" b="1" dirty="0">
                      <a:solidFill>
                        <a:srgbClr val="FFFFFF"/>
                      </a:solidFill>
                      <a:latin typeface="Arial" panose="020B0604020202020204" pitchFamily="34" charset="0"/>
                      <a:ea typeface="Arial" charset="0"/>
                      <a:cs typeface="Arial" panose="020B0604020202020204" pitchFamily="34" charset="0"/>
                    </a:rPr>
                    <a:t>المبادئ</a:t>
                  </a:r>
                  <a:endParaRPr lang="en-US" sz="2800" b="1" dirty="0">
                    <a:solidFill>
                      <a:srgbClr val="FFFFFF"/>
                    </a:solidFill>
                    <a:latin typeface="Arial" panose="020B0604020202020204" pitchFamily="34" charset="0"/>
                    <a:ea typeface="Times New Roman" charset="0"/>
                    <a:cs typeface="Arial" panose="020B0604020202020204" pitchFamily="34" charset="0"/>
                  </a:endParaRPr>
                </a:p>
              </p:txBody>
            </p:sp>
            <p:sp>
              <p:nvSpPr>
                <p:cNvPr id="791606" name="Rectangle 17"/>
                <p:cNvSpPr>
                  <a:spLocks noChangeArrowheads="1"/>
                </p:cNvSpPr>
                <p:nvPr/>
              </p:nvSpPr>
              <p:spPr bwMode="auto">
                <a:xfrm>
                  <a:off x="1178" y="422"/>
                  <a:ext cx="1492" cy="480"/>
                </a:xfrm>
                <a:prstGeom prst="rect">
                  <a:avLst/>
                </a:prstGeom>
                <a:noFill/>
                <a:ln w="7">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Arial" panose="020B0604020202020204" pitchFamily="34" charset="0"/>
                    <a:ea typeface="ＭＳ Ｐゴシック" charset="-128"/>
                    <a:cs typeface="Arial" panose="020B0604020202020204" pitchFamily="34" charset="0"/>
                  </a:endParaRPr>
                </a:p>
              </p:txBody>
            </p:sp>
          </p:grpSp>
          <p:grpSp>
            <p:nvGrpSpPr>
              <p:cNvPr id="791566" name="Group 18"/>
              <p:cNvGrpSpPr>
                <a:grpSpLocks/>
              </p:cNvGrpSpPr>
              <p:nvPr/>
            </p:nvGrpSpPr>
            <p:grpSpPr bwMode="auto">
              <a:xfrm>
                <a:off x="2670" y="422"/>
                <a:ext cx="1197" cy="480"/>
                <a:chOff x="2670" y="422"/>
                <a:chExt cx="1197" cy="480"/>
              </a:xfrm>
            </p:grpSpPr>
            <p:sp>
              <p:nvSpPr>
                <p:cNvPr id="791603" name="Rectangle 19"/>
                <p:cNvSpPr>
                  <a:spLocks noChangeArrowheads="1"/>
                </p:cNvSpPr>
                <p:nvPr/>
              </p:nvSpPr>
              <p:spPr bwMode="auto">
                <a:xfrm>
                  <a:off x="2713" y="422"/>
                  <a:ext cx="1111" cy="480"/>
                </a:xfrm>
                <a:prstGeom prst="rect">
                  <a:avLst/>
                </a:prstGeom>
                <a:noFill/>
                <a:ln w="9525">
                  <a:noFill/>
                  <a:miter lim="800000"/>
                  <a:headEnd/>
                  <a:tailEnd/>
                </a:ln>
              </p:spPr>
              <p:txBody>
                <a:bodyPr>
                  <a:prstTxWarp prst="textNoShape">
                    <a:avLst/>
                  </a:prstTxWarp>
                </a:bodyPr>
                <a:lstStyle/>
                <a:p>
                  <a:pPr algn="ctr" defTabSz="914400" fontAlgn="base">
                    <a:spcBef>
                      <a:spcPct val="0"/>
                    </a:spcBef>
                    <a:spcAft>
                      <a:spcPct val="0"/>
                    </a:spcAft>
                  </a:pPr>
                  <a:r>
                    <a:rPr lang="ar-JO" sz="2800" b="1" dirty="0">
                      <a:solidFill>
                        <a:srgbClr val="FFFFFF"/>
                      </a:solidFill>
                      <a:latin typeface="Arial" panose="020B0604020202020204" pitchFamily="34" charset="0"/>
                      <a:ea typeface="Arial" charset="0"/>
                      <a:cs typeface="Arial" panose="020B0604020202020204" pitchFamily="34" charset="0"/>
                    </a:rPr>
                    <a:t>الأهمية</a:t>
                  </a:r>
                  <a:endParaRPr lang="en-US" sz="2800" b="1" dirty="0">
                    <a:solidFill>
                      <a:srgbClr val="FFFFFF"/>
                    </a:solidFill>
                    <a:latin typeface="Arial" panose="020B0604020202020204" pitchFamily="34" charset="0"/>
                    <a:ea typeface="Times New Roman" charset="0"/>
                    <a:cs typeface="Arial" panose="020B0604020202020204" pitchFamily="34" charset="0"/>
                  </a:endParaRPr>
                </a:p>
              </p:txBody>
            </p:sp>
            <p:sp>
              <p:nvSpPr>
                <p:cNvPr id="791604" name="Rectangle 20"/>
                <p:cNvSpPr>
                  <a:spLocks noChangeArrowheads="1"/>
                </p:cNvSpPr>
                <p:nvPr/>
              </p:nvSpPr>
              <p:spPr bwMode="auto">
                <a:xfrm>
                  <a:off x="2670" y="422"/>
                  <a:ext cx="1197" cy="480"/>
                </a:xfrm>
                <a:prstGeom prst="rect">
                  <a:avLst/>
                </a:prstGeom>
                <a:noFill/>
                <a:ln w="7">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Arial" panose="020B0604020202020204" pitchFamily="34" charset="0"/>
                    <a:ea typeface="ＭＳ Ｐゴシック" charset="-128"/>
                    <a:cs typeface="Arial" panose="020B0604020202020204" pitchFamily="34" charset="0"/>
                  </a:endParaRPr>
                </a:p>
              </p:txBody>
            </p:sp>
          </p:grpSp>
          <p:grpSp>
            <p:nvGrpSpPr>
              <p:cNvPr id="791567" name="Group 21"/>
              <p:cNvGrpSpPr>
                <a:grpSpLocks/>
              </p:cNvGrpSpPr>
              <p:nvPr/>
            </p:nvGrpSpPr>
            <p:grpSpPr bwMode="auto">
              <a:xfrm>
                <a:off x="0" y="902"/>
                <a:ext cx="722" cy="576"/>
                <a:chOff x="0" y="902"/>
                <a:chExt cx="722" cy="576"/>
              </a:xfrm>
            </p:grpSpPr>
            <p:sp>
              <p:nvSpPr>
                <p:cNvPr id="791601" name="Rectangle 22"/>
                <p:cNvSpPr>
                  <a:spLocks noChangeArrowheads="1"/>
                </p:cNvSpPr>
                <p:nvPr/>
              </p:nvSpPr>
              <p:spPr bwMode="auto">
                <a:xfrm>
                  <a:off x="43" y="902"/>
                  <a:ext cx="636" cy="576"/>
                </a:xfrm>
                <a:prstGeom prst="rect">
                  <a:avLst/>
                </a:prstGeom>
                <a:noFill/>
                <a:ln w="9525">
                  <a:noFill/>
                  <a:miter lim="800000"/>
                  <a:headEnd/>
                  <a:tailEnd/>
                </a:ln>
              </p:spPr>
              <p:txBody>
                <a:bodyPr>
                  <a:prstTxWarp prst="textNoShape">
                    <a:avLst/>
                  </a:prstTxWarp>
                </a:bodyPr>
                <a:lstStyle/>
                <a:p>
                  <a:pPr algn="ctr" defTabSz="914400" fontAlgn="base">
                    <a:spcBef>
                      <a:spcPct val="0"/>
                    </a:spcBef>
                    <a:spcAft>
                      <a:spcPct val="0"/>
                    </a:spcAft>
                  </a:pPr>
                  <a:r>
                    <a:rPr lang="ar-JO" sz="2400" b="1" dirty="0">
                      <a:solidFill>
                        <a:srgbClr val="FFFFFF"/>
                      </a:solidFill>
                      <a:latin typeface="Arial" panose="020B0604020202020204" pitchFamily="34" charset="0"/>
                      <a:ea typeface="Arial" charset="0"/>
                      <a:cs typeface="Arial" panose="020B0604020202020204" pitchFamily="34" charset="0"/>
                    </a:rPr>
                    <a:t>حياة جديدة</a:t>
                  </a:r>
                  <a:endParaRPr lang="en-US" b="1" dirty="0">
                    <a:solidFill>
                      <a:srgbClr val="FFFFFF"/>
                    </a:solidFill>
                    <a:latin typeface="Arial" panose="020B0604020202020204" pitchFamily="34" charset="0"/>
                    <a:ea typeface="Times New Roman" charset="0"/>
                    <a:cs typeface="Arial" panose="020B0604020202020204" pitchFamily="34" charset="0"/>
                  </a:endParaRPr>
                </a:p>
              </p:txBody>
            </p:sp>
            <p:sp>
              <p:nvSpPr>
                <p:cNvPr id="791602" name="Rectangle 23"/>
                <p:cNvSpPr>
                  <a:spLocks noChangeArrowheads="1"/>
                </p:cNvSpPr>
                <p:nvPr/>
              </p:nvSpPr>
              <p:spPr bwMode="auto">
                <a:xfrm>
                  <a:off x="0" y="902"/>
                  <a:ext cx="722" cy="576"/>
                </a:xfrm>
                <a:prstGeom prst="rect">
                  <a:avLst/>
                </a:prstGeom>
                <a:noFill/>
                <a:ln w="7">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Arial" panose="020B0604020202020204" pitchFamily="34" charset="0"/>
                    <a:ea typeface="ＭＳ Ｐゴシック" charset="-128"/>
                    <a:cs typeface="Arial" panose="020B0604020202020204" pitchFamily="34" charset="0"/>
                  </a:endParaRPr>
                </a:p>
              </p:txBody>
            </p:sp>
          </p:grpSp>
          <p:grpSp>
            <p:nvGrpSpPr>
              <p:cNvPr id="791568" name="Group 24"/>
              <p:cNvGrpSpPr>
                <a:grpSpLocks/>
              </p:cNvGrpSpPr>
              <p:nvPr/>
            </p:nvGrpSpPr>
            <p:grpSpPr bwMode="auto">
              <a:xfrm>
                <a:off x="722" y="902"/>
                <a:ext cx="456" cy="576"/>
                <a:chOff x="722" y="902"/>
                <a:chExt cx="456" cy="576"/>
              </a:xfrm>
            </p:grpSpPr>
            <p:sp>
              <p:nvSpPr>
                <p:cNvPr id="791599" name="Rectangle 25"/>
                <p:cNvSpPr>
                  <a:spLocks noChangeArrowheads="1"/>
                </p:cNvSpPr>
                <p:nvPr/>
              </p:nvSpPr>
              <p:spPr bwMode="auto">
                <a:xfrm>
                  <a:off x="760" y="902"/>
                  <a:ext cx="413" cy="576"/>
                </a:xfrm>
                <a:prstGeom prst="rect">
                  <a:avLst/>
                </a:prstGeom>
                <a:noFill/>
                <a:ln w="9525">
                  <a:noFill/>
                  <a:miter lim="800000"/>
                  <a:headEnd/>
                  <a:tailEnd/>
                </a:ln>
              </p:spPr>
              <p:txBody>
                <a:bodyPr>
                  <a:prstTxWarp prst="textNoShape">
                    <a:avLst/>
                  </a:prstTxWarp>
                </a:bodyPr>
                <a:lstStyle/>
                <a:p>
                  <a:pPr algn="ctr" defTabSz="914400" fontAlgn="base">
                    <a:spcBef>
                      <a:spcPct val="0"/>
                    </a:spcBef>
                    <a:spcAft>
                      <a:spcPct val="0"/>
                    </a:spcAft>
                  </a:pPr>
                  <a:r>
                    <a:rPr lang="ar-JO" b="1" dirty="0">
                      <a:solidFill>
                        <a:srgbClr val="FFFFFF"/>
                      </a:solidFill>
                      <a:latin typeface="Arial" panose="020B0604020202020204" pitchFamily="34" charset="0"/>
                      <a:ea typeface="Arial" charset="0"/>
                      <a:cs typeface="Arial" panose="020B0604020202020204" pitchFamily="34" charset="0"/>
                    </a:rPr>
                    <a:t>6: 2، 3</a:t>
                  </a:r>
                  <a:endParaRPr lang="en-US" b="1" dirty="0">
                    <a:solidFill>
                      <a:srgbClr val="FFFFFF"/>
                    </a:solidFill>
                    <a:latin typeface="Arial" panose="020B0604020202020204" pitchFamily="34" charset="0"/>
                    <a:ea typeface="Arial" charset="0"/>
                    <a:cs typeface="Arial" panose="020B0604020202020204" pitchFamily="34" charset="0"/>
                  </a:endParaRPr>
                </a:p>
                <a:p>
                  <a:pPr algn="ctr" defTabSz="914400" fontAlgn="base">
                    <a:spcBef>
                      <a:spcPct val="0"/>
                    </a:spcBef>
                    <a:spcAft>
                      <a:spcPct val="0"/>
                    </a:spcAft>
                  </a:pPr>
                  <a:r>
                    <a:rPr lang="ar-JO" b="1" dirty="0">
                      <a:solidFill>
                        <a:srgbClr val="FFFFFF"/>
                      </a:solidFill>
                      <a:latin typeface="Arial" panose="020B0604020202020204" pitchFamily="34" charset="0"/>
                      <a:ea typeface="Arial" charset="0"/>
                      <a:cs typeface="Arial" panose="020B0604020202020204" pitchFamily="34" charset="0"/>
                    </a:rPr>
                    <a:t>6: 4</a:t>
                  </a:r>
                  <a:endParaRPr lang="en-US" b="1" dirty="0">
                    <a:solidFill>
                      <a:srgbClr val="FFFFFF"/>
                    </a:solidFill>
                    <a:latin typeface="Arial" panose="020B0604020202020204" pitchFamily="34" charset="0"/>
                    <a:ea typeface="Arial" charset="0"/>
                    <a:cs typeface="Arial" panose="020B0604020202020204" pitchFamily="34" charset="0"/>
                  </a:endParaRPr>
                </a:p>
                <a:p>
                  <a:pPr algn="ctr" defTabSz="914400" fontAlgn="base">
                    <a:spcBef>
                      <a:spcPct val="0"/>
                    </a:spcBef>
                    <a:spcAft>
                      <a:spcPct val="0"/>
                    </a:spcAft>
                  </a:pPr>
                  <a:r>
                    <a:rPr lang="ar-JO" b="1" dirty="0">
                      <a:solidFill>
                        <a:srgbClr val="FFFFFF"/>
                      </a:solidFill>
                      <a:latin typeface="Arial" panose="020B0604020202020204" pitchFamily="34" charset="0"/>
                      <a:ea typeface="Arial" charset="0"/>
                      <a:cs typeface="Arial" panose="020B0604020202020204" pitchFamily="34" charset="0"/>
                    </a:rPr>
                    <a:t>6: 6</a:t>
                  </a:r>
                  <a:endParaRPr lang="en-US" b="1" dirty="0">
                    <a:solidFill>
                      <a:srgbClr val="FFFFFF"/>
                    </a:solidFill>
                    <a:latin typeface="Arial" panose="020B0604020202020204" pitchFamily="34" charset="0"/>
                    <a:ea typeface="Arial" charset="0"/>
                    <a:cs typeface="Arial" panose="020B0604020202020204" pitchFamily="34" charset="0"/>
                  </a:endParaRPr>
                </a:p>
                <a:p>
                  <a:pPr algn="ctr" defTabSz="914400" fontAlgn="base">
                    <a:spcBef>
                      <a:spcPct val="0"/>
                    </a:spcBef>
                    <a:spcAft>
                      <a:spcPct val="0"/>
                    </a:spcAft>
                  </a:pPr>
                  <a:endParaRPr lang="en-US" b="1" dirty="0">
                    <a:solidFill>
                      <a:srgbClr val="FFFFFF"/>
                    </a:solidFill>
                    <a:latin typeface="Arial" panose="020B0604020202020204" pitchFamily="34" charset="0"/>
                    <a:ea typeface="Arial" charset="0"/>
                    <a:cs typeface="Arial" panose="020B0604020202020204" pitchFamily="34" charset="0"/>
                  </a:endParaRPr>
                </a:p>
              </p:txBody>
            </p:sp>
            <p:sp>
              <p:nvSpPr>
                <p:cNvPr id="791600" name="Rectangle 26"/>
                <p:cNvSpPr>
                  <a:spLocks noChangeArrowheads="1"/>
                </p:cNvSpPr>
                <p:nvPr/>
              </p:nvSpPr>
              <p:spPr bwMode="auto">
                <a:xfrm>
                  <a:off x="722" y="902"/>
                  <a:ext cx="456" cy="576"/>
                </a:xfrm>
                <a:prstGeom prst="rect">
                  <a:avLst/>
                </a:prstGeom>
                <a:noFill/>
                <a:ln w="7">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Arial" panose="020B0604020202020204" pitchFamily="34" charset="0"/>
                    <a:ea typeface="ＭＳ Ｐゴシック" charset="-128"/>
                    <a:cs typeface="Arial" panose="020B0604020202020204" pitchFamily="34" charset="0"/>
                  </a:endParaRPr>
                </a:p>
              </p:txBody>
            </p:sp>
          </p:grpSp>
          <p:grpSp>
            <p:nvGrpSpPr>
              <p:cNvPr id="791569" name="Group 27"/>
              <p:cNvGrpSpPr>
                <a:grpSpLocks/>
              </p:cNvGrpSpPr>
              <p:nvPr/>
            </p:nvGrpSpPr>
            <p:grpSpPr bwMode="auto">
              <a:xfrm>
                <a:off x="1178" y="902"/>
                <a:ext cx="1492" cy="576"/>
                <a:chOff x="1178" y="902"/>
                <a:chExt cx="1492" cy="576"/>
              </a:xfrm>
            </p:grpSpPr>
            <p:sp>
              <p:nvSpPr>
                <p:cNvPr id="791597" name="Rectangle 28"/>
                <p:cNvSpPr>
                  <a:spLocks noChangeArrowheads="1"/>
                </p:cNvSpPr>
                <p:nvPr/>
              </p:nvSpPr>
              <p:spPr bwMode="auto">
                <a:xfrm>
                  <a:off x="1191" y="902"/>
                  <a:ext cx="1461" cy="576"/>
                </a:xfrm>
                <a:prstGeom prst="rect">
                  <a:avLst/>
                </a:prstGeom>
                <a:noFill/>
                <a:ln w="9525">
                  <a:noFill/>
                  <a:miter lim="800000"/>
                  <a:headEnd/>
                  <a:tailEnd/>
                </a:ln>
              </p:spPr>
              <p:txBody>
                <a:bodyPr>
                  <a:prstTxWarp prst="textNoShape">
                    <a:avLst/>
                  </a:prstTxWarp>
                </a:bodyPr>
                <a:lstStyle/>
                <a:p>
                  <a:pPr algn="r" defTabSz="914400" rtl="1" fontAlgn="base">
                    <a:spcBef>
                      <a:spcPct val="0"/>
                    </a:spcBef>
                    <a:spcAft>
                      <a:spcPct val="0"/>
                    </a:spcAft>
                    <a:buFontTx/>
                    <a:buChar char="•"/>
                  </a:pPr>
                  <a:r>
                    <a:rPr lang="ar-JO" b="1" dirty="0">
                      <a:solidFill>
                        <a:srgbClr val="FFFFFF"/>
                      </a:solidFill>
                      <a:latin typeface="Arial" panose="020B0604020202020204" pitchFamily="34" charset="0"/>
                      <a:ea typeface="Arial" charset="0"/>
                      <a:cs typeface="Arial" panose="020B0604020202020204" pitchFamily="34" charset="0"/>
                    </a:rPr>
                    <a:t> كسر قوة الخطية </a:t>
                  </a:r>
                </a:p>
                <a:p>
                  <a:pPr algn="r" defTabSz="914400" rtl="1" fontAlgn="base">
                    <a:spcBef>
                      <a:spcPct val="0"/>
                    </a:spcBef>
                    <a:spcAft>
                      <a:spcPct val="0"/>
                    </a:spcAft>
                    <a:buFontTx/>
                    <a:buChar char="•"/>
                  </a:pPr>
                  <a:r>
                    <a:rPr lang="ar-JO" b="1" dirty="0">
                      <a:solidFill>
                        <a:srgbClr val="FFFFFF"/>
                      </a:solidFill>
                      <a:latin typeface="Arial" panose="020B0604020202020204" pitchFamily="34" charset="0"/>
                      <a:ea typeface="Arial" charset="0"/>
                      <a:cs typeface="Arial" panose="020B0604020202020204" pitchFamily="34" charset="0"/>
                    </a:rPr>
                    <a:t> دفن الطبيعة المحبة للخطية</a:t>
                  </a:r>
                </a:p>
                <a:p>
                  <a:pPr algn="r" defTabSz="914400" rtl="1" fontAlgn="base">
                    <a:spcBef>
                      <a:spcPct val="0"/>
                    </a:spcBef>
                    <a:spcAft>
                      <a:spcPct val="0"/>
                    </a:spcAft>
                    <a:buFontTx/>
                    <a:buChar char="•"/>
                  </a:pPr>
                  <a:r>
                    <a:rPr lang="ar-JO" b="1" dirty="0">
                      <a:solidFill>
                        <a:srgbClr val="FFFFFF"/>
                      </a:solidFill>
                      <a:latin typeface="Arial" panose="020B0604020202020204" pitchFamily="34" charset="0"/>
                      <a:ea typeface="Arial" charset="0"/>
                      <a:cs typeface="Arial" panose="020B0604020202020204" pitchFamily="34" charset="0"/>
                    </a:rPr>
                    <a:t> الخطية لن تسودكم </a:t>
                  </a:r>
                </a:p>
                <a:p>
                  <a:pPr algn="r" defTabSz="914400" rtl="1" fontAlgn="base">
                    <a:spcBef>
                      <a:spcPct val="0"/>
                    </a:spcBef>
                    <a:spcAft>
                      <a:spcPct val="0"/>
                    </a:spcAft>
                  </a:pPr>
                  <a:endParaRPr lang="en-US" b="1" dirty="0">
                    <a:solidFill>
                      <a:srgbClr val="FFFFFF"/>
                    </a:solidFill>
                    <a:latin typeface="Arial" panose="020B0604020202020204" pitchFamily="34" charset="0"/>
                    <a:ea typeface="Arial" charset="0"/>
                    <a:cs typeface="Arial" panose="020B0604020202020204" pitchFamily="34" charset="0"/>
                  </a:endParaRPr>
                </a:p>
              </p:txBody>
            </p:sp>
            <p:sp>
              <p:nvSpPr>
                <p:cNvPr id="791598" name="Rectangle 29"/>
                <p:cNvSpPr>
                  <a:spLocks noChangeArrowheads="1"/>
                </p:cNvSpPr>
                <p:nvPr/>
              </p:nvSpPr>
              <p:spPr bwMode="auto">
                <a:xfrm>
                  <a:off x="1178" y="902"/>
                  <a:ext cx="1492" cy="576"/>
                </a:xfrm>
                <a:prstGeom prst="rect">
                  <a:avLst/>
                </a:prstGeom>
                <a:noFill/>
                <a:ln w="7">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Arial" panose="020B0604020202020204" pitchFamily="34" charset="0"/>
                    <a:ea typeface="ＭＳ Ｐゴシック" charset="-128"/>
                    <a:cs typeface="Arial" panose="020B0604020202020204" pitchFamily="34" charset="0"/>
                  </a:endParaRPr>
                </a:p>
              </p:txBody>
            </p:sp>
          </p:grpSp>
          <p:grpSp>
            <p:nvGrpSpPr>
              <p:cNvPr id="791570" name="Group 30"/>
              <p:cNvGrpSpPr>
                <a:grpSpLocks/>
              </p:cNvGrpSpPr>
              <p:nvPr/>
            </p:nvGrpSpPr>
            <p:grpSpPr bwMode="auto">
              <a:xfrm>
                <a:off x="2670" y="902"/>
                <a:ext cx="1197" cy="576"/>
                <a:chOff x="2670" y="902"/>
                <a:chExt cx="1197" cy="576"/>
              </a:xfrm>
            </p:grpSpPr>
            <p:sp>
              <p:nvSpPr>
                <p:cNvPr id="791595" name="Rectangle 31"/>
                <p:cNvSpPr>
                  <a:spLocks noChangeArrowheads="1"/>
                </p:cNvSpPr>
                <p:nvPr/>
              </p:nvSpPr>
              <p:spPr bwMode="auto">
                <a:xfrm>
                  <a:off x="2683" y="902"/>
                  <a:ext cx="1184" cy="576"/>
                </a:xfrm>
                <a:prstGeom prst="rect">
                  <a:avLst/>
                </a:prstGeom>
                <a:noFill/>
                <a:ln w="9525">
                  <a:noFill/>
                  <a:miter lim="800000"/>
                  <a:headEnd/>
                  <a:tailEnd/>
                </a:ln>
              </p:spPr>
              <p:txBody>
                <a:bodyPr>
                  <a:prstTxWarp prst="textNoShape">
                    <a:avLst/>
                  </a:prstTxWarp>
                </a:bodyPr>
                <a:lstStyle/>
                <a:p>
                  <a:pPr algn="ctr" defTabSz="914400" fontAlgn="base">
                    <a:spcBef>
                      <a:spcPct val="0"/>
                    </a:spcBef>
                    <a:spcAft>
                      <a:spcPct val="0"/>
                    </a:spcAft>
                  </a:pPr>
                  <a:r>
                    <a:rPr lang="ar-JO" b="1" dirty="0">
                      <a:solidFill>
                        <a:srgbClr val="FFFFFF"/>
                      </a:solidFill>
                      <a:latin typeface="Arial" panose="020B0604020202020204" pitchFamily="34" charset="0"/>
                      <a:ea typeface="Times New Roman" charset="0"/>
                      <a:cs typeface="Arial" panose="020B0604020202020204" pitchFamily="34" charset="0"/>
                    </a:rPr>
                    <a:t>كن متأكداً أن قوة الخطية قد كسرت</a:t>
                  </a:r>
                  <a:endParaRPr lang="en-US" b="1" dirty="0">
                    <a:solidFill>
                      <a:srgbClr val="FFFFFF"/>
                    </a:solidFill>
                    <a:latin typeface="Arial" panose="020B0604020202020204" pitchFamily="34" charset="0"/>
                    <a:ea typeface="Times New Roman" charset="0"/>
                    <a:cs typeface="Arial" panose="020B0604020202020204" pitchFamily="34" charset="0"/>
                  </a:endParaRPr>
                </a:p>
                <a:p>
                  <a:pPr defTabSz="914400" eaLnBrk="0" fontAlgn="base" hangingPunct="0">
                    <a:spcBef>
                      <a:spcPct val="0"/>
                    </a:spcBef>
                    <a:spcAft>
                      <a:spcPct val="0"/>
                    </a:spcAft>
                  </a:pPr>
                  <a:endParaRPr lang="en-US" b="1" dirty="0">
                    <a:solidFill>
                      <a:srgbClr val="FFFFFF"/>
                    </a:solidFill>
                    <a:latin typeface="Arial" panose="020B0604020202020204" pitchFamily="34" charset="0"/>
                    <a:ea typeface="Times New Roman" charset="0"/>
                    <a:cs typeface="Arial" panose="020B0604020202020204" pitchFamily="34" charset="0"/>
                  </a:endParaRPr>
                </a:p>
              </p:txBody>
            </p:sp>
            <p:sp>
              <p:nvSpPr>
                <p:cNvPr id="791596" name="Rectangle 32"/>
                <p:cNvSpPr>
                  <a:spLocks noChangeArrowheads="1"/>
                </p:cNvSpPr>
                <p:nvPr/>
              </p:nvSpPr>
              <p:spPr bwMode="auto">
                <a:xfrm>
                  <a:off x="2670" y="902"/>
                  <a:ext cx="1197" cy="576"/>
                </a:xfrm>
                <a:prstGeom prst="rect">
                  <a:avLst/>
                </a:prstGeom>
                <a:noFill/>
                <a:ln w="7">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Arial" panose="020B0604020202020204" pitchFamily="34" charset="0"/>
                    <a:ea typeface="ＭＳ Ｐゴシック" charset="-128"/>
                    <a:cs typeface="Arial" panose="020B0604020202020204" pitchFamily="34" charset="0"/>
                  </a:endParaRPr>
                </a:p>
              </p:txBody>
            </p:sp>
          </p:grpSp>
          <p:grpSp>
            <p:nvGrpSpPr>
              <p:cNvPr id="791571" name="Group 33"/>
              <p:cNvGrpSpPr>
                <a:grpSpLocks/>
              </p:cNvGrpSpPr>
              <p:nvPr/>
            </p:nvGrpSpPr>
            <p:grpSpPr bwMode="auto">
              <a:xfrm>
                <a:off x="0" y="1478"/>
                <a:ext cx="722" cy="576"/>
                <a:chOff x="0" y="1478"/>
                <a:chExt cx="722" cy="576"/>
              </a:xfrm>
            </p:grpSpPr>
            <p:sp>
              <p:nvSpPr>
                <p:cNvPr id="791593" name="Rectangle 34"/>
                <p:cNvSpPr>
                  <a:spLocks noChangeArrowheads="1"/>
                </p:cNvSpPr>
                <p:nvPr/>
              </p:nvSpPr>
              <p:spPr bwMode="auto">
                <a:xfrm>
                  <a:off x="43" y="1478"/>
                  <a:ext cx="636" cy="576"/>
                </a:xfrm>
                <a:prstGeom prst="rect">
                  <a:avLst/>
                </a:prstGeom>
                <a:noFill/>
                <a:ln w="9525">
                  <a:noFill/>
                  <a:miter lim="800000"/>
                  <a:headEnd/>
                  <a:tailEnd/>
                </a:ln>
              </p:spPr>
              <p:txBody>
                <a:bodyPr>
                  <a:prstTxWarp prst="textNoShape">
                    <a:avLst/>
                  </a:prstTxWarp>
                </a:bodyPr>
                <a:lstStyle/>
                <a:p>
                  <a:pPr algn="ctr" defTabSz="914400" fontAlgn="base">
                    <a:spcBef>
                      <a:spcPct val="0"/>
                    </a:spcBef>
                    <a:spcAft>
                      <a:spcPct val="0"/>
                    </a:spcAft>
                  </a:pPr>
                  <a:r>
                    <a:rPr lang="ar-JO" sz="2400" b="1" dirty="0">
                      <a:solidFill>
                        <a:srgbClr val="FFFFFF"/>
                      </a:solidFill>
                      <a:latin typeface="Arial" panose="020B0604020202020204" pitchFamily="34" charset="0"/>
                      <a:ea typeface="Arial" charset="0"/>
                      <a:cs typeface="Arial" panose="020B0604020202020204" pitchFamily="34" charset="0"/>
                    </a:rPr>
                    <a:t>طبيعة جديدة</a:t>
                  </a:r>
                  <a:endParaRPr lang="en-US" b="1" dirty="0">
                    <a:solidFill>
                      <a:srgbClr val="FFFFFF"/>
                    </a:solidFill>
                    <a:latin typeface="Arial" panose="020B0604020202020204" pitchFamily="34" charset="0"/>
                    <a:ea typeface="Times New Roman" charset="0"/>
                    <a:cs typeface="Arial" panose="020B0604020202020204" pitchFamily="34" charset="0"/>
                  </a:endParaRPr>
                </a:p>
              </p:txBody>
            </p:sp>
            <p:sp>
              <p:nvSpPr>
                <p:cNvPr id="791594" name="Rectangle 35"/>
                <p:cNvSpPr>
                  <a:spLocks noChangeArrowheads="1"/>
                </p:cNvSpPr>
                <p:nvPr/>
              </p:nvSpPr>
              <p:spPr bwMode="auto">
                <a:xfrm>
                  <a:off x="0" y="1478"/>
                  <a:ext cx="722" cy="576"/>
                </a:xfrm>
                <a:prstGeom prst="rect">
                  <a:avLst/>
                </a:prstGeom>
                <a:noFill/>
                <a:ln w="7">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Arial" panose="020B0604020202020204" pitchFamily="34" charset="0"/>
                    <a:ea typeface="ＭＳ Ｐゴシック" charset="-128"/>
                    <a:cs typeface="Arial" panose="020B0604020202020204" pitchFamily="34" charset="0"/>
                  </a:endParaRPr>
                </a:p>
              </p:txBody>
            </p:sp>
          </p:grpSp>
          <p:grpSp>
            <p:nvGrpSpPr>
              <p:cNvPr id="791572" name="Group 36"/>
              <p:cNvGrpSpPr>
                <a:grpSpLocks/>
              </p:cNvGrpSpPr>
              <p:nvPr/>
            </p:nvGrpSpPr>
            <p:grpSpPr bwMode="auto">
              <a:xfrm>
                <a:off x="722" y="1478"/>
                <a:ext cx="456" cy="576"/>
                <a:chOff x="722" y="1478"/>
                <a:chExt cx="456" cy="576"/>
              </a:xfrm>
            </p:grpSpPr>
            <p:sp>
              <p:nvSpPr>
                <p:cNvPr id="791591" name="Rectangle 37"/>
                <p:cNvSpPr>
                  <a:spLocks noChangeArrowheads="1"/>
                </p:cNvSpPr>
                <p:nvPr/>
              </p:nvSpPr>
              <p:spPr bwMode="auto">
                <a:xfrm>
                  <a:off x="760" y="1478"/>
                  <a:ext cx="413" cy="576"/>
                </a:xfrm>
                <a:prstGeom prst="rect">
                  <a:avLst/>
                </a:prstGeom>
                <a:noFill/>
                <a:ln w="9525">
                  <a:noFill/>
                  <a:miter lim="800000"/>
                  <a:headEnd/>
                  <a:tailEnd/>
                </a:ln>
              </p:spPr>
              <p:txBody>
                <a:bodyPr>
                  <a:prstTxWarp prst="textNoShape">
                    <a:avLst/>
                  </a:prstTxWarp>
                </a:bodyPr>
                <a:lstStyle/>
                <a:p>
                  <a:pPr algn="ctr" defTabSz="914400" fontAlgn="base">
                    <a:spcBef>
                      <a:spcPct val="0"/>
                    </a:spcBef>
                    <a:spcAft>
                      <a:spcPct val="0"/>
                    </a:spcAft>
                  </a:pPr>
                  <a:r>
                    <a:rPr lang="ar-JO" b="1" dirty="0">
                      <a:solidFill>
                        <a:srgbClr val="FFFFFF"/>
                      </a:solidFill>
                      <a:latin typeface="Arial" panose="020B0604020202020204" pitchFamily="34" charset="0"/>
                      <a:ea typeface="Arial" charset="0"/>
                      <a:cs typeface="Arial" panose="020B0604020202020204" pitchFamily="34" charset="0"/>
                    </a:rPr>
                    <a:t>6: 5</a:t>
                  </a:r>
                  <a:endParaRPr lang="en-US" b="1" dirty="0">
                    <a:solidFill>
                      <a:srgbClr val="FFFFFF"/>
                    </a:solidFill>
                    <a:latin typeface="Arial" panose="020B0604020202020204" pitchFamily="34" charset="0"/>
                    <a:ea typeface="Arial" charset="0"/>
                    <a:cs typeface="Arial" panose="020B0604020202020204" pitchFamily="34" charset="0"/>
                  </a:endParaRPr>
                </a:p>
                <a:p>
                  <a:pPr algn="ctr" defTabSz="914400" fontAlgn="base">
                    <a:spcBef>
                      <a:spcPct val="0"/>
                    </a:spcBef>
                    <a:spcAft>
                      <a:spcPct val="0"/>
                    </a:spcAft>
                  </a:pPr>
                  <a:r>
                    <a:rPr lang="ar-JO" b="1" dirty="0">
                      <a:solidFill>
                        <a:srgbClr val="FFFFFF"/>
                      </a:solidFill>
                      <a:latin typeface="Arial" panose="020B0604020202020204" pitchFamily="34" charset="0"/>
                      <a:ea typeface="Arial" charset="0"/>
                      <a:cs typeface="Arial" panose="020B0604020202020204" pitchFamily="34" charset="0"/>
                    </a:rPr>
                    <a:t>6: 11</a:t>
                  </a:r>
                  <a:endParaRPr lang="en-US" b="1" dirty="0">
                    <a:solidFill>
                      <a:srgbClr val="FFFFFF"/>
                    </a:solidFill>
                    <a:latin typeface="Arial" panose="020B0604020202020204" pitchFamily="34" charset="0"/>
                    <a:ea typeface="Arial" charset="0"/>
                    <a:cs typeface="Arial" panose="020B0604020202020204" pitchFamily="34" charset="0"/>
                  </a:endParaRPr>
                </a:p>
                <a:p>
                  <a:pPr defTabSz="914400" fontAlgn="base">
                    <a:spcBef>
                      <a:spcPct val="0"/>
                    </a:spcBef>
                    <a:spcAft>
                      <a:spcPct val="0"/>
                    </a:spcAft>
                  </a:pPr>
                  <a:endParaRPr lang="en-US" b="1" dirty="0">
                    <a:solidFill>
                      <a:srgbClr val="FFFFFF"/>
                    </a:solidFill>
                    <a:latin typeface="Arial" panose="020B0604020202020204" pitchFamily="34" charset="0"/>
                    <a:ea typeface="Arial" charset="0"/>
                    <a:cs typeface="Arial" panose="020B0604020202020204" pitchFamily="34" charset="0"/>
                  </a:endParaRPr>
                </a:p>
              </p:txBody>
            </p:sp>
            <p:sp>
              <p:nvSpPr>
                <p:cNvPr id="791592" name="Rectangle 38"/>
                <p:cNvSpPr>
                  <a:spLocks noChangeArrowheads="1"/>
                </p:cNvSpPr>
                <p:nvPr/>
              </p:nvSpPr>
              <p:spPr bwMode="auto">
                <a:xfrm>
                  <a:off x="722" y="1478"/>
                  <a:ext cx="456" cy="576"/>
                </a:xfrm>
                <a:prstGeom prst="rect">
                  <a:avLst/>
                </a:prstGeom>
                <a:noFill/>
                <a:ln w="7">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Arial" panose="020B0604020202020204" pitchFamily="34" charset="0"/>
                    <a:ea typeface="ＭＳ Ｐゴシック" charset="-128"/>
                    <a:cs typeface="Arial" panose="020B0604020202020204" pitchFamily="34" charset="0"/>
                  </a:endParaRPr>
                </a:p>
              </p:txBody>
            </p:sp>
          </p:grpSp>
          <p:grpSp>
            <p:nvGrpSpPr>
              <p:cNvPr id="791573" name="Group 39"/>
              <p:cNvGrpSpPr>
                <a:grpSpLocks/>
              </p:cNvGrpSpPr>
              <p:nvPr/>
            </p:nvGrpSpPr>
            <p:grpSpPr bwMode="auto">
              <a:xfrm>
                <a:off x="1178" y="1478"/>
                <a:ext cx="1492" cy="576"/>
                <a:chOff x="1178" y="1478"/>
                <a:chExt cx="1492" cy="576"/>
              </a:xfrm>
            </p:grpSpPr>
            <p:sp>
              <p:nvSpPr>
                <p:cNvPr id="791589" name="Rectangle 40"/>
                <p:cNvSpPr>
                  <a:spLocks noChangeArrowheads="1"/>
                </p:cNvSpPr>
                <p:nvPr/>
              </p:nvSpPr>
              <p:spPr bwMode="auto">
                <a:xfrm>
                  <a:off x="1191" y="1478"/>
                  <a:ext cx="1479" cy="576"/>
                </a:xfrm>
                <a:prstGeom prst="rect">
                  <a:avLst/>
                </a:prstGeom>
                <a:noFill/>
                <a:ln w="9525">
                  <a:noFill/>
                  <a:miter lim="800000"/>
                  <a:headEnd/>
                  <a:tailEnd/>
                </a:ln>
              </p:spPr>
              <p:txBody>
                <a:bodyPr>
                  <a:prstTxWarp prst="textNoShape">
                    <a:avLst/>
                  </a:prstTxWarp>
                </a:bodyPr>
                <a:lstStyle/>
                <a:p>
                  <a:pPr marL="93663" indent="-93663" algn="r" defTabSz="914400" rtl="1" fontAlgn="base">
                    <a:spcBef>
                      <a:spcPct val="0"/>
                    </a:spcBef>
                    <a:spcAft>
                      <a:spcPct val="0"/>
                    </a:spcAft>
                    <a:buFontTx/>
                    <a:buChar char="•"/>
                  </a:pPr>
                  <a:r>
                    <a:rPr lang="ar-JO" b="1" dirty="0">
                      <a:solidFill>
                        <a:srgbClr val="FFFFFF"/>
                      </a:solidFill>
                      <a:latin typeface="Arial" panose="020B0604020202020204" pitchFamily="34" charset="0"/>
                      <a:ea typeface="Arial" charset="0"/>
                      <a:cs typeface="Arial" panose="020B0604020202020204" pitchFamily="34" charset="0"/>
                    </a:rPr>
                    <a:t>أنت الآن مشترك في حياته الجديدة </a:t>
                  </a:r>
                  <a:endParaRPr lang="en-US" b="1" dirty="0">
                    <a:solidFill>
                      <a:srgbClr val="FFFFFF"/>
                    </a:solidFill>
                    <a:latin typeface="Arial" panose="020B0604020202020204" pitchFamily="34" charset="0"/>
                    <a:ea typeface="Arial" charset="0"/>
                    <a:cs typeface="Arial" panose="020B0604020202020204" pitchFamily="34" charset="0"/>
                  </a:endParaRPr>
                </a:p>
                <a:p>
                  <a:pPr marL="93663" indent="-93663" algn="r" defTabSz="914400" rtl="1" fontAlgn="base">
                    <a:spcBef>
                      <a:spcPct val="0"/>
                    </a:spcBef>
                    <a:spcAft>
                      <a:spcPct val="0"/>
                    </a:spcAft>
                    <a:buFontTx/>
                    <a:buChar char="•"/>
                  </a:pPr>
                  <a:r>
                    <a:rPr lang="ar-JO" b="1" dirty="0">
                      <a:solidFill>
                        <a:srgbClr val="FFFFFF"/>
                      </a:solidFill>
                      <a:latin typeface="Arial" panose="020B0604020202020204" pitchFamily="34" charset="0"/>
                      <a:ea typeface="Arial" charset="0"/>
                      <a:cs typeface="Arial" panose="020B0604020202020204" pitchFamily="34" charset="0"/>
                    </a:rPr>
                    <a:t> أنظر إلى ذاتك القديمة كونها ميتة وذاتك الجديدة كونها تحيا لله</a:t>
                  </a:r>
                  <a:endParaRPr lang="en-US" b="1" dirty="0">
                    <a:solidFill>
                      <a:srgbClr val="FFFFFF"/>
                    </a:solidFill>
                    <a:latin typeface="Arial" panose="020B0604020202020204" pitchFamily="34" charset="0"/>
                    <a:ea typeface="Arial" charset="0"/>
                    <a:cs typeface="Arial" panose="020B0604020202020204" pitchFamily="34" charset="0"/>
                  </a:endParaRPr>
                </a:p>
              </p:txBody>
            </p:sp>
            <p:sp>
              <p:nvSpPr>
                <p:cNvPr id="791590" name="Rectangle 41"/>
                <p:cNvSpPr>
                  <a:spLocks noChangeArrowheads="1"/>
                </p:cNvSpPr>
                <p:nvPr/>
              </p:nvSpPr>
              <p:spPr bwMode="auto">
                <a:xfrm>
                  <a:off x="1178" y="1478"/>
                  <a:ext cx="1492" cy="576"/>
                </a:xfrm>
                <a:prstGeom prst="rect">
                  <a:avLst/>
                </a:prstGeom>
                <a:noFill/>
                <a:ln w="7">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Arial" panose="020B0604020202020204" pitchFamily="34" charset="0"/>
                    <a:ea typeface="ＭＳ Ｐゴシック" charset="-128"/>
                    <a:cs typeface="Arial" panose="020B0604020202020204" pitchFamily="34" charset="0"/>
                  </a:endParaRPr>
                </a:p>
              </p:txBody>
            </p:sp>
          </p:grpSp>
          <p:grpSp>
            <p:nvGrpSpPr>
              <p:cNvPr id="791574" name="Group 42"/>
              <p:cNvGrpSpPr>
                <a:grpSpLocks/>
              </p:cNvGrpSpPr>
              <p:nvPr/>
            </p:nvGrpSpPr>
            <p:grpSpPr bwMode="auto">
              <a:xfrm>
                <a:off x="2670" y="1478"/>
                <a:ext cx="1197" cy="576"/>
                <a:chOff x="2670" y="1478"/>
                <a:chExt cx="1197" cy="576"/>
              </a:xfrm>
            </p:grpSpPr>
            <p:sp>
              <p:nvSpPr>
                <p:cNvPr id="791587" name="Rectangle 43"/>
                <p:cNvSpPr>
                  <a:spLocks noChangeArrowheads="1"/>
                </p:cNvSpPr>
                <p:nvPr/>
              </p:nvSpPr>
              <p:spPr bwMode="auto">
                <a:xfrm>
                  <a:off x="2683" y="1478"/>
                  <a:ext cx="1184" cy="576"/>
                </a:xfrm>
                <a:prstGeom prst="rect">
                  <a:avLst/>
                </a:prstGeom>
                <a:noFill/>
                <a:ln w="9525">
                  <a:noFill/>
                  <a:miter lim="800000"/>
                  <a:headEnd/>
                  <a:tailEnd/>
                </a:ln>
              </p:spPr>
              <p:txBody>
                <a:bodyPr>
                  <a:prstTxWarp prst="textNoShape">
                    <a:avLst/>
                  </a:prstTxWarp>
                </a:bodyPr>
                <a:lstStyle/>
                <a:p>
                  <a:pPr algn="ctr" defTabSz="914400" fontAlgn="base">
                    <a:spcBef>
                      <a:spcPct val="0"/>
                    </a:spcBef>
                    <a:spcAft>
                      <a:spcPct val="0"/>
                    </a:spcAft>
                  </a:pPr>
                  <a:r>
                    <a:rPr lang="ar-JO" b="1" dirty="0">
                      <a:solidFill>
                        <a:srgbClr val="FFFFFF"/>
                      </a:solidFill>
                      <a:latin typeface="Arial" panose="020B0604020202020204" pitchFamily="34" charset="0"/>
                      <a:ea typeface="Arial" charset="0"/>
                      <a:cs typeface="Arial" panose="020B0604020202020204" pitchFamily="34" charset="0"/>
                    </a:rPr>
                    <a:t>كن غير متجاوب مع القوة القديمة واحيا للجديدة</a:t>
                  </a:r>
                  <a:endParaRPr lang="en-US" b="1" dirty="0">
                    <a:solidFill>
                      <a:srgbClr val="FFFFFF"/>
                    </a:solidFill>
                    <a:latin typeface="Arial" panose="020B0604020202020204" pitchFamily="34" charset="0"/>
                    <a:ea typeface="Arial" charset="0"/>
                    <a:cs typeface="Arial" panose="020B0604020202020204" pitchFamily="34" charset="0"/>
                  </a:endParaRPr>
                </a:p>
              </p:txBody>
            </p:sp>
            <p:sp>
              <p:nvSpPr>
                <p:cNvPr id="791588" name="Rectangle 44"/>
                <p:cNvSpPr>
                  <a:spLocks noChangeArrowheads="1"/>
                </p:cNvSpPr>
                <p:nvPr/>
              </p:nvSpPr>
              <p:spPr bwMode="auto">
                <a:xfrm>
                  <a:off x="2670" y="1478"/>
                  <a:ext cx="1197" cy="576"/>
                </a:xfrm>
                <a:prstGeom prst="rect">
                  <a:avLst/>
                </a:prstGeom>
                <a:noFill/>
                <a:ln w="7">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Arial" panose="020B0604020202020204" pitchFamily="34" charset="0"/>
                    <a:ea typeface="ＭＳ Ｐゴシック" charset="-128"/>
                    <a:cs typeface="Arial" panose="020B0604020202020204" pitchFamily="34" charset="0"/>
                  </a:endParaRPr>
                </a:p>
              </p:txBody>
            </p:sp>
          </p:grpSp>
          <p:grpSp>
            <p:nvGrpSpPr>
              <p:cNvPr id="791575" name="Group 45"/>
              <p:cNvGrpSpPr>
                <a:grpSpLocks/>
              </p:cNvGrpSpPr>
              <p:nvPr/>
            </p:nvGrpSpPr>
            <p:grpSpPr bwMode="auto">
              <a:xfrm>
                <a:off x="0" y="2054"/>
                <a:ext cx="722" cy="672"/>
                <a:chOff x="0" y="2054"/>
                <a:chExt cx="722" cy="672"/>
              </a:xfrm>
            </p:grpSpPr>
            <p:sp>
              <p:nvSpPr>
                <p:cNvPr id="791585" name="Rectangle 46"/>
                <p:cNvSpPr>
                  <a:spLocks noChangeArrowheads="1"/>
                </p:cNvSpPr>
                <p:nvPr/>
              </p:nvSpPr>
              <p:spPr bwMode="auto">
                <a:xfrm>
                  <a:off x="43" y="2054"/>
                  <a:ext cx="636" cy="672"/>
                </a:xfrm>
                <a:prstGeom prst="rect">
                  <a:avLst/>
                </a:prstGeom>
                <a:noFill/>
                <a:ln w="9525">
                  <a:noFill/>
                  <a:miter lim="800000"/>
                  <a:headEnd/>
                  <a:tailEnd/>
                </a:ln>
              </p:spPr>
              <p:txBody>
                <a:bodyPr>
                  <a:prstTxWarp prst="textNoShape">
                    <a:avLst/>
                  </a:prstTxWarp>
                </a:bodyPr>
                <a:lstStyle/>
                <a:p>
                  <a:pPr algn="ctr" defTabSz="914400" fontAlgn="base">
                    <a:spcBef>
                      <a:spcPct val="0"/>
                    </a:spcBef>
                    <a:spcAft>
                      <a:spcPct val="0"/>
                    </a:spcAft>
                  </a:pPr>
                  <a:r>
                    <a:rPr lang="ar-JO" sz="2400" b="1" dirty="0">
                      <a:solidFill>
                        <a:srgbClr val="FFFFFF"/>
                      </a:solidFill>
                      <a:latin typeface="Arial" panose="020B0604020202020204" pitchFamily="34" charset="0"/>
                      <a:ea typeface="Arial" charset="0"/>
                      <a:cs typeface="Arial" panose="020B0604020202020204" pitchFamily="34" charset="0"/>
                    </a:rPr>
                    <a:t>حرية جديدة</a:t>
                  </a:r>
                  <a:endParaRPr lang="en-US" b="1" dirty="0">
                    <a:solidFill>
                      <a:srgbClr val="FFFFFF"/>
                    </a:solidFill>
                    <a:latin typeface="Arial" panose="020B0604020202020204" pitchFamily="34" charset="0"/>
                    <a:ea typeface="Times New Roman" charset="0"/>
                    <a:cs typeface="Arial" panose="020B0604020202020204" pitchFamily="34" charset="0"/>
                  </a:endParaRPr>
                </a:p>
              </p:txBody>
            </p:sp>
            <p:sp>
              <p:nvSpPr>
                <p:cNvPr id="791586" name="Rectangle 47"/>
                <p:cNvSpPr>
                  <a:spLocks noChangeArrowheads="1"/>
                </p:cNvSpPr>
                <p:nvPr/>
              </p:nvSpPr>
              <p:spPr bwMode="auto">
                <a:xfrm>
                  <a:off x="0" y="2054"/>
                  <a:ext cx="722" cy="672"/>
                </a:xfrm>
                <a:prstGeom prst="rect">
                  <a:avLst/>
                </a:prstGeom>
                <a:noFill/>
                <a:ln w="7">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Arial" panose="020B0604020202020204" pitchFamily="34" charset="0"/>
                    <a:ea typeface="ＭＳ Ｐゴシック" charset="-128"/>
                    <a:cs typeface="Arial" panose="020B0604020202020204" pitchFamily="34" charset="0"/>
                  </a:endParaRPr>
                </a:p>
              </p:txBody>
            </p:sp>
          </p:grpSp>
          <p:grpSp>
            <p:nvGrpSpPr>
              <p:cNvPr id="791576" name="Group 48"/>
              <p:cNvGrpSpPr>
                <a:grpSpLocks/>
              </p:cNvGrpSpPr>
              <p:nvPr/>
            </p:nvGrpSpPr>
            <p:grpSpPr bwMode="auto">
              <a:xfrm>
                <a:off x="722" y="2054"/>
                <a:ext cx="456" cy="672"/>
                <a:chOff x="722" y="2054"/>
                <a:chExt cx="456" cy="672"/>
              </a:xfrm>
            </p:grpSpPr>
            <p:sp>
              <p:nvSpPr>
                <p:cNvPr id="791583" name="Rectangle 49"/>
                <p:cNvSpPr>
                  <a:spLocks noChangeArrowheads="1"/>
                </p:cNvSpPr>
                <p:nvPr/>
              </p:nvSpPr>
              <p:spPr bwMode="auto">
                <a:xfrm>
                  <a:off x="760" y="2054"/>
                  <a:ext cx="413" cy="672"/>
                </a:xfrm>
                <a:prstGeom prst="rect">
                  <a:avLst/>
                </a:prstGeom>
                <a:noFill/>
                <a:ln w="9525">
                  <a:noFill/>
                  <a:miter lim="800000"/>
                  <a:headEnd/>
                  <a:tailEnd/>
                </a:ln>
              </p:spPr>
              <p:txBody>
                <a:bodyPr>
                  <a:prstTxWarp prst="textNoShape">
                    <a:avLst/>
                  </a:prstTxWarp>
                </a:bodyPr>
                <a:lstStyle/>
                <a:p>
                  <a:pPr algn="ctr" defTabSz="914400" fontAlgn="base">
                    <a:spcBef>
                      <a:spcPct val="0"/>
                    </a:spcBef>
                    <a:spcAft>
                      <a:spcPct val="0"/>
                    </a:spcAft>
                  </a:pPr>
                  <a:r>
                    <a:rPr lang="ar-JO" b="1" dirty="0">
                      <a:solidFill>
                        <a:srgbClr val="FFFFFF"/>
                      </a:solidFill>
                      <a:latin typeface="Arial" panose="020B0604020202020204" pitchFamily="34" charset="0"/>
                      <a:ea typeface="Arial" charset="0"/>
                      <a:cs typeface="Arial" panose="020B0604020202020204" pitchFamily="34" charset="0"/>
                    </a:rPr>
                    <a:t>6: 12</a:t>
                  </a:r>
                  <a:endParaRPr lang="en-US" b="1" dirty="0">
                    <a:solidFill>
                      <a:srgbClr val="FFFFFF"/>
                    </a:solidFill>
                    <a:latin typeface="Arial" panose="020B0604020202020204" pitchFamily="34" charset="0"/>
                    <a:ea typeface="Arial" charset="0"/>
                    <a:cs typeface="Arial" panose="020B0604020202020204" pitchFamily="34" charset="0"/>
                  </a:endParaRPr>
                </a:p>
                <a:p>
                  <a:pPr algn="ctr" defTabSz="914400" fontAlgn="base">
                    <a:spcBef>
                      <a:spcPct val="0"/>
                    </a:spcBef>
                    <a:spcAft>
                      <a:spcPct val="0"/>
                    </a:spcAft>
                  </a:pPr>
                  <a:r>
                    <a:rPr lang="ar-JO" b="1" dirty="0">
                      <a:solidFill>
                        <a:srgbClr val="FFFFFF"/>
                      </a:solidFill>
                      <a:latin typeface="Arial" panose="020B0604020202020204" pitchFamily="34" charset="0"/>
                      <a:ea typeface="Arial" charset="0"/>
                      <a:cs typeface="Arial" panose="020B0604020202020204" pitchFamily="34" charset="0"/>
                    </a:rPr>
                    <a:t>6: 13</a:t>
                  </a:r>
                  <a:endParaRPr lang="en-US" b="1" dirty="0">
                    <a:solidFill>
                      <a:srgbClr val="FFFFFF"/>
                    </a:solidFill>
                    <a:latin typeface="Arial" panose="020B0604020202020204" pitchFamily="34" charset="0"/>
                    <a:ea typeface="Arial" charset="0"/>
                    <a:cs typeface="Arial" panose="020B0604020202020204" pitchFamily="34" charset="0"/>
                  </a:endParaRPr>
                </a:p>
                <a:p>
                  <a:pPr algn="ctr" defTabSz="914400" fontAlgn="base">
                    <a:spcBef>
                      <a:spcPct val="0"/>
                    </a:spcBef>
                    <a:spcAft>
                      <a:spcPct val="0"/>
                    </a:spcAft>
                  </a:pPr>
                  <a:r>
                    <a:rPr lang="ar-JO" b="1" dirty="0">
                      <a:solidFill>
                        <a:srgbClr val="FFFFFF"/>
                      </a:solidFill>
                      <a:latin typeface="Arial" panose="020B0604020202020204" pitchFamily="34" charset="0"/>
                      <a:ea typeface="Arial" charset="0"/>
                      <a:cs typeface="Arial" panose="020B0604020202020204" pitchFamily="34" charset="0"/>
                    </a:rPr>
                    <a:t>6: 14</a:t>
                  </a:r>
                  <a:endParaRPr lang="en-US" b="1" dirty="0">
                    <a:solidFill>
                      <a:srgbClr val="FFFFFF"/>
                    </a:solidFill>
                    <a:latin typeface="Arial" panose="020B0604020202020204" pitchFamily="34" charset="0"/>
                    <a:ea typeface="Arial" charset="0"/>
                    <a:cs typeface="Arial" panose="020B0604020202020204" pitchFamily="34" charset="0"/>
                  </a:endParaRPr>
                </a:p>
                <a:p>
                  <a:pPr algn="ctr" defTabSz="914400" fontAlgn="base">
                    <a:spcBef>
                      <a:spcPct val="0"/>
                    </a:spcBef>
                    <a:spcAft>
                      <a:spcPct val="0"/>
                    </a:spcAft>
                  </a:pPr>
                  <a:r>
                    <a:rPr lang="ar-JO" b="1" dirty="0">
                      <a:solidFill>
                        <a:srgbClr val="FFFFFF"/>
                      </a:solidFill>
                      <a:latin typeface="Arial" panose="020B0604020202020204" pitchFamily="34" charset="0"/>
                      <a:ea typeface="Arial" charset="0"/>
                      <a:cs typeface="Arial" panose="020B0604020202020204" pitchFamily="34" charset="0"/>
                    </a:rPr>
                    <a:t>6: 16</a:t>
                  </a:r>
                  <a:endParaRPr lang="en-US" b="1" dirty="0">
                    <a:solidFill>
                      <a:srgbClr val="FFFFFF"/>
                    </a:solidFill>
                    <a:latin typeface="Arial" panose="020B0604020202020204" pitchFamily="34" charset="0"/>
                    <a:ea typeface="Arial" charset="0"/>
                    <a:cs typeface="Arial" panose="020B0604020202020204" pitchFamily="34" charset="0"/>
                  </a:endParaRPr>
                </a:p>
              </p:txBody>
            </p:sp>
            <p:sp>
              <p:nvSpPr>
                <p:cNvPr id="791584" name="Rectangle 50"/>
                <p:cNvSpPr>
                  <a:spLocks noChangeArrowheads="1"/>
                </p:cNvSpPr>
                <p:nvPr/>
              </p:nvSpPr>
              <p:spPr bwMode="auto">
                <a:xfrm>
                  <a:off x="722" y="2054"/>
                  <a:ext cx="456" cy="672"/>
                </a:xfrm>
                <a:prstGeom prst="rect">
                  <a:avLst/>
                </a:prstGeom>
                <a:noFill/>
                <a:ln w="7">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Arial" panose="020B0604020202020204" pitchFamily="34" charset="0"/>
                    <a:ea typeface="ＭＳ Ｐゴシック" charset="-128"/>
                    <a:cs typeface="Arial" panose="020B0604020202020204" pitchFamily="34" charset="0"/>
                  </a:endParaRPr>
                </a:p>
              </p:txBody>
            </p:sp>
          </p:grpSp>
          <p:grpSp>
            <p:nvGrpSpPr>
              <p:cNvPr id="791577" name="Group 51"/>
              <p:cNvGrpSpPr>
                <a:grpSpLocks/>
              </p:cNvGrpSpPr>
              <p:nvPr/>
            </p:nvGrpSpPr>
            <p:grpSpPr bwMode="auto">
              <a:xfrm>
                <a:off x="1178" y="2054"/>
                <a:ext cx="1492" cy="672"/>
                <a:chOff x="1178" y="2054"/>
                <a:chExt cx="1492" cy="672"/>
              </a:xfrm>
            </p:grpSpPr>
            <p:sp>
              <p:nvSpPr>
                <p:cNvPr id="791581" name="Rectangle 52"/>
                <p:cNvSpPr>
                  <a:spLocks noChangeArrowheads="1"/>
                </p:cNvSpPr>
                <p:nvPr/>
              </p:nvSpPr>
              <p:spPr bwMode="auto">
                <a:xfrm>
                  <a:off x="1191" y="2054"/>
                  <a:ext cx="1479" cy="672"/>
                </a:xfrm>
                <a:prstGeom prst="rect">
                  <a:avLst/>
                </a:prstGeom>
                <a:noFill/>
                <a:ln w="9525">
                  <a:noFill/>
                  <a:miter lim="800000"/>
                  <a:headEnd/>
                  <a:tailEnd/>
                </a:ln>
              </p:spPr>
              <p:txBody>
                <a:bodyPr>
                  <a:prstTxWarp prst="textNoShape">
                    <a:avLst/>
                  </a:prstTxWarp>
                </a:bodyPr>
                <a:lstStyle/>
                <a:p>
                  <a:pPr marL="93663" indent="-93663" algn="r" defTabSz="914400" rtl="1" fontAlgn="base">
                    <a:spcBef>
                      <a:spcPct val="0"/>
                    </a:spcBef>
                    <a:spcAft>
                      <a:spcPct val="0"/>
                    </a:spcAft>
                    <a:buFontTx/>
                    <a:buChar char="•"/>
                  </a:pPr>
                  <a:r>
                    <a:rPr lang="ar-JO" b="1" dirty="0">
                      <a:solidFill>
                        <a:srgbClr val="FFFFFF"/>
                      </a:solidFill>
                      <a:latin typeface="Arial" panose="020B0604020202020204" pitchFamily="34" charset="0"/>
                      <a:ea typeface="Arial" charset="0"/>
                      <a:cs typeface="Arial" panose="020B0604020202020204" pitchFamily="34" charset="0"/>
                    </a:rPr>
                    <a:t>لا تدعوا الخطية تسودكم</a:t>
                  </a:r>
                </a:p>
                <a:p>
                  <a:pPr marL="93663" indent="-93663" algn="r" defTabSz="914400" rtl="1" fontAlgn="base">
                    <a:spcBef>
                      <a:spcPct val="0"/>
                    </a:spcBef>
                    <a:spcAft>
                      <a:spcPct val="0"/>
                    </a:spcAft>
                    <a:buFontTx/>
                    <a:buChar char="•"/>
                  </a:pPr>
                  <a:r>
                    <a:rPr lang="ar-JO" b="1" dirty="0">
                      <a:solidFill>
                        <a:srgbClr val="FFFFFF"/>
                      </a:solidFill>
                      <a:latin typeface="Arial" panose="020B0604020202020204" pitchFamily="34" charset="0"/>
                      <a:ea typeface="Arial" charset="0"/>
                      <a:cs typeface="Arial" panose="020B0604020202020204" pitchFamily="34" charset="0"/>
                    </a:rPr>
                    <a:t>قدموا نفوسكم بالكامل لله</a:t>
                  </a:r>
                </a:p>
                <a:p>
                  <a:pPr marL="93663" indent="-93663" algn="r" defTabSz="914400" rtl="1" fontAlgn="base">
                    <a:spcBef>
                      <a:spcPct val="0"/>
                    </a:spcBef>
                    <a:spcAft>
                      <a:spcPct val="0"/>
                    </a:spcAft>
                    <a:buFontTx/>
                    <a:buChar char="•"/>
                  </a:pPr>
                  <a:r>
                    <a:rPr lang="ar-JO" b="1" dirty="0">
                      <a:solidFill>
                        <a:srgbClr val="FFFFFF"/>
                      </a:solidFill>
                      <a:latin typeface="Arial" panose="020B0604020202020204" pitchFamily="34" charset="0"/>
                      <a:ea typeface="Arial" charset="0"/>
                      <a:cs typeface="Arial" panose="020B0604020202020204" pitchFamily="34" charset="0"/>
                    </a:rPr>
                    <a:t>أنتم أحرار</a:t>
                  </a:r>
                </a:p>
                <a:p>
                  <a:pPr marL="93663" indent="-93663" algn="r" defTabSz="914400" rtl="1" fontAlgn="base">
                    <a:spcBef>
                      <a:spcPct val="0"/>
                    </a:spcBef>
                    <a:spcAft>
                      <a:spcPct val="0"/>
                    </a:spcAft>
                    <a:buFontTx/>
                    <a:buChar char="•"/>
                  </a:pPr>
                  <a:r>
                    <a:rPr lang="ar-JO" b="1" dirty="0">
                      <a:solidFill>
                        <a:srgbClr val="FFFFFF"/>
                      </a:solidFill>
                      <a:latin typeface="Arial" panose="020B0604020202020204" pitchFamily="34" charset="0"/>
                      <a:ea typeface="Arial" charset="0"/>
                      <a:cs typeface="Arial" panose="020B0604020202020204" pitchFamily="34" charset="0"/>
                    </a:rPr>
                    <a:t>تستطيع أن تختار سيدك</a:t>
                  </a:r>
                  <a:endParaRPr lang="en-US" b="1" dirty="0">
                    <a:solidFill>
                      <a:srgbClr val="FFFFFF"/>
                    </a:solidFill>
                    <a:latin typeface="Arial" panose="020B0604020202020204" pitchFamily="34" charset="0"/>
                    <a:ea typeface="Arial" charset="0"/>
                    <a:cs typeface="Arial" panose="020B0604020202020204" pitchFamily="34" charset="0"/>
                  </a:endParaRPr>
                </a:p>
              </p:txBody>
            </p:sp>
            <p:sp>
              <p:nvSpPr>
                <p:cNvPr id="791582" name="Rectangle 53"/>
                <p:cNvSpPr>
                  <a:spLocks noChangeArrowheads="1"/>
                </p:cNvSpPr>
                <p:nvPr/>
              </p:nvSpPr>
              <p:spPr bwMode="auto">
                <a:xfrm>
                  <a:off x="1178" y="2054"/>
                  <a:ext cx="1492" cy="672"/>
                </a:xfrm>
                <a:prstGeom prst="rect">
                  <a:avLst/>
                </a:prstGeom>
                <a:noFill/>
                <a:ln w="7">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Arial" panose="020B0604020202020204" pitchFamily="34" charset="0"/>
                    <a:ea typeface="ＭＳ Ｐゴシック" charset="-128"/>
                    <a:cs typeface="Arial" panose="020B0604020202020204" pitchFamily="34" charset="0"/>
                  </a:endParaRPr>
                </a:p>
              </p:txBody>
            </p:sp>
          </p:grpSp>
          <p:grpSp>
            <p:nvGrpSpPr>
              <p:cNvPr id="791578" name="Group 54"/>
              <p:cNvGrpSpPr>
                <a:grpSpLocks/>
              </p:cNvGrpSpPr>
              <p:nvPr/>
            </p:nvGrpSpPr>
            <p:grpSpPr bwMode="auto">
              <a:xfrm>
                <a:off x="2670" y="2054"/>
                <a:ext cx="1197" cy="672"/>
                <a:chOff x="2670" y="2054"/>
                <a:chExt cx="1197" cy="672"/>
              </a:xfrm>
            </p:grpSpPr>
            <p:sp>
              <p:nvSpPr>
                <p:cNvPr id="791579" name="Rectangle 55"/>
                <p:cNvSpPr>
                  <a:spLocks noChangeArrowheads="1"/>
                </p:cNvSpPr>
                <p:nvPr/>
              </p:nvSpPr>
              <p:spPr bwMode="auto">
                <a:xfrm>
                  <a:off x="2683" y="2054"/>
                  <a:ext cx="1184" cy="672"/>
                </a:xfrm>
                <a:prstGeom prst="rect">
                  <a:avLst/>
                </a:prstGeom>
                <a:noFill/>
                <a:ln w="9525">
                  <a:noFill/>
                  <a:miter lim="800000"/>
                  <a:headEnd/>
                  <a:tailEnd/>
                </a:ln>
              </p:spPr>
              <p:txBody>
                <a:bodyPr>
                  <a:prstTxWarp prst="textNoShape">
                    <a:avLst/>
                  </a:prstTxWarp>
                </a:bodyPr>
                <a:lstStyle/>
                <a:p>
                  <a:pPr algn="ctr" defTabSz="914400" fontAlgn="base">
                    <a:spcBef>
                      <a:spcPct val="0"/>
                    </a:spcBef>
                    <a:spcAft>
                      <a:spcPct val="0"/>
                    </a:spcAft>
                  </a:pPr>
                  <a:r>
                    <a:rPr lang="ar-JO" b="1" dirty="0">
                      <a:solidFill>
                        <a:srgbClr val="FFFFFF"/>
                      </a:solidFill>
                      <a:latin typeface="Arial" panose="020B0604020202020204" pitchFamily="34" charset="0"/>
                      <a:ea typeface="Arial" charset="0"/>
                      <a:cs typeface="Arial" panose="020B0604020202020204" pitchFamily="34" charset="0"/>
                    </a:rPr>
                    <a:t>خصص نفسك لطاعة المسيح في حرية كاملة</a:t>
                  </a:r>
                  <a:endParaRPr lang="en-US" b="1" dirty="0">
                    <a:solidFill>
                      <a:srgbClr val="FFFFFF"/>
                    </a:solidFill>
                    <a:latin typeface="Arial" panose="020B0604020202020204" pitchFamily="34" charset="0"/>
                    <a:ea typeface="Arial" charset="0"/>
                    <a:cs typeface="Arial" panose="020B0604020202020204" pitchFamily="34" charset="0"/>
                  </a:endParaRPr>
                </a:p>
              </p:txBody>
            </p:sp>
            <p:sp>
              <p:nvSpPr>
                <p:cNvPr id="791580" name="Rectangle 56"/>
                <p:cNvSpPr>
                  <a:spLocks noChangeArrowheads="1"/>
                </p:cNvSpPr>
                <p:nvPr/>
              </p:nvSpPr>
              <p:spPr bwMode="auto">
                <a:xfrm>
                  <a:off x="2670" y="2054"/>
                  <a:ext cx="1197" cy="672"/>
                </a:xfrm>
                <a:prstGeom prst="rect">
                  <a:avLst/>
                </a:prstGeom>
                <a:noFill/>
                <a:ln w="7">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Arial" panose="020B0604020202020204" pitchFamily="34" charset="0"/>
                    <a:ea typeface="ＭＳ Ｐゴシック" charset="-128"/>
                    <a:cs typeface="Arial" panose="020B0604020202020204" pitchFamily="34" charset="0"/>
                  </a:endParaRPr>
                </a:p>
              </p:txBody>
            </p:sp>
          </p:grpSp>
        </p:grpSp>
        <p:sp>
          <p:nvSpPr>
            <p:cNvPr id="791561" name="Rectangle 57"/>
            <p:cNvSpPr>
              <a:spLocks noChangeArrowheads="1"/>
            </p:cNvSpPr>
            <p:nvPr/>
          </p:nvSpPr>
          <p:spPr bwMode="auto">
            <a:xfrm>
              <a:off x="-3" y="-3"/>
              <a:ext cx="3873" cy="2732"/>
            </a:xfrm>
            <a:prstGeom prst="rect">
              <a:avLst/>
            </a:prstGeom>
            <a:noFill/>
            <a:ln w="9525">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Arial" panose="020B0604020202020204" pitchFamily="34" charset="0"/>
                <a:ea typeface="ＭＳ Ｐゴシック" charset="-128"/>
                <a:cs typeface="Arial" panose="020B0604020202020204" pitchFamily="34" charset="0"/>
              </a:endParaRPr>
            </a:p>
          </p:txBody>
        </p:sp>
      </p:grpSp>
      <p:sp>
        <p:nvSpPr>
          <p:cNvPr id="791558" name="Rectangle 61"/>
          <p:cNvSpPr>
            <a:spLocks noGrp="1" noChangeArrowheads="1"/>
          </p:cNvSpPr>
          <p:nvPr>
            <p:ph type="title" idx="4294967295"/>
          </p:nvPr>
        </p:nvSpPr>
        <p:spPr>
          <a:xfrm>
            <a:off x="0" y="685800"/>
            <a:ext cx="9144000" cy="685800"/>
          </a:xfrm>
        </p:spPr>
        <p:txBody>
          <a:bodyPr/>
          <a:lstStyle/>
          <a:p>
            <a:pPr algn="ctr" eaLnBrk="1" hangingPunct="1"/>
            <a:r>
              <a:rPr lang="ar-JO" sz="3600" b="1" dirty="0">
                <a:solidFill>
                  <a:srgbClr val="FFFFFF"/>
                </a:solidFill>
                <a:latin typeface="Arial" panose="020B0604020202020204" pitchFamily="34" charset="0"/>
                <a:ea typeface="Arial" charset="0"/>
                <a:cs typeface="Arial" panose="020B0604020202020204" pitchFamily="34" charset="0"/>
              </a:rPr>
              <a:t>ماذا فعل الله بخصوص الخطية؟</a:t>
            </a:r>
            <a:endParaRPr lang="en-US" sz="2300" b="1" dirty="0">
              <a:latin typeface="Arial" panose="020B0604020202020204" pitchFamily="34" charset="0"/>
              <a:ea typeface="ＭＳ Ｐゴシック" charset="-128"/>
              <a:cs typeface="Arial" panose="020B0604020202020204" pitchFamily="34" charset="0"/>
            </a:endParaRPr>
          </a:p>
        </p:txBody>
      </p:sp>
      <p:sp>
        <p:nvSpPr>
          <p:cNvPr id="37950" name="Text Box 62"/>
          <p:cNvSpPr txBox="1">
            <a:spLocks noChangeArrowheads="1"/>
          </p:cNvSpPr>
          <p:nvPr/>
        </p:nvSpPr>
        <p:spPr bwMode="auto">
          <a:xfrm>
            <a:off x="9304866" y="76200"/>
            <a:ext cx="704039" cy="461665"/>
          </a:xfrm>
          <a:prstGeom prst="rect">
            <a:avLst/>
          </a:prstGeom>
          <a:solidFill>
            <a:schemeClr val="bg1"/>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defTabSz="914400" fontAlgn="base">
              <a:spcBef>
                <a:spcPct val="50000"/>
              </a:spcBef>
              <a:spcAft>
                <a:spcPct val="0"/>
              </a:spcAft>
              <a:defRPr/>
            </a:pPr>
            <a:r>
              <a:rPr lang="ar-JO" sz="2400" b="1" dirty="0">
                <a:solidFill>
                  <a:srgbClr val="FFFFFF"/>
                </a:solidFill>
                <a:latin typeface="Arial" panose="020B0604020202020204" pitchFamily="34" charset="0"/>
                <a:ea typeface="Arial" charset="0"/>
                <a:cs typeface="Arial" panose="020B0604020202020204" pitchFamily="34" charset="0"/>
              </a:rPr>
              <a:t>154</a:t>
            </a:r>
            <a:endParaRPr lang="en-US" sz="2400" b="1" dirty="0">
              <a:solidFill>
                <a:srgbClr val="FFFFFF"/>
              </a:solidFill>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71824382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9" fill="hold" nodeType="afterEffect">
                                  <p:stCondLst>
                                    <p:cond delay="0"/>
                                  </p:stCondLst>
                                  <p:childTnLst>
                                    <p:set>
                                      <p:cBhvr>
                                        <p:cTn id="6" dur="1" fill="hold">
                                          <p:stCondLst>
                                            <p:cond delay="0"/>
                                          </p:stCondLst>
                                        </p:cTn>
                                        <p:tgtEl>
                                          <p:spTgt spid="37946"/>
                                        </p:tgtEl>
                                        <p:attrNameLst>
                                          <p:attrName>style.visibility</p:attrName>
                                        </p:attrNameLst>
                                      </p:cBhvr>
                                      <p:to>
                                        <p:strVal val="visible"/>
                                      </p:to>
                                    </p:set>
                                    <p:anim calcmode="lin" valueType="num">
                                      <p:cBhvr additive="base">
                                        <p:cTn id="7" dur="500" fill="hold"/>
                                        <p:tgtEl>
                                          <p:spTgt spid="37946"/>
                                        </p:tgtEl>
                                        <p:attrNameLst>
                                          <p:attrName>ppt_x</p:attrName>
                                        </p:attrNameLst>
                                      </p:cBhvr>
                                      <p:tavLst>
                                        <p:tav tm="0">
                                          <p:val>
                                            <p:strVal val="0-#ppt_w/2"/>
                                          </p:val>
                                        </p:tav>
                                        <p:tav tm="100000">
                                          <p:val>
                                            <p:strVal val="#ppt_x"/>
                                          </p:val>
                                        </p:tav>
                                      </p:tavLst>
                                    </p:anim>
                                    <p:anim calcmode="lin" valueType="num">
                                      <p:cBhvr additive="base">
                                        <p:cTn id="8" dur="500" fill="hold"/>
                                        <p:tgtEl>
                                          <p:spTgt spid="3794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 presetClass="mediacall" presetSubtype="0" fill="hold" nodeType="afterEffect">
                                  <p:stCondLst>
                                    <p:cond delay="0"/>
                                  </p:stCondLst>
                                  <p:childTnLst>
                                    <p:cmd type="call" cmd="playFrom(0.0)">
                                      <p:cBhvr>
                                        <p:cTn id="11" dur="1" fill="hold"/>
                                        <p:tgtEl>
                                          <p:spTgt spid="3794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37948"/>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2579" name="Picture 1" descr="Rom 6.13 bright b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2400" y="-14098"/>
            <a:ext cx="9338938" cy="6917703"/>
          </a:xfrm>
          <a:prstGeom prst="rect">
            <a:avLst/>
          </a:prstGeom>
          <a:noFill/>
          <a:ln w="9525">
            <a:noFill/>
            <a:miter lim="800000"/>
            <a:headEnd/>
            <a:tailEnd/>
          </a:ln>
        </p:spPr>
      </p:pic>
      <p:sp>
        <p:nvSpPr>
          <p:cNvPr id="6" name="TextBox 5"/>
          <p:cNvSpPr txBox="1"/>
          <p:nvPr/>
        </p:nvSpPr>
        <p:spPr>
          <a:xfrm>
            <a:off x="3261724" y="5910763"/>
            <a:ext cx="2214161"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F4DE83"/>
                </a:solidFill>
                <a:effectLst>
                  <a:outerShdw blurRad="50800" dist="50800" dir="2700000" algn="tl" rotWithShape="0">
                    <a:srgbClr val="000000">
                      <a:alpha val="43000"/>
                    </a:srgbClr>
                  </a:outerShdw>
                </a:effectLst>
                <a:uLnTx/>
                <a:uFillTx/>
                <a:latin typeface="Arial" panose="020B0604020202020204" pitchFamily="34" charset="0"/>
                <a:ea typeface="ＭＳ Ｐゴシック" charset="-128"/>
                <a:cs typeface="Arial" panose="020B0604020202020204" pitchFamily="34" charset="0"/>
              </a:rPr>
              <a:t>رومية 6: 13</a:t>
            </a:r>
            <a:endParaRPr kumimoji="0" lang="en-US" sz="3600" b="0" i="0" u="none" strike="noStrike" kern="1200" cap="none" spc="0" normalizeH="0" baseline="0" noProof="0" dirty="0">
              <a:ln>
                <a:noFill/>
              </a:ln>
              <a:solidFill>
                <a:srgbClr val="F4DE83"/>
              </a:solidFill>
              <a:effectLst>
                <a:outerShdw blurRad="50800" dist="50800" dir="2700000" algn="tl" rotWithShape="0">
                  <a:srgbClr val="000000">
                    <a:alpha val="43000"/>
                  </a:srgbClr>
                </a:outerShdw>
              </a:effectLst>
              <a:uLnTx/>
              <a:uFillTx/>
              <a:latin typeface="Arial" panose="020B0604020202020204" pitchFamily="34" charset="0"/>
              <a:ea typeface="ＭＳ Ｐゴシック" charset="-128"/>
              <a:cs typeface="Arial" panose="020B0604020202020204" pitchFamily="34" charset="0"/>
            </a:endParaRPr>
          </a:p>
        </p:txBody>
      </p:sp>
      <p:sp>
        <p:nvSpPr>
          <p:cNvPr id="4" name="Title 3"/>
          <p:cNvSpPr>
            <a:spLocks noGrp="1"/>
          </p:cNvSpPr>
          <p:nvPr>
            <p:ph type="ctrTitle"/>
          </p:nvPr>
        </p:nvSpPr>
        <p:spPr>
          <a:xfrm>
            <a:off x="954157" y="4127635"/>
            <a:ext cx="7869587" cy="1175706"/>
          </a:xfrm>
          <a:noFill/>
        </p:spPr>
        <p:txBody>
          <a:bodyPr wrap="square" rtlCol="0">
            <a:spAutoFit/>
          </a:bodyPr>
          <a:lstStyle/>
          <a:p>
            <a:pPr>
              <a:lnSpc>
                <a:spcPct val="80000"/>
              </a:lnSpc>
            </a:pPr>
            <a:r>
              <a:rPr lang="ar-JO" sz="8800" b="1" kern="1200" dirty="0">
                <a:solidFill>
                  <a:srgbClr val="FFE889"/>
                </a:solidFill>
                <a:effectLst>
                  <a:outerShdw blurRad="50800" dist="50800" dir="2700000" algn="tl" rotWithShape="0">
                    <a:srgbClr val="000000">
                      <a:alpha val="43000"/>
                    </a:srgbClr>
                  </a:outerShdw>
                </a:effectLst>
                <a:latin typeface="Arial" panose="020B0604020202020204" pitchFamily="34" charset="0"/>
                <a:ea typeface="ＭＳ Ｐゴシック" charset="-128"/>
                <a:cs typeface="Arial" panose="020B0604020202020204" pitchFamily="34" charset="0"/>
              </a:rPr>
              <a:t>آلات البر</a:t>
            </a:r>
            <a:endParaRPr lang="en-US" sz="7200" i="1" kern="1200" dirty="0">
              <a:solidFill>
                <a:srgbClr val="F4DE83"/>
              </a:solidFill>
              <a:effectLst>
                <a:glow rad="38100">
                  <a:srgbClr val="800000">
                    <a:alpha val="45000"/>
                  </a:srgbClr>
                </a:glow>
                <a:outerShdw blurRad="50800" dist="50800" dir="2700000" algn="tl" rotWithShape="0">
                  <a:srgbClr val="000000">
                    <a:alpha val="43000"/>
                  </a:srgbClr>
                </a:outerShdw>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417956405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93602" name="Picture 1" descr="Rom 6.13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12700"/>
            <a:ext cx="9294012" cy="6944692"/>
          </a:xfrm>
          <a:prstGeom prst="rect">
            <a:avLst/>
          </a:prstGeom>
          <a:noFill/>
          <a:ln w="9525">
            <a:noFill/>
            <a:miter lim="800000"/>
            <a:headEnd/>
            <a:tailEnd/>
          </a:ln>
        </p:spPr>
      </p:pic>
      <p:sp>
        <p:nvSpPr>
          <p:cNvPr id="3" name="Title 2"/>
          <p:cNvSpPr>
            <a:spLocks noGrp="1"/>
          </p:cNvSpPr>
          <p:nvPr>
            <p:ph type="ctrTitle"/>
          </p:nvPr>
        </p:nvSpPr>
        <p:spPr>
          <a:xfrm>
            <a:off x="827088" y="4868863"/>
            <a:ext cx="7772400" cy="1470025"/>
          </a:xfrm>
          <a:effectLst>
            <a:outerShdw blurRad="50800" dist="38100" dir="2700000">
              <a:srgbClr val="000000">
                <a:alpha val="43000"/>
              </a:srgbClr>
            </a:outerShdw>
          </a:effectLst>
        </p:spPr>
        <p:txBody>
          <a:bodyPr/>
          <a:lstStyle/>
          <a:p>
            <a:pPr eaLnBrk="1" hangingPunct="1">
              <a:defRPr/>
            </a:pPr>
            <a:r>
              <a:rPr lang="ar-JO" dirty="0">
                <a:solidFill>
                  <a:srgbClr val="FFE889"/>
                </a:solidFill>
                <a:effectLst>
                  <a:glow rad="50800">
                    <a:schemeClr val="tx1">
                      <a:alpha val="75000"/>
                    </a:schemeClr>
                  </a:glow>
                  <a:outerShdw blurRad="38100" dist="38100" dir="2700000" algn="tl">
                    <a:srgbClr val="000000">
                      <a:alpha val="43137"/>
                    </a:srgbClr>
                  </a:outerShdw>
                </a:effectLst>
                <a:latin typeface="Arial" panose="020B0604020202020204" pitchFamily="34" charset="0"/>
                <a:ea typeface="Times New Roman" charset="0"/>
                <a:cs typeface="Arial" panose="020B0604020202020204" pitchFamily="34" charset="0"/>
              </a:rPr>
              <a:t>رومية 6: 13</a:t>
            </a:r>
            <a:endParaRPr lang="en-US" dirty="0">
              <a:solidFill>
                <a:srgbClr val="FFE889"/>
              </a:solidFill>
              <a:effectLst>
                <a:glow rad="50800">
                  <a:schemeClr val="tx1">
                    <a:alpha val="75000"/>
                  </a:schemeClr>
                </a:glow>
                <a:outerShdw blurRad="38100" dist="38100" dir="2700000" algn="tl">
                  <a:srgbClr val="000000">
                    <a:alpha val="43137"/>
                  </a:srgbClr>
                </a:outerShdw>
              </a:effectLst>
              <a:latin typeface="Arial" panose="020B0604020202020204" pitchFamily="34" charset="0"/>
              <a:ea typeface="Times New Roman" charset="0"/>
              <a:cs typeface="Arial" panose="020B0604020202020204" pitchFamily="34" charset="0"/>
            </a:endParaRPr>
          </a:p>
        </p:txBody>
      </p:sp>
      <p:sp>
        <p:nvSpPr>
          <p:cNvPr id="4" name="Title 2"/>
          <p:cNvSpPr txBox="1">
            <a:spLocks/>
          </p:cNvSpPr>
          <p:nvPr/>
        </p:nvSpPr>
        <p:spPr bwMode="auto">
          <a:xfrm>
            <a:off x="34925" y="620713"/>
            <a:ext cx="9262262" cy="4679950"/>
          </a:xfrm>
          <a:prstGeom prst="rect">
            <a:avLst/>
          </a:prstGeom>
          <a:noFill/>
          <a:ln>
            <a:noFill/>
          </a:ln>
          <a:effectLst>
            <a:outerShdw blurRad="50800" dist="38100" dir="2700000">
              <a:srgbClr val="000000">
                <a:alpha val="43000"/>
              </a:srgbClr>
            </a:outerShdw>
          </a:effectLst>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0" i="0" u="none" strike="noStrike" kern="1200" cap="none" spc="0" normalizeH="0" baseline="0" noProof="0" dirty="0">
                <a:ln>
                  <a:noFill/>
                </a:ln>
                <a:solidFill>
                  <a:srgbClr val="FFE889"/>
                </a:solidFill>
                <a:effectLst>
                  <a:glow rad="50800">
                    <a:srgbClr val="000000">
                      <a:alpha val="75000"/>
                    </a:srgbClr>
                  </a:glow>
                  <a:outerShdw blurRad="38100" dist="38100" dir="2700000" algn="tl">
                    <a:srgbClr val="000000">
                      <a:alpha val="43137"/>
                    </a:srgbClr>
                  </a:outerShdw>
                </a:effectLst>
                <a:uLnTx/>
                <a:uFillTx/>
                <a:latin typeface="Arial" panose="020B0604020202020204" pitchFamily="34" charset="0"/>
                <a:ea typeface="ヒラギノ角ゴ Pro W3" charset="-128"/>
                <a:cs typeface="Arial" panose="020B0604020202020204" pitchFamily="34" charset="0"/>
              </a:rPr>
              <a:t>ولا تقدموا أعضاءكم آلات إثم للخطية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0" i="0" u="none" strike="noStrike" kern="1200" cap="none" spc="0" normalizeH="0" baseline="0" noProof="0" dirty="0">
                <a:ln>
                  <a:noFill/>
                </a:ln>
                <a:solidFill>
                  <a:srgbClr val="FFE889"/>
                </a:solidFill>
                <a:effectLst>
                  <a:glow rad="50800">
                    <a:srgbClr val="000000">
                      <a:alpha val="75000"/>
                    </a:srgbClr>
                  </a:glow>
                  <a:outerShdw blurRad="38100" dist="38100" dir="2700000" algn="tl">
                    <a:srgbClr val="000000">
                      <a:alpha val="43137"/>
                    </a:srgbClr>
                  </a:outerShdw>
                </a:effectLst>
                <a:uLnTx/>
                <a:uFillTx/>
                <a:latin typeface="Arial" panose="020B0604020202020204" pitchFamily="34" charset="0"/>
                <a:ea typeface="ヒラギノ角ゴ Pro W3" charset="-128"/>
                <a:cs typeface="Arial" panose="020B0604020202020204" pitchFamily="34" charset="0"/>
              </a:rPr>
              <a:t>بل قدموا ذواتكم لله كأحياء من الأموات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0" i="0" u="none" strike="noStrike" kern="1200" cap="none" spc="0" normalizeH="0" baseline="0" noProof="0" dirty="0">
                <a:ln>
                  <a:noFill/>
                </a:ln>
                <a:solidFill>
                  <a:srgbClr val="FFE889"/>
                </a:solidFill>
                <a:effectLst>
                  <a:glow rad="50800">
                    <a:srgbClr val="000000">
                      <a:alpha val="75000"/>
                    </a:srgbClr>
                  </a:glow>
                  <a:outerShdw blurRad="38100" dist="38100" dir="2700000" algn="tl">
                    <a:srgbClr val="000000">
                      <a:alpha val="43137"/>
                    </a:srgbClr>
                  </a:outerShdw>
                </a:effectLst>
                <a:uLnTx/>
                <a:uFillTx/>
                <a:latin typeface="Arial" panose="020B0604020202020204" pitchFamily="34" charset="0"/>
                <a:ea typeface="ヒラギノ角ゴ Pro W3" charset="-128"/>
                <a:cs typeface="Arial" panose="020B0604020202020204" pitchFamily="34" charset="0"/>
              </a:rPr>
              <a:t>وأعضاءكم آلات بر لله</a:t>
            </a:r>
            <a:endParaRPr kumimoji="0" lang="en-US" sz="4400" b="0" i="0" u="none" strike="noStrike" kern="1200" cap="none" spc="0" normalizeH="0" baseline="0" noProof="0" dirty="0">
              <a:ln>
                <a:noFill/>
              </a:ln>
              <a:solidFill>
                <a:srgbClr val="FFE889"/>
              </a:solidFill>
              <a:effectLst>
                <a:glow rad="50800">
                  <a:srgbClr val="000000">
                    <a:alpha val="75000"/>
                  </a:srgbClr>
                </a:glow>
                <a:outerShdw blurRad="38100" dist="38100" dir="2700000" algn="tl">
                  <a:srgbClr val="000000">
                    <a:alpha val="43137"/>
                  </a:srgbClr>
                </a:outerShdw>
              </a:effectLst>
              <a:uLnTx/>
              <a:uFillTx/>
              <a:latin typeface="Arial" panose="020B0604020202020204" pitchFamily="34" charset="0"/>
              <a:ea typeface="ヒラギノ角ゴ Pro W3" charset="-128"/>
              <a:cs typeface="Arial" panose="020B0604020202020204" pitchFamily="34" charset="0"/>
            </a:endParaRPr>
          </a:p>
        </p:txBody>
      </p:sp>
    </p:spTree>
    <p:extLst>
      <p:ext uri="{BB962C8B-B14F-4D97-AF65-F5344CB8AC3E}">
        <p14:creationId xmlns:p14="http://schemas.microsoft.com/office/powerpoint/2010/main" val="270726398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94631" name="Picture 5" descr="NoLongerASlave_03.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7" name="Title 6"/>
          <p:cNvSpPr>
            <a:spLocks noGrp="1"/>
          </p:cNvSpPr>
          <p:nvPr>
            <p:ph type="ctrTitle"/>
          </p:nvPr>
        </p:nvSpPr>
        <p:spPr>
          <a:xfrm>
            <a:off x="685800" y="1412776"/>
            <a:ext cx="7772400" cy="2880320"/>
          </a:xfrm>
        </p:spPr>
        <p:txBody>
          <a:bodyPr/>
          <a:lstStyle/>
          <a:p>
            <a:pPr eaLnBrk="1" hangingPunct="1">
              <a:defRPr/>
            </a:pPr>
            <a:r>
              <a:rPr lang="ar-JO" sz="9600" dirty="0">
                <a:ln w="18415" cmpd="sng">
                  <a:solidFill>
                    <a:srgbClr val="FFFFFF"/>
                  </a:solidFill>
                  <a:prstDash val="solid"/>
                </a:ln>
                <a:solidFill>
                  <a:srgbClr val="FFFFFF"/>
                </a:solidFill>
                <a:effectLst>
                  <a:outerShdw blurRad="50800" dist="38100" algn="l" rotWithShape="0">
                    <a:srgbClr val="000000">
                      <a:alpha val="40000"/>
                    </a:srgbClr>
                  </a:outerShdw>
                </a:effectLst>
                <a:latin typeface="Arial" panose="020B0604020202020204" pitchFamily="34" charset="0"/>
                <a:cs typeface="Arial" panose="020B0604020202020204" pitchFamily="34" charset="0"/>
              </a:rPr>
              <a:t>ليس عبداً </a:t>
            </a:r>
            <a:br>
              <a:rPr lang="ar-JO" sz="9600" dirty="0">
                <a:ln w="18415" cmpd="sng">
                  <a:solidFill>
                    <a:srgbClr val="FFFFFF"/>
                  </a:solidFill>
                  <a:prstDash val="solid"/>
                </a:ln>
                <a:solidFill>
                  <a:srgbClr val="FFFFFF"/>
                </a:solidFill>
                <a:effectLst>
                  <a:outerShdw blurRad="50800" dist="38100" algn="l" rotWithShape="0">
                    <a:srgbClr val="000000">
                      <a:alpha val="40000"/>
                    </a:srgbClr>
                  </a:outerShdw>
                </a:effectLst>
                <a:latin typeface="Arial" panose="020B0604020202020204" pitchFamily="34" charset="0"/>
                <a:cs typeface="Arial" panose="020B0604020202020204" pitchFamily="34" charset="0"/>
              </a:rPr>
            </a:br>
            <a:r>
              <a:rPr lang="ar-JO" sz="9600" dirty="0">
                <a:ln w="18415" cmpd="sng">
                  <a:solidFill>
                    <a:srgbClr val="FFFFFF"/>
                  </a:solidFill>
                  <a:prstDash val="solid"/>
                </a:ln>
                <a:solidFill>
                  <a:srgbClr val="FFFFFF"/>
                </a:solidFill>
                <a:effectLst>
                  <a:outerShdw blurRad="50800" dist="38100" algn="l" rotWithShape="0">
                    <a:srgbClr val="000000">
                      <a:alpha val="40000"/>
                    </a:srgbClr>
                  </a:outerShdw>
                </a:effectLst>
                <a:latin typeface="Arial" panose="020B0604020202020204" pitchFamily="34" charset="0"/>
                <a:cs typeface="Arial" panose="020B0604020202020204" pitchFamily="34" charset="0"/>
              </a:rPr>
              <a:t>للخطية فيما بعد</a:t>
            </a:r>
            <a:endParaRPr lang="en-US" sz="9600" dirty="0">
              <a:ln w="18415" cmpd="sng">
                <a:solidFill>
                  <a:srgbClr val="FFFFFF"/>
                </a:solidFill>
                <a:prstDash val="solid"/>
              </a:ln>
              <a:solidFill>
                <a:srgbClr val="FFFFFF"/>
              </a:solidFill>
              <a:effectLst>
                <a:outerShdw blurRad="50800" dist="38100" algn="l" rotWithShape="0">
                  <a:srgbClr val="000000">
                    <a:alpha val="40000"/>
                  </a:srgbClr>
                </a:outerShdw>
              </a:effectLst>
              <a:latin typeface="Arial" panose="020B0604020202020204" pitchFamily="34" charset="0"/>
              <a:cs typeface="Arial" panose="020B0604020202020204" pitchFamily="34" charset="0"/>
            </a:endParaRPr>
          </a:p>
        </p:txBody>
      </p:sp>
      <p:sp>
        <p:nvSpPr>
          <p:cNvPr id="2" name="TextBox 1"/>
          <p:cNvSpPr txBox="1"/>
          <p:nvPr/>
        </p:nvSpPr>
        <p:spPr>
          <a:xfrm>
            <a:off x="827088" y="4508500"/>
            <a:ext cx="2186817" cy="646331"/>
          </a:xfrm>
          <a:prstGeom prst="rect">
            <a:avLst/>
          </a:prstGeom>
          <a:noFill/>
          <a:effectLst>
            <a:outerShdw blurRad="50800" dist="38100" dir="2700000">
              <a:srgbClr val="000000">
                <a:alpha val="43000"/>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رومية 6: 18</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3" name="TextBox 2"/>
          <p:cNvSpPr txBox="1"/>
          <p:nvPr/>
        </p:nvSpPr>
        <p:spPr>
          <a:xfrm>
            <a:off x="683569" y="5541039"/>
            <a:ext cx="8136904" cy="1200329"/>
          </a:xfrm>
          <a:prstGeom prst="rect">
            <a:avLst/>
          </a:prstGeom>
          <a:noFill/>
          <a:effectLst>
            <a:outerShdw blurRad="50800" dist="38100" dir="2700000">
              <a:srgbClr val="000000">
                <a:alpha val="43000"/>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200" cap="none" spc="0" normalizeH="0" baseline="0" noProof="0" dirty="0">
                <a:ln>
                  <a:noFill/>
                </a:ln>
                <a:solidFill>
                  <a:prstClr val="white"/>
                </a:solidFill>
                <a:effectLst>
                  <a:glow rad="139700">
                    <a:prstClr val="black">
                      <a:alpha val="40000"/>
                    </a:prstClr>
                  </a:glow>
                </a:effectLst>
                <a:uLnTx/>
                <a:uFillTx/>
                <a:latin typeface="Arial" panose="020B0604020202020204" pitchFamily="34" charset="0"/>
                <a:ea typeface="ＭＳ Ｐゴシック" charset="0"/>
                <a:cs typeface="Arial" panose="020B0604020202020204" pitchFamily="34" charset="0"/>
              </a:rPr>
              <a:t>وإذ أعتقتم من الخطية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dirty="0">
                <a:solidFill>
                  <a:prstClr val="white"/>
                </a:solidFill>
                <a:effectLst>
                  <a:glow rad="139700">
                    <a:prstClr val="black">
                      <a:alpha val="40000"/>
                    </a:prstClr>
                  </a:glow>
                </a:effectLst>
                <a:latin typeface="Arial" panose="020B0604020202020204" pitchFamily="34" charset="0"/>
                <a:ea typeface="ＭＳ Ｐゴシック" charset="0"/>
                <a:cs typeface="Arial" panose="020B0604020202020204" pitchFamily="34" charset="0"/>
              </a:rPr>
              <a:t>صرتم عبيداً للبر</a:t>
            </a:r>
            <a:endParaRPr kumimoji="0" lang="en-US" sz="3600" b="0" i="0" u="none" strike="noStrike" kern="1200" cap="none" spc="0" normalizeH="0" baseline="0" noProof="0" dirty="0">
              <a:ln>
                <a:noFill/>
              </a:ln>
              <a:solidFill>
                <a:prstClr val="white"/>
              </a:solidFill>
              <a:effectLst>
                <a:glow rad="139700">
                  <a:prstClr val="black">
                    <a:alpha val="40000"/>
                  </a:prstClr>
                </a:glow>
              </a:effectLst>
              <a:uLnTx/>
              <a:uFillTx/>
              <a:latin typeface="Arial" panose="020B0604020202020204" pitchFamily="34" charset="0"/>
              <a:ea typeface="ＭＳ Ｐゴシック" charset="0"/>
              <a:cs typeface="Arial" panose="020B0604020202020204" pitchFamily="34" charset="0"/>
            </a:endParaRPr>
          </a:p>
        </p:txBody>
      </p:sp>
      <p:sp>
        <p:nvSpPr>
          <p:cNvPr id="4" name="TextBox 3"/>
          <p:cNvSpPr txBox="1"/>
          <p:nvPr/>
        </p:nvSpPr>
        <p:spPr>
          <a:xfrm>
            <a:off x="683568" y="0"/>
            <a:ext cx="8136904" cy="646331"/>
          </a:xfrm>
          <a:prstGeom prst="rect">
            <a:avLst/>
          </a:prstGeom>
          <a:noFill/>
          <a:effectLst>
            <a:outerShdw blurRad="50800" dist="38100" dir="2700000">
              <a:srgbClr val="000000">
                <a:alpha val="43000"/>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200" cap="none" spc="0" normalizeH="0" baseline="0" noProof="0" dirty="0">
                <a:ln>
                  <a:noFill/>
                </a:ln>
                <a:solidFill>
                  <a:prstClr val="white"/>
                </a:solidFill>
                <a:effectLst>
                  <a:glow rad="139700">
                    <a:prstClr val="black">
                      <a:alpha val="40000"/>
                    </a:prstClr>
                  </a:glow>
                </a:effectLst>
                <a:uLnTx/>
                <a:uFillTx/>
                <a:latin typeface="Arial" panose="020B0604020202020204" pitchFamily="34" charset="0"/>
                <a:ea typeface="ＭＳ Ｐゴシック" charset="0"/>
                <a:cs typeface="Arial" panose="020B0604020202020204" pitchFamily="34" charset="0"/>
              </a:rPr>
              <a:t>كل غنسان هو عبد أما المؤمن فهو</a:t>
            </a:r>
            <a:endParaRPr kumimoji="0" lang="en-US" sz="3600" b="0" i="0" u="none" strike="noStrike" kern="1200" cap="none" spc="0" normalizeH="0" baseline="0" noProof="0" dirty="0">
              <a:ln>
                <a:noFill/>
              </a:ln>
              <a:solidFill>
                <a:prstClr val="white"/>
              </a:solidFill>
              <a:effectLst>
                <a:glow rad="139700">
                  <a:prstClr val="black">
                    <a:alpha val="40000"/>
                  </a:prstClr>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5650" name="Picture 11" descr="salvation-purple-design-pattern.jpg"/>
          <p:cNvPicPr>
            <a:picLocks noChangeAspect="1"/>
          </p:cNvPicPr>
          <p:nvPr/>
        </p:nvPicPr>
        <p:blipFill>
          <a:blip r:embed="rId2">
            <a:lum bright="-24000"/>
            <a:extLst>
              <a:ext uri="{28A0092B-C50C-407E-A947-70E740481C1C}">
                <a14:useLocalDpi xmlns:a14="http://schemas.microsoft.com/office/drawing/2010/main"/>
              </a:ext>
            </a:extLst>
          </a:blip>
          <a:srcRect/>
          <a:stretch>
            <a:fillRect/>
          </a:stretch>
        </p:blipFill>
        <p:spPr bwMode="auto">
          <a:xfrm>
            <a:off x="0" y="0"/>
            <a:ext cx="9190038" cy="6858000"/>
          </a:xfrm>
          <a:prstGeom prst="rect">
            <a:avLst/>
          </a:prstGeom>
          <a:noFill/>
          <a:ln w="9525">
            <a:noFill/>
            <a:miter lim="800000"/>
            <a:headEnd/>
            <a:tailEnd/>
          </a:ln>
        </p:spPr>
      </p:pic>
      <p:sp>
        <p:nvSpPr>
          <p:cNvPr id="2" name="Vertical Title 1"/>
          <p:cNvSpPr>
            <a:spLocks noGrp="1"/>
          </p:cNvSpPr>
          <p:nvPr>
            <p:ph type="title"/>
          </p:nvPr>
        </p:nvSpPr>
        <p:spPr>
          <a:xfrm>
            <a:off x="-36513" y="990600"/>
            <a:ext cx="9180513" cy="1530350"/>
          </a:xfrm>
          <a:solidFill>
            <a:srgbClr val="660066"/>
          </a:solidFill>
        </p:spPr>
        <p:txBody>
          <a:bodyPr/>
          <a:lstStyle/>
          <a:p>
            <a:pPr>
              <a:defRPr/>
            </a:pPr>
            <a:r>
              <a:rPr lang="ar-JO" sz="3200" b="1" dirty="0">
                <a:latin typeface="Arial" panose="020B0604020202020204" pitchFamily="34" charset="0"/>
                <a:ea typeface="ＭＳ Ｐゴシック" charset="-128"/>
                <a:cs typeface="Arial" panose="020B0604020202020204" pitchFamily="34" charset="0"/>
              </a:rPr>
              <a:t>ما هي الطقوس أو المعتقدات التي يثق بها المسيحيون أحيانًا للتقديس بدلاً من اختبارهم الحي مع المسيح (٦: ٢)؟</a:t>
            </a:r>
            <a:endParaRPr lang="en-US" sz="3200" b="1" dirty="0">
              <a:latin typeface="Arial" panose="020B0604020202020204" pitchFamily="34" charset="0"/>
              <a:ea typeface="ＭＳ Ｐゴシック" charset="-128"/>
              <a:cs typeface="Arial" panose="020B0604020202020204" pitchFamily="34" charset="0"/>
            </a:endParaRPr>
          </a:p>
        </p:txBody>
      </p:sp>
      <p:sp>
        <p:nvSpPr>
          <p:cNvPr id="8" name="Vertical Title 1"/>
          <p:cNvSpPr txBox="1">
            <a:spLocks/>
          </p:cNvSpPr>
          <p:nvPr/>
        </p:nvSpPr>
        <p:spPr bwMode="auto">
          <a:xfrm>
            <a:off x="138113" y="2819400"/>
            <a:ext cx="8929687" cy="3648075"/>
          </a:xfrm>
          <a:prstGeom prst="rect">
            <a:avLst/>
          </a:prstGeom>
          <a:noFill/>
          <a:ln w="9525">
            <a:noFill/>
            <a:miter lim="800000"/>
            <a:headEnd/>
            <a:tailEnd/>
          </a:ln>
          <a:effectLst/>
        </p:spPr>
        <p:txBody>
          <a:bodyPr>
            <a:prstTxWarp prst="textNoShape">
              <a:avLst/>
            </a:prstTxWarp>
          </a:bodyPr>
          <a:lstStyle/>
          <a:p>
            <a:pPr marR="0" lvl="0" algn="r" defTabSz="914400" rtl="0" eaLnBrk="0" fontAlgn="base" latinLnBrk="0" hangingPunct="0">
              <a:lnSpc>
                <a:spcPct val="100000"/>
              </a:lnSpc>
              <a:spcBef>
                <a:spcPct val="0"/>
              </a:spcBef>
              <a:spcAft>
                <a:spcPct val="0"/>
              </a:spcAft>
              <a:buClrTx/>
              <a:buSzTx/>
              <a:tabLst/>
              <a:defRPr/>
            </a:pPr>
            <a:r>
              <a:rPr lang="ar-JO" sz="3200" b="1" dirty="0">
                <a:solidFill>
                  <a:srgbClr val="FFFFCC"/>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t>1. تعليم فقدان الخلاص</a:t>
            </a:r>
            <a:endParaRPr kumimoji="0" lang="en-US"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a:p>
            <a:pPr marR="0" lvl="0" algn="r" defTabSz="914400" rtl="0" eaLnBrk="0" fontAlgn="base" latinLnBrk="0" hangingPunct="0">
              <a:lnSpc>
                <a:spcPct val="100000"/>
              </a:lnSpc>
              <a:spcBef>
                <a:spcPct val="0"/>
              </a:spcBef>
              <a:spcAft>
                <a:spcPct val="0"/>
              </a:spcAft>
              <a:buClrTx/>
              <a:buSzTx/>
              <a:tabLst/>
              <a:defRPr/>
            </a:pPr>
            <a:r>
              <a:rPr lang="ar-JO" sz="3200" b="1" dirty="0">
                <a:solidFill>
                  <a:srgbClr val="FFFFCC"/>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t>2. طلب أنماط عبادة معينة</a:t>
            </a:r>
            <a:endParaRPr kumimoji="0" lang="en-US"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a:p>
            <a:pPr marR="0" lvl="0" algn="r" defTabSz="914400" rtl="0" eaLnBrk="0" fontAlgn="base" latinLnBrk="0" hangingPunct="0">
              <a:lnSpc>
                <a:spcPct val="100000"/>
              </a:lnSpc>
              <a:spcBef>
                <a:spcPct val="0"/>
              </a:spcBef>
              <a:spcAft>
                <a:spcPct val="0"/>
              </a:spcAft>
              <a:buClrTx/>
              <a:buSzTx/>
              <a:tabLst/>
              <a:defRPr/>
            </a:pPr>
            <a:r>
              <a:rPr lang="ar-JO" sz="3200" b="1" dirty="0">
                <a:solidFill>
                  <a:srgbClr val="FFFFCC"/>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t>3. المحافظة على الخلاص من خلال حضور الكنيسة</a:t>
            </a:r>
            <a:endParaRPr kumimoji="0" lang="en-US"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a:p>
            <a:pPr marR="0" lvl="0" algn="r" defTabSz="914400" rtl="0" eaLnBrk="0" fontAlgn="base" latinLnBrk="0" hangingPunct="0">
              <a:lnSpc>
                <a:spcPct val="100000"/>
              </a:lnSpc>
              <a:spcBef>
                <a:spcPct val="0"/>
              </a:spcBef>
              <a:spcAft>
                <a:spcPct val="0"/>
              </a:spcAft>
              <a:buClrTx/>
              <a:buSzTx/>
              <a:tabLst/>
              <a:defRPr/>
            </a:pPr>
            <a:r>
              <a:rPr lang="ar-JO" sz="3200" b="1" dirty="0">
                <a:solidFill>
                  <a:srgbClr val="FFFFCC"/>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t>4. السماح بالخطية في حال الإعتراف بها للكاهن</a:t>
            </a:r>
            <a:endParaRPr kumimoji="0" lang="en-US"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a:p>
            <a:pPr marR="0" lvl="0" algn="r" defTabSz="914400" rtl="0" eaLnBrk="0" fontAlgn="base" latinLnBrk="0" hangingPunct="0">
              <a:lnSpc>
                <a:spcPct val="100000"/>
              </a:lnSpc>
              <a:spcBef>
                <a:spcPct val="0"/>
              </a:spcBef>
              <a:spcAft>
                <a:spcPct val="0"/>
              </a:spcAft>
              <a:buClrTx/>
              <a:buSzTx/>
              <a:tabLst/>
              <a:defRPr/>
            </a:pPr>
            <a:r>
              <a:rPr lang="ar-JO" sz="3200" b="1" dirty="0">
                <a:solidFill>
                  <a:srgbClr val="FFFFCC"/>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t>5. المعمودية لقبول الخلاص</a:t>
            </a:r>
            <a:endParaRPr kumimoji="0" lang="en-US" altLang="ja-JP"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a:p>
            <a:pPr marR="0" lvl="0" algn="r" defTabSz="914400" rtl="0" eaLnBrk="0" fontAlgn="base" latinLnBrk="0" hangingPunct="0">
              <a:lnSpc>
                <a:spcPct val="100000"/>
              </a:lnSpc>
              <a:spcBef>
                <a:spcPct val="0"/>
              </a:spcBef>
              <a:spcAft>
                <a:spcPct val="0"/>
              </a:spcAft>
              <a:buClrTx/>
              <a:buSzTx/>
              <a:tabLst/>
              <a:defRPr/>
            </a:pPr>
            <a:r>
              <a:rPr lang="ar-JO" sz="3200" b="1" dirty="0">
                <a:solidFill>
                  <a:srgbClr val="FFFFCC"/>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t>6. مائدة الرب لقبول الخلاص</a:t>
            </a:r>
            <a:endParaRPr kumimoji="0" lang="en-US"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9" name="Rectangle 8"/>
          <p:cNvSpPr/>
          <p:nvPr/>
        </p:nvSpPr>
        <p:spPr>
          <a:xfrm>
            <a:off x="848139" y="0"/>
            <a:ext cx="7241844" cy="76944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1" u="none" strike="noStrike" kern="1200" cap="none" spc="0" normalizeH="0" baseline="0" noProof="0" dirty="0">
                <a:ln w="12700">
                  <a:solidFill>
                    <a:srgbClr val="FFFFCC">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rPr>
              <a:t>تدريب ضمن المجموعات الصغيرة</a:t>
            </a:r>
            <a:endParaRPr kumimoji="0" lang="en-US" sz="4400" b="1" i="1" u="none" strike="noStrike" kern="1200" cap="none" spc="0" normalizeH="0" baseline="0" noProof="0" dirty="0">
              <a:ln w="12700">
                <a:solidFill>
                  <a:srgbClr val="FFFFCC">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 name="Text Box 62"/>
          <p:cNvSpPr txBox="1">
            <a:spLocks noChangeArrowheads="1"/>
          </p:cNvSpPr>
          <p:nvPr/>
        </p:nvSpPr>
        <p:spPr bwMode="auto">
          <a:xfrm>
            <a:off x="8254328" y="33338"/>
            <a:ext cx="77136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154أ</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21714639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linds(horizont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blinds(horizont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blinds(horizontal)">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blinds(horizontal)">
                                      <p:cBhvr>
                                        <p:cTn id="27" dur="500"/>
                                        <p:tgtEl>
                                          <p:spTgt spid="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Effect transition="in" filter="blinds(horizontal)">
                                      <p:cBhvr>
                                        <p:cTn id="32" dur="500"/>
                                        <p:tgtEl>
                                          <p:spTgt spid="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Effect transition="in" filter="blinds(horizontal)">
                                      <p:cBhvr>
                                        <p:cTn id="3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78309564"/>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99584"/>
            <a:ext cx="9144000" cy="685800"/>
          </a:xfrm>
        </p:spPr>
        <p:txBody>
          <a:bodyPr/>
          <a:lstStyle/>
          <a:p>
            <a:pPr rtl="1" eaLnBrk="1" hangingPunct="1">
              <a:defRPr/>
            </a:pPr>
            <a:r>
              <a:rPr lang="ar-JO" sz="2400" b="1" dirty="0">
                <a:solidFill>
                  <a:srgbClr val="FFFFFF"/>
                </a:solidFill>
                <a:latin typeface="Arial" panose="020B0604020202020204" pitchFamily="34" charset="0"/>
                <a:ea typeface="ＭＳ Ｐゴシック" charset="0"/>
                <a:cs typeface="Arial" panose="020B0604020202020204" pitchFamily="34" charset="0"/>
              </a:rPr>
              <a:t>الرابط للعرض التقديميِّ "علم الخلاص (سوتوريولوجيا)" متاحٌ على الموقع الإلكترونيّ:</a:t>
            </a:r>
            <a:br>
              <a:rPr lang="ar-JO" sz="2400" b="1" dirty="0">
                <a:solidFill>
                  <a:srgbClr val="FFFFFF"/>
                </a:solidFill>
                <a:latin typeface="Arial" panose="020B0604020202020204" pitchFamily="34" charset="0"/>
                <a:ea typeface="ＭＳ Ｐゴシック" charset="0"/>
                <a:cs typeface="Arial" panose="020B0604020202020204" pitchFamily="34" charset="0"/>
              </a:rPr>
            </a:br>
            <a:r>
              <a:rPr lang="ar-JO" sz="2400" b="1" dirty="0">
                <a:solidFill>
                  <a:srgbClr val="FFFFFF"/>
                </a:solidFill>
                <a:latin typeface="Arial" panose="020B0604020202020204" pitchFamily="34" charset="0"/>
                <a:ea typeface="ＭＳ Ｐゴシック" charset="0"/>
                <a:cs typeface="Arial" panose="020B0604020202020204" pitchFamily="34" charset="0"/>
              </a:rPr>
              <a:t> </a:t>
            </a:r>
            <a:r>
              <a:rPr lang="en-US" sz="2400" b="1" dirty="0">
                <a:solidFill>
                  <a:srgbClr val="FFFFFF"/>
                </a:solidFill>
                <a:latin typeface="Arial" panose="020B0604020202020204" pitchFamily="34" charset="0"/>
                <a:ea typeface="ＭＳ Ｐゴシック" charset="0"/>
                <a:cs typeface="Arial" panose="020B0604020202020204" pitchFamily="34" charset="0"/>
              </a:rPr>
              <a:t>BibleStudyDownloads.org</a:t>
            </a:r>
          </a:p>
        </p:txBody>
      </p:sp>
      <p:sp>
        <p:nvSpPr>
          <p:cNvPr id="99331" name="Rectangle 1026"/>
          <p:cNvSpPr txBox="1">
            <a:spLocks noChangeArrowheads="1"/>
          </p:cNvSpPr>
          <p:nvPr/>
        </p:nvSpPr>
        <p:spPr bwMode="auto">
          <a:xfrm>
            <a:off x="0" y="-27384"/>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أ</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حصل على هذا العرض التقديمي مجَّانًا</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92696"/>
            <a:ext cx="9232347" cy="5450314"/>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9791164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JO" b="1" dirty="0">
                <a:effectLst>
                  <a:glow rad="228600">
                    <a:schemeClr val="tx1"/>
                  </a:glow>
                </a:effectLst>
              </a:rPr>
              <a:t>تقدير الذات</a:t>
            </a:r>
            <a:endParaRPr lang="en-US" b="1" dirty="0">
              <a:effectLst>
                <a:glow rad="228600">
                  <a:schemeClr val="tx1"/>
                </a:glow>
              </a:effectLst>
            </a:endParaRPr>
          </a:p>
        </p:txBody>
      </p:sp>
      <p:pic>
        <p:nvPicPr>
          <p:cNvPr id="3" name="Picture 2"/>
          <p:cNvPicPr>
            <a:picLocks noChangeAspect="1"/>
          </p:cNvPicPr>
          <p:nvPr/>
        </p:nvPicPr>
        <p:blipFill>
          <a:blip r:embed="rId2"/>
          <a:stretch>
            <a:fillRect/>
          </a:stretch>
        </p:blipFill>
        <p:spPr>
          <a:xfrm>
            <a:off x="0" y="1143000"/>
            <a:ext cx="9144000" cy="4572000"/>
          </a:xfrm>
          <a:prstGeom prst="rect">
            <a:avLst/>
          </a:prstGeom>
        </p:spPr>
      </p:pic>
    </p:spTree>
    <p:extLst>
      <p:ext uri="{BB962C8B-B14F-4D97-AF65-F5344CB8AC3E}">
        <p14:creationId xmlns:p14="http://schemas.microsoft.com/office/powerpoint/2010/main" val="20780666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JO" b="1" dirty="0">
                <a:effectLst>
                  <a:glow rad="228600">
                    <a:schemeClr val="tx1"/>
                  </a:glow>
                </a:effectLst>
              </a:rPr>
              <a:t>تقدير الذات</a:t>
            </a:r>
            <a:endParaRPr lang="en-US" b="1" dirty="0">
              <a:effectLst>
                <a:glow rad="228600">
                  <a:schemeClr val="tx1"/>
                </a:glow>
              </a:effectLst>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87450"/>
            <a:ext cx="9144000" cy="5132070"/>
          </a:xfrm>
          <a:prstGeom prst="rect">
            <a:avLst/>
          </a:prstGeom>
        </p:spPr>
      </p:pic>
    </p:spTree>
    <p:extLst>
      <p:ext uri="{BB962C8B-B14F-4D97-AF65-F5344CB8AC3E}">
        <p14:creationId xmlns:p14="http://schemas.microsoft.com/office/powerpoint/2010/main" val="2078066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5665"/>
          </a:xfrm>
          <a:prstGeom prst="rect">
            <a:avLst/>
          </a:prstGeom>
        </p:spPr>
      </p:pic>
      <p:sp>
        <p:nvSpPr>
          <p:cNvPr id="2" name="Title 1"/>
          <p:cNvSpPr>
            <a:spLocks noGrp="1"/>
          </p:cNvSpPr>
          <p:nvPr>
            <p:ph type="title"/>
          </p:nvPr>
        </p:nvSpPr>
        <p:spPr/>
        <p:txBody>
          <a:bodyPr/>
          <a:lstStyle/>
          <a:p>
            <a:r>
              <a:rPr lang="ar-JO" b="1" dirty="0">
                <a:effectLst>
                  <a:glow rad="228600">
                    <a:schemeClr val="tx1"/>
                  </a:glow>
                </a:effectLst>
              </a:rPr>
              <a:t>تقدير الذات المرتفع</a:t>
            </a:r>
            <a:endParaRPr lang="en-US" b="1" dirty="0">
              <a:effectLst>
                <a:glow rad="228600">
                  <a:schemeClr val="tx1"/>
                </a:glow>
              </a:effectLst>
            </a:endParaRPr>
          </a:p>
        </p:txBody>
      </p:sp>
    </p:spTree>
    <p:extLst>
      <p:ext uri="{BB962C8B-B14F-4D97-AF65-F5344CB8AC3E}">
        <p14:creationId xmlns:p14="http://schemas.microsoft.com/office/powerpoint/2010/main" val="20780666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ar-JO" b="1" dirty="0">
                <a:effectLst>
                  <a:glow rad="228600">
                    <a:schemeClr val="tx1"/>
                  </a:glow>
                </a:effectLst>
              </a:rPr>
              <a:t>تقدير الذات المنخفض</a:t>
            </a:r>
            <a:endParaRPr lang="en-US" b="1" dirty="0">
              <a:effectLst>
                <a:glow rad="228600">
                  <a:schemeClr val="tx1"/>
                </a:glow>
              </a:effectLst>
            </a:endParaRPr>
          </a:p>
        </p:txBody>
      </p:sp>
    </p:spTree>
    <p:extLst>
      <p:ext uri="{BB962C8B-B14F-4D97-AF65-F5344CB8AC3E}">
        <p14:creationId xmlns:p14="http://schemas.microsoft.com/office/powerpoint/2010/main" val="2078066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3774" cy="6858000"/>
          </a:xfrm>
          <a:prstGeom prst="rect">
            <a:avLst/>
          </a:prstGeom>
        </p:spPr>
      </p:pic>
      <p:sp>
        <p:nvSpPr>
          <p:cNvPr id="2" name="Title 1"/>
          <p:cNvSpPr>
            <a:spLocks noGrp="1"/>
          </p:cNvSpPr>
          <p:nvPr>
            <p:ph type="title"/>
          </p:nvPr>
        </p:nvSpPr>
        <p:spPr/>
        <p:txBody>
          <a:bodyPr/>
          <a:lstStyle/>
          <a:p>
            <a:r>
              <a:rPr lang="ar-JO" b="1" dirty="0">
                <a:effectLst>
                  <a:glow rad="228600">
                    <a:schemeClr val="tx1"/>
                  </a:glow>
                </a:effectLst>
              </a:rPr>
              <a:t>يحصل الجميع على الكأس</a:t>
            </a:r>
            <a:endParaRPr lang="en-US" b="1" dirty="0">
              <a:effectLst>
                <a:glow rad="228600">
                  <a:schemeClr val="tx1"/>
                </a:glow>
              </a:effectLst>
            </a:endParaRPr>
          </a:p>
        </p:txBody>
      </p:sp>
    </p:spTree>
    <p:extLst>
      <p:ext uri="{BB962C8B-B14F-4D97-AF65-F5344CB8AC3E}">
        <p14:creationId xmlns:p14="http://schemas.microsoft.com/office/powerpoint/2010/main" val="2380736246"/>
      </p:ext>
    </p:extLst>
  </p:cSld>
  <p:clrMapOvr>
    <a:masterClrMapping/>
  </p:clrMapOvr>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3_Default Design">
  <a:themeElements>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1_Default Design">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Blank Presentation">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893</TotalTime>
  <Words>2071</Words>
  <Application>Microsoft Macintosh PowerPoint</Application>
  <PresentationFormat>On-screen Show (4:3)</PresentationFormat>
  <Paragraphs>400</Paragraphs>
  <Slides>48</Slides>
  <Notes>25</Notes>
  <HiddenSlides>0</HiddenSlides>
  <MMClips>1</MMClips>
  <ScaleCrop>false</ScaleCrop>
  <HeadingPairs>
    <vt:vector size="6" baseType="variant">
      <vt:variant>
        <vt:lpstr>Fonts Used</vt:lpstr>
      </vt:variant>
      <vt:variant>
        <vt:i4>7</vt:i4>
      </vt:variant>
      <vt:variant>
        <vt:lpstr>Theme</vt:lpstr>
      </vt:variant>
      <vt:variant>
        <vt:i4>16</vt:i4>
      </vt:variant>
      <vt:variant>
        <vt:lpstr>Slide Titles</vt:lpstr>
      </vt:variant>
      <vt:variant>
        <vt:i4>48</vt:i4>
      </vt:variant>
    </vt:vector>
  </HeadingPairs>
  <TitlesOfParts>
    <vt:vector size="71" baseType="lpstr">
      <vt:lpstr>Arial</vt:lpstr>
      <vt:lpstr>Arial Black</vt:lpstr>
      <vt:lpstr>Calibri</vt:lpstr>
      <vt:lpstr>Comic Sans MS</vt:lpstr>
      <vt:lpstr>Tahoma</vt:lpstr>
      <vt:lpstr>Times New Roman</vt:lpstr>
      <vt:lpstr>Wingdings</vt:lpstr>
      <vt:lpstr>49_Blank Presentation</vt:lpstr>
      <vt:lpstr>1_Blank Presentation</vt:lpstr>
      <vt:lpstr>1_Cascade</vt:lpstr>
      <vt:lpstr>Orbit</vt:lpstr>
      <vt:lpstr>Compass</vt:lpstr>
      <vt:lpstr>2_Cascade</vt:lpstr>
      <vt:lpstr>Slit</vt:lpstr>
      <vt:lpstr>Blank Presentation</vt:lpstr>
      <vt:lpstr>Default Design</vt:lpstr>
      <vt:lpstr>33_Default Design</vt:lpstr>
      <vt:lpstr>Office Theme</vt:lpstr>
      <vt:lpstr>18_Blank Presentation</vt:lpstr>
      <vt:lpstr>6_Blank Presentation</vt:lpstr>
      <vt:lpstr>7_Blank Presentation</vt:lpstr>
      <vt:lpstr>8_Blank Presentation</vt:lpstr>
      <vt:lpstr>1_Orbit</vt:lpstr>
      <vt:lpstr>مركزنا               في المسيح</vt:lpstr>
      <vt:lpstr>هل نعلم عن  مركزنا في المسيح اليوم ؟</vt:lpstr>
      <vt:lpstr>تقدير الذات</vt:lpstr>
      <vt:lpstr>سلم تقدير الذات</vt:lpstr>
      <vt:lpstr>تقدير الذات</vt:lpstr>
      <vt:lpstr>تقدير الذات</vt:lpstr>
      <vt:lpstr>تقدير الذات المرتفع</vt:lpstr>
      <vt:lpstr>تقدير الذات المنخفض</vt:lpstr>
      <vt:lpstr>يحصل الجميع على الكأس</vt:lpstr>
      <vt:lpstr>آمن بنفسك</vt:lpstr>
      <vt:lpstr>آمن بنفسك</vt:lpstr>
      <vt:lpstr>آمن بنفسك</vt:lpstr>
      <vt:lpstr>هويتك في المسيح</vt:lpstr>
      <vt:lpstr>هويتك في المسيح</vt:lpstr>
      <vt:lpstr>هويتك في المسيح</vt:lpstr>
      <vt:lpstr>هويتنا في المسيح</vt:lpstr>
      <vt:lpstr>هويتنا في المسيح</vt:lpstr>
      <vt:lpstr>هويتنا في المسيح</vt:lpstr>
      <vt:lpstr>هويتنا في المسيح</vt:lpstr>
      <vt:lpstr>رومية 5</vt:lpstr>
      <vt:lpstr>البر في رومية</vt:lpstr>
      <vt:lpstr>رومية 5: 1</vt:lpstr>
      <vt:lpstr>متى دخل الموت إلى العالم ؟</vt:lpstr>
      <vt:lpstr>رومية 5 : 12</vt:lpstr>
      <vt:lpstr> رومية 5 : 12</vt:lpstr>
      <vt:lpstr>نتائج الخطية</vt:lpstr>
      <vt:lpstr>وُلِد بريئاً؟</vt:lpstr>
      <vt:lpstr>وُلِد بريئاً</vt:lpstr>
      <vt:lpstr>وُلِد بريئاً</vt:lpstr>
      <vt:lpstr>آدم مقابل المسيح</vt:lpstr>
      <vt:lpstr>رومية 5: 8-21</vt:lpstr>
      <vt:lpstr>Slides on  رومية 6 </vt:lpstr>
      <vt:lpstr>البر في رومية</vt:lpstr>
      <vt:lpstr>التباين بين  التبرير والتقديس</vt:lpstr>
      <vt:lpstr>البر ممنوح في التقديس (رو 6-8)</vt:lpstr>
      <vt:lpstr>البر ممنوح في التقديس (رو 6-8)</vt:lpstr>
      <vt:lpstr>البر ممنوح في التقديس (رو 6-8)</vt:lpstr>
      <vt:lpstr>أنبقى في الخطية لكي تكثر النعمة (رو 6: 1)</vt:lpstr>
      <vt:lpstr>تتطابق المعمودية مع موته</vt:lpstr>
      <vt:lpstr>الموت عن الخطية (6: 2)</vt:lpstr>
      <vt:lpstr>ما الذي يعنيه أن هؤلاء الذين هم في المسيح           قد ماتوا عن الخطية (6: 2)</vt:lpstr>
      <vt:lpstr>ماذا فعل الله بخصوص الخطية؟</vt:lpstr>
      <vt:lpstr>آلات البر</vt:lpstr>
      <vt:lpstr>رومية 6: 13</vt:lpstr>
      <vt:lpstr>ليس عبداً  للخطية فيما بعد</vt:lpstr>
      <vt:lpstr>ما هي الطقوس أو المعتقدات التي يثق بها المسيحيون أحيانًا للتقديس بدلاً من اختبارهم الحي مع المسيح (٦: ٢)؟</vt:lpstr>
      <vt:lpstr>Black</vt:lpstr>
      <vt:lpstr>الرابط للعرض التقديميِّ "علم الخلاص (سوتوريولوجيا)" متاحٌ على الموقع الإلكترونيّ: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109</cp:revision>
  <dcterms:created xsi:type="dcterms:W3CDTF">2014-08-02T06:39:19Z</dcterms:created>
  <dcterms:modified xsi:type="dcterms:W3CDTF">2023-12-07T14:51:38Z</dcterms:modified>
</cp:coreProperties>
</file>