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1" r:id="rId2"/>
    <p:sldMasterId id="2147483735" r:id="rId3"/>
    <p:sldMasterId id="2147483747" r:id="rId4"/>
    <p:sldMasterId id="2147483759" r:id="rId5"/>
    <p:sldMasterId id="2147483771" r:id="rId6"/>
    <p:sldMasterId id="2147483783" r:id="rId7"/>
    <p:sldMasterId id="2147483795" r:id="rId8"/>
    <p:sldMasterId id="2147483807" r:id="rId9"/>
    <p:sldMasterId id="2147483819" r:id="rId10"/>
    <p:sldMasterId id="2147483831" r:id="rId11"/>
    <p:sldMasterId id="2147483843" r:id="rId12"/>
    <p:sldMasterId id="2147483854" r:id="rId13"/>
    <p:sldMasterId id="2147483866" r:id="rId14"/>
    <p:sldMasterId id="2147483878" r:id="rId15"/>
    <p:sldMasterId id="2147483891" r:id="rId16"/>
  </p:sldMasterIdLst>
  <p:notesMasterIdLst>
    <p:notesMasterId r:id="rId47"/>
  </p:notesMasterIdLst>
  <p:sldIdLst>
    <p:sldId id="435" r:id="rId17"/>
    <p:sldId id="532" r:id="rId18"/>
    <p:sldId id="536" r:id="rId19"/>
    <p:sldId id="537" r:id="rId20"/>
    <p:sldId id="4068" r:id="rId21"/>
    <p:sldId id="4067" r:id="rId22"/>
    <p:sldId id="535" r:id="rId23"/>
    <p:sldId id="444" r:id="rId24"/>
    <p:sldId id="4069" r:id="rId25"/>
    <p:sldId id="4070" r:id="rId26"/>
    <p:sldId id="276" r:id="rId27"/>
    <p:sldId id="294" r:id="rId28"/>
    <p:sldId id="391" r:id="rId29"/>
    <p:sldId id="4071" r:id="rId30"/>
    <p:sldId id="4072" r:id="rId31"/>
    <p:sldId id="499" r:id="rId32"/>
    <p:sldId id="389" r:id="rId33"/>
    <p:sldId id="452" r:id="rId34"/>
    <p:sldId id="453" r:id="rId35"/>
    <p:sldId id="5384" r:id="rId36"/>
    <p:sldId id="5385" r:id="rId37"/>
    <p:sldId id="312" r:id="rId38"/>
    <p:sldId id="313" r:id="rId39"/>
    <p:sldId id="5386" r:id="rId40"/>
    <p:sldId id="5387" r:id="rId41"/>
    <p:sldId id="5388" r:id="rId42"/>
    <p:sldId id="5389" r:id="rId43"/>
    <p:sldId id="5390" r:id="rId44"/>
    <p:sldId id="320" r:id="rId45"/>
    <p:sldId id="403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592" autoAdjust="0"/>
    <p:restoredTop sz="76599" autoAdjust="0"/>
  </p:normalViewPr>
  <p:slideViewPr>
    <p:cSldViewPr snapToGrid="0" snapToObjects="1">
      <p:cViewPr varScale="1">
        <p:scale>
          <a:sx n="96" d="100"/>
          <a:sy n="96" d="100"/>
        </p:scale>
        <p:origin x="2368" y="17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12/7/23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9E0748-65FE-F442-8740-28B4C4FB612A}" type="slidenum">
              <a:rPr kumimoji="0" lang="en-US" sz="1200" b="0" i="0" u="none" strike="noStrike" kern="1200" cap="none" spc="0" normalizeH="0" baseline="0" noProof="0">
                <a:ln>
                  <a:noFill/>
                </a:ln>
                <a:solidFill>
                  <a:srgbClr val="FFFF00"/>
                </a:solidFill>
                <a:effectLst/>
                <a:uLnTx/>
                <a:uFillTx/>
                <a:latin typeface="Georgi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FFFF00"/>
              </a:solidFill>
              <a:effectLst/>
              <a:uLnTx/>
              <a:uFillTx/>
              <a:latin typeface="Georgia" charset="0"/>
              <a:ea typeface="ＭＳ Ｐゴシック" charset="0"/>
            </a:endParaRPr>
          </a:p>
        </p:txBody>
      </p:sp>
      <p:sp>
        <p:nvSpPr>
          <p:cNvPr id="448514" name="Rectangle 2"/>
          <p:cNvSpPr>
            <a:spLocks noGrp="1" noRot="1" noChangeAspect="1" noChangeArrowheads="1"/>
          </p:cNvSpPr>
          <p:nvPr>
            <p:ph type="sldImg"/>
          </p:nvPr>
        </p:nvSpPr>
        <p:spPr>
          <a:solidFill>
            <a:srgbClr val="FFFFFF"/>
          </a:solidFill>
          <a:ln/>
        </p:spPr>
      </p:sp>
      <p:sp>
        <p:nvSpPr>
          <p:cNvPr id="448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128"/>
                <a:cs typeface="ＭＳ Ｐゴシック" charset="-128"/>
              </a:rPr>
              <a:t>The penalty must be paid for justice to be satisfied. But a substitute is allowed. Jesus was our substitute for the penalty of sin that we owe.</a:t>
            </a:r>
          </a:p>
          <a:p>
            <a:pPr eaLnBrk="1" hangingPunct="1"/>
            <a:r>
              <a:rPr lang="en-US" dirty="0">
                <a:latin typeface="Times New Roman" charset="0"/>
                <a:ea typeface="ＭＳ Ｐゴシック" charset="-128"/>
                <a:cs typeface="ＭＳ Ｐゴシック" charset="-128"/>
              </a:rPr>
              <a:t>______________</a:t>
            </a:r>
          </a:p>
          <a:p>
            <a:pPr eaLnBrk="1" hangingPunct="1"/>
            <a:r>
              <a:rPr lang="en-US" dirty="0">
                <a:latin typeface="Times New Roman" charset="0"/>
                <a:ea typeface="ＭＳ Ｐゴシック" charset="-128"/>
                <a:cs typeface="ＭＳ Ｐゴシック" charset="-128"/>
              </a:rPr>
              <a:t>NS-06-Rom3-4—slide 61</a:t>
            </a:r>
          </a:p>
          <a:p>
            <a:pPr eaLnBrk="1" hangingPunct="1"/>
            <a:r>
              <a:rPr lang="en-US" dirty="0">
                <a:latin typeface="Times New Roman" charset="0"/>
                <a:ea typeface="ＭＳ Ｐゴシック" charset="-128"/>
                <a:cs typeface="ＭＳ Ｐゴシック" charset="-128"/>
              </a:rPr>
              <a:t>NS-21-1Peter-112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351E77-1BDA-3442-AF20-D853E0689C61}"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724995" name="Rectangle 2"/>
          <p:cNvSpPr>
            <a:spLocks noGrp="1" noRot="1" noChangeAspect="1" noChangeArrowheads="1"/>
          </p:cNvSpPr>
          <p:nvPr>
            <p:ph type="sldImg"/>
          </p:nvPr>
        </p:nvSpPr>
        <p:spPr>
          <a:solidFill>
            <a:srgbClr val="FFFFFF"/>
          </a:solidFill>
          <a:ln/>
        </p:spPr>
      </p:sp>
      <p:sp>
        <p:nvSpPr>
          <p:cNvPr id="72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46168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B8D80F-E73A-4F42-B175-F5A5BF718AA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727043" name="Rectangle 2"/>
          <p:cNvSpPr>
            <a:spLocks noGrp="1" noRot="1" noChangeAspect="1" noChangeArrowheads="1"/>
          </p:cNvSpPr>
          <p:nvPr>
            <p:ph type="sldImg"/>
          </p:nvPr>
        </p:nvSpPr>
        <p:spPr>
          <a:solidFill>
            <a:srgbClr val="FFFFFF"/>
          </a:solidFill>
          <a:ln/>
        </p:spPr>
      </p:sp>
      <p:sp>
        <p:nvSpPr>
          <p:cNvPr id="72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51938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acronym sums up GRACE well in English: </a:t>
            </a:r>
          </a:p>
          <a:p>
            <a:r>
              <a:rPr lang="en-US" dirty="0"/>
              <a:t>G—God's</a:t>
            </a:r>
          </a:p>
          <a:p>
            <a:r>
              <a:rPr lang="en-US" dirty="0"/>
              <a:t>R—Riches</a:t>
            </a:r>
          </a:p>
          <a:p>
            <a:r>
              <a:rPr lang="en-US" dirty="0"/>
              <a:t>A—At</a:t>
            </a:r>
          </a:p>
          <a:p>
            <a:r>
              <a:rPr lang="en-US" dirty="0"/>
              <a:t>C—Christ's</a:t>
            </a:r>
          </a:p>
          <a:p>
            <a:r>
              <a:rPr lang="en-US" dirty="0"/>
              <a:t>E—Expense</a:t>
            </a:r>
          </a:p>
          <a:p>
            <a:r>
              <a:rPr lang="en-US" dirty="0"/>
              <a:t>_______________</a:t>
            </a:r>
          </a:p>
          <a:p>
            <a:r>
              <a:rPr lang="en-US" dirty="0"/>
              <a:t>NS-06-Romans3-4—slide 68</a:t>
            </a:r>
          </a:p>
          <a:p>
            <a:r>
              <a:rPr lang="en-US" dirty="0"/>
              <a:t>NS-23-1John—177</a:t>
            </a:r>
          </a:p>
          <a:p>
            <a:r>
              <a:rPr lang="en-US" dirty="0"/>
              <a:t>SA-14-Eternal Security—33</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246018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90B1086-A98A-EA4F-804A-844C94184DE7}" type="slidenum">
              <a:rPr kumimoji="0" lang="en-US" sz="1200" b="0" i="0" u="none" strike="noStrike" kern="1200" cap="none" spc="0" normalizeH="0" baseline="0" noProof="0">
                <a:ln>
                  <a:noFill/>
                </a:ln>
                <a:solidFill>
                  <a:srgbClr val="FFFF00"/>
                </a:solidFill>
                <a:effectLst/>
                <a:uLnTx/>
                <a:uFillTx/>
                <a:latin typeface="Georgi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FFFF00"/>
              </a:solidFill>
              <a:effectLst/>
              <a:uLnTx/>
              <a:uFillTx/>
              <a:latin typeface="Georgia" charset="0"/>
              <a:ea typeface="ＭＳ Ｐゴシック" charset="0"/>
            </a:endParaRPr>
          </a:p>
        </p:txBody>
      </p:sp>
      <p:sp>
        <p:nvSpPr>
          <p:cNvPr id="446466" name="Rectangle 2"/>
          <p:cNvSpPr>
            <a:spLocks noGrp="1" noRot="1" noChangeAspect="1" noChangeArrowheads="1"/>
          </p:cNvSpPr>
          <p:nvPr>
            <p:ph type="sldImg"/>
          </p:nvPr>
        </p:nvSpPr>
        <p:spPr>
          <a:solidFill>
            <a:srgbClr val="FFFFFF"/>
          </a:solidFill>
          <a:ln/>
        </p:spPr>
      </p:sp>
      <p:sp>
        <p:nvSpPr>
          <p:cNvPr id="446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128"/>
                <a:cs typeface="ＭＳ Ｐゴシック" charset="-128"/>
              </a:rPr>
              <a:t>We redeem something when we pay for it with something of equal or greater value to release it from someone else's control. Christ's death was far more valuable than the hold that sin had on us.</a:t>
            </a:r>
          </a:p>
          <a:p>
            <a:pPr eaLnBrk="1" hangingPunct="1"/>
            <a:r>
              <a:rPr lang="en-US" dirty="0">
                <a:latin typeface="Times New Roman" charset="0"/>
                <a:ea typeface="ＭＳ Ｐゴシック" charset="-128"/>
                <a:cs typeface="ＭＳ Ｐゴシック" charset="-128"/>
              </a:rPr>
              <a:t>______________</a:t>
            </a:r>
          </a:p>
          <a:p>
            <a:pPr eaLnBrk="1" hangingPunct="1"/>
            <a:r>
              <a:rPr lang="en-US" dirty="0">
                <a:latin typeface="Times New Roman" charset="0"/>
                <a:ea typeface="ＭＳ Ｐゴシック" charset="-128"/>
                <a:cs typeface="ＭＳ Ｐゴシック" charset="-128"/>
              </a:rPr>
              <a:t>NS-06-Rom3-4—slide 69</a:t>
            </a:r>
          </a:p>
          <a:p>
            <a:pPr eaLnBrk="1" hangingPunct="1"/>
            <a:r>
              <a:rPr lang="en-US" dirty="0">
                <a:latin typeface="Times New Roman" charset="0"/>
                <a:ea typeface="ＭＳ Ｐゴシック" charset="-128"/>
                <a:cs typeface="ＭＳ Ｐゴシック" charset="-128"/>
              </a:rPr>
              <a:t>NS-21-1Peter-111</a:t>
            </a:r>
          </a:p>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7"/>
          <p:cNvSpPr>
            <a:spLocks noGrp="1" noChangeArrowheads="1"/>
          </p:cNvSpPr>
          <p:nvPr>
            <p:ph type="sldNum" sz="quarter" idx="5"/>
          </p:nvPr>
        </p:nvSpPr>
        <p:spPr>
          <a:noFill/>
        </p:spPr>
        <p:txBody>
          <a:bodyPr/>
          <a:lstStyle/>
          <a:p>
            <a:fld id="{C8DBED6F-C2F7-3542-A450-2F160D2DCD9C}" type="slidenum">
              <a:rPr lang="en-US">
                <a:solidFill>
                  <a:prstClr val="black"/>
                </a:solidFill>
                <a:latin typeface="Calibri"/>
              </a:rPr>
              <a:pPr/>
              <a:t>18</a:t>
            </a:fld>
            <a:endParaRPr lang="en-US">
              <a:solidFill>
                <a:prstClr val="black"/>
              </a:solidFill>
              <a:latin typeface="Calibri"/>
            </a:endParaRPr>
          </a:p>
        </p:txBody>
      </p:sp>
      <p:sp>
        <p:nvSpPr>
          <p:cNvPr id="732163" name="Rectangle 2"/>
          <p:cNvSpPr>
            <a:spLocks noGrp="1" noRot="1" noChangeAspect="1" noChangeArrowheads="1"/>
          </p:cNvSpPr>
          <p:nvPr>
            <p:ph type="sldImg"/>
          </p:nvPr>
        </p:nvSpPr>
        <p:spPr>
          <a:solidFill>
            <a:srgbClr val="FFFFFF"/>
          </a:solidFill>
          <a:ln/>
        </p:spPr>
      </p:sp>
      <p:sp>
        <p:nvSpPr>
          <p:cNvPr id="7321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09E73B-5CCA-F04B-897A-82BD146E792B}" type="slidenum">
              <a:rPr kumimoji="0" lang="en-US" sz="1200" b="0" i="0" u="none" strike="noStrike" kern="1200" cap="none" spc="0" normalizeH="0" baseline="0" noProof="0">
                <a:ln>
                  <a:noFill/>
                </a:ln>
                <a:solidFill>
                  <a:prstClr val="black"/>
                </a:solidFill>
                <a:effectLst/>
                <a:uLnTx/>
                <a:uFillTx/>
                <a:latin typeface="Verdana"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Notice that these are "apparent" contradictions. </a:t>
            </a:r>
          </a:p>
          <a:p>
            <a:pPr eaLnBrk="1" hangingPunct="1"/>
            <a:r>
              <a:rPr lang="en-US" dirty="0">
                <a:latin typeface="Times New Roman" charset="0"/>
                <a:ea typeface="ＭＳ Ｐゴシック" charset="0"/>
                <a:cs typeface="ＭＳ Ｐゴシック" charset="0"/>
              </a:rPr>
              <a:t>___________</a:t>
            </a:r>
          </a:p>
          <a:p>
            <a:pPr eaLnBrk="1" hangingPunct="1"/>
            <a:r>
              <a:rPr lang="en-US" dirty="0">
                <a:latin typeface="Times New Roman" charset="0"/>
                <a:ea typeface="ＭＳ Ｐゴシック" charset="0"/>
                <a:cs typeface="ＭＳ Ｐゴシック" charset="0"/>
              </a:rPr>
              <a:t>NS-20-James1-2—slide 362</a:t>
            </a:r>
          </a:p>
          <a:p>
            <a:pPr eaLnBrk="1" hangingPunct="1"/>
            <a:r>
              <a:rPr lang="en-US" dirty="0">
                <a:latin typeface="Times New Roman" charset="0"/>
                <a:ea typeface="ＭＳ Ｐゴシック" charset="0"/>
                <a:cs typeface="ＭＳ Ｐゴシック" charset="0"/>
              </a:rPr>
              <a:t>SA-06-Justification—11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94FE98A-4E29-A147-9FB8-EA1A4F46345C}" type="slidenum">
              <a:rPr kumimoji="0" lang="en-US" sz="1200" b="0" i="0" u="none" strike="noStrike" kern="1200" cap="none" spc="0" normalizeH="0" baseline="0" noProof="0">
                <a:ln>
                  <a:noFill/>
                </a:ln>
                <a:solidFill>
                  <a:prstClr val="black"/>
                </a:solidFill>
                <a:effectLst/>
                <a:uLnTx/>
                <a:uFillTx/>
                <a:latin typeface="Verdana"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632834" name="Rectangle 2"/>
          <p:cNvSpPr>
            <a:spLocks noGrp="1" noRot="1" noChangeAspect="1" noChangeArrowheads="1"/>
          </p:cNvSpPr>
          <p:nvPr>
            <p:ph type="sldImg"/>
          </p:nvPr>
        </p:nvSpPr>
        <p:spPr>
          <a:solidFill>
            <a:srgbClr val="FFFFFF"/>
          </a:solidFill>
          <a:ln/>
        </p:spPr>
      </p:sp>
      <p:sp>
        <p:nvSpPr>
          <p:cNvPr id="63283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___________</a:t>
            </a:r>
          </a:p>
          <a:p>
            <a:pPr eaLnBrk="1" hangingPunct="1"/>
            <a:r>
              <a:rPr lang="en-US" dirty="0">
                <a:latin typeface="Times New Roman" charset="0"/>
                <a:ea typeface="ＭＳ Ｐゴシック" charset="0"/>
                <a:cs typeface="ＭＳ Ｐゴシック" charset="0"/>
              </a:rPr>
              <a:t>NS-20-James1-2—slide 363</a:t>
            </a:r>
          </a:p>
          <a:p>
            <a:pPr eaLnBrk="1" hangingPunct="1"/>
            <a:r>
              <a:rPr lang="en-US" dirty="0">
                <a:latin typeface="Times New Roman" charset="0"/>
                <a:ea typeface="ＭＳ Ｐゴシック" charset="0"/>
                <a:cs typeface="ＭＳ Ｐゴシック" charset="0"/>
              </a:rPr>
              <a:t>SA-06-Justification—12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30F96B2-4D48-884C-9E48-4B8BAD68C8BF}" type="slidenum">
              <a:rPr kumimoji="0" lang="en-US" sz="1200" b="0" i="0" u="none" strike="noStrike" kern="1200" cap="none" spc="0" normalizeH="0" baseline="0" noProof="0">
                <a:ln>
                  <a:noFill/>
                </a:ln>
                <a:solidFill>
                  <a:prstClr val="black"/>
                </a:solidFill>
                <a:effectLst/>
                <a:uLnTx/>
                <a:uFillTx/>
                <a:latin typeface="Verdana"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634882" name="Rectangle 2"/>
          <p:cNvSpPr>
            <a:spLocks noGrp="1" noRot="1" noChangeAspect="1" noChangeArrowheads="1"/>
          </p:cNvSpPr>
          <p:nvPr>
            <p:ph type="sldImg"/>
          </p:nvPr>
        </p:nvSpPr>
        <p:spPr>
          <a:solidFill>
            <a:srgbClr val="FFFFFF"/>
          </a:solidFill>
          <a:ln/>
        </p:spPr>
      </p:sp>
      <p:sp>
        <p:nvSpPr>
          <p:cNvPr id="6348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454187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2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87B77A1-A9CA-F545-8D49-6873E5DA005F}" type="slidenum">
              <a:rPr kumimoji="0" lang="en-US" sz="1200" b="0" i="0" u="none" strike="noStrike" kern="1200" cap="none" spc="0" normalizeH="0" baseline="0" noProof="0">
                <a:ln>
                  <a:noFill/>
                </a:ln>
                <a:solidFill>
                  <a:prstClr val="black"/>
                </a:solidFill>
                <a:effectLst/>
                <a:uLnTx/>
                <a:uFillTx/>
                <a:latin typeface="Verdana"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636930" name="Rectangle 2"/>
          <p:cNvSpPr>
            <a:spLocks noGrp="1" noRot="1" noChangeAspect="1" noChangeArrowheads="1"/>
          </p:cNvSpPr>
          <p:nvPr>
            <p:ph type="sldImg"/>
          </p:nvPr>
        </p:nvSpPr>
        <p:spPr>
          <a:solidFill>
            <a:srgbClr val="FFFFFF"/>
          </a:solidFill>
          <a:ln/>
        </p:spPr>
      </p:sp>
      <p:sp>
        <p:nvSpPr>
          <p:cNvPr id="636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46602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ES-06-Justification-2</a:t>
            </a:r>
          </a:p>
          <a:p>
            <a:r>
              <a:rPr lang="en-US" dirty="0">
                <a:cs typeface="ＭＳ Ｐゴシック" charset="0"/>
              </a:rPr>
              <a:t>NS-06-Rom3-4—slide 54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2772D96-6D84-F448-A63F-EF378C335266}" type="slidenum">
              <a:rPr kumimoji="0" lang="en-US" sz="1200" b="0" i="0" u="none" strike="noStrike" kern="1200" cap="none" spc="0" normalizeH="0" baseline="0" noProof="0">
                <a:ln>
                  <a:noFill/>
                </a:ln>
                <a:solidFill>
                  <a:prstClr val="black"/>
                </a:solidFill>
                <a:effectLst/>
                <a:uLnTx/>
                <a:uFillTx/>
                <a:latin typeface="Verdana"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3527534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3CBD9E6-FB91-F441-8E88-420B55766CF3}" type="slidenum">
              <a:rPr kumimoji="0" lang="en-US" sz="1200" b="0" i="0" u="none" strike="noStrike" kern="1200" cap="none" spc="0" normalizeH="0" baseline="0" noProof="0">
                <a:ln>
                  <a:noFill/>
                </a:ln>
                <a:solidFill>
                  <a:prstClr val="black"/>
                </a:solidFill>
                <a:effectLst/>
                <a:uLnTx/>
                <a:uFillTx/>
                <a:latin typeface="Verdana"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948B825-FCCD-F24C-8E73-EE6706BBE2E2}" type="slidenum">
              <a:rPr kumimoji="0" lang="en-US" sz="1200" b="0" i="0" u="none" strike="noStrike" kern="1200" cap="none" spc="0" normalizeH="0" baseline="0" noProof="0">
                <a:ln>
                  <a:noFill/>
                </a:ln>
                <a:solidFill>
                  <a:prstClr val="black"/>
                </a:solidFill>
                <a:effectLst/>
                <a:uLnTx/>
                <a:uFillTx/>
                <a:latin typeface="Verdana"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3"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71BFBA2-3BE1-C64F-941C-F6E6E38A7B3D}" type="slidenum">
              <a:rPr kumimoji="0" lang="en-US" sz="1200" b="0" i="0" u="none" strike="noStrike" kern="1200" cap="none" spc="0" normalizeH="0" baseline="0" noProof="0">
                <a:ln>
                  <a:noFill/>
                </a:ln>
                <a:solidFill>
                  <a:prstClr val="black"/>
                </a:solidFill>
                <a:effectLst/>
                <a:uLnTx/>
                <a:uFillTx/>
                <a:latin typeface="Verdana"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2CA19EA-0F27-984A-ACAA-50132854308E}" type="slidenum">
              <a:rPr kumimoji="0" lang="en-US" sz="1200" b="0" i="0" u="none" strike="noStrike" kern="1200" cap="none" spc="0" normalizeH="0" baseline="0" noProof="0">
                <a:ln>
                  <a:noFill/>
                </a:ln>
                <a:solidFill>
                  <a:prstClr val="black"/>
                </a:solidFill>
                <a:effectLst/>
                <a:uLnTx/>
                <a:uFillTx/>
                <a:latin typeface="Verdana"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Verdana" charset="0"/>
              <a:ea typeface="ＭＳ Ｐゴシック" charset="0"/>
            </a:endParaRPr>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SA Salvation (Soteriology) in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8</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9663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ES-06-Justification-3</a:t>
            </a:r>
          </a:p>
          <a:p>
            <a:r>
              <a:rPr lang="en-US" dirty="0">
                <a:cs typeface="ＭＳ Ｐゴシック" charset="0"/>
              </a:rPr>
              <a:t>NS-06-Rom3-4—slide 55</a:t>
            </a:r>
          </a:p>
        </p:txBody>
      </p:sp>
    </p:spTree>
    <p:extLst>
      <p:ext uri="{BB962C8B-B14F-4D97-AF65-F5344CB8AC3E}">
        <p14:creationId xmlns:p14="http://schemas.microsoft.com/office/powerpoint/2010/main" val="410195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ES-06-Justification-4</a:t>
            </a:r>
          </a:p>
          <a:p>
            <a:r>
              <a:rPr lang="en-US" dirty="0">
                <a:cs typeface="ＭＳ Ｐゴシック" charset="0"/>
              </a:rPr>
              <a:t>NS-06-Rom3-4—slide 56</a:t>
            </a:r>
          </a:p>
        </p:txBody>
      </p:sp>
    </p:spTree>
    <p:extLst>
      <p:ext uri="{BB962C8B-B14F-4D97-AF65-F5344CB8AC3E}">
        <p14:creationId xmlns:p14="http://schemas.microsoft.com/office/powerpoint/2010/main" val="401576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11" charset="0"/>
                <a:ea typeface="ＭＳ Ｐゴシック" pitchFamily="-111" charset="-128"/>
                <a:cs typeface="ＭＳ Ｐゴシック" pitchFamily="-111" charset="-128"/>
              </a:rPr>
              <a:t>We will take the “fast track” through Paul’s letter to the Romans today and see </a:t>
            </a:r>
            <a:r>
              <a:rPr lang="en-US" sz="1200" i="1" kern="1200" dirty="0">
                <a:solidFill>
                  <a:schemeClr val="tx1"/>
                </a:solidFill>
                <a:effectLst/>
                <a:latin typeface="Times New Roman" pitchFamily="-111" charset="0"/>
                <a:ea typeface="ＭＳ Ｐゴシック" pitchFamily="-111" charset="-128"/>
                <a:cs typeface="ＭＳ Ｐゴシック" pitchFamily="-111" charset="-128"/>
              </a:rPr>
              <a:t>seven reasons</a:t>
            </a:r>
            <a:r>
              <a:rPr lang="en-US" sz="1200" kern="1200" dirty="0">
                <a:solidFill>
                  <a:schemeClr val="tx1"/>
                </a:solidFill>
                <a:effectLst/>
                <a:latin typeface="Times New Roman" pitchFamily="-111" charset="0"/>
                <a:ea typeface="ＭＳ Ｐゴシック" pitchFamily="-111" charset="-128"/>
                <a:cs typeface="ＭＳ Ｐゴシック" pitchFamily="-111" charset="-128"/>
              </a:rPr>
              <a:t> must we accept one another!</a:t>
            </a:r>
            <a:r>
              <a:rPr lang="en-SG" dirty="0">
                <a:effectLst/>
              </a:rPr>
              <a:t> I don’t normally have a seven-part sermon, so that’s too much, just think of chapters 1–11 as Paul’s theology and Romans 12–16 as the application.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22E1B-B0D0-4B4F-939F-9B369177C3D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237974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7</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61215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p:cNvSpPr>
            <a:spLocks noGrp="1" noChangeArrowheads="1"/>
          </p:cNvSpPr>
          <p:nvPr>
            <p:ph type="sldNum" sz="quarter" idx="5"/>
          </p:nvPr>
        </p:nvSpPr>
        <p:spPr>
          <a:noFill/>
        </p:spPr>
        <p:txBody>
          <a:bodyPr/>
          <a:lstStyle/>
          <a:p>
            <a:fld id="{36010A31-A7B9-C049-BACB-82E0FD75BA63}" type="slidenum">
              <a:rPr lang="en-US">
                <a:solidFill>
                  <a:prstClr val="black"/>
                </a:solidFill>
                <a:latin typeface="Calibri"/>
              </a:rPr>
              <a:pPr/>
              <a:t>8</a:t>
            </a:fld>
            <a:endParaRPr lang="en-US">
              <a:solidFill>
                <a:prstClr val="black"/>
              </a:solidFill>
              <a:latin typeface="Calibri"/>
            </a:endParaRPr>
          </a:p>
        </p:txBody>
      </p:sp>
      <p:sp>
        <p:nvSpPr>
          <p:cNvPr id="721923" name="Rectangle 2"/>
          <p:cNvSpPr>
            <a:spLocks noGrp="1" noRot="1" noChangeAspect="1" noChangeArrowheads="1"/>
          </p:cNvSpPr>
          <p:nvPr>
            <p:ph type="sldImg"/>
          </p:nvPr>
        </p:nvSpPr>
        <p:spPr>
          <a:solidFill>
            <a:srgbClr val="FFFFFF"/>
          </a:solidFill>
          <a:ln/>
        </p:spPr>
      </p:sp>
      <p:sp>
        <p:nvSpPr>
          <p:cNvPr id="7219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128"/>
                <a:cs typeface="ＭＳ Ｐゴシック" charset="-128"/>
              </a:rPr>
              <a:t>MacArthur</a:t>
            </a:r>
            <a:r>
              <a:rPr lang="en-US" baseline="0" dirty="0">
                <a:latin typeface="Times New Roman" charset="0"/>
                <a:ea typeface="ＭＳ Ｐゴシック" charset="-128"/>
                <a:cs typeface="ＭＳ Ｐゴシック" charset="-128"/>
              </a:rPr>
              <a:t> labels these the "Roman" and "Protestant" views, but not all Protestants agree that works </a:t>
            </a:r>
            <a:r>
              <a:rPr lang="en-US" i="1" u="sng" baseline="0" dirty="0">
                <a:latin typeface="Times New Roman" charset="0"/>
                <a:ea typeface="ＭＳ Ｐゴシック" charset="-128"/>
                <a:cs typeface="ＭＳ Ｐゴシック" charset="-128"/>
              </a:rPr>
              <a:t>must</a:t>
            </a:r>
            <a:r>
              <a:rPr lang="en-US" i="0" u="none" baseline="0" dirty="0">
                <a:latin typeface="Times New Roman" charset="0"/>
                <a:ea typeface="ＭＳ Ｐゴシック" charset="-128"/>
                <a:cs typeface="ＭＳ Ｐゴシック" charset="-128"/>
              </a:rPr>
              <a:t> follow faith.</a:t>
            </a:r>
          </a:p>
          <a:p>
            <a:pPr eaLnBrk="1" hangingPunct="1"/>
            <a:r>
              <a:rPr lang="en-US" i="0" u="none" baseline="0" dirty="0">
                <a:latin typeface="Times New Roman" charset="0"/>
                <a:ea typeface="ＭＳ Ｐゴシック" charset="-128"/>
                <a:cs typeface="ＭＳ Ｐゴシック" charset="-128"/>
              </a:rPr>
              <a:t>__________</a:t>
            </a:r>
          </a:p>
          <a:p>
            <a:pPr eaLnBrk="1" hangingPunct="1"/>
            <a:r>
              <a:rPr lang="en-US" baseline="0" dirty="0">
                <a:latin typeface="Times New Roman" charset="0"/>
                <a:ea typeface="ＭＳ Ｐゴシック" charset="0"/>
                <a:cs typeface="ＭＳ Ｐゴシック" charset="0"/>
              </a:rPr>
              <a:t>ES-02-Death-slide 32</a:t>
            </a:r>
          </a:p>
          <a:p>
            <a:pPr eaLnBrk="1" hangingPunct="1"/>
            <a:r>
              <a:rPr lang="en-US" baseline="0" dirty="0">
                <a:latin typeface="Times New Roman" charset="0"/>
                <a:ea typeface="ＭＳ Ｐゴシック" charset="0"/>
                <a:cs typeface="ＭＳ Ｐゴシック" charset="0"/>
              </a:rPr>
              <a:t>NS-06-Rom3-4—slide 62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NS-09-Galatians-</a:t>
            </a:r>
            <a:r>
              <a:rPr lang="en-US" baseline="0" dirty="0">
                <a:latin typeface="Times New Roman" charset="0"/>
                <a:ea typeface="ＭＳ Ｐゴシック" charset="0"/>
                <a:cs typeface="ＭＳ Ｐゴシック" charset="0"/>
              </a:rPr>
              <a:t>109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Times New Roman" charset="0"/>
                <a:ea typeface="ＭＳ Ｐゴシック" charset="0"/>
                <a:cs typeface="ＭＳ Ｐゴシック" charset="0"/>
              </a:rPr>
              <a:t>SA-06-Justification-8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F64007-096C-B74D-9E89-CBBAC1E09B0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baseline="0" dirty="0">
                <a:latin typeface="Times New Roman" charset="0"/>
                <a:ea typeface="ＭＳ Ｐゴシック" charset="0"/>
                <a:cs typeface="ＭＳ Ｐゴシック" charset="0"/>
              </a:rPr>
              <a:t>ES-02-Death-slide 33</a:t>
            </a:r>
          </a:p>
          <a:p>
            <a:pPr eaLnBrk="1" hangingPunct="1"/>
            <a:r>
              <a:rPr lang="en-US" baseline="0" dirty="0">
                <a:latin typeface="Times New Roman" charset="0"/>
                <a:ea typeface="ＭＳ Ｐゴシック" charset="0"/>
                <a:cs typeface="ＭＳ Ｐゴシック" charset="0"/>
              </a:rPr>
              <a:t>NS-06-Rom3-4—slide 63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NS-09-Galatians-</a:t>
            </a:r>
            <a:r>
              <a:rPr lang="en-US" baseline="0" dirty="0">
                <a:latin typeface="Times New Roman" charset="0"/>
                <a:ea typeface="ＭＳ Ｐゴシック" charset="0"/>
                <a:cs typeface="ＭＳ Ｐゴシック" charset="0"/>
              </a:rPr>
              <a:t>110</a:t>
            </a:r>
          </a:p>
          <a:p>
            <a:pPr eaLnBrk="1" hangingPunct="1"/>
            <a:r>
              <a:rPr lang="en-US" baseline="0" dirty="0">
                <a:latin typeface="Times New Roman" charset="0"/>
                <a:ea typeface="ＭＳ Ｐゴシック" charset="0"/>
                <a:cs typeface="ＭＳ Ｐゴシック" charset="0"/>
              </a:rPr>
              <a:t>SA-06-Justification-9</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5184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2E9002-0575-1E45-84B1-169D9E6D802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baseline="0" dirty="0">
                <a:latin typeface="Times New Roman" charset="0"/>
                <a:ea typeface="ＭＳ Ｐゴシック" charset="0"/>
                <a:cs typeface="ＭＳ Ｐゴシック" charset="0"/>
              </a:rPr>
              <a:t>ES-02-Death-slide 34</a:t>
            </a:r>
          </a:p>
          <a:p>
            <a:pPr eaLnBrk="1" hangingPunct="1"/>
            <a:r>
              <a:rPr lang="en-US" baseline="0" dirty="0">
                <a:latin typeface="Times New Roman" charset="0"/>
                <a:ea typeface="ＭＳ Ｐゴシック" charset="0"/>
                <a:cs typeface="ＭＳ Ｐゴシック" charset="0"/>
              </a:rPr>
              <a:t>NS-06-Rom3-4—slide 64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NS-09-Galatians-</a:t>
            </a:r>
            <a:r>
              <a:rPr lang="en-US" baseline="0" dirty="0">
                <a:latin typeface="Times New Roman" charset="0"/>
                <a:ea typeface="ＭＳ Ｐゴシック" charset="0"/>
                <a:cs typeface="ＭＳ Ｐゴシック" charset="0"/>
              </a:rPr>
              <a:t>111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Times New Roman" charset="0"/>
                <a:ea typeface="ＭＳ Ｐゴシック" charset="0"/>
                <a:cs typeface="ＭＳ Ｐゴシック" charset="0"/>
              </a:rPr>
              <a:t>SA-06-Justification-10</a:t>
            </a: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9864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305717-9D90-3E48-A811-7AA3990CD3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08022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22288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65341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5ED7EB-2254-D746-ABC5-EFF5373D70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80078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3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7BAC3BA-A339-7841-BAD3-BC35192EF97C}" type="slidenum">
              <a:rPr lang="en-US"/>
              <a:pPr>
                <a:defRPr/>
              </a:pPr>
              <a:t>‹#›</a:t>
            </a:fld>
            <a:endParaRPr lang="en-US"/>
          </a:p>
        </p:txBody>
      </p:sp>
    </p:spTree>
    <p:extLst>
      <p:ext uri="{BB962C8B-B14F-4D97-AF65-F5344CB8AC3E}">
        <p14:creationId xmlns:p14="http://schemas.microsoft.com/office/powerpoint/2010/main" val="227106481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87C6BB3-75FE-E241-A561-056482091B0A}" type="slidenum">
              <a:rPr lang="en-US"/>
              <a:pPr>
                <a:defRPr/>
              </a:pPr>
              <a:t>‹#›</a:t>
            </a:fld>
            <a:endParaRPr lang="en-US"/>
          </a:p>
        </p:txBody>
      </p:sp>
    </p:spTree>
    <p:extLst>
      <p:ext uri="{BB962C8B-B14F-4D97-AF65-F5344CB8AC3E}">
        <p14:creationId xmlns:p14="http://schemas.microsoft.com/office/powerpoint/2010/main" val="118974180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128E290-D1C1-6541-A486-F9FAA1E65C0E}" type="slidenum">
              <a:rPr lang="en-US"/>
              <a:pPr>
                <a:defRPr/>
              </a:pPr>
              <a:t>‹#›</a:t>
            </a:fld>
            <a:endParaRPr lang="en-US"/>
          </a:p>
        </p:txBody>
      </p:sp>
    </p:spTree>
    <p:extLst>
      <p:ext uri="{BB962C8B-B14F-4D97-AF65-F5344CB8AC3E}">
        <p14:creationId xmlns:p14="http://schemas.microsoft.com/office/powerpoint/2010/main" val="237955639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C070CB7-5182-1846-83FC-028A2C05EB1E}" type="slidenum">
              <a:rPr lang="en-US"/>
              <a:pPr>
                <a:defRPr/>
              </a:pPr>
              <a:t>‹#›</a:t>
            </a:fld>
            <a:endParaRPr lang="en-US"/>
          </a:p>
        </p:txBody>
      </p:sp>
    </p:spTree>
    <p:extLst>
      <p:ext uri="{BB962C8B-B14F-4D97-AF65-F5344CB8AC3E}">
        <p14:creationId xmlns:p14="http://schemas.microsoft.com/office/powerpoint/2010/main" val="3732902376"/>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F19BDB-1DFB-4349-80D3-AC36797D2FDA}" type="slidenum">
              <a:rPr lang="en-US"/>
              <a:pPr>
                <a:defRPr/>
              </a:pPr>
              <a:t>‹#›</a:t>
            </a:fld>
            <a:endParaRPr lang="en-US"/>
          </a:p>
        </p:txBody>
      </p:sp>
    </p:spTree>
    <p:extLst>
      <p:ext uri="{BB962C8B-B14F-4D97-AF65-F5344CB8AC3E}">
        <p14:creationId xmlns:p14="http://schemas.microsoft.com/office/powerpoint/2010/main" val="377940793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2AEB9F4-BD4C-DD4F-A0AE-CA683A66452A}" type="slidenum">
              <a:rPr lang="en-US"/>
              <a:pPr>
                <a:defRPr/>
              </a:pPr>
              <a:t>‹#›</a:t>
            </a:fld>
            <a:endParaRPr lang="en-US"/>
          </a:p>
        </p:txBody>
      </p:sp>
    </p:spTree>
    <p:extLst>
      <p:ext uri="{BB962C8B-B14F-4D97-AF65-F5344CB8AC3E}">
        <p14:creationId xmlns:p14="http://schemas.microsoft.com/office/powerpoint/2010/main" val="346908704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B51993C4-139E-6547-99D1-86468337BA2F}" type="slidenum">
              <a:rPr lang="en-US"/>
              <a:pPr>
                <a:defRPr/>
              </a:pPr>
              <a:t>‹#›</a:t>
            </a:fld>
            <a:endParaRPr lang="en-US"/>
          </a:p>
        </p:txBody>
      </p:sp>
    </p:spTree>
    <p:extLst>
      <p:ext uri="{BB962C8B-B14F-4D97-AF65-F5344CB8AC3E}">
        <p14:creationId xmlns:p14="http://schemas.microsoft.com/office/powerpoint/2010/main" val="17010471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5C6BBCC-4E55-B640-938D-2DEDF0D9A5F0}" type="slidenum">
              <a:rPr lang="en-US"/>
              <a:pPr>
                <a:defRPr/>
              </a:pPr>
              <a:t>‹#›</a:t>
            </a:fld>
            <a:endParaRPr lang="en-US"/>
          </a:p>
        </p:txBody>
      </p:sp>
    </p:spTree>
    <p:extLst>
      <p:ext uri="{BB962C8B-B14F-4D97-AF65-F5344CB8AC3E}">
        <p14:creationId xmlns:p14="http://schemas.microsoft.com/office/powerpoint/2010/main" val="23537216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4F51B0F-F95C-0C49-AB0E-F27ACC3C30F3}" type="slidenum">
              <a:rPr lang="en-US"/>
              <a:pPr>
                <a:defRPr/>
              </a:pPr>
              <a:t>‹#›</a:t>
            </a:fld>
            <a:endParaRPr lang="en-US"/>
          </a:p>
        </p:txBody>
      </p:sp>
    </p:spTree>
    <p:extLst>
      <p:ext uri="{BB962C8B-B14F-4D97-AF65-F5344CB8AC3E}">
        <p14:creationId xmlns:p14="http://schemas.microsoft.com/office/powerpoint/2010/main" val="361518224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87C7F65-FDAB-BE4B-9F9E-8459E8C25397}" type="slidenum">
              <a:rPr lang="en-US"/>
              <a:pPr>
                <a:defRPr/>
              </a:pPr>
              <a:t>‹#›</a:t>
            </a:fld>
            <a:endParaRPr lang="en-US"/>
          </a:p>
        </p:txBody>
      </p:sp>
    </p:spTree>
    <p:extLst>
      <p:ext uri="{BB962C8B-B14F-4D97-AF65-F5344CB8AC3E}">
        <p14:creationId xmlns:p14="http://schemas.microsoft.com/office/powerpoint/2010/main" val="187515092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D2ABFF-FA59-484B-B94A-250FAF1B51D1}" type="slidenum">
              <a:rPr lang="en-US"/>
              <a:pPr>
                <a:defRPr/>
              </a:pPr>
              <a:t>‹#›</a:t>
            </a:fld>
            <a:endParaRPr lang="en-US"/>
          </a:p>
        </p:txBody>
      </p:sp>
    </p:spTree>
    <p:extLst>
      <p:ext uri="{BB962C8B-B14F-4D97-AF65-F5344CB8AC3E}">
        <p14:creationId xmlns:p14="http://schemas.microsoft.com/office/powerpoint/2010/main" val="98844941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BE0A2CE-89B4-BF40-BFF7-B0BFCC295EDE}" type="slidenum">
              <a:rPr lang="en-US"/>
              <a:pPr>
                <a:defRPr/>
              </a:pPr>
              <a:t>‹#›</a:t>
            </a:fld>
            <a:endParaRPr lang="en-US"/>
          </a:p>
        </p:txBody>
      </p:sp>
    </p:spTree>
    <p:extLst>
      <p:ext uri="{BB962C8B-B14F-4D97-AF65-F5344CB8AC3E}">
        <p14:creationId xmlns:p14="http://schemas.microsoft.com/office/powerpoint/2010/main" val="151236043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47CE20E-2814-D740-8608-C0EE0F23E319}" type="slidenum">
              <a:rPr lang="en-US"/>
              <a:pPr>
                <a:defRPr/>
              </a:pPr>
              <a:t>‹#›</a:t>
            </a:fld>
            <a:endParaRPr lang="en-US"/>
          </a:p>
        </p:txBody>
      </p:sp>
    </p:spTree>
    <p:extLst>
      <p:ext uri="{BB962C8B-B14F-4D97-AF65-F5344CB8AC3E}">
        <p14:creationId xmlns:p14="http://schemas.microsoft.com/office/powerpoint/2010/main" val="8949864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1B30A1C-5EBA-0843-A96B-025F963E0908}" type="slidenum">
              <a:rPr lang="en-US"/>
              <a:pPr>
                <a:defRPr/>
              </a:pPr>
              <a:t>‹#›</a:t>
            </a:fld>
            <a:endParaRPr lang="en-US"/>
          </a:p>
        </p:txBody>
      </p:sp>
    </p:spTree>
    <p:extLst>
      <p:ext uri="{BB962C8B-B14F-4D97-AF65-F5344CB8AC3E}">
        <p14:creationId xmlns:p14="http://schemas.microsoft.com/office/powerpoint/2010/main" val="3673272695"/>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E8F9B68-C8EA-EF43-B10A-B785953BFE32}" type="slidenum">
              <a:rPr lang="en-US"/>
              <a:pPr>
                <a:defRPr/>
              </a:pPr>
              <a:t>‹#›</a:t>
            </a:fld>
            <a:endParaRPr lang="en-US"/>
          </a:p>
        </p:txBody>
      </p:sp>
    </p:spTree>
    <p:extLst>
      <p:ext uri="{BB962C8B-B14F-4D97-AF65-F5344CB8AC3E}">
        <p14:creationId xmlns:p14="http://schemas.microsoft.com/office/powerpoint/2010/main" val="201310371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4B39689-B542-F145-9156-E684DA4AC7CD}" type="slidenum">
              <a:rPr lang="en-US"/>
              <a:pPr>
                <a:defRPr/>
              </a:pPr>
              <a:t>‹#›</a:t>
            </a:fld>
            <a:endParaRPr lang="en-US"/>
          </a:p>
        </p:txBody>
      </p:sp>
    </p:spTree>
    <p:extLst>
      <p:ext uri="{BB962C8B-B14F-4D97-AF65-F5344CB8AC3E}">
        <p14:creationId xmlns:p14="http://schemas.microsoft.com/office/powerpoint/2010/main" val="17065835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74F47F0-291F-0042-9AB9-86A6B2A7A356}" type="slidenum">
              <a:rPr lang="en-US"/>
              <a:pPr>
                <a:defRPr/>
              </a:pPr>
              <a:t>‹#›</a:t>
            </a:fld>
            <a:endParaRPr lang="en-US"/>
          </a:p>
        </p:txBody>
      </p:sp>
    </p:spTree>
    <p:extLst>
      <p:ext uri="{BB962C8B-B14F-4D97-AF65-F5344CB8AC3E}">
        <p14:creationId xmlns:p14="http://schemas.microsoft.com/office/powerpoint/2010/main" val="115673829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938B93A-72EE-FF4E-8569-AE72976AA713}" type="slidenum">
              <a:rPr lang="en-US"/>
              <a:pPr>
                <a:defRPr/>
              </a:pPr>
              <a:t>‹#›</a:t>
            </a:fld>
            <a:endParaRPr lang="en-US"/>
          </a:p>
        </p:txBody>
      </p:sp>
    </p:spTree>
    <p:extLst>
      <p:ext uri="{BB962C8B-B14F-4D97-AF65-F5344CB8AC3E}">
        <p14:creationId xmlns:p14="http://schemas.microsoft.com/office/powerpoint/2010/main" val="236124626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AA9F377-1497-7D42-8355-6BCCABF8651D}" type="slidenum">
              <a:rPr lang="en-US"/>
              <a:pPr>
                <a:defRPr/>
              </a:pPr>
              <a:t>‹#›</a:t>
            </a:fld>
            <a:endParaRPr lang="en-US"/>
          </a:p>
        </p:txBody>
      </p:sp>
    </p:spTree>
    <p:extLst>
      <p:ext uri="{BB962C8B-B14F-4D97-AF65-F5344CB8AC3E}">
        <p14:creationId xmlns:p14="http://schemas.microsoft.com/office/powerpoint/2010/main" val="135273619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D4B377C-832F-5F40-8A9A-8C99791C572A}" type="slidenum">
              <a:rPr lang="en-US"/>
              <a:pPr>
                <a:defRPr/>
              </a:pPr>
              <a:t>‹#›</a:t>
            </a:fld>
            <a:endParaRPr lang="en-US"/>
          </a:p>
        </p:txBody>
      </p:sp>
    </p:spTree>
    <p:extLst>
      <p:ext uri="{BB962C8B-B14F-4D97-AF65-F5344CB8AC3E}">
        <p14:creationId xmlns:p14="http://schemas.microsoft.com/office/powerpoint/2010/main" val="356754155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2F0ADE4-8574-3B4B-8CEA-9671AD223A1C}" type="slidenum">
              <a:rPr lang="en-US"/>
              <a:pPr>
                <a:defRPr/>
              </a:pPr>
              <a:t>‹#›</a:t>
            </a:fld>
            <a:endParaRPr lang="en-US"/>
          </a:p>
        </p:txBody>
      </p:sp>
    </p:spTree>
    <p:extLst>
      <p:ext uri="{BB962C8B-B14F-4D97-AF65-F5344CB8AC3E}">
        <p14:creationId xmlns:p14="http://schemas.microsoft.com/office/powerpoint/2010/main" val="4281397710"/>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4DD6BAC-0656-F642-9B08-C61AE25F8AC0}" type="slidenum">
              <a:rPr lang="en-US"/>
              <a:pPr>
                <a:defRPr/>
              </a:pPr>
              <a:t>‹#›</a:t>
            </a:fld>
            <a:endParaRPr lang="en-US"/>
          </a:p>
        </p:txBody>
      </p:sp>
    </p:spTree>
    <p:extLst>
      <p:ext uri="{BB962C8B-B14F-4D97-AF65-F5344CB8AC3E}">
        <p14:creationId xmlns:p14="http://schemas.microsoft.com/office/powerpoint/2010/main" val="225894572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529547ED-9D12-CF4C-866E-FECF46D964E5}" type="slidenum">
              <a:rPr lang="en-US"/>
              <a:pPr>
                <a:defRPr/>
              </a:pPr>
              <a:t>‹#›</a:t>
            </a:fld>
            <a:endParaRPr lang="en-US"/>
          </a:p>
        </p:txBody>
      </p:sp>
    </p:spTree>
    <p:extLst>
      <p:ext uri="{BB962C8B-B14F-4D97-AF65-F5344CB8AC3E}">
        <p14:creationId xmlns:p14="http://schemas.microsoft.com/office/powerpoint/2010/main" val="34806285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96D5A799-A221-3F40-99BB-E65DC95246F4}" type="slidenum">
              <a:rPr lang="en-US"/>
              <a:pPr>
                <a:defRPr/>
              </a:pPr>
              <a:t>‹#›</a:t>
            </a:fld>
            <a:endParaRPr lang="en-US"/>
          </a:p>
        </p:txBody>
      </p:sp>
    </p:spTree>
    <p:extLst>
      <p:ext uri="{BB962C8B-B14F-4D97-AF65-F5344CB8AC3E}">
        <p14:creationId xmlns:p14="http://schemas.microsoft.com/office/powerpoint/2010/main" val="15609944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597D5653-A1A7-2048-BC2F-16BE1FBD0E02}" type="slidenum">
              <a:rPr lang="en-US"/>
              <a:pPr>
                <a:defRPr/>
              </a:pPr>
              <a:t>‹#›</a:t>
            </a:fld>
            <a:endParaRPr lang="en-US"/>
          </a:p>
        </p:txBody>
      </p:sp>
    </p:spTree>
    <p:extLst>
      <p:ext uri="{BB962C8B-B14F-4D97-AF65-F5344CB8AC3E}">
        <p14:creationId xmlns:p14="http://schemas.microsoft.com/office/powerpoint/2010/main" val="15616551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a:ln/>
        </p:spPr>
        <p:txBody>
          <a:bodyPr/>
          <a:lstStyle>
            <a:lvl1pPr>
              <a:defRPr/>
            </a:lvl1pPr>
          </a:lstStyle>
          <a:p>
            <a:pPr>
              <a:defRPr/>
            </a:pPr>
            <a:endParaRPr lang="en-US"/>
          </a:p>
        </p:txBody>
      </p:sp>
      <p:sp>
        <p:nvSpPr>
          <p:cNvPr id="8" name="Rectangle 1032"/>
          <p:cNvSpPr>
            <a:spLocks noGrp="1" noChangeArrowheads="1"/>
          </p:cNvSpPr>
          <p:nvPr>
            <p:ph type="ftr" sz="quarter" idx="11"/>
          </p:nvPr>
        </p:nvSpPr>
        <p:spPr>
          <a:ln/>
        </p:spPr>
        <p:txBody>
          <a:bodyPr/>
          <a:lstStyle>
            <a:lvl1pPr>
              <a:defRPr/>
            </a:lvl1pPr>
          </a:lstStyle>
          <a:p>
            <a:pPr>
              <a:defRPr/>
            </a:pPr>
            <a:endParaRPr lang="en-US"/>
          </a:p>
        </p:txBody>
      </p:sp>
      <p:sp>
        <p:nvSpPr>
          <p:cNvPr id="9" name="Rectangle 1033"/>
          <p:cNvSpPr>
            <a:spLocks noGrp="1" noChangeArrowheads="1"/>
          </p:cNvSpPr>
          <p:nvPr>
            <p:ph type="sldNum" sz="quarter" idx="12"/>
          </p:nvPr>
        </p:nvSpPr>
        <p:spPr>
          <a:ln/>
        </p:spPr>
        <p:txBody>
          <a:bodyPr/>
          <a:lstStyle>
            <a:lvl1pPr>
              <a:defRPr/>
            </a:lvl1pPr>
          </a:lstStyle>
          <a:p>
            <a:pPr>
              <a:defRPr/>
            </a:pPr>
            <a:fld id="{2510FB64-8FE6-3B4C-9AB7-0B97F4CC843C}" type="slidenum">
              <a:rPr lang="en-US"/>
              <a:pPr>
                <a:defRPr/>
              </a:pPr>
              <a:t>‹#›</a:t>
            </a:fld>
            <a:endParaRPr lang="en-US"/>
          </a:p>
        </p:txBody>
      </p:sp>
    </p:spTree>
    <p:extLst>
      <p:ext uri="{BB962C8B-B14F-4D97-AF65-F5344CB8AC3E}">
        <p14:creationId xmlns:p14="http://schemas.microsoft.com/office/powerpoint/2010/main" val="41760207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a:ln/>
        </p:spPr>
        <p:txBody>
          <a:bodyPr/>
          <a:lstStyle>
            <a:lvl1pPr>
              <a:defRPr/>
            </a:lvl1pPr>
          </a:lstStyle>
          <a:p>
            <a:pPr>
              <a:defRPr/>
            </a:pPr>
            <a:endParaRPr lang="en-US"/>
          </a:p>
        </p:txBody>
      </p:sp>
      <p:sp>
        <p:nvSpPr>
          <p:cNvPr id="4" name="Rectangle 1032"/>
          <p:cNvSpPr>
            <a:spLocks noGrp="1" noChangeArrowheads="1"/>
          </p:cNvSpPr>
          <p:nvPr>
            <p:ph type="ftr" sz="quarter" idx="11"/>
          </p:nvPr>
        </p:nvSpPr>
        <p:spPr>
          <a:ln/>
        </p:spPr>
        <p:txBody>
          <a:bodyPr/>
          <a:lstStyle>
            <a:lvl1pPr>
              <a:defRPr/>
            </a:lvl1pPr>
          </a:lstStyle>
          <a:p>
            <a:pPr>
              <a:defRPr/>
            </a:pPr>
            <a:endParaRPr lang="en-US"/>
          </a:p>
        </p:txBody>
      </p:sp>
      <p:sp>
        <p:nvSpPr>
          <p:cNvPr id="5" name="Rectangle 1033"/>
          <p:cNvSpPr>
            <a:spLocks noGrp="1" noChangeArrowheads="1"/>
          </p:cNvSpPr>
          <p:nvPr>
            <p:ph type="sldNum" sz="quarter" idx="12"/>
          </p:nvPr>
        </p:nvSpPr>
        <p:spPr>
          <a:ln/>
        </p:spPr>
        <p:txBody>
          <a:bodyPr/>
          <a:lstStyle>
            <a:lvl1pPr>
              <a:defRPr/>
            </a:lvl1pPr>
          </a:lstStyle>
          <a:p>
            <a:pPr>
              <a:defRPr/>
            </a:pPr>
            <a:fld id="{E503C08A-8AA0-DE40-BEAA-304F2873C780}" type="slidenum">
              <a:rPr lang="en-US"/>
              <a:pPr>
                <a:defRPr/>
              </a:pPr>
              <a:t>‹#›</a:t>
            </a:fld>
            <a:endParaRPr lang="en-US"/>
          </a:p>
        </p:txBody>
      </p:sp>
    </p:spTree>
    <p:extLst>
      <p:ext uri="{BB962C8B-B14F-4D97-AF65-F5344CB8AC3E}">
        <p14:creationId xmlns:p14="http://schemas.microsoft.com/office/powerpoint/2010/main" val="31279516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pPr>
              <a:defRPr/>
            </a:pPr>
            <a:endParaRPr lang="en-US"/>
          </a:p>
        </p:txBody>
      </p:sp>
      <p:sp>
        <p:nvSpPr>
          <p:cNvPr id="3" name="Rectangle 1032"/>
          <p:cNvSpPr>
            <a:spLocks noGrp="1" noChangeArrowheads="1"/>
          </p:cNvSpPr>
          <p:nvPr>
            <p:ph type="ftr" sz="quarter" idx="11"/>
          </p:nvPr>
        </p:nvSpPr>
        <p:spPr>
          <a:ln/>
        </p:spPr>
        <p:txBody>
          <a:bodyPr/>
          <a:lstStyle>
            <a:lvl1pPr>
              <a:defRPr/>
            </a:lvl1pPr>
          </a:lstStyle>
          <a:p>
            <a:pPr>
              <a:defRPr/>
            </a:pPr>
            <a:endParaRPr lang="en-US"/>
          </a:p>
        </p:txBody>
      </p:sp>
      <p:sp>
        <p:nvSpPr>
          <p:cNvPr id="4" name="Rectangle 1033"/>
          <p:cNvSpPr>
            <a:spLocks noGrp="1" noChangeArrowheads="1"/>
          </p:cNvSpPr>
          <p:nvPr>
            <p:ph type="sldNum" sz="quarter" idx="12"/>
          </p:nvPr>
        </p:nvSpPr>
        <p:spPr>
          <a:ln/>
        </p:spPr>
        <p:txBody>
          <a:bodyPr/>
          <a:lstStyle>
            <a:lvl1pPr>
              <a:defRPr/>
            </a:lvl1pPr>
          </a:lstStyle>
          <a:p>
            <a:pPr>
              <a:defRPr/>
            </a:pPr>
            <a:fld id="{CB2428E5-5503-EC44-8BE3-C6A48298D81C}" type="slidenum">
              <a:rPr lang="en-US"/>
              <a:pPr>
                <a:defRPr/>
              </a:pPr>
              <a:t>‹#›</a:t>
            </a:fld>
            <a:endParaRPr lang="en-US"/>
          </a:p>
        </p:txBody>
      </p:sp>
    </p:spTree>
    <p:extLst>
      <p:ext uri="{BB962C8B-B14F-4D97-AF65-F5344CB8AC3E}">
        <p14:creationId xmlns:p14="http://schemas.microsoft.com/office/powerpoint/2010/main" val="2967793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DAABBBCC-93CB-A64B-8A90-DDD1CFD4695E}" type="slidenum">
              <a:rPr lang="en-US"/>
              <a:pPr>
                <a:defRPr/>
              </a:pPr>
              <a:t>‹#›</a:t>
            </a:fld>
            <a:endParaRPr lang="en-US"/>
          </a:p>
        </p:txBody>
      </p:sp>
    </p:spTree>
    <p:extLst>
      <p:ext uri="{BB962C8B-B14F-4D97-AF65-F5344CB8AC3E}">
        <p14:creationId xmlns:p14="http://schemas.microsoft.com/office/powerpoint/2010/main" val="42303111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C4B486B9-82AB-864F-9CBE-85EFCAAA6FCD}" type="slidenum">
              <a:rPr lang="en-US"/>
              <a:pPr>
                <a:defRPr/>
              </a:pPr>
              <a:t>‹#›</a:t>
            </a:fld>
            <a:endParaRPr lang="en-US"/>
          </a:p>
        </p:txBody>
      </p:sp>
    </p:spTree>
    <p:extLst>
      <p:ext uri="{BB962C8B-B14F-4D97-AF65-F5344CB8AC3E}">
        <p14:creationId xmlns:p14="http://schemas.microsoft.com/office/powerpoint/2010/main" val="27078221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DAC08FA2-0368-4547-A2E8-868713864A76}" type="slidenum">
              <a:rPr lang="en-US"/>
              <a:pPr>
                <a:defRPr/>
              </a:pPr>
              <a:t>‹#›</a:t>
            </a:fld>
            <a:endParaRPr lang="en-US"/>
          </a:p>
        </p:txBody>
      </p:sp>
    </p:spTree>
    <p:extLst>
      <p:ext uri="{BB962C8B-B14F-4D97-AF65-F5344CB8AC3E}">
        <p14:creationId xmlns:p14="http://schemas.microsoft.com/office/powerpoint/2010/main" val="22765252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333D75FD-AC63-AA43-A2A0-AC2E9490031A}" type="slidenum">
              <a:rPr lang="en-US"/>
              <a:pPr>
                <a:defRPr/>
              </a:pPr>
              <a:t>‹#›</a:t>
            </a:fld>
            <a:endParaRPr lang="en-US"/>
          </a:p>
        </p:txBody>
      </p:sp>
    </p:spTree>
    <p:extLst>
      <p:ext uri="{BB962C8B-B14F-4D97-AF65-F5344CB8AC3E}">
        <p14:creationId xmlns:p14="http://schemas.microsoft.com/office/powerpoint/2010/main" val="16621052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713363C-64C4-F04F-BCF1-CA4BC0861392}" type="slidenum">
              <a:rPr lang="en-US"/>
              <a:pPr>
                <a:defRPr/>
              </a:pPr>
              <a:t>‹#›</a:t>
            </a:fld>
            <a:endParaRPr lang="en-US"/>
          </a:p>
        </p:txBody>
      </p:sp>
    </p:spTree>
    <p:extLst>
      <p:ext uri="{BB962C8B-B14F-4D97-AF65-F5344CB8AC3E}">
        <p14:creationId xmlns:p14="http://schemas.microsoft.com/office/powerpoint/2010/main" val="176194075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4A47D1-C0E8-2449-BDE5-99846F995148}" type="slidenum">
              <a:rPr lang="en-US"/>
              <a:pPr>
                <a:defRPr/>
              </a:pPr>
              <a:t>‹#›</a:t>
            </a:fld>
            <a:endParaRPr lang="en-US"/>
          </a:p>
        </p:txBody>
      </p:sp>
    </p:spTree>
    <p:extLst>
      <p:ext uri="{BB962C8B-B14F-4D97-AF65-F5344CB8AC3E}">
        <p14:creationId xmlns:p14="http://schemas.microsoft.com/office/powerpoint/2010/main" val="3921043760"/>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F14C096-FA36-7A47-B8AE-628301934F9A}" type="slidenum">
              <a:rPr lang="en-US"/>
              <a:pPr>
                <a:defRPr/>
              </a:pPr>
              <a:t>‹#›</a:t>
            </a:fld>
            <a:endParaRPr lang="en-US"/>
          </a:p>
        </p:txBody>
      </p:sp>
    </p:spTree>
    <p:extLst>
      <p:ext uri="{BB962C8B-B14F-4D97-AF65-F5344CB8AC3E}">
        <p14:creationId xmlns:p14="http://schemas.microsoft.com/office/powerpoint/2010/main" val="3406368005"/>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15EBB38-0B7A-7C42-9E7D-CC1CF2A764DF}" type="slidenum">
              <a:rPr lang="en-US"/>
              <a:pPr>
                <a:defRPr/>
              </a:pPr>
              <a:t>‹#›</a:t>
            </a:fld>
            <a:endParaRPr lang="en-US"/>
          </a:p>
        </p:txBody>
      </p:sp>
    </p:spTree>
    <p:extLst>
      <p:ext uri="{BB962C8B-B14F-4D97-AF65-F5344CB8AC3E}">
        <p14:creationId xmlns:p14="http://schemas.microsoft.com/office/powerpoint/2010/main" val="1433092826"/>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DCA2D45-7B01-9044-B160-BD1CA8DF1958}" type="slidenum">
              <a:rPr lang="en-US"/>
              <a:pPr>
                <a:defRPr/>
              </a:pPr>
              <a:t>‹#›</a:t>
            </a:fld>
            <a:endParaRPr lang="en-US"/>
          </a:p>
        </p:txBody>
      </p:sp>
    </p:spTree>
    <p:extLst>
      <p:ext uri="{BB962C8B-B14F-4D97-AF65-F5344CB8AC3E}">
        <p14:creationId xmlns:p14="http://schemas.microsoft.com/office/powerpoint/2010/main" val="1399871017"/>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endParaRPr lang="en-US"/>
          </a:p>
        </p:txBody>
      </p:sp>
      <p:sp>
        <p:nvSpPr>
          <p:cNvPr id="4" name="Rectangle 9"/>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31A601D-DE72-C843-ACE4-FB43B7D9264D}" type="slidenum">
              <a:rPr lang="en-US"/>
              <a:pPr>
                <a:defRPr/>
              </a:pPr>
              <a:t>‹#›</a:t>
            </a:fld>
            <a:endParaRPr lang="en-US"/>
          </a:p>
        </p:txBody>
      </p:sp>
    </p:spTree>
    <p:extLst>
      <p:ext uri="{BB962C8B-B14F-4D97-AF65-F5344CB8AC3E}">
        <p14:creationId xmlns:p14="http://schemas.microsoft.com/office/powerpoint/2010/main" val="7386204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7149327"/>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5FD55BF-89B6-9543-ABBC-AABE2C2BDE09}" type="slidenum">
              <a:rPr lang="en-US"/>
              <a:pPr>
                <a:defRPr/>
              </a:pPr>
              <a:t>‹#›</a:t>
            </a:fld>
            <a:endParaRPr lang="en-US"/>
          </a:p>
        </p:txBody>
      </p:sp>
    </p:spTree>
    <p:extLst>
      <p:ext uri="{BB962C8B-B14F-4D97-AF65-F5344CB8AC3E}">
        <p14:creationId xmlns:p14="http://schemas.microsoft.com/office/powerpoint/2010/main" val="29207802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82ED740-E173-2347-BAEC-536359D4105A}" type="slidenum">
              <a:rPr lang="en-US"/>
              <a:pPr>
                <a:defRPr/>
              </a:pPr>
              <a:t>‹#›</a:t>
            </a:fld>
            <a:endParaRPr lang="en-US"/>
          </a:p>
        </p:txBody>
      </p:sp>
    </p:spTree>
    <p:extLst>
      <p:ext uri="{BB962C8B-B14F-4D97-AF65-F5344CB8AC3E}">
        <p14:creationId xmlns:p14="http://schemas.microsoft.com/office/powerpoint/2010/main" val="4130588028"/>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872D0F-B7D5-434B-96A9-ECE3B7272DE1}" type="slidenum">
              <a:rPr lang="en-US"/>
              <a:pPr>
                <a:defRPr/>
              </a:pPr>
              <a:t>‹#›</a:t>
            </a:fld>
            <a:endParaRPr lang="en-US"/>
          </a:p>
        </p:txBody>
      </p:sp>
    </p:spTree>
    <p:extLst>
      <p:ext uri="{BB962C8B-B14F-4D97-AF65-F5344CB8AC3E}">
        <p14:creationId xmlns:p14="http://schemas.microsoft.com/office/powerpoint/2010/main" val="345470094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D1E0169-5CC7-8E47-A881-AF5C831B9A1D}" type="slidenum">
              <a:rPr lang="en-US"/>
              <a:pPr>
                <a:defRPr/>
              </a:pPr>
              <a:t>‹#›</a:t>
            </a:fld>
            <a:endParaRPr lang="en-US"/>
          </a:p>
        </p:txBody>
      </p:sp>
    </p:spTree>
    <p:extLst>
      <p:ext uri="{BB962C8B-B14F-4D97-AF65-F5344CB8AC3E}">
        <p14:creationId xmlns:p14="http://schemas.microsoft.com/office/powerpoint/2010/main" val="148283033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7393B9-20C8-454A-BFCD-C4903EADBD58}" type="slidenum">
              <a:rPr lang="en-US"/>
              <a:pPr>
                <a:defRPr/>
              </a:pPr>
              <a:t>‹#›</a:t>
            </a:fld>
            <a:endParaRPr lang="en-US"/>
          </a:p>
        </p:txBody>
      </p:sp>
    </p:spTree>
    <p:extLst>
      <p:ext uri="{BB962C8B-B14F-4D97-AF65-F5344CB8AC3E}">
        <p14:creationId xmlns:p14="http://schemas.microsoft.com/office/powerpoint/2010/main" val="2271547904"/>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B2289-3BE8-7F4F-A169-E0A2D6CE9A3D}" type="slidenum">
              <a:rPr lang="en-US"/>
              <a:pPr>
                <a:defRPr/>
              </a:pPr>
              <a:t>‹#›</a:t>
            </a:fld>
            <a:endParaRPr lang="en-US"/>
          </a:p>
        </p:txBody>
      </p:sp>
    </p:spTree>
    <p:extLst>
      <p:ext uri="{BB962C8B-B14F-4D97-AF65-F5344CB8AC3E}">
        <p14:creationId xmlns:p14="http://schemas.microsoft.com/office/powerpoint/2010/main" val="31069218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F80FB7-30AF-AC4E-827D-54225D523A47}" type="slidenum">
              <a:rPr lang="en-US"/>
              <a:pPr>
                <a:defRPr/>
              </a:pPr>
              <a:t>‹#›</a:t>
            </a:fld>
            <a:endParaRPr lang="en-US"/>
          </a:p>
        </p:txBody>
      </p:sp>
    </p:spTree>
    <p:extLst>
      <p:ext uri="{BB962C8B-B14F-4D97-AF65-F5344CB8AC3E}">
        <p14:creationId xmlns:p14="http://schemas.microsoft.com/office/powerpoint/2010/main" val="42807983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1CF5E6-452D-DB46-83AA-9C53B3F8EEDB}" type="slidenum">
              <a:rPr lang="en-US"/>
              <a:pPr>
                <a:defRPr/>
              </a:pPr>
              <a:t>‹#›</a:t>
            </a:fld>
            <a:endParaRPr lang="en-US"/>
          </a:p>
        </p:txBody>
      </p:sp>
    </p:spTree>
    <p:extLst>
      <p:ext uri="{BB962C8B-B14F-4D97-AF65-F5344CB8AC3E}">
        <p14:creationId xmlns:p14="http://schemas.microsoft.com/office/powerpoint/2010/main" val="14905801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1392AD-6002-2E44-8D5B-ADB3592D1769}" type="slidenum">
              <a:rPr lang="en-US"/>
              <a:pPr>
                <a:defRPr/>
              </a:pPr>
              <a:t>‹#›</a:t>
            </a:fld>
            <a:endParaRPr lang="en-US"/>
          </a:p>
        </p:txBody>
      </p:sp>
    </p:spTree>
    <p:extLst>
      <p:ext uri="{BB962C8B-B14F-4D97-AF65-F5344CB8AC3E}">
        <p14:creationId xmlns:p14="http://schemas.microsoft.com/office/powerpoint/2010/main" val="18752529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DD0DD1-FDF3-114B-AC4A-47F8E351D14A}" type="slidenum">
              <a:rPr lang="en-US"/>
              <a:pPr>
                <a:defRPr/>
              </a:pPr>
              <a:t>‹#›</a:t>
            </a:fld>
            <a:endParaRPr lang="en-US"/>
          </a:p>
        </p:txBody>
      </p:sp>
    </p:spTree>
    <p:extLst>
      <p:ext uri="{BB962C8B-B14F-4D97-AF65-F5344CB8AC3E}">
        <p14:creationId xmlns:p14="http://schemas.microsoft.com/office/powerpoint/2010/main" val="1631627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424965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CF847E-9C1B-DD45-B910-6790A43E00FA}" type="slidenum">
              <a:rPr lang="en-US"/>
              <a:pPr>
                <a:defRPr/>
              </a:pPr>
              <a:t>‹#›</a:t>
            </a:fld>
            <a:endParaRPr lang="en-US"/>
          </a:p>
        </p:txBody>
      </p:sp>
    </p:spTree>
    <p:extLst>
      <p:ext uri="{BB962C8B-B14F-4D97-AF65-F5344CB8AC3E}">
        <p14:creationId xmlns:p14="http://schemas.microsoft.com/office/powerpoint/2010/main" val="34527692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69474C-1ACC-C249-AD47-E64CB9597C7E}" type="slidenum">
              <a:rPr lang="en-US"/>
              <a:pPr>
                <a:defRPr/>
              </a:pPr>
              <a:t>‹#›</a:t>
            </a:fld>
            <a:endParaRPr lang="en-US"/>
          </a:p>
        </p:txBody>
      </p:sp>
    </p:spTree>
    <p:extLst>
      <p:ext uri="{BB962C8B-B14F-4D97-AF65-F5344CB8AC3E}">
        <p14:creationId xmlns:p14="http://schemas.microsoft.com/office/powerpoint/2010/main" val="39065637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163A51-FB1C-434C-9F16-5D637B883DCE}" type="slidenum">
              <a:rPr lang="en-US"/>
              <a:pPr>
                <a:defRPr/>
              </a:pPr>
              <a:t>‹#›</a:t>
            </a:fld>
            <a:endParaRPr lang="en-US"/>
          </a:p>
        </p:txBody>
      </p:sp>
    </p:spTree>
    <p:extLst>
      <p:ext uri="{BB962C8B-B14F-4D97-AF65-F5344CB8AC3E}">
        <p14:creationId xmlns:p14="http://schemas.microsoft.com/office/powerpoint/2010/main" val="15340849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EE80F0-D0B2-6943-8A21-484052A8FCDA}" type="slidenum">
              <a:rPr lang="en-US"/>
              <a:pPr>
                <a:defRPr/>
              </a:pPr>
              <a:t>‹#›</a:t>
            </a:fld>
            <a:endParaRPr lang="en-US"/>
          </a:p>
        </p:txBody>
      </p:sp>
    </p:spTree>
    <p:extLst>
      <p:ext uri="{BB962C8B-B14F-4D97-AF65-F5344CB8AC3E}">
        <p14:creationId xmlns:p14="http://schemas.microsoft.com/office/powerpoint/2010/main" val="11898451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4D4A41-960B-1C4E-9195-5F5CD7E0994C}" type="slidenum">
              <a:rPr lang="en-US"/>
              <a:pPr>
                <a:defRPr/>
              </a:pPr>
              <a:t>‹#›</a:t>
            </a:fld>
            <a:endParaRPr lang="en-US"/>
          </a:p>
        </p:txBody>
      </p:sp>
    </p:spTree>
    <p:extLst>
      <p:ext uri="{BB962C8B-B14F-4D97-AF65-F5344CB8AC3E}">
        <p14:creationId xmlns:p14="http://schemas.microsoft.com/office/powerpoint/2010/main" val="3292238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7B77ED-A2F3-9C4F-97AA-3CDE05B5DE63}" type="slidenum">
              <a:rPr lang="en-US"/>
              <a:pPr>
                <a:defRPr/>
              </a:pPr>
              <a:t>‹#›</a:t>
            </a:fld>
            <a:endParaRPr lang="en-US"/>
          </a:p>
        </p:txBody>
      </p:sp>
    </p:spTree>
    <p:extLst>
      <p:ext uri="{BB962C8B-B14F-4D97-AF65-F5344CB8AC3E}">
        <p14:creationId xmlns:p14="http://schemas.microsoft.com/office/powerpoint/2010/main" val="41782138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pPr>
              <a:defRPr/>
            </a:pPr>
            <a:fld id="{BB94BB89-B205-3C45-B345-98B6250B3E14}" type="slidenum">
              <a:rPr lang="en-US"/>
              <a:pPr>
                <a:defRPr/>
              </a:pPr>
              <a:t>‹#›</a:t>
            </a:fld>
            <a:endParaRPr lang="en-US"/>
          </a:p>
        </p:txBody>
      </p:sp>
      <p:sp>
        <p:nvSpPr>
          <p:cNvPr id="6"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549702930"/>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pPr>
              <a:defRPr/>
            </a:pPr>
            <a:fld id="{3825311D-AF47-004F-9364-31ACDC4E1F80}" type="slidenum">
              <a:rPr lang="en-US"/>
              <a:pPr>
                <a:defRPr/>
              </a:pPr>
              <a:t>‹#›</a:t>
            </a:fld>
            <a:endParaRPr lang="en-US"/>
          </a:p>
        </p:txBody>
      </p:sp>
      <p:sp>
        <p:nvSpPr>
          <p:cNvPr id="6"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053795776"/>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8FD57CFB-C0A6-804F-91FF-0D3B052E550E}" type="slidenum">
              <a:rPr lang="en-US"/>
              <a:pPr>
                <a:defRPr/>
              </a:pPr>
              <a:t>‹#›</a:t>
            </a:fld>
            <a:endParaRPr lang="en-US"/>
          </a:p>
        </p:txBody>
      </p:sp>
      <p:sp>
        <p:nvSpPr>
          <p:cNvPr id="7"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535763129"/>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defRPr/>
            </a:lvl1pPr>
          </a:lstStyle>
          <a:p>
            <a:pPr>
              <a:defRPr/>
            </a:pPr>
            <a:endParaRPr lang="en-US"/>
          </a:p>
        </p:txBody>
      </p:sp>
      <p:sp>
        <p:nvSpPr>
          <p:cNvPr id="8" name="Rectangle 5"/>
          <p:cNvSpPr>
            <a:spLocks noGrp="1" noChangeArrowheads="1"/>
          </p:cNvSpPr>
          <p:nvPr>
            <p:ph type="sldNum" sz="quarter" idx="11"/>
          </p:nvPr>
        </p:nvSpPr>
        <p:spPr/>
        <p:txBody>
          <a:bodyPr/>
          <a:lstStyle>
            <a:lvl1pPr>
              <a:defRPr/>
            </a:lvl1pPr>
          </a:lstStyle>
          <a:p>
            <a:pPr>
              <a:defRPr/>
            </a:pPr>
            <a:fld id="{F2857BCF-68F3-D043-B622-F5904621758F}" type="slidenum">
              <a:rPr lang="en-US"/>
              <a:pPr>
                <a:defRPr/>
              </a:pPr>
              <a:t>‹#›</a:t>
            </a:fld>
            <a:endParaRPr lang="en-US"/>
          </a:p>
        </p:txBody>
      </p:sp>
      <p:sp>
        <p:nvSpPr>
          <p:cNvPr id="9"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0736090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133386"/>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p:txBody>
          <a:bodyPr/>
          <a:lstStyle>
            <a:lvl1pPr>
              <a:defRPr/>
            </a:lvl1pPr>
          </a:lstStyle>
          <a:p>
            <a:pPr>
              <a:defRPr/>
            </a:pPr>
            <a:endParaRPr lang="en-US"/>
          </a:p>
        </p:txBody>
      </p:sp>
      <p:sp>
        <p:nvSpPr>
          <p:cNvPr id="4" name="Rectangle 5"/>
          <p:cNvSpPr>
            <a:spLocks noGrp="1" noChangeArrowheads="1"/>
          </p:cNvSpPr>
          <p:nvPr>
            <p:ph type="sldNum" sz="quarter" idx="11"/>
          </p:nvPr>
        </p:nvSpPr>
        <p:spPr/>
        <p:txBody>
          <a:bodyPr/>
          <a:lstStyle>
            <a:lvl1pPr>
              <a:defRPr/>
            </a:lvl1pPr>
          </a:lstStyle>
          <a:p>
            <a:pPr>
              <a:defRPr/>
            </a:pPr>
            <a:fld id="{D155B22B-8EFD-3F4A-81FC-802D8472B256}" type="slidenum">
              <a:rPr lang="en-US"/>
              <a:pPr>
                <a:defRPr/>
              </a:pPr>
              <a:t>‹#›</a:t>
            </a:fld>
            <a:endParaRPr lang="en-US"/>
          </a:p>
        </p:txBody>
      </p:sp>
      <p:sp>
        <p:nvSpPr>
          <p:cNvPr id="5"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22118616"/>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US"/>
          </a:p>
        </p:txBody>
      </p:sp>
      <p:sp>
        <p:nvSpPr>
          <p:cNvPr id="3" name="Rectangle 5"/>
          <p:cNvSpPr>
            <a:spLocks noGrp="1" noChangeArrowheads="1"/>
          </p:cNvSpPr>
          <p:nvPr>
            <p:ph type="sldNum" sz="quarter" idx="11"/>
          </p:nvPr>
        </p:nvSpPr>
        <p:spPr/>
        <p:txBody>
          <a:bodyPr/>
          <a:lstStyle>
            <a:lvl1pPr>
              <a:defRPr/>
            </a:lvl1pPr>
          </a:lstStyle>
          <a:p>
            <a:pPr>
              <a:defRPr/>
            </a:pPr>
            <a:fld id="{9F520EE1-0152-DF4F-8FAB-C97931EA8C0F}" type="slidenum">
              <a:rPr lang="en-US"/>
              <a:pPr>
                <a:defRPr/>
              </a:pPr>
              <a:t>‹#›</a:t>
            </a:fld>
            <a:endParaRPr lang="en-US"/>
          </a:p>
        </p:txBody>
      </p:sp>
      <p:sp>
        <p:nvSpPr>
          <p:cNvPr id="4"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24822144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56097051-7C13-5949-B36E-F372C90FDFDC}" type="slidenum">
              <a:rPr lang="en-US"/>
              <a:pPr>
                <a:defRPr/>
              </a:pPr>
              <a:t>‹#›</a:t>
            </a:fld>
            <a:endParaRPr lang="en-US"/>
          </a:p>
        </p:txBody>
      </p:sp>
      <p:sp>
        <p:nvSpPr>
          <p:cNvPr id="7"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68372902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AE9BB8CF-A414-C74A-B2BD-6F52A26118F0}" type="slidenum">
              <a:rPr lang="en-US"/>
              <a:pPr>
                <a:defRPr/>
              </a:pPr>
              <a:t>‹#›</a:t>
            </a:fld>
            <a:endParaRPr lang="en-US"/>
          </a:p>
        </p:txBody>
      </p:sp>
      <p:sp>
        <p:nvSpPr>
          <p:cNvPr id="7"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9372125"/>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pPr>
              <a:defRPr/>
            </a:pPr>
            <a:fld id="{7554952E-155D-A843-A679-67F3916ED896}" type="slidenum">
              <a:rPr lang="en-US"/>
              <a:pPr>
                <a:defRPr/>
              </a:pPr>
              <a:t>‹#›</a:t>
            </a:fld>
            <a:endParaRPr lang="en-US"/>
          </a:p>
        </p:txBody>
      </p:sp>
      <p:sp>
        <p:nvSpPr>
          <p:cNvPr id="6"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122326657"/>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pPr>
              <a:defRPr/>
            </a:pPr>
            <a:fld id="{7C7A7190-B3C9-574A-AFC8-EEBE12BCEA18}" type="slidenum">
              <a:rPr lang="en-US"/>
              <a:pPr>
                <a:defRPr/>
              </a:pPr>
              <a:t>‹#›</a:t>
            </a:fld>
            <a:endParaRPr lang="en-US"/>
          </a:p>
        </p:txBody>
      </p:sp>
      <p:sp>
        <p:nvSpPr>
          <p:cNvPr id="6"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100704253"/>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ClipArt Placeholder 2"/>
          <p:cNvSpPr>
            <a:spLocks noGrp="1"/>
          </p:cNvSpPr>
          <p:nvPr>
            <p:ph type="clipArt" sz="half" idx="1"/>
          </p:nvPr>
        </p:nvSpPr>
        <p:spPr>
          <a:xfrm>
            <a:off x="1676400" y="1981200"/>
            <a:ext cx="3429000" cy="4114800"/>
          </a:xfrm>
        </p:spPr>
        <p:txBody>
          <a:bodyPr/>
          <a:lstStyle/>
          <a:p>
            <a:pPr lvl="0"/>
            <a:endParaRPr lang="en-US" noProof="0"/>
          </a:p>
        </p:txBody>
      </p:sp>
      <p:sp>
        <p:nvSpPr>
          <p:cNvPr id="4" name="Text Placeholder 3"/>
          <p:cNvSpPr>
            <a:spLocks noGrp="1"/>
          </p:cNvSpPr>
          <p:nvPr>
            <p:ph type="body" sz="half" idx="2"/>
          </p:nvPr>
        </p:nvSpPr>
        <p:spPr>
          <a:xfrm>
            <a:off x="52578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0631EE65-63C7-574E-8867-3CA12628F654}" type="slidenum">
              <a:rPr lang="en-US"/>
              <a:pPr>
                <a:defRPr/>
              </a:pPr>
              <a:t>‹#›</a:t>
            </a:fld>
            <a:endParaRPr lang="en-US"/>
          </a:p>
        </p:txBody>
      </p:sp>
      <p:sp>
        <p:nvSpPr>
          <p:cNvPr id="7"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617435861"/>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ext Placeholder 2"/>
          <p:cNvSpPr>
            <a:spLocks noGrp="1"/>
          </p:cNvSpPr>
          <p:nvPr>
            <p:ph type="body" sz="half" idx="1"/>
          </p:nvPr>
        </p:nvSpPr>
        <p:spPr>
          <a:xfrm>
            <a:off x="16764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57800" y="1981200"/>
            <a:ext cx="3429000" cy="4114800"/>
          </a:xfrm>
        </p:spPr>
        <p:txBody>
          <a:bodyPr/>
          <a:lstStyle/>
          <a:p>
            <a:pPr lvl="0"/>
            <a:endParaRPr lang="en-US" noProof="0"/>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89C1223A-0AAE-8544-8329-90D2AFCD0ADA}" type="slidenum">
              <a:rPr lang="en-US"/>
              <a:pPr>
                <a:defRPr/>
              </a:pPr>
              <a:t>‹#›</a:t>
            </a:fld>
            <a:endParaRPr lang="en-US"/>
          </a:p>
        </p:txBody>
      </p:sp>
      <p:sp>
        <p:nvSpPr>
          <p:cNvPr id="7" name="Rectangle 22"/>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993765083"/>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49152761"/>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61321234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8742394"/>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250744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1635448"/>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966090042"/>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45054429"/>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12533095"/>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0511211"/>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284362320"/>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88086598"/>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2561603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562781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95231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517958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55909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084731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49814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225115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6" name="Rectangle 4"/>
            <p:cNvSpPr>
              <a:spLocks noChangeArrowheads="1"/>
            </p:cNvSpPr>
            <p:nvPr/>
          </p:nvSpPr>
          <p:spPr bwMode="invGray">
            <a:xfrm>
              <a:off x="432" y="1536"/>
              <a:ext cx="5327" cy="480"/>
            </a:xfrm>
            <a:prstGeom prst="rect">
              <a:avLst/>
            </a:prstGeom>
            <a:solidFill>
              <a:schemeClr val="hlink"/>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7" name="Oval 5"/>
            <p:cNvSpPr>
              <a:spLocks noChangeArrowheads="1"/>
            </p:cNvSpPr>
            <p:nvPr/>
          </p:nvSpPr>
          <p:spPr bwMode="invGray">
            <a:xfrm>
              <a:off x="555" y="74"/>
              <a:ext cx="42" cy="42"/>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8" name="Oval 6"/>
            <p:cNvSpPr>
              <a:spLocks noChangeArrowheads="1"/>
            </p:cNvSpPr>
            <p:nvPr/>
          </p:nvSpPr>
          <p:spPr bwMode="invGray">
            <a:xfrm>
              <a:off x="555" y="219"/>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9" name="Oval 7"/>
            <p:cNvSpPr>
              <a:spLocks noChangeArrowheads="1"/>
            </p:cNvSpPr>
            <p:nvPr/>
          </p:nvSpPr>
          <p:spPr bwMode="invGray">
            <a:xfrm>
              <a:off x="555" y="36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0" name="Oval 8"/>
            <p:cNvSpPr>
              <a:spLocks noChangeArrowheads="1"/>
            </p:cNvSpPr>
            <p:nvPr/>
          </p:nvSpPr>
          <p:spPr bwMode="invGray">
            <a:xfrm>
              <a:off x="555" y="651"/>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 name="Oval 9"/>
            <p:cNvSpPr>
              <a:spLocks noChangeArrowheads="1"/>
            </p:cNvSpPr>
            <p:nvPr/>
          </p:nvSpPr>
          <p:spPr bwMode="invGray">
            <a:xfrm>
              <a:off x="555" y="794"/>
              <a:ext cx="42" cy="42"/>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2" name="Oval 10"/>
            <p:cNvSpPr>
              <a:spLocks noChangeArrowheads="1"/>
            </p:cNvSpPr>
            <p:nvPr/>
          </p:nvSpPr>
          <p:spPr bwMode="invGray">
            <a:xfrm>
              <a:off x="555" y="939"/>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3" name="Oval 11"/>
            <p:cNvSpPr>
              <a:spLocks noChangeArrowheads="1"/>
            </p:cNvSpPr>
            <p:nvPr/>
          </p:nvSpPr>
          <p:spPr bwMode="invGray">
            <a:xfrm>
              <a:off x="555" y="108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4" name="Oval 12"/>
            <p:cNvSpPr>
              <a:spLocks noChangeArrowheads="1"/>
            </p:cNvSpPr>
            <p:nvPr/>
          </p:nvSpPr>
          <p:spPr bwMode="invGray">
            <a:xfrm>
              <a:off x="555" y="1227"/>
              <a:ext cx="42" cy="40"/>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5" name="Oval 13"/>
            <p:cNvSpPr>
              <a:spLocks noChangeArrowheads="1"/>
            </p:cNvSpPr>
            <p:nvPr/>
          </p:nvSpPr>
          <p:spPr bwMode="invGray">
            <a:xfrm>
              <a:off x="555" y="1371"/>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3" name="Oval 16"/>
              <p:cNvSpPr>
                <a:spLocks noChangeArrowheads="1"/>
              </p:cNvSpPr>
              <p:nvPr/>
            </p:nvSpPr>
            <p:spPr bwMode="invGray">
              <a:xfrm>
                <a:off x="3243" y="420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4" name="Oval 17"/>
              <p:cNvSpPr>
                <a:spLocks noChangeArrowheads="1"/>
              </p:cNvSpPr>
              <p:nvPr/>
            </p:nvSpPr>
            <p:spPr bwMode="invGray">
              <a:xfrm>
                <a:off x="3627" y="4202"/>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 name="Oval 18"/>
              <p:cNvSpPr>
                <a:spLocks noChangeArrowheads="1"/>
              </p:cNvSpPr>
              <p:nvPr/>
            </p:nvSpPr>
            <p:spPr bwMode="invGray">
              <a:xfrm>
                <a:off x="4011" y="4202"/>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6" name="Oval 19"/>
              <p:cNvSpPr>
                <a:spLocks noChangeArrowheads="1"/>
              </p:cNvSpPr>
              <p:nvPr/>
            </p:nvSpPr>
            <p:spPr bwMode="invGray">
              <a:xfrm>
                <a:off x="4395" y="420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7" name="Oval 20"/>
              <p:cNvSpPr>
                <a:spLocks noChangeArrowheads="1"/>
              </p:cNvSpPr>
              <p:nvPr/>
            </p:nvSpPr>
            <p:spPr bwMode="invGray">
              <a:xfrm>
                <a:off x="4779" y="420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8" name="Oval 21"/>
              <p:cNvSpPr>
                <a:spLocks noChangeArrowheads="1"/>
              </p:cNvSpPr>
              <p:nvPr/>
            </p:nvSpPr>
            <p:spPr bwMode="invGray">
              <a:xfrm>
                <a:off x="5163" y="420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9" name="Oval 22"/>
              <p:cNvSpPr>
                <a:spLocks noChangeArrowheads="1"/>
              </p:cNvSpPr>
              <p:nvPr/>
            </p:nvSpPr>
            <p:spPr bwMode="invGray">
              <a:xfrm>
                <a:off x="5547" y="4202"/>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17" name="Oval 23"/>
            <p:cNvSpPr>
              <a:spLocks noChangeArrowheads="1"/>
            </p:cNvSpPr>
            <p:nvPr/>
          </p:nvSpPr>
          <p:spPr bwMode="invGray">
            <a:xfrm>
              <a:off x="555" y="507"/>
              <a:ext cx="42" cy="40"/>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w="9525">
                <a:noFill/>
                <a:round/>
                <a:headEnd type="none" w="sm" len="sm"/>
                <a:tailEnd type="none" w="sm" len="sm"/>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w="9525">
                <a:noFill/>
                <a:round/>
                <a:headEnd type="none" w="sm" len="sm"/>
                <a:tailEnd type="none" w="sm" len="sm"/>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w="9525">
                <a:noFill/>
                <a:round/>
                <a:headEnd type="none" w="sm" len="sm"/>
                <a:tailEnd type="none" w="sm" len="sm"/>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grpSp>
      <p:sp>
        <p:nvSpPr>
          <p:cNvPr id="56118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56118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a:solidFill>
                  <a:srgbClr val="FFFFFF"/>
                </a:solidFill>
              </a:defRPr>
            </a:lvl1pPr>
          </a:lstStyle>
          <a:p>
            <a:pPr>
              <a:defRPr/>
            </a:pPr>
            <a:fld id="{0BE35B84-9E75-6943-8198-0B69769C38B9}"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67820530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CD4AA30B-50F1-CE46-B475-15E4427E31B1}"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5727132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E838B94-12FA-F24A-83EF-496687674C1D}"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6441159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4A44E04B-7388-1240-A46D-AF03B4D87DBE}"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0761817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ACCD74D0-A574-7243-BF9B-64FF9AE97731}"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885849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039EB70C-1481-D248-86EB-775C1A835476}"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6459303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BCD390D7-B4A2-0845-BA37-093ABF4F0DD9}"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47813512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6BA0D75-EEFC-F14F-87CD-893DB65C3A7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07905887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9C7B95BC-1187-1C4B-A6C4-527CC62481D4}"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12362501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3E90263-0CFB-904C-8EB9-70BEB6E2EE98}"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48938057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F01957B-9877-C248-A8C1-0F0B17D6179E}"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62955925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a:p>
        </p:txBody>
      </p:sp>
      <p:sp>
        <p:nvSpPr>
          <p:cNvPr id="5" name="Rectangle 8"/>
          <p:cNvSpPr>
            <a:spLocks noChangeArrowheads="1"/>
          </p:cNvSpPr>
          <p:nvPr/>
        </p:nvSpPr>
        <p:spPr bwMode="ltGray">
          <a:xfrm>
            <a:off x="0" y="3543300"/>
            <a:ext cx="3343275" cy="122238"/>
          </a:xfrm>
          <a:prstGeom prst="rect">
            <a:avLst/>
          </a:prstGeom>
          <a:solidFill>
            <a:schemeClr val="bg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a:p>
        </p:txBody>
      </p:sp>
      <p:sp>
        <p:nvSpPr>
          <p:cNvPr id="9219" name="Rectangle 3"/>
          <p:cNvSpPr>
            <a:spLocks noGrp="1" noChangeArrowheads="1"/>
          </p:cNvSpPr>
          <p:nvPr>
            <p:ph type="ctrTitle"/>
          </p:nvPr>
        </p:nvSpPr>
        <p:spPr>
          <a:xfrm>
            <a:off x="990600" y="1171575"/>
            <a:ext cx="7467600" cy="2105025"/>
          </a:xfrm>
        </p:spPr>
        <p:txBody>
          <a:bodyPr>
            <a:spAutoFit/>
          </a:bodyPr>
          <a:lstStyle>
            <a:lvl1pPr>
              <a:defRPr sz="6600">
                <a:solidFill>
                  <a:srgbClr val="CCFFFF"/>
                </a:solidFill>
              </a:defRPr>
            </a:lvl1pPr>
          </a:lstStyle>
          <a:p>
            <a:r>
              <a:rPr lang="en-US"/>
              <a:t>Click to edit Master title style</a:t>
            </a:r>
          </a:p>
        </p:txBody>
      </p:sp>
      <p:sp>
        <p:nvSpPr>
          <p:cNvPr id="9220" name="Rectangle 4"/>
          <p:cNvSpPr>
            <a:spLocks noGrp="1" noChangeArrowheads="1"/>
          </p:cNvSpPr>
          <p:nvPr>
            <p:ph type="subTitle" idx="1"/>
          </p:nvPr>
        </p:nvSpPr>
        <p:spPr>
          <a:xfrm>
            <a:off x="1447800" y="3886200"/>
            <a:ext cx="6400800" cy="1752600"/>
          </a:xfrm>
        </p:spPr>
        <p:txBody>
          <a:bodyPr/>
          <a:lstStyle>
            <a:lvl1pPr marL="0" indent="0" algn="ctr">
              <a:buFont typeface="Wingdings" pitchFamily="-112" charset="2"/>
              <a:buNone/>
              <a:defRPr sz="4000">
                <a:solidFill>
                  <a:srgbClr val="CCECFF"/>
                </a:solidFill>
              </a:defRPr>
            </a:lvl1pPr>
          </a:lstStyle>
          <a:p>
            <a:r>
              <a:rPr lang="en-US"/>
              <a:t>Click to edit Master subtitle style</a:t>
            </a:r>
          </a:p>
        </p:txBody>
      </p:sp>
      <p:sp>
        <p:nvSpPr>
          <p:cNvPr id="6" name="Rectangle 5"/>
          <p:cNvSpPr>
            <a:spLocks noGrp="1" noChangeArrowheads="1"/>
          </p:cNvSpPr>
          <p:nvPr>
            <p:ph type="dt" sz="half" idx="10"/>
          </p:nvPr>
        </p:nvSpPr>
        <p:spPr>
          <a:xfrm>
            <a:off x="838200" y="6248400"/>
            <a:ext cx="1752600" cy="457200"/>
          </a:xfrm>
        </p:spPr>
        <p:txBody>
          <a:bodyPr/>
          <a:lstStyle>
            <a:lvl1pPr>
              <a:defRPr>
                <a:solidFill>
                  <a:srgbClr val="CCECFF"/>
                </a:solidFill>
              </a:defRPr>
            </a:lvl1pPr>
          </a:lstStyle>
          <a:p>
            <a:pPr>
              <a:defRPr/>
            </a:pPr>
            <a:endParaRPr lang="en-US"/>
          </a:p>
        </p:txBody>
      </p:sp>
      <p:sp>
        <p:nvSpPr>
          <p:cNvPr id="7" name="Rectangle 6"/>
          <p:cNvSpPr>
            <a:spLocks noGrp="1" noChangeArrowheads="1"/>
          </p:cNvSpPr>
          <p:nvPr>
            <p:ph type="ftr" sz="quarter" idx="11"/>
          </p:nvPr>
        </p:nvSpPr>
        <p:spPr>
          <a:xfrm>
            <a:off x="3276600" y="6248400"/>
            <a:ext cx="2895600" cy="457200"/>
          </a:xfrm>
        </p:spPr>
        <p:txBody>
          <a:bodyPr/>
          <a:lstStyle>
            <a:lvl1pPr>
              <a:defRPr>
                <a:solidFill>
                  <a:srgbClr val="CCECFF"/>
                </a:solidFill>
              </a:defRPr>
            </a:lvl1pPr>
          </a:lstStyle>
          <a:p>
            <a:pPr>
              <a:defRPr/>
            </a:pPr>
            <a:endParaRPr lang="en-US"/>
          </a:p>
        </p:txBody>
      </p:sp>
      <p:sp>
        <p:nvSpPr>
          <p:cNvPr id="8" name="Rectangle 7"/>
          <p:cNvSpPr>
            <a:spLocks noGrp="1" noChangeArrowheads="1"/>
          </p:cNvSpPr>
          <p:nvPr>
            <p:ph type="sldNum" sz="quarter" idx="12"/>
          </p:nvPr>
        </p:nvSpPr>
        <p:spPr>
          <a:xfrm>
            <a:off x="6934200" y="6248400"/>
            <a:ext cx="1905000" cy="457200"/>
          </a:xfrm>
        </p:spPr>
        <p:txBody>
          <a:bodyPr/>
          <a:lstStyle>
            <a:lvl1pPr>
              <a:defRPr>
                <a:solidFill>
                  <a:srgbClr val="CCECFF"/>
                </a:solidFill>
              </a:defRPr>
            </a:lvl1pPr>
          </a:lstStyle>
          <a:p>
            <a:pPr>
              <a:defRPr/>
            </a:pPr>
            <a:fld id="{30692B74-BF5B-E94B-B72D-5717CAB83974}" type="slidenum">
              <a:rPr lang="en-US"/>
              <a:pPr>
                <a:defRPr/>
              </a:pPr>
              <a:t>‹#›</a:t>
            </a:fld>
            <a:endParaRPr lang="en-US"/>
          </a:p>
        </p:txBody>
      </p:sp>
    </p:spTree>
    <p:extLst>
      <p:ext uri="{BB962C8B-B14F-4D97-AF65-F5344CB8AC3E}">
        <p14:creationId xmlns:p14="http://schemas.microsoft.com/office/powerpoint/2010/main" val="1448528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F57C55-FE63-D04E-9BD3-0BAA0FAEA3FB}" type="slidenum">
              <a:rPr lang="en-US"/>
              <a:pPr>
                <a:defRPr/>
              </a:pPr>
              <a:t>‹#›</a:t>
            </a:fld>
            <a:endParaRPr lang="en-US"/>
          </a:p>
        </p:txBody>
      </p:sp>
    </p:spTree>
    <p:extLst>
      <p:ext uri="{BB962C8B-B14F-4D97-AF65-F5344CB8AC3E}">
        <p14:creationId xmlns:p14="http://schemas.microsoft.com/office/powerpoint/2010/main" val="2096294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3DC70-D45C-E14B-AA6B-D5FA890C6272}" type="slidenum">
              <a:rPr lang="en-US"/>
              <a:pPr>
                <a:defRPr/>
              </a:pPr>
              <a:t>‹#›</a:t>
            </a:fld>
            <a:endParaRPr lang="en-US"/>
          </a:p>
        </p:txBody>
      </p:sp>
    </p:spTree>
    <p:extLst>
      <p:ext uri="{BB962C8B-B14F-4D97-AF65-F5344CB8AC3E}">
        <p14:creationId xmlns:p14="http://schemas.microsoft.com/office/powerpoint/2010/main" val="3891330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F20D79-954C-3F40-B14F-BF36C093AA7F}" type="slidenum">
              <a:rPr lang="en-US"/>
              <a:pPr>
                <a:defRPr/>
              </a:pPr>
              <a:t>‹#›</a:t>
            </a:fld>
            <a:endParaRPr lang="en-US"/>
          </a:p>
        </p:txBody>
      </p:sp>
    </p:spTree>
    <p:extLst>
      <p:ext uri="{BB962C8B-B14F-4D97-AF65-F5344CB8AC3E}">
        <p14:creationId xmlns:p14="http://schemas.microsoft.com/office/powerpoint/2010/main" val="300309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AE1E89-2F3D-D942-8E7C-66AD2A7058FA}" type="slidenum">
              <a:rPr lang="en-US"/>
              <a:pPr>
                <a:defRPr/>
              </a:pPr>
              <a:t>‹#›</a:t>
            </a:fld>
            <a:endParaRPr lang="en-US"/>
          </a:p>
        </p:txBody>
      </p:sp>
    </p:spTree>
    <p:extLst>
      <p:ext uri="{BB962C8B-B14F-4D97-AF65-F5344CB8AC3E}">
        <p14:creationId xmlns:p14="http://schemas.microsoft.com/office/powerpoint/2010/main" val="3261655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3B7F62-63F3-FA44-BFF0-74DD254AFC93}" type="slidenum">
              <a:rPr lang="en-US"/>
              <a:pPr>
                <a:defRPr/>
              </a:pPr>
              <a:t>‹#›</a:t>
            </a:fld>
            <a:endParaRPr lang="en-US"/>
          </a:p>
        </p:txBody>
      </p:sp>
    </p:spTree>
    <p:extLst>
      <p:ext uri="{BB962C8B-B14F-4D97-AF65-F5344CB8AC3E}">
        <p14:creationId xmlns:p14="http://schemas.microsoft.com/office/powerpoint/2010/main" val="56224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AD14E1-89D8-6C45-98AF-741138467DDF}" type="slidenum">
              <a:rPr lang="en-US"/>
              <a:pPr>
                <a:defRPr/>
              </a:pPr>
              <a:t>‹#›</a:t>
            </a:fld>
            <a:endParaRPr lang="en-US"/>
          </a:p>
        </p:txBody>
      </p:sp>
    </p:spTree>
    <p:extLst>
      <p:ext uri="{BB962C8B-B14F-4D97-AF65-F5344CB8AC3E}">
        <p14:creationId xmlns:p14="http://schemas.microsoft.com/office/powerpoint/2010/main" val="4068032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59342-FB65-2D49-AECE-1BB9103F6DD0}" type="slidenum">
              <a:rPr lang="en-US"/>
              <a:pPr>
                <a:defRPr/>
              </a:pPr>
              <a:t>‹#›</a:t>
            </a:fld>
            <a:endParaRPr lang="en-US"/>
          </a:p>
        </p:txBody>
      </p:sp>
    </p:spTree>
    <p:extLst>
      <p:ext uri="{BB962C8B-B14F-4D97-AF65-F5344CB8AC3E}">
        <p14:creationId xmlns:p14="http://schemas.microsoft.com/office/powerpoint/2010/main" val="3758196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7A0D97-E04C-3744-94DB-6E88D926503B}" type="slidenum">
              <a:rPr lang="en-US"/>
              <a:pPr>
                <a:defRPr/>
              </a:pPr>
              <a:t>‹#›</a:t>
            </a:fld>
            <a:endParaRPr lang="en-US"/>
          </a:p>
        </p:txBody>
      </p:sp>
    </p:spTree>
    <p:extLst>
      <p:ext uri="{BB962C8B-B14F-4D97-AF65-F5344CB8AC3E}">
        <p14:creationId xmlns:p14="http://schemas.microsoft.com/office/powerpoint/2010/main" val="452009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30FD35-F57B-8A45-8840-888F1C985EC3}" type="slidenum">
              <a:rPr lang="en-US"/>
              <a:pPr>
                <a:defRPr/>
              </a:pPr>
              <a:t>‹#›</a:t>
            </a:fld>
            <a:endParaRPr lang="en-US"/>
          </a:p>
        </p:txBody>
      </p:sp>
    </p:spTree>
    <p:extLst>
      <p:ext uri="{BB962C8B-B14F-4D97-AF65-F5344CB8AC3E}">
        <p14:creationId xmlns:p14="http://schemas.microsoft.com/office/powerpoint/2010/main" val="1159348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3AEB5A-C7EC-AF4A-AD59-8584DC779172}" type="slidenum">
              <a:rPr lang="en-US"/>
              <a:pPr>
                <a:defRPr/>
              </a:pPr>
              <a:t>‹#›</a:t>
            </a:fld>
            <a:endParaRPr lang="en-US"/>
          </a:p>
        </p:txBody>
      </p:sp>
    </p:spTree>
    <p:extLst>
      <p:ext uri="{BB962C8B-B14F-4D97-AF65-F5344CB8AC3E}">
        <p14:creationId xmlns:p14="http://schemas.microsoft.com/office/powerpoint/2010/main" val="911844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pPr>
                <a:defRPr/>
              </a:pPr>
              <a:t>‹#›</a:t>
            </a:fld>
            <a:endParaRPr lang="en-US"/>
          </a:p>
        </p:txBody>
      </p:sp>
    </p:spTree>
    <p:extLst>
      <p:ext uri="{BB962C8B-B14F-4D97-AF65-F5344CB8AC3E}">
        <p14:creationId xmlns:p14="http://schemas.microsoft.com/office/powerpoint/2010/main" val="387922473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pPr>
                <a:defRPr/>
              </a:pPr>
              <a:t>‹#›</a:t>
            </a:fld>
            <a:endParaRPr lang="en-US"/>
          </a:p>
        </p:txBody>
      </p:sp>
    </p:spTree>
    <p:extLst>
      <p:ext uri="{BB962C8B-B14F-4D97-AF65-F5344CB8AC3E}">
        <p14:creationId xmlns:p14="http://schemas.microsoft.com/office/powerpoint/2010/main" val="328036281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pPr>
                <a:defRPr/>
              </a:pPr>
              <a:t>‹#›</a:t>
            </a:fld>
            <a:endParaRPr lang="en-US"/>
          </a:p>
        </p:txBody>
      </p:sp>
    </p:spTree>
    <p:extLst>
      <p:ext uri="{BB962C8B-B14F-4D97-AF65-F5344CB8AC3E}">
        <p14:creationId xmlns:p14="http://schemas.microsoft.com/office/powerpoint/2010/main" val="16569177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pPr>
                <a:defRPr/>
              </a:pPr>
              <a:t>‹#›</a:t>
            </a:fld>
            <a:endParaRPr lang="en-US"/>
          </a:p>
        </p:txBody>
      </p:sp>
    </p:spTree>
    <p:extLst>
      <p:ext uri="{BB962C8B-B14F-4D97-AF65-F5344CB8AC3E}">
        <p14:creationId xmlns:p14="http://schemas.microsoft.com/office/powerpoint/2010/main" val="216803261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pPr>
                <a:defRPr/>
              </a:pPr>
              <a:t>‹#›</a:t>
            </a:fld>
            <a:endParaRPr lang="en-US"/>
          </a:p>
        </p:txBody>
      </p:sp>
    </p:spTree>
    <p:extLst>
      <p:ext uri="{BB962C8B-B14F-4D97-AF65-F5344CB8AC3E}">
        <p14:creationId xmlns:p14="http://schemas.microsoft.com/office/powerpoint/2010/main" val="57111912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endParaRPr lang="en-US"/>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pPr>
                <a:defRPr/>
              </a:pPr>
              <a:t>‹#›</a:t>
            </a:fld>
            <a:endParaRPr lang="en-US"/>
          </a:p>
        </p:txBody>
      </p:sp>
    </p:spTree>
    <p:extLst>
      <p:ext uri="{BB962C8B-B14F-4D97-AF65-F5344CB8AC3E}">
        <p14:creationId xmlns:p14="http://schemas.microsoft.com/office/powerpoint/2010/main" val="30519365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pPr>
                <a:defRPr/>
              </a:pPr>
              <a:t>‹#›</a:t>
            </a:fld>
            <a:endParaRPr lang="en-US"/>
          </a:p>
        </p:txBody>
      </p:sp>
    </p:spTree>
    <p:extLst>
      <p:ext uri="{BB962C8B-B14F-4D97-AF65-F5344CB8AC3E}">
        <p14:creationId xmlns:p14="http://schemas.microsoft.com/office/powerpoint/2010/main" val="229695718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pPr>
                <a:defRPr/>
              </a:pPr>
              <a:t>‹#›</a:t>
            </a:fld>
            <a:endParaRPr lang="en-US"/>
          </a:p>
        </p:txBody>
      </p:sp>
    </p:spTree>
    <p:extLst>
      <p:ext uri="{BB962C8B-B14F-4D97-AF65-F5344CB8AC3E}">
        <p14:creationId xmlns:p14="http://schemas.microsoft.com/office/powerpoint/2010/main" val="329222929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pPr>
                <a:defRPr/>
              </a:pPr>
              <a:t>‹#›</a:t>
            </a:fld>
            <a:endParaRPr lang="en-US"/>
          </a:p>
        </p:txBody>
      </p:sp>
    </p:spTree>
    <p:extLst>
      <p:ext uri="{BB962C8B-B14F-4D97-AF65-F5344CB8AC3E}">
        <p14:creationId xmlns:p14="http://schemas.microsoft.com/office/powerpoint/2010/main" val="36751548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pPr>
                <a:defRPr/>
              </a:pPr>
              <a:t>‹#›</a:t>
            </a:fld>
            <a:endParaRPr lang="en-US"/>
          </a:p>
        </p:txBody>
      </p:sp>
    </p:spTree>
    <p:extLst>
      <p:ext uri="{BB962C8B-B14F-4D97-AF65-F5344CB8AC3E}">
        <p14:creationId xmlns:p14="http://schemas.microsoft.com/office/powerpoint/2010/main" val="59106690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pPr>
                <a:defRPr/>
              </a:pPr>
              <a:t>‹#›</a:t>
            </a:fld>
            <a:endParaRPr lang="en-US"/>
          </a:p>
        </p:txBody>
      </p:sp>
    </p:spTree>
    <p:extLst>
      <p:ext uri="{BB962C8B-B14F-4D97-AF65-F5344CB8AC3E}">
        <p14:creationId xmlns:p14="http://schemas.microsoft.com/office/powerpoint/2010/main" val="222950260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6963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963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5A5C0B9B-F69C-3E4A-A3AE-2FA0857184CE}"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88592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B3C5217C-AA16-4244-9E17-2B675A433C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181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31A2DAB7-3C19-CF4C-BBBD-377C398E3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95324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BA39468F-AC16-C84D-A5BD-472A2C4B42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6301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831DD969-7D68-DC43-B407-33B5FF77B4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293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908E66AA-24CB-0942-9D85-617C4521EA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27502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2C162F7F-F406-EE48-98CC-00C66E2565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8028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17D217D2-ABD7-D542-836A-61AC873EF1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833327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AA3CAE58-5613-A841-BFB3-A529FE9EED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13225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7215D1FF-7FA4-0448-BD45-DA1A88918E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97926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A09AF20-4EB3-8E43-A854-320D295FE3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16339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grpSp>
      <p:sp>
        <p:nvSpPr>
          <p:cNvPr id="72743"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7274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latin typeface="Tahoma"/>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latin typeface="Tahoma"/>
            </a:endParaRPr>
          </a:p>
        </p:txBody>
      </p:sp>
      <p:sp>
        <p:nvSpPr>
          <p:cNvPr id="41" name="Rectangle 41"/>
          <p:cNvSpPr>
            <a:spLocks noGrp="1" noChangeArrowheads="1"/>
          </p:cNvSpPr>
          <p:nvPr>
            <p:ph type="sldNum" sz="quarter" idx="12"/>
          </p:nvPr>
        </p:nvSpPr>
        <p:spPr/>
        <p:txBody>
          <a:bodyPr/>
          <a:lstStyle>
            <a:lvl1pPr>
              <a:defRPr/>
            </a:lvl1pPr>
          </a:lstStyle>
          <a:p>
            <a:pPr>
              <a:defRPr/>
            </a:pPr>
            <a:fld id="{8E4DE7CF-7EC6-094F-BF45-16FA62880F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541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6" name="Rectangle 41"/>
          <p:cNvSpPr>
            <a:spLocks noGrp="1" noChangeArrowheads="1"/>
          </p:cNvSpPr>
          <p:nvPr>
            <p:ph type="sldNum" sz="quarter" idx="12"/>
          </p:nvPr>
        </p:nvSpPr>
        <p:spPr>
          <a:ln/>
        </p:spPr>
        <p:txBody>
          <a:bodyPr/>
          <a:lstStyle>
            <a:lvl1pPr>
              <a:defRPr/>
            </a:lvl1pPr>
          </a:lstStyle>
          <a:p>
            <a:pPr>
              <a:defRPr/>
            </a:pPr>
            <a:fld id="{6076ED29-659E-9D47-956A-D9E04FB4CC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89446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3420452-FC90-2E40-9A22-1DF20DC0CB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3961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7" name="Rectangle 41"/>
          <p:cNvSpPr>
            <a:spLocks noGrp="1" noChangeArrowheads="1"/>
          </p:cNvSpPr>
          <p:nvPr>
            <p:ph type="sldNum" sz="quarter" idx="12"/>
          </p:nvPr>
        </p:nvSpPr>
        <p:spPr>
          <a:ln/>
        </p:spPr>
        <p:txBody>
          <a:bodyPr/>
          <a:lstStyle>
            <a:lvl1pPr>
              <a:defRPr/>
            </a:lvl1pPr>
          </a:lstStyle>
          <a:p>
            <a:pPr>
              <a:defRPr/>
            </a:pPr>
            <a:fld id="{AEC1DBEF-9B29-D044-9141-5F12430C28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12766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9" name="Rectangle 41"/>
          <p:cNvSpPr>
            <a:spLocks noGrp="1" noChangeArrowheads="1"/>
          </p:cNvSpPr>
          <p:nvPr>
            <p:ph type="sldNum" sz="quarter" idx="12"/>
          </p:nvPr>
        </p:nvSpPr>
        <p:spPr>
          <a:ln/>
        </p:spPr>
        <p:txBody>
          <a:bodyPr/>
          <a:lstStyle>
            <a:lvl1pPr>
              <a:defRPr/>
            </a:lvl1pPr>
          </a:lstStyle>
          <a:p>
            <a:pPr>
              <a:defRPr/>
            </a:pPr>
            <a:fld id="{26BA8273-4114-2341-BAF0-C38EE21DBB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0655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5" name="Rectangle 41"/>
          <p:cNvSpPr>
            <a:spLocks noGrp="1" noChangeArrowheads="1"/>
          </p:cNvSpPr>
          <p:nvPr>
            <p:ph type="sldNum" sz="quarter" idx="12"/>
          </p:nvPr>
        </p:nvSpPr>
        <p:spPr>
          <a:ln/>
        </p:spPr>
        <p:txBody>
          <a:bodyPr/>
          <a:lstStyle>
            <a:lvl1pPr>
              <a:defRPr/>
            </a:lvl1pPr>
          </a:lstStyle>
          <a:p>
            <a:pPr>
              <a:defRPr/>
            </a:pPr>
            <a:fld id="{92D965D2-F8FA-6E40-96FD-7F7A070F06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01689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4" name="Rectangle 41"/>
          <p:cNvSpPr>
            <a:spLocks noGrp="1" noChangeArrowheads="1"/>
          </p:cNvSpPr>
          <p:nvPr>
            <p:ph type="sldNum" sz="quarter" idx="12"/>
          </p:nvPr>
        </p:nvSpPr>
        <p:spPr>
          <a:ln/>
        </p:spPr>
        <p:txBody>
          <a:bodyPr/>
          <a:lstStyle>
            <a:lvl1pPr>
              <a:defRPr/>
            </a:lvl1pPr>
          </a:lstStyle>
          <a:p>
            <a:pPr>
              <a:defRPr/>
            </a:pPr>
            <a:fld id="{3DF271F5-044B-5C4B-9DCC-A7DEA0FACB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39112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7" name="Rectangle 41"/>
          <p:cNvSpPr>
            <a:spLocks noGrp="1" noChangeArrowheads="1"/>
          </p:cNvSpPr>
          <p:nvPr>
            <p:ph type="sldNum" sz="quarter" idx="12"/>
          </p:nvPr>
        </p:nvSpPr>
        <p:spPr>
          <a:ln/>
        </p:spPr>
        <p:txBody>
          <a:bodyPr/>
          <a:lstStyle>
            <a:lvl1pPr>
              <a:defRPr/>
            </a:lvl1pPr>
          </a:lstStyle>
          <a:p>
            <a:pPr>
              <a:defRPr/>
            </a:pPr>
            <a:fld id="{1D3B25A8-1DC6-1A47-A869-5958E3FBCB5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03933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7" name="Rectangle 41"/>
          <p:cNvSpPr>
            <a:spLocks noGrp="1" noChangeArrowheads="1"/>
          </p:cNvSpPr>
          <p:nvPr>
            <p:ph type="sldNum" sz="quarter" idx="12"/>
          </p:nvPr>
        </p:nvSpPr>
        <p:spPr>
          <a:ln/>
        </p:spPr>
        <p:txBody>
          <a:bodyPr/>
          <a:lstStyle>
            <a:lvl1pPr>
              <a:defRPr/>
            </a:lvl1pPr>
          </a:lstStyle>
          <a:p>
            <a:pPr>
              <a:defRPr/>
            </a:pPr>
            <a:fld id="{2E766CE6-A080-E249-BB83-1BD0B9572A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3950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6" name="Rectangle 41"/>
          <p:cNvSpPr>
            <a:spLocks noGrp="1" noChangeArrowheads="1"/>
          </p:cNvSpPr>
          <p:nvPr>
            <p:ph type="sldNum" sz="quarter" idx="12"/>
          </p:nvPr>
        </p:nvSpPr>
        <p:spPr>
          <a:ln/>
        </p:spPr>
        <p:txBody>
          <a:bodyPr/>
          <a:lstStyle>
            <a:lvl1pPr>
              <a:defRPr/>
            </a:lvl1pPr>
          </a:lstStyle>
          <a:p>
            <a:pPr>
              <a:defRPr/>
            </a:pPr>
            <a:fld id="{6D540800-C492-D844-AB26-1B7207FCF2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86965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latin typeface="Tahoma"/>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ahoma"/>
            </a:endParaRPr>
          </a:p>
        </p:txBody>
      </p:sp>
      <p:sp>
        <p:nvSpPr>
          <p:cNvPr id="6" name="Rectangle 41"/>
          <p:cNvSpPr>
            <a:spLocks noGrp="1" noChangeArrowheads="1"/>
          </p:cNvSpPr>
          <p:nvPr>
            <p:ph type="sldNum" sz="quarter" idx="12"/>
          </p:nvPr>
        </p:nvSpPr>
        <p:spPr>
          <a:ln/>
        </p:spPr>
        <p:txBody>
          <a:bodyPr/>
          <a:lstStyle>
            <a:lvl1pPr>
              <a:defRPr/>
            </a:lvl1pPr>
          </a:lstStyle>
          <a:p>
            <a:pPr>
              <a:defRPr/>
            </a:pPr>
            <a:fld id="{9BF57F93-B271-8C4C-A90B-7288958B5E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4512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000000"/>
                  </a:solidFill>
                  <a:prstDash val="solid"/>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grpSp>
      <p:sp>
        <p:nvSpPr>
          <p:cNvPr id="87064"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8706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solidFill>
                <a:srgbClr val="FFFFFF"/>
              </a:solidFill>
              <a:latin typeface="Tahoma"/>
            </a:endParaRPr>
          </a:p>
        </p:txBody>
      </p:sp>
      <p:sp>
        <p:nvSpPr>
          <p:cNvPr id="27" name="Rectangle 27"/>
          <p:cNvSpPr>
            <a:spLocks noGrp="1" noChangeArrowheads="1"/>
          </p:cNvSpPr>
          <p:nvPr>
            <p:ph type="ftr" sz="quarter" idx="11"/>
          </p:nvPr>
        </p:nvSpPr>
        <p:spPr/>
        <p:txBody>
          <a:bodyPr/>
          <a:lstStyle>
            <a:lvl1pPr>
              <a:defRPr/>
            </a:lvl1pPr>
          </a:lstStyle>
          <a:p>
            <a:pPr>
              <a:defRPr/>
            </a:pPr>
            <a:endParaRPr lang="en-US">
              <a:solidFill>
                <a:srgbClr val="FFFFFF"/>
              </a:solidFill>
              <a:latin typeface="Tahoma"/>
            </a:endParaRPr>
          </a:p>
        </p:txBody>
      </p:sp>
      <p:sp>
        <p:nvSpPr>
          <p:cNvPr id="28" name="Rectangle 28"/>
          <p:cNvSpPr>
            <a:spLocks noGrp="1" noChangeArrowheads="1"/>
          </p:cNvSpPr>
          <p:nvPr>
            <p:ph type="sldNum" sz="quarter" idx="12"/>
          </p:nvPr>
        </p:nvSpPr>
        <p:spPr/>
        <p:txBody>
          <a:bodyPr/>
          <a:lstStyle>
            <a:lvl1pPr>
              <a:defRPr/>
            </a:lvl1pPr>
          </a:lstStyle>
          <a:p>
            <a:pPr>
              <a:defRPr/>
            </a:pPr>
            <a:fld id="{383CAC44-E12F-BE4E-AF08-A43400E0A4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19471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latin typeface="Tahoma"/>
            </a:endParaRPr>
          </a:p>
        </p:txBody>
      </p:sp>
      <p:sp>
        <p:nvSpPr>
          <p:cNvPr id="5" name="Rectangle 27"/>
          <p:cNvSpPr>
            <a:spLocks noGrp="1" noChangeArrowheads="1"/>
          </p:cNvSpPr>
          <p:nvPr>
            <p:ph type="sldNum" sz="quarter" idx="11"/>
          </p:nvPr>
        </p:nvSpPr>
        <p:spPr>
          <a:ln/>
        </p:spPr>
        <p:txBody>
          <a:bodyPr/>
          <a:lstStyle>
            <a:lvl1pPr>
              <a:defRPr/>
            </a:lvl1pPr>
          </a:lstStyle>
          <a:p>
            <a:pPr>
              <a:defRPr/>
            </a:pPr>
            <a:fld id="{46783D67-16D6-CF40-B834-0D70DA4E594C}"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latin typeface="Tahoma"/>
            </a:endParaRPr>
          </a:p>
        </p:txBody>
      </p:sp>
    </p:spTree>
    <p:extLst>
      <p:ext uri="{BB962C8B-B14F-4D97-AF65-F5344CB8AC3E}">
        <p14:creationId xmlns:p14="http://schemas.microsoft.com/office/powerpoint/2010/main" val="25008656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latin typeface="Tahoma"/>
            </a:endParaRPr>
          </a:p>
        </p:txBody>
      </p:sp>
      <p:sp>
        <p:nvSpPr>
          <p:cNvPr id="5" name="Rectangle 27"/>
          <p:cNvSpPr>
            <a:spLocks noGrp="1" noChangeArrowheads="1"/>
          </p:cNvSpPr>
          <p:nvPr>
            <p:ph type="sldNum" sz="quarter" idx="11"/>
          </p:nvPr>
        </p:nvSpPr>
        <p:spPr>
          <a:ln/>
        </p:spPr>
        <p:txBody>
          <a:bodyPr/>
          <a:lstStyle>
            <a:lvl1pPr>
              <a:defRPr/>
            </a:lvl1pPr>
          </a:lstStyle>
          <a:p>
            <a:pPr>
              <a:defRPr/>
            </a:pPr>
            <a:fld id="{D03F8891-7EF6-AB4A-BB10-F1954CB6C30E}"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latin typeface="Tahoma"/>
            </a:endParaRPr>
          </a:p>
        </p:txBody>
      </p:sp>
    </p:spTree>
    <p:extLst>
      <p:ext uri="{BB962C8B-B14F-4D97-AF65-F5344CB8AC3E}">
        <p14:creationId xmlns:p14="http://schemas.microsoft.com/office/powerpoint/2010/main" val="10521724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latin typeface="Tahoma"/>
            </a:endParaRPr>
          </a:p>
        </p:txBody>
      </p:sp>
      <p:sp>
        <p:nvSpPr>
          <p:cNvPr id="6" name="Rectangle 27"/>
          <p:cNvSpPr>
            <a:spLocks noGrp="1" noChangeArrowheads="1"/>
          </p:cNvSpPr>
          <p:nvPr>
            <p:ph type="sldNum" sz="quarter" idx="11"/>
          </p:nvPr>
        </p:nvSpPr>
        <p:spPr>
          <a:ln/>
        </p:spPr>
        <p:txBody>
          <a:bodyPr/>
          <a:lstStyle>
            <a:lvl1pPr>
              <a:defRPr/>
            </a:lvl1pPr>
          </a:lstStyle>
          <a:p>
            <a:pPr>
              <a:defRPr/>
            </a:pPr>
            <a:fld id="{FEAD7A3B-82B9-1E47-88D9-1E463A11E063}"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latin typeface="Tahoma"/>
            </a:endParaRPr>
          </a:p>
        </p:txBody>
      </p:sp>
    </p:spTree>
    <p:extLst>
      <p:ext uri="{BB962C8B-B14F-4D97-AF65-F5344CB8AC3E}">
        <p14:creationId xmlns:p14="http://schemas.microsoft.com/office/powerpoint/2010/main" val="3307788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latin typeface="Tahoma"/>
            </a:endParaRPr>
          </a:p>
        </p:txBody>
      </p:sp>
      <p:sp>
        <p:nvSpPr>
          <p:cNvPr id="8" name="Rectangle 27"/>
          <p:cNvSpPr>
            <a:spLocks noGrp="1" noChangeArrowheads="1"/>
          </p:cNvSpPr>
          <p:nvPr>
            <p:ph type="sldNum" sz="quarter" idx="11"/>
          </p:nvPr>
        </p:nvSpPr>
        <p:spPr>
          <a:ln/>
        </p:spPr>
        <p:txBody>
          <a:bodyPr/>
          <a:lstStyle>
            <a:lvl1pPr>
              <a:defRPr/>
            </a:lvl1pPr>
          </a:lstStyle>
          <a:p>
            <a:pPr>
              <a:defRPr/>
            </a:pPr>
            <a:fld id="{99744EFD-5F97-E642-9B4F-E055A902A125}" type="slidenum">
              <a:rPr lang="en-US">
                <a:solidFill>
                  <a:srgbClr val="FFFFFF"/>
                </a:solidFill>
              </a:rPr>
              <a:pPr>
                <a:defRPr/>
              </a:pPr>
              <a:t>‹#›</a:t>
            </a:fld>
            <a:endParaRPr lang="en-US">
              <a:solidFill>
                <a:srgbClr val="FFFFFF"/>
              </a:solidFill>
            </a:endParaRPr>
          </a:p>
        </p:txBody>
      </p:sp>
      <p:sp>
        <p:nvSpPr>
          <p:cNvPr id="9" name="Rectangle 28"/>
          <p:cNvSpPr>
            <a:spLocks noGrp="1" noChangeArrowheads="1"/>
          </p:cNvSpPr>
          <p:nvPr>
            <p:ph type="dt" sz="half" idx="12"/>
          </p:nvPr>
        </p:nvSpPr>
        <p:spPr>
          <a:ln/>
        </p:spPr>
        <p:txBody>
          <a:bodyPr/>
          <a:lstStyle>
            <a:lvl1pPr>
              <a:defRPr/>
            </a:lvl1pPr>
          </a:lstStyle>
          <a:p>
            <a:pPr>
              <a:defRPr/>
            </a:pPr>
            <a:endParaRPr lang="en-US">
              <a:solidFill>
                <a:srgbClr val="FFFFFF"/>
              </a:solidFill>
              <a:latin typeface="Tahoma"/>
            </a:endParaRPr>
          </a:p>
        </p:txBody>
      </p:sp>
    </p:spTree>
    <p:extLst>
      <p:ext uri="{BB962C8B-B14F-4D97-AF65-F5344CB8AC3E}">
        <p14:creationId xmlns:p14="http://schemas.microsoft.com/office/powerpoint/2010/main" val="27027273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latin typeface="Tahoma"/>
            </a:endParaRPr>
          </a:p>
        </p:txBody>
      </p:sp>
      <p:sp>
        <p:nvSpPr>
          <p:cNvPr id="4" name="Rectangle 27"/>
          <p:cNvSpPr>
            <a:spLocks noGrp="1" noChangeArrowheads="1"/>
          </p:cNvSpPr>
          <p:nvPr>
            <p:ph type="sldNum" sz="quarter" idx="11"/>
          </p:nvPr>
        </p:nvSpPr>
        <p:spPr>
          <a:ln/>
        </p:spPr>
        <p:txBody>
          <a:bodyPr/>
          <a:lstStyle>
            <a:lvl1pPr>
              <a:defRPr/>
            </a:lvl1pPr>
          </a:lstStyle>
          <a:p>
            <a:pPr>
              <a:defRPr/>
            </a:pPr>
            <a:fld id="{3C6CB2B3-7C7B-334A-85ED-431254556A1C}" type="slidenum">
              <a:rPr lang="en-US">
                <a:solidFill>
                  <a:srgbClr val="FFFFFF"/>
                </a:solidFill>
              </a:rPr>
              <a:pPr>
                <a:defRPr/>
              </a:pPr>
              <a:t>‹#›</a:t>
            </a:fld>
            <a:endParaRPr lang="en-US">
              <a:solidFill>
                <a:srgbClr val="FFFFFF"/>
              </a:solidFill>
            </a:endParaRPr>
          </a:p>
        </p:txBody>
      </p:sp>
      <p:sp>
        <p:nvSpPr>
          <p:cNvPr id="5" name="Rectangle 28"/>
          <p:cNvSpPr>
            <a:spLocks noGrp="1" noChangeArrowheads="1"/>
          </p:cNvSpPr>
          <p:nvPr>
            <p:ph type="dt" sz="half" idx="12"/>
          </p:nvPr>
        </p:nvSpPr>
        <p:spPr>
          <a:ln/>
        </p:spPr>
        <p:txBody>
          <a:bodyPr/>
          <a:lstStyle>
            <a:lvl1pPr>
              <a:defRPr/>
            </a:lvl1pPr>
          </a:lstStyle>
          <a:p>
            <a:pPr>
              <a:defRPr/>
            </a:pPr>
            <a:endParaRPr lang="en-US">
              <a:solidFill>
                <a:srgbClr val="FFFFFF"/>
              </a:solidFill>
              <a:latin typeface="Tahoma"/>
            </a:endParaRPr>
          </a:p>
        </p:txBody>
      </p:sp>
    </p:spTree>
    <p:extLst>
      <p:ext uri="{BB962C8B-B14F-4D97-AF65-F5344CB8AC3E}">
        <p14:creationId xmlns:p14="http://schemas.microsoft.com/office/powerpoint/2010/main" val="30677027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latin typeface="Tahoma"/>
            </a:endParaRPr>
          </a:p>
        </p:txBody>
      </p:sp>
      <p:sp>
        <p:nvSpPr>
          <p:cNvPr id="3" name="Rectangle 27"/>
          <p:cNvSpPr>
            <a:spLocks noGrp="1" noChangeArrowheads="1"/>
          </p:cNvSpPr>
          <p:nvPr>
            <p:ph type="sldNum" sz="quarter" idx="11"/>
          </p:nvPr>
        </p:nvSpPr>
        <p:spPr>
          <a:ln/>
        </p:spPr>
        <p:txBody>
          <a:bodyPr/>
          <a:lstStyle>
            <a:lvl1pPr>
              <a:defRPr/>
            </a:lvl1pPr>
          </a:lstStyle>
          <a:p>
            <a:pPr>
              <a:defRPr/>
            </a:pPr>
            <a:fld id="{E9D67FEA-CD98-9A4D-8274-B7166B80311E}" type="slidenum">
              <a:rPr lang="en-US">
                <a:solidFill>
                  <a:srgbClr val="FFFFFF"/>
                </a:solidFill>
              </a:rPr>
              <a:pPr>
                <a:defRPr/>
              </a:pPr>
              <a:t>‹#›</a:t>
            </a:fld>
            <a:endParaRPr lang="en-US">
              <a:solidFill>
                <a:srgbClr val="FFFFFF"/>
              </a:solidFill>
            </a:endParaRPr>
          </a:p>
        </p:txBody>
      </p:sp>
      <p:sp>
        <p:nvSpPr>
          <p:cNvPr id="4" name="Rectangle 28"/>
          <p:cNvSpPr>
            <a:spLocks noGrp="1" noChangeArrowheads="1"/>
          </p:cNvSpPr>
          <p:nvPr>
            <p:ph type="dt" sz="half" idx="12"/>
          </p:nvPr>
        </p:nvSpPr>
        <p:spPr>
          <a:ln/>
        </p:spPr>
        <p:txBody>
          <a:bodyPr/>
          <a:lstStyle>
            <a:lvl1pPr>
              <a:defRPr/>
            </a:lvl1pPr>
          </a:lstStyle>
          <a:p>
            <a:pPr>
              <a:defRPr/>
            </a:pPr>
            <a:endParaRPr lang="en-US">
              <a:solidFill>
                <a:srgbClr val="FFFFFF"/>
              </a:solidFill>
              <a:latin typeface="Tahoma"/>
            </a:endParaRPr>
          </a:p>
        </p:txBody>
      </p:sp>
    </p:spTree>
    <p:extLst>
      <p:ext uri="{BB962C8B-B14F-4D97-AF65-F5344CB8AC3E}">
        <p14:creationId xmlns:p14="http://schemas.microsoft.com/office/powerpoint/2010/main" val="39247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latin typeface="Tahoma"/>
            </a:endParaRPr>
          </a:p>
        </p:txBody>
      </p:sp>
      <p:sp>
        <p:nvSpPr>
          <p:cNvPr id="6" name="Rectangle 27"/>
          <p:cNvSpPr>
            <a:spLocks noGrp="1" noChangeArrowheads="1"/>
          </p:cNvSpPr>
          <p:nvPr>
            <p:ph type="sldNum" sz="quarter" idx="11"/>
          </p:nvPr>
        </p:nvSpPr>
        <p:spPr>
          <a:ln/>
        </p:spPr>
        <p:txBody>
          <a:bodyPr/>
          <a:lstStyle>
            <a:lvl1pPr>
              <a:defRPr/>
            </a:lvl1pPr>
          </a:lstStyle>
          <a:p>
            <a:pPr>
              <a:defRPr/>
            </a:pPr>
            <a:fld id="{5B39449B-1888-3E4E-AE4D-D5B6FD1959CB}"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latin typeface="Tahoma"/>
            </a:endParaRPr>
          </a:p>
        </p:txBody>
      </p:sp>
    </p:spTree>
    <p:extLst>
      <p:ext uri="{BB962C8B-B14F-4D97-AF65-F5344CB8AC3E}">
        <p14:creationId xmlns:p14="http://schemas.microsoft.com/office/powerpoint/2010/main" val="671705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latin typeface="Tahoma"/>
            </a:endParaRPr>
          </a:p>
        </p:txBody>
      </p:sp>
      <p:sp>
        <p:nvSpPr>
          <p:cNvPr id="6" name="Rectangle 27"/>
          <p:cNvSpPr>
            <a:spLocks noGrp="1" noChangeArrowheads="1"/>
          </p:cNvSpPr>
          <p:nvPr>
            <p:ph type="sldNum" sz="quarter" idx="11"/>
          </p:nvPr>
        </p:nvSpPr>
        <p:spPr>
          <a:ln/>
        </p:spPr>
        <p:txBody>
          <a:bodyPr/>
          <a:lstStyle>
            <a:lvl1pPr>
              <a:defRPr/>
            </a:lvl1pPr>
          </a:lstStyle>
          <a:p>
            <a:pPr>
              <a:defRPr/>
            </a:pPr>
            <a:fld id="{FBEFBA66-6A8E-4B49-9712-71843248F8A8}" type="slidenum">
              <a:rPr lang="en-US">
                <a:solidFill>
                  <a:srgbClr val="FFFFFF"/>
                </a:solidFill>
              </a:rPr>
              <a:pPr>
                <a:defRPr/>
              </a:pPr>
              <a:t>‹#›</a:t>
            </a:fld>
            <a:endParaRPr lang="en-US">
              <a:solidFill>
                <a:srgbClr val="FFFFFF"/>
              </a:solidFill>
            </a:endParaRPr>
          </a:p>
        </p:txBody>
      </p:sp>
      <p:sp>
        <p:nvSpPr>
          <p:cNvPr id="7" name="Rectangle 28"/>
          <p:cNvSpPr>
            <a:spLocks noGrp="1" noChangeArrowheads="1"/>
          </p:cNvSpPr>
          <p:nvPr>
            <p:ph type="dt" sz="half" idx="12"/>
          </p:nvPr>
        </p:nvSpPr>
        <p:spPr>
          <a:ln/>
        </p:spPr>
        <p:txBody>
          <a:bodyPr/>
          <a:lstStyle>
            <a:lvl1pPr>
              <a:defRPr/>
            </a:lvl1pPr>
          </a:lstStyle>
          <a:p>
            <a:pPr>
              <a:defRPr/>
            </a:pPr>
            <a:endParaRPr lang="en-US">
              <a:solidFill>
                <a:srgbClr val="FFFFFF"/>
              </a:solidFill>
              <a:latin typeface="Tahoma"/>
            </a:endParaRPr>
          </a:p>
        </p:txBody>
      </p:sp>
    </p:spTree>
    <p:extLst>
      <p:ext uri="{BB962C8B-B14F-4D97-AF65-F5344CB8AC3E}">
        <p14:creationId xmlns:p14="http://schemas.microsoft.com/office/powerpoint/2010/main" val="13880870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latin typeface="Tahoma"/>
            </a:endParaRPr>
          </a:p>
        </p:txBody>
      </p:sp>
      <p:sp>
        <p:nvSpPr>
          <p:cNvPr id="5" name="Rectangle 27"/>
          <p:cNvSpPr>
            <a:spLocks noGrp="1" noChangeArrowheads="1"/>
          </p:cNvSpPr>
          <p:nvPr>
            <p:ph type="sldNum" sz="quarter" idx="11"/>
          </p:nvPr>
        </p:nvSpPr>
        <p:spPr>
          <a:ln/>
        </p:spPr>
        <p:txBody>
          <a:bodyPr/>
          <a:lstStyle>
            <a:lvl1pPr>
              <a:defRPr/>
            </a:lvl1pPr>
          </a:lstStyle>
          <a:p>
            <a:pPr>
              <a:defRPr/>
            </a:pPr>
            <a:fld id="{6CD849F4-F32F-C644-B6A8-C120C6A070F0}"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latin typeface="Tahoma"/>
            </a:endParaRPr>
          </a:p>
        </p:txBody>
      </p:sp>
    </p:spTree>
    <p:extLst>
      <p:ext uri="{BB962C8B-B14F-4D97-AF65-F5344CB8AC3E}">
        <p14:creationId xmlns:p14="http://schemas.microsoft.com/office/powerpoint/2010/main" val="200059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solidFill>
                <a:srgbClr val="FFFFFF"/>
              </a:solidFill>
              <a:latin typeface="Tahoma"/>
            </a:endParaRPr>
          </a:p>
        </p:txBody>
      </p:sp>
      <p:sp>
        <p:nvSpPr>
          <p:cNvPr id="5" name="Rectangle 27"/>
          <p:cNvSpPr>
            <a:spLocks noGrp="1" noChangeArrowheads="1"/>
          </p:cNvSpPr>
          <p:nvPr>
            <p:ph type="sldNum" sz="quarter" idx="11"/>
          </p:nvPr>
        </p:nvSpPr>
        <p:spPr>
          <a:ln/>
        </p:spPr>
        <p:txBody>
          <a:bodyPr/>
          <a:lstStyle>
            <a:lvl1pPr>
              <a:defRPr/>
            </a:lvl1pPr>
          </a:lstStyle>
          <a:p>
            <a:pPr>
              <a:defRPr/>
            </a:pPr>
            <a:fld id="{9877CD89-E4C3-A248-9C7F-BDF12910697B}" type="slidenum">
              <a:rPr lang="en-US">
                <a:solidFill>
                  <a:srgbClr val="FFFFFF"/>
                </a:solidFill>
              </a:rPr>
              <a:pPr>
                <a:defRPr/>
              </a:pPr>
              <a:t>‹#›</a:t>
            </a:fld>
            <a:endParaRPr lang="en-US">
              <a:solidFill>
                <a:srgbClr val="FFFFFF"/>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a:solidFill>
                <a:srgbClr val="FFFFFF"/>
              </a:solidFill>
              <a:latin typeface="Tahoma"/>
            </a:endParaRPr>
          </a:p>
        </p:txBody>
      </p:sp>
    </p:spTree>
    <p:extLst>
      <p:ext uri="{BB962C8B-B14F-4D97-AF65-F5344CB8AC3E}">
        <p14:creationId xmlns:p14="http://schemas.microsoft.com/office/powerpoint/2010/main" val="33054565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066800" y="2995613"/>
            <a:ext cx="8077200" cy="38623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5" name="Rectangle 3"/>
          <p:cNvSpPr>
            <a:spLocks noChangeArrowheads="1"/>
          </p:cNvSpPr>
          <p:nvPr/>
        </p:nvSpPr>
        <p:spPr bwMode="auto">
          <a:xfrm>
            <a:off x="0" y="2995613"/>
            <a:ext cx="1066800" cy="3862387"/>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grpSp>
        <p:nvGrpSpPr>
          <p:cNvPr id="6" name="Group 7"/>
          <p:cNvGrpSpPr>
            <a:grpSpLocks/>
          </p:cNvGrpSpPr>
          <p:nvPr/>
        </p:nvGrpSpPr>
        <p:grpSpPr bwMode="auto">
          <a:xfrm>
            <a:off x="0" y="1905000"/>
            <a:ext cx="6172200" cy="2438400"/>
            <a:chOff x="0" y="1200"/>
            <a:chExt cx="3888" cy="1536"/>
          </a:xfrm>
        </p:grpSpPr>
        <p:sp>
          <p:nvSpPr>
            <p:cNvPr id="7"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8"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9"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0"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11"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grpSp>
      <p:sp>
        <p:nvSpPr>
          <p:cNvPr id="493581" name="Rectangle 1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93582" name="Rectangle 14"/>
          <p:cNvSpPr>
            <a:spLocks noGrp="1" noChangeArrowheads="1"/>
          </p:cNvSpPr>
          <p:nvPr>
            <p:ph type="ctrTitle"/>
          </p:nvPr>
        </p:nvSpPr>
        <p:spPr>
          <a:xfrm>
            <a:off x="609600" y="990600"/>
            <a:ext cx="8229600" cy="1143000"/>
          </a:xfrm>
        </p:spPr>
        <p:txBody>
          <a:bodyPr/>
          <a:lstStyle>
            <a:lvl1pPr>
              <a:defRPr/>
            </a:lvl1pPr>
          </a:lstStyle>
          <a:p>
            <a:r>
              <a:rPr lang="en-US"/>
              <a:t>Click to edit Master title style</a:t>
            </a:r>
          </a:p>
        </p:txBody>
      </p:sp>
      <p:sp>
        <p:nvSpPr>
          <p:cNvPr id="12"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FFFFFF"/>
              </a:solidFill>
              <a:latin typeface="Times"/>
            </a:endParaRPr>
          </a:p>
        </p:txBody>
      </p:sp>
      <p:sp>
        <p:nvSpPr>
          <p:cNvPr id="13"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latin typeface="Times"/>
            </a:endParaRPr>
          </a:p>
        </p:txBody>
      </p:sp>
      <p:sp>
        <p:nvSpPr>
          <p:cNvPr id="14"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E7820CA-29B1-BA48-BB5D-37372DDA51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88175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BF1A24-6A95-F04B-BB5C-7B770DE180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31856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DABFC6-D1F5-464D-8017-DC889D9D4F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94309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5CC83-5CD2-3F4F-B0FA-DAF13E2904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47352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25BE5C-D249-4C41-AA31-2FA6A52473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10506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A93AFC-922C-2D4E-81E5-C3504A7E97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16783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4" name="Rectangle 6"/>
          <p:cNvSpPr>
            <a:spLocks noGrp="1" noChangeArrowheads="1"/>
          </p:cNvSpPr>
          <p:nvPr>
            <p:ph type="sldNum" sz="quarter" idx="12"/>
          </p:nvPr>
        </p:nvSpPr>
        <p:spPr>
          <a:ln/>
        </p:spPr>
        <p:txBody>
          <a:bodyPr/>
          <a:lstStyle>
            <a:lvl1pPr>
              <a:defRPr/>
            </a:lvl1pPr>
          </a:lstStyle>
          <a:p>
            <a:pPr>
              <a:defRPr/>
            </a:pPr>
            <a:fld id="{AF8AB5D6-9072-A149-ACF3-8AC35FA03B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6709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700FC3-4674-9B44-8321-F8098041C2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39585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96B5A6-67D6-7546-BA09-E1E99D86B3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226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theme" Target="../theme/theme12.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5.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9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112" charset="0"/>
                <a:ea typeface="+mn-ea"/>
                <a:cs typeface="+mn-cs"/>
              </a:defRPr>
            </a:lvl1pPr>
          </a:lstStyle>
          <a:p>
            <a:pPr>
              <a:defRPr/>
            </a:pPr>
            <a:endParaRPr lang="en-US"/>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112" charset="0"/>
                <a:ea typeface="+mn-ea"/>
                <a:cs typeface="+mn-cs"/>
              </a:defRPr>
            </a:lvl1pPr>
          </a:lstStyle>
          <a:p>
            <a:pPr>
              <a:defRPr/>
            </a:pPr>
            <a:endParaRPr lang="en-US"/>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Osaka" charset="-128"/>
                <a:cs typeface="Osaka" charset="-128"/>
              </a:defRPr>
            </a:lvl1pPr>
          </a:lstStyle>
          <a:p>
            <a:pPr>
              <a:defRPr/>
            </a:pPr>
            <a:fld id="{97F85D4B-202C-EE4D-B659-415DC71EC101}" type="slidenum">
              <a:rPr lang="en-US"/>
              <a:pPr>
                <a:defRPr/>
              </a:pPr>
              <a:t>‹#›</a:t>
            </a:fld>
            <a:endParaRPr lang="en-US"/>
          </a:p>
        </p:txBody>
      </p:sp>
    </p:spTree>
    <p:extLst>
      <p:ext uri="{BB962C8B-B14F-4D97-AF65-F5344CB8AC3E}">
        <p14:creationId xmlns:p14="http://schemas.microsoft.com/office/powerpoint/2010/main" val="198283533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2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ea typeface="+mn-ea"/>
                <a:cs typeface="+mn-cs"/>
              </a:defRPr>
            </a:lvl1pPr>
          </a:lstStyle>
          <a:p>
            <a:pPr>
              <a:defRPr/>
            </a:pPr>
            <a:endParaRPr lang="en-US"/>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cs typeface="+mn-cs"/>
              </a:defRPr>
            </a:lvl1pPr>
          </a:lstStyle>
          <a:p>
            <a:pPr>
              <a:defRPr/>
            </a:pPr>
            <a:endParaRPr lang="en-US"/>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6E036EF-5242-5241-AB42-97179E1AF200}" type="slidenum">
              <a:rPr lang="en-US"/>
              <a:pPr>
                <a:defRPr/>
              </a:pPr>
              <a:t>‹#›</a:t>
            </a:fld>
            <a:endParaRPr lang="en-US"/>
          </a:p>
        </p:txBody>
      </p:sp>
    </p:spTree>
    <p:extLst>
      <p:ext uri="{BB962C8B-B14F-4D97-AF65-F5344CB8AC3E}">
        <p14:creationId xmlns:p14="http://schemas.microsoft.com/office/powerpoint/2010/main" val="248545401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306" name="Group 1026"/>
          <p:cNvGrpSpPr>
            <a:grpSpLocks/>
          </p:cNvGrpSpPr>
          <p:nvPr/>
        </p:nvGrpSpPr>
        <p:grpSpPr bwMode="auto">
          <a:xfrm>
            <a:off x="0" y="0"/>
            <a:ext cx="7242175" cy="1981200"/>
            <a:chOff x="0" y="0"/>
            <a:chExt cx="4562" cy="1248"/>
          </a:xfrm>
        </p:grpSpPr>
        <p:sp>
          <p:nvSpPr>
            <p:cNvPr id="398339" name="Freeform 1027"/>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ea typeface="+mn-ea"/>
                <a:cs typeface="+mn-cs"/>
              </a:endParaRPr>
            </a:p>
          </p:txBody>
        </p:sp>
        <p:sp>
          <p:nvSpPr>
            <p:cNvPr id="98313" name="Freeform 1028"/>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98341" name="Rectangle 1029"/>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8342" name="Rectangle 1030"/>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8343" name="Rectangle 1031"/>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outerShdw blurRad="38100" dist="38100" dir="2700000" algn="tl">
                    <a:srgbClr val="000000"/>
                  </a:outerShdw>
                </a:effectLst>
                <a:latin typeface="Tahoma" charset="-52"/>
                <a:ea typeface="+mn-ea"/>
                <a:cs typeface="+mn-cs"/>
              </a:defRPr>
            </a:lvl1pPr>
          </a:lstStyle>
          <a:p>
            <a:pPr>
              <a:defRPr/>
            </a:pPr>
            <a:endParaRPr lang="en-US"/>
          </a:p>
        </p:txBody>
      </p:sp>
      <p:sp>
        <p:nvSpPr>
          <p:cNvPr id="398344" name="Rectangle 103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latin typeface="Tahoma" charset="-52"/>
                <a:ea typeface="+mn-ea"/>
                <a:cs typeface="+mn-cs"/>
              </a:defRPr>
            </a:lvl1pPr>
          </a:lstStyle>
          <a:p>
            <a:pPr>
              <a:defRPr/>
            </a:pPr>
            <a:endParaRPr lang="en-US"/>
          </a:p>
        </p:txBody>
      </p:sp>
      <p:sp>
        <p:nvSpPr>
          <p:cNvPr id="398345" name="Rectangle 103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outerShdw blurRad="38100" dist="38100" dir="2700000" algn="tl">
                    <a:srgbClr val="000000"/>
                  </a:outerShdw>
                </a:effectLst>
                <a:latin typeface="Tahoma" charset="0"/>
              </a:defRPr>
            </a:lvl1pPr>
          </a:lstStyle>
          <a:p>
            <a:pPr>
              <a:defRPr/>
            </a:pPr>
            <a:fld id="{3D835629-4EA5-D746-A5E2-62A2335D22BA}" type="slidenum">
              <a:rPr lang="en-US"/>
              <a:pPr>
                <a:defRPr/>
              </a:pPr>
              <a:t>‹#›</a:t>
            </a:fld>
            <a:endParaRPr lang="en-US"/>
          </a:p>
        </p:txBody>
      </p:sp>
    </p:spTree>
    <p:extLst>
      <p:ext uri="{BB962C8B-B14F-4D97-AF65-F5344CB8AC3E}">
        <p14:creationId xmlns:p14="http://schemas.microsoft.com/office/powerpoint/2010/main" val="2215596887"/>
      </p:ext>
    </p:extLst>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latin typeface="Tahoma" charset="-52"/>
                <a:ea typeface="ＭＳ Ｐゴシック" charset="-128"/>
                <a:cs typeface="ＭＳ Ｐゴシック" charset="-128"/>
              </a:defRPr>
            </a:lvl1pPr>
          </a:lstStyle>
          <a:p>
            <a:pPr defTabSz="914400" fontAlgn="base">
              <a:spcBef>
                <a:spcPct val="0"/>
              </a:spcBef>
              <a:spcAft>
                <a:spcPct val="0"/>
              </a:spcAft>
              <a:defRPr/>
            </a:pPr>
            <a:fld id="{38C3A9BB-89EB-2042-9FC3-2997F610058D}"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045417652"/>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22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Times New Roman" charset="0"/>
                <a:ea typeface="+mn-ea"/>
                <a:cs typeface="+mn-cs"/>
              </a:defRPr>
            </a:lvl1pPr>
          </a:lstStyle>
          <a:p>
            <a:pPr>
              <a:defRPr/>
            </a:pPr>
            <a:endParaRPr lang="en-US"/>
          </a:p>
        </p:txBody>
      </p:sp>
      <p:sp>
        <p:nvSpPr>
          <p:cNvPr id="614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Times New Roman" charset="0"/>
                <a:ea typeface="+mn-ea"/>
                <a:cs typeface="+mn-cs"/>
              </a:defRPr>
            </a:lvl1pPr>
          </a:lstStyle>
          <a:p>
            <a:pPr>
              <a:defRPr/>
            </a:pPr>
            <a:endParaRPr lang="en-US"/>
          </a:p>
        </p:txBody>
      </p:sp>
      <p:sp>
        <p:nvSpPr>
          <p:cNvPr id="614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Times New Roman" charset="0"/>
              </a:defRPr>
            </a:lvl1pPr>
          </a:lstStyle>
          <a:p>
            <a:pPr>
              <a:defRPr/>
            </a:pPr>
            <a:fld id="{8D013C9A-F618-244F-8699-EB402E9C8B54}" type="slidenum">
              <a:rPr lang="en-US"/>
              <a:pPr>
                <a:defRPr/>
              </a:pPr>
              <a:t>‹#›</a:t>
            </a:fld>
            <a:endParaRPr lang="en-US"/>
          </a:p>
        </p:txBody>
      </p:sp>
    </p:spTree>
    <p:extLst>
      <p:ext uri="{BB962C8B-B14F-4D97-AF65-F5344CB8AC3E}">
        <p14:creationId xmlns:p14="http://schemas.microsoft.com/office/powerpoint/2010/main" val="196612607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9379"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latin typeface="Arial" pitchFamily="-112" charset="0"/>
                <a:ea typeface="+mn-ea"/>
                <a:cs typeface="+mn-cs"/>
              </a:defRPr>
            </a:lvl1pPr>
          </a:lstStyle>
          <a:p>
            <a:pPr>
              <a:defRPr/>
            </a:pPr>
            <a:endParaRPr lang="en-US"/>
          </a:p>
        </p:txBody>
      </p:sp>
      <p:sp>
        <p:nvSpPr>
          <p:cNvPr id="17413"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latin typeface="Arial" charset="0"/>
              </a:defRPr>
            </a:lvl1pPr>
          </a:lstStyle>
          <a:p>
            <a:pPr>
              <a:defRPr/>
            </a:pPr>
            <a:fld id="{47DF06A9-EE5A-C047-BD49-2AE2CA72F13A}" type="slidenum">
              <a:rPr lang="en-US"/>
              <a:pPr>
                <a:defRPr/>
              </a:pPr>
              <a:t>‹#›</a:t>
            </a:fld>
            <a:endParaRPr lang="en-US"/>
          </a:p>
        </p:txBody>
      </p:sp>
      <p:sp>
        <p:nvSpPr>
          <p:cNvPr id="195590" name="Line 6"/>
          <p:cNvSpPr>
            <a:spLocks noChangeShapeType="1"/>
          </p:cNvSpPr>
          <p:nvPr/>
        </p:nvSpPr>
        <p:spPr bwMode="auto">
          <a:xfrm>
            <a:off x="266700" y="6172200"/>
            <a:ext cx="8610600" cy="0"/>
          </a:xfrm>
          <a:prstGeom prst="line">
            <a:avLst/>
          </a:prstGeom>
          <a:noFill/>
          <a:ln w="12700">
            <a:solidFill>
              <a:schemeClr val="tx2"/>
            </a:solidFill>
            <a:round/>
            <a:headEnd/>
            <a:tailEnd/>
          </a:ln>
        </p:spPr>
        <p:txBody>
          <a:bodyPr>
            <a:prstTxWarp prst="textNoShape">
              <a:avLst/>
            </a:prstTxWarp>
          </a:bodyPr>
          <a:lstStyle/>
          <a:p>
            <a:pPr>
              <a:defRPr/>
            </a:pPr>
            <a:endParaRPr lang="en-US"/>
          </a:p>
        </p:txBody>
      </p:sp>
      <p:sp>
        <p:nvSpPr>
          <p:cNvPr id="195591" name="Line 7"/>
          <p:cNvSpPr>
            <a:spLocks noChangeShapeType="1"/>
          </p:cNvSpPr>
          <p:nvPr/>
        </p:nvSpPr>
        <p:spPr bwMode="auto">
          <a:xfrm>
            <a:off x="228600" y="304800"/>
            <a:ext cx="8610600" cy="0"/>
          </a:xfrm>
          <a:prstGeom prst="line">
            <a:avLst/>
          </a:prstGeom>
          <a:noFill/>
          <a:ln w="76200">
            <a:solidFill>
              <a:schemeClr val="tx2"/>
            </a:solidFill>
            <a:round/>
            <a:headEnd/>
            <a:tailEnd/>
          </a:ln>
        </p:spPr>
        <p:txBody>
          <a:bodyPr>
            <a:prstTxWarp prst="textNoShape">
              <a:avLst/>
            </a:prstTxWarp>
          </a:bodyPr>
          <a:lstStyle/>
          <a:p>
            <a:pPr>
              <a:defRPr/>
            </a:pPr>
            <a:endParaRPr lang="en-US"/>
          </a:p>
        </p:txBody>
      </p:sp>
      <p:grpSp>
        <p:nvGrpSpPr>
          <p:cNvPr id="229384" name="Group 8"/>
          <p:cNvGrpSpPr>
            <a:grpSpLocks/>
          </p:cNvGrpSpPr>
          <p:nvPr/>
        </p:nvGrpSpPr>
        <p:grpSpPr bwMode="auto">
          <a:xfrm>
            <a:off x="228600" y="457200"/>
            <a:ext cx="1246188" cy="1371600"/>
            <a:chOff x="144" y="288"/>
            <a:chExt cx="785" cy="864"/>
          </a:xfrm>
        </p:grpSpPr>
        <p:sp>
          <p:nvSpPr>
            <p:cNvPr id="195594"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prstTxWarp prst="textNoShape">
                <a:avLst/>
              </a:prstTxWarp>
            </a:bodyPr>
            <a:lstStyle/>
            <a:p>
              <a:pPr>
                <a:defRPr/>
              </a:pPr>
              <a:endParaRPr lang="en-US"/>
            </a:p>
          </p:txBody>
        </p:sp>
        <p:sp>
          <p:nvSpPr>
            <p:cNvPr id="195595"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prstTxWarp prst="textNoShape">
                <a:avLst/>
              </a:prstTxWarp>
            </a:bodyPr>
            <a:lstStyle/>
            <a:p>
              <a:pPr>
                <a:defRPr/>
              </a:pPr>
              <a:endParaRPr lang="en-US"/>
            </a:p>
          </p:txBody>
        </p:sp>
        <p:sp>
          <p:nvSpPr>
            <p:cNvPr id="195596"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prstTxWarp prst="textNoShape">
                <a:avLst/>
              </a:prstTxWarp>
            </a:bodyPr>
            <a:lstStyle/>
            <a:p>
              <a:pPr>
                <a:defRPr/>
              </a:pPr>
              <a:endParaRPr lang="en-US"/>
            </a:p>
          </p:txBody>
        </p:sp>
        <p:sp>
          <p:nvSpPr>
            <p:cNvPr id="195597"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prstTxWarp prst="textNoShape">
                <a:avLst/>
              </a:prstTxWarp>
            </a:bodyPr>
            <a:lstStyle/>
            <a:p>
              <a:pPr>
                <a:defRPr/>
              </a:pPr>
              <a:endParaRPr lang="en-US"/>
            </a:p>
          </p:txBody>
        </p:sp>
        <p:sp>
          <p:nvSpPr>
            <p:cNvPr id="195598"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prstTxWarp prst="textNoShape">
                <a:avLst/>
              </a:prstTxWarp>
            </a:bodyPr>
            <a:lstStyle/>
            <a:p>
              <a:pPr>
                <a:defRPr/>
              </a:pPr>
              <a:endParaRPr lang="en-US"/>
            </a:p>
          </p:txBody>
        </p:sp>
        <p:sp>
          <p:nvSpPr>
            <p:cNvPr id="195599"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prstTxWarp prst="textNoShape">
                <a:avLst/>
              </a:prstTxWarp>
            </a:bodyPr>
            <a:lstStyle/>
            <a:p>
              <a:pPr>
                <a:defRPr/>
              </a:pPr>
              <a:endParaRPr lang="en-US"/>
            </a:p>
          </p:txBody>
        </p:sp>
        <p:sp>
          <p:nvSpPr>
            <p:cNvPr id="195600"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prstTxWarp prst="textNoShape">
                <a:avLst/>
              </a:prstTxWarp>
            </a:bodyPr>
            <a:lstStyle/>
            <a:p>
              <a:pPr>
                <a:defRPr/>
              </a:pPr>
              <a:endParaRPr lang="en-US"/>
            </a:p>
          </p:txBody>
        </p:sp>
        <p:sp>
          <p:nvSpPr>
            <p:cNvPr id="195601"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prstTxWarp prst="textNoShape">
                <a:avLst/>
              </a:prstTxWarp>
            </a:bodyPr>
            <a:lstStyle/>
            <a:p>
              <a:pPr>
                <a:defRPr/>
              </a:pPr>
              <a:endParaRPr lang="en-US"/>
            </a:p>
          </p:txBody>
        </p:sp>
        <p:sp>
          <p:nvSpPr>
            <p:cNvPr id="195602"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prstTxWarp prst="textNoShape">
                <a:avLst/>
              </a:prstTxWarp>
            </a:bodyPr>
            <a:lstStyle/>
            <a:p>
              <a:pPr>
                <a:defRPr/>
              </a:pPr>
              <a:endParaRPr lang="en-US"/>
            </a:p>
          </p:txBody>
        </p:sp>
        <p:sp>
          <p:nvSpPr>
            <p:cNvPr id="195603"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prstTxWarp prst="textNoShape">
                <a:avLst/>
              </a:prstTxWarp>
            </a:bodyPr>
            <a:lstStyle/>
            <a:p>
              <a:pPr>
                <a:defRPr/>
              </a:pPr>
              <a:endParaRPr lang="en-US"/>
            </a:p>
          </p:txBody>
        </p:sp>
        <p:sp>
          <p:nvSpPr>
            <p:cNvPr id="195604"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prstTxWarp prst="textNoShape">
                <a:avLst/>
              </a:prstTxWarp>
            </a:bodyPr>
            <a:lstStyle/>
            <a:p>
              <a:pPr>
                <a:defRPr/>
              </a:pPr>
              <a:endParaRPr lang="en-US"/>
            </a:p>
          </p:txBody>
        </p:sp>
        <p:sp>
          <p:nvSpPr>
            <p:cNvPr id="195605"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prstTxWarp prst="textNoShape">
                <a:avLst/>
              </a:prstTxWarp>
            </a:bodyPr>
            <a:lstStyle/>
            <a:p>
              <a:pPr>
                <a:defRPr/>
              </a:pPr>
              <a:endParaRPr lang="en-US"/>
            </a:p>
          </p:txBody>
        </p:sp>
        <p:sp>
          <p:nvSpPr>
            <p:cNvPr id="195606"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prstTxWarp prst="textNoShape">
                <a:avLst/>
              </a:prstTxWarp>
            </a:bodyPr>
            <a:lstStyle/>
            <a:p>
              <a:pPr>
                <a:defRPr/>
              </a:pPr>
              <a:endParaRPr lang="en-US"/>
            </a:p>
          </p:txBody>
        </p:sp>
      </p:grpSp>
      <p:sp>
        <p:nvSpPr>
          <p:cNvPr id="17430"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Arial" pitchFamily="-112" charset="0"/>
                <a:ea typeface="+mn-ea"/>
                <a:cs typeface="+mn-cs"/>
              </a:defRPr>
            </a:lvl1pPr>
          </a:lstStyle>
          <a:p>
            <a:pPr>
              <a:defRPr/>
            </a:pPr>
            <a:endParaRPr lang="en-US"/>
          </a:p>
        </p:txBody>
      </p:sp>
    </p:spTree>
    <p:extLst>
      <p:ext uri="{BB962C8B-B14F-4D97-AF65-F5344CB8AC3E}">
        <p14:creationId xmlns:p14="http://schemas.microsoft.com/office/powerpoint/2010/main" val="948173873"/>
      </p:ext>
    </p:extLst>
  </p:cSld>
  <p:clrMap bg1="dk2" tx1="lt1" bg2="dk1"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ransition/>
  <p:txStyles>
    <p:titleStyle>
      <a:lvl1pPr algn="l" rtl="0" eaLnBrk="0" fontAlgn="base" hangingPunct="0">
        <a:spcBef>
          <a:spcPct val="0"/>
        </a:spcBef>
        <a:spcAft>
          <a:spcPct val="0"/>
        </a:spcAft>
        <a:defRPr sz="39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3900">
          <a:solidFill>
            <a:schemeClr val="tx2"/>
          </a:solidFill>
          <a:latin typeface="Arial" pitchFamily="-111" charset="0"/>
          <a:ea typeface="ＭＳ Ｐゴシック" pitchFamily="-111" charset="-128"/>
          <a:cs typeface="ＭＳ Ｐゴシック" pitchFamily="-111" charset="-128"/>
        </a:defRPr>
      </a:lvl5pPr>
      <a:lvl6pPr marL="457200" algn="l" rtl="0" fontAlgn="base">
        <a:spcBef>
          <a:spcPct val="0"/>
        </a:spcBef>
        <a:spcAft>
          <a:spcPct val="0"/>
        </a:spcAft>
        <a:defRPr sz="3900">
          <a:solidFill>
            <a:schemeClr val="tx2"/>
          </a:solidFill>
          <a:latin typeface="Arial" pitchFamily="-111" charset="0"/>
        </a:defRPr>
      </a:lvl6pPr>
      <a:lvl7pPr marL="914400" algn="l" rtl="0" fontAlgn="base">
        <a:spcBef>
          <a:spcPct val="0"/>
        </a:spcBef>
        <a:spcAft>
          <a:spcPct val="0"/>
        </a:spcAft>
        <a:defRPr sz="3900">
          <a:solidFill>
            <a:schemeClr val="tx2"/>
          </a:solidFill>
          <a:latin typeface="Arial" pitchFamily="-111" charset="0"/>
        </a:defRPr>
      </a:lvl7pPr>
      <a:lvl8pPr marL="1371600" algn="l" rtl="0" fontAlgn="base">
        <a:spcBef>
          <a:spcPct val="0"/>
        </a:spcBef>
        <a:spcAft>
          <a:spcPct val="0"/>
        </a:spcAft>
        <a:defRPr sz="3900">
          <a:solidFill>
            <a:schemeClr val="tx2"/>
          </a:solidFill>
          <a:latin typeface="Arial" pitchFamily="-111" charset="0"/>
        </a:defRPr>
      </a:lvl8pPr>
      <a:lvl9pPr marL="1828800" algn="l" rtl="0" fontAlgn="base">
        <a:spcBef>
          <a:spcPct val="0"/>
        </a:spcBef>
        <a:spcAft>
          <a:spcPct val="0"/>
        </a:spcAft>
        <a:defRPr sz="39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accent1"/>
        </a:buClr>
        <a:buSzPct val="85000"/>
        <a:buFont typeface="Wingdings" charset="2"/>
        <a:buChar char="o"/>
        <a:defRPr sz="2800">
          <a:solidFill>
            <a:schemeClr val="tx2"/>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accent1"/>
        </a:buClr>
        <a:buSzPct val="70000"/>
        <a:buFont typeface="Wingdings" charset="2"/>
        <a:buChar char="n"/>
        <a:defRPr sz="2500">
          <a:solidFill>
            <a:schemeClr val="tx2"/>
          </a:solidFill>
          <a:latin typeface="+mn-lt"/>
          <a:ea typeface="ＭＳ Ｐゴシック" pitchFamily="-111" charset="-128"/>
        </a:defRPr>
      </a:lvl2pPr>
      <a:lvl3pPr marL="1143000" indent="-228600" algn="l" rtl="0" eaLnBrk="0" fontAlgn="base" hangingPunct="0">
        <a:spcBef>
          <a:spcPct val="20000"/>
        </a:spcBef>
        <a:spcAft>
          <a:spcPct val="0"/>
        </a:spcAft>
        <a:buClr>
          <a:schemeClr val="accent1"/>
        </a:buClr>
        <a:buSzPct val="70000"/>
        <a:buFont typeface="Wingdings" charset="2"/>
        <a:buChar char="p"/>
        <a:defRPr sz="2200">
          <a:solidFill>
            <a:schemeClr val="tx2"/>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accent1"/>
        </a:buClr>
        <a:buSzPct val="70000"/>
        <a:buFont typeface="Wingdings" charset="2"/>
        <a:buChar char="n"/>
        <a:defRPr sz="2000">
          <a:solidFill>
            <a:schemeClr val="tx2"/>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70000"/>
        <a:buFont typeface="Wingdings" charset="2"/>
        <a:buChar char="o"/>
        <a:defRPr sz="2000">
          <a:solidFill>
            <a:schemeClr val="tx2"/>
          </a:solidFill>
          <a:latin typeface="+mn-lt"/>
          <a:ea typeface="Geneva" charset="-128"/>
          <a:cs typeface="Geneva" charset="0"/>
        </a:defRPr>
      </a:lvl5pPr>
      <a:lvl6pPr marL="2514600" indent="-228600" algn="l" rtl="0" fontAlgn="base">
        <a:spcBef>
          <a:spcPct val="20000"/>
        </a:spcBef>
        <a:spcAft>
          <a:spcPct val="0"/>
        </a:spcAft>
        <a:buClr>
          <a:schemeClr val="accent1"/>
        </a:buClr>
        <a:buSzPct val="70000"/>
        <a:buFont typeface="Wingdings" pitchFamily="-111" charset="2"/>
        <a:buChar char="o"/>
        <a:defRPr sz="2000">
          <a:solidFill>
            <a:schemeClr val="tx2"/>
          </a:solidFill>
          <a:latin typeface="+mn-lt"/>
          <a:ea typeface="ＭＳ Ｐゴシック" pitchFamily="-111" charset="-128"/>
        </a:defRPr>
      </a:lvl6pPr>
      <a:lvl7pPr marL="2971800" indent="-228600" algn="l" rtl="0" fontAlgn="base">
        <a:spcBef>
          <a:spcPct val="20000"/>
        </a:spcBef>
        <a:spcAft>
          <a:spcPct val="0"/>
        </a:spcAft>
        <a:buClr>
          <a:schemeClr val="accent1"/>
        </a:buClr>
        <a:buSzPct val="70000"/>
        <a:buFont typeface="Wingdings" pitchFamily="-111" charset="2"/>
        <a:buChar char="o"/>
        <a:defRPr sz="2000">
          <a:solidFill>
            <a:schemeClr val="tx2"/>
          </a:solidFill>
          <a:latin typeface="+mn-lt"/>
          <a:ea typeface="ＭＳ Ｐゴシック" pitchFamily="-111" charset="-128"/>
        </a:defRPr>
      </a:lvl7pPr>
      <a:lvl8pPr marL="3429000" indent="-228600" algn="l" rtl="0" fontAlgn="base">
        <a:spcBef>
          <a:spcPct val="20000"/>
        </a:spcBef>
        <a:spcAft>
          <a:spcPct val="0"/>
        </a:spcAft>
        <a:buClr>
          <a:schemeClr val="accent1"/>
        </a:buClr>
        <a:buSzPct val="70000"/>
        <a:buFont typeface="Wingdings" pitchFamily="-111" charset="2"/>
        <a:buChar char="o"/>
        <a:defRPr sz="2000">
          <a:solidFill>
            <a:schemeClr val="tx2"/>
          </a:solidFill>
          <a:latin typeface="+mn-lt"/>
          <a:ea typeface="ＭＳ Ｐゴシック" pitchFamily="-111" charset="-128"/>
        </a:defRPr>
      </a:lvl8pPr>
      <a:lvl9pPr marL="3886200" indent="-228600" algn="l" rtl="0" fontAlgn="base">
        <a:spcBef>
          <a:spcPct val="20000"/>
        </a:spcBef>
        <a:spcAft>
          <a:spcPct val="0"/>
        </a:spcAft>
        <a:buClr>
          <a:schemeClr val="accent1"/>
        </a:buClr>
        <a:buSzPct val="70000"/>
        <a:buFont typeface="Wingdings" pitchFamily="-111" charset="2"/>
        <a:buChar char="o"/>
        <a:defRPr sz="2000">
          <a:solidFill>
            <a:schemeClr val="tx2"/>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521295607"/>
      </p:ext>
    </p:extLst>
  </p:cSld>
  <p:clrMap bg1="dk2" tx1="lt1" bg2="dk1"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defTabSz="914400" fontAlgn="base">
              <a:spcBef>
                <a:spcPct val="0"/>
              </a:spcBef>
              <a:spcAft>
                <a:spcPct val="0"/>
              </a:spcAft>
              <a:defRPr/>
            </a:pPr>
            <a:fld id="{DEE10659-F73D-554F-8DA6-62739EEB76A2}" type="slidenum">
              <a:rPr lang="en-US">
                <a:solidFill>
                  <a:srgbClr val="FFFFFF"/>
                </a:solidFill>
                <a:ea typeface="ＭＳ Ｐゴシック" charset="-128"/>
                <a:cs typeface="ＭＳ Ｐゴシック" charset="-128"/>
              </a:rPr>
              <a:pPr defTabSz="914400" fontAlgn="base">
                <a:spcBef>
                  <a:spcPct val="0"/>
                </a:spcBef>
                <a:spcAft>
                  <a:spcPct val="0"/>
                </a:spcAft>
                <a:defRPr/>
              </a:pPr>
              <a:t>‹#›</a:t>
            </a:fld>
            <a:endParaRPr lang="en-US">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497547890"/>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730" name="Group 2"/>
          <p:cNvGrpSpPr>
            <a:grpSpLocks/>
          </p:cNvGrpSpPr>
          <p:nvPr/>
        </p:nvGrpSpPr>
        <p:grpSpPr bwMode="auto">
          <a:xfrm>
            <a:off x="685800" y="117475"/>
            <a:ext cx="8456613" cy="6738938"/>
            <a:chOff x="432" y="74"/>
            <a:chExt cx="5327" cy="4245"/>
          </a:xfrm>
        </p:grpSpPr>
        <p:sp>
          <p:nvSpPr>
            <p:cNvPr id="51208" name="Rectangle 3"/>
            <p:cNvSpPr>
              <a:spLocks noChangeArrowheads="1"/>
            </p:cNvSpPr>
            <p:nvPr/>
          </p:nvSpPr>
          <p:spPr bwMode="invGray">
            <a:xfrm>
              <a:off x="432" y="4176"/>
              <a:ext cx="2208" cy="143"/>
            </a:xfrm>
            <a:prstGeom prst="rect">
              <a:avLst/>
            </a:prstGeom>
            <a:solidFill>
              <a:schemeClr val="hlink"/>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nvGrpSpPr>
            <p:cNvPr id="73737" name="Group 4"/>
            <p:cNvGrpSpPr>
              <a:grpSpLocks/>
            </p:cNvGrpSpPr>
            <p:nvPr/>
          </p:nvGrpSpPr>
          <p:grpSpPr bwMode="auto">
            <a:xfrm>
              <a:off x="2859" y="4250"/>
              <a:ext cx="2729" cy="41"/>
              <a:chOff x="2859" y="4250"/>
              <a:chExt cx="2729" cy="41"/>
            </a:xfrm>
          </p:grpSpPr>
          <p:sp>
            <p:nvSpPr>
              <p:cNvPr id="51214" name="Oval 5"/>
              <p:cNvSpPr>
                <a:spLocks noChangeArrowheads="1"/>
              </p:cNvSpPr>
              <p:nvPr/>
            </p:nvSpPr>
            <p:spPr bwMode="invGray">
              <a:xfrm>
                <a:off x="2859" y="4250"/>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5" name="Oval 6"/>
              <p:cNvSpPr>
                <a:spLocks noChangeArrowheads="1"/>
              </p:cNvSpPr>
              <p:nvPr/>
            </p:nvSpPr>
            <p:spPr bwMode="invGray">
              <a:xfrm>
                <a:off x="3243" y="4250"/>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6" name="Oval 7"/>
              <p:cNvSpPr>
                <a:spLocks noChangeArrowheads="1"/>
              </p:cNvSpPr>
              <p:nvPr/>
            </p:nvSpPr>
            <p:spPr bwMode="invGray">
              <a:xfrm>
                <a:off x="3627" y="4250"/>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7" name="Oval 8"/>
              <p:cNvSpPr>
                <a:spLocks noChangeArrowheads="1"/>
              </p:cNvSpPr>
              <p:nvPr/>
            </p:nvSpPr>
            <p:spPr bwMode="invGray">
              <a:xfrm>
                <a:off x="4011" y="4250"/>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8" name="Oval 9"/>
              <p:cNvSpPr>
                <a:spLocks noChangeArrowheads="1"/>
              </p:cNvSpPr>
              <p:nvPr/>
            </p:nvSpPr>
            <p:spPr bwMode="invGray">
              <a:xfrm>
                <a:off x="4395" y="4250"/>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9" name="Oval 10"/>
              <p:cNvSpPr>
                <a:spLocks noChangeArrowheads="1"/>
              </p:cNvSpPr>
              <p:nvPr/>
            </p:nvSpPr>
            <p:spPr bwMode="invGray">
              <a:xfrm>
                <a:off x="4779" y="4250"/>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20" name="Oval 11"/>
              <p:cNvSpPr>
                <a:spLocks noChangeArrowheads="1"/>
              </p:cNvSpPr>
              <p:nvPr/>
            </p:nvSpPr>
            <p:spPr bwMode="invGray">
              <a:xfrm>
                <a:off x="5163" y="4250"/>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21" name="Oval 12"/>
              <p:cNvSpPr>
                <a:spLocks noChangeArrowheads="1"/>
              </p:cNvSpPr>
              <p:nvPr/>
            </p:nvSpPr>
            <p:spPr bwMode="invGray">
              <a:xfrm>
                <a:off x="5547" y="4250"/>
                <a:ext cx="41"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51210" name="Rectangle 13"/>
            <p:cNvSpPr>
              <a:spLocks noChangeArrowheads="1"/>
            </p:cNvSpPr>
            <p:nvPr/>
          </p:nvSpPr>
          <p:spPr bwMode="invGray">
            <a:xfrm>
              <a:off x="480" y="480"/>
              <a:ext cx="5279" cy="480"/>
            </a:xfrm>
            <a:prstGeom prst="rect">
              <a:avLst/>
            </a:prstGeom>
            <a:solidFill>
              <a:schemeClr val="hlink"/>
            </a:solidFill>
            <a:ln w="9525">
              <a:noFill/>
              <a:miter lim="800000"/>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1" name="Oval 14"/>
            <p:cNvSpPr>
              <a:spLocks noChangeArrowheads="1"/>
            </p:cNvSpPr>
            <p:nvPr/>
          </p:nvSpPr>
          <p:spPr bwMode="invGray">
            <a:xfrm>
              <a:off x="507" y="74"/>
              <a:ext cx="42" cy="42"/>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2" name="Oval 15"/>
            <p:cNvSpPr>
              <a:spLocks noChangeArrowheads="1"/>
            </p:cNvSpPr>
            <p:nvPr/>
          </p:nvSpPr>
          <p:spPr bwMode="invGray">
            <a:xfrm>
              <a:off x="507" y="219"/>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51213" name="Oval 16"/>
            <p:cNvSpPr>
              <a:spLocks noChangeArrowheads="1"/>
            </p:cNvSpPr>
            <p:nvPr/>
          </p:nvSpPr>
          <p:spPr bwMode="invGray">
            <a:xfrm>
              <a:off x="507" y="362"/>
              <a:ext cx="42" cy="41"/>
            </a:xfrm>
            <a:prstGeom prst="ellipse">
              <a:avLst/>
            </a:prstGeom>
            <a:solidFill>
              <a:schemeClr val="tx2"/>
            </a:soli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73731" name="Rectangle 17"/>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3732" name="Rectangle 1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014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Times New Roman" pitchFamily="-112" charset="0"/>
                <a:ea typeface="+mn-ea"/>
                <a:cs typeface="+mn-cs"/>
              </a:defRPr>
            </a:lvl1pPr>
          </a:lstStyle>
          <a:p>
            <a:pPr defTabSz="914400" fontAlgn="base">
              <a:spcAft>
                <a:spcPct val="0"/>
              </a:spcAft>
              <a:defRPr/>
            </a:pPr>
            <a:endParaRPr lang="en-US">
              <a:solidFill>
                <a:srgbClr val="FFFFFF"/>
              </a:solidFill>
            </a:endParaRPr>
          </a:p>
        </p:txBody>
      </p:sp>
      <p:sp>
        <p:nvSpPr>
          <p:cNvPr id="56014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Times New Roman" pitchFamily="-112" charset="0"/>
                <a:ea typeface="+mn-ea"/>
                <a:cs typeface="+mn-cs"/>
              </a:defRPr>
            </a:lvl1pPr>
          </a:lstStyle>
          <a:p>
            <a:pPr defTabSz="914400" fontAlgn="base">
              <a:spcAft>
                <a:spcPct val="0"/>
              </a:spcAft>
              <a:defRPr/>
            </a:pPr>
            <a:endParaRPr lang="en-US">
              <a:solidFill>
                <a:srgbClr val="FFFFFF"/>
              </a:solidFill>
            </a:endParaRPr>
          </a:p>
        </p:txBody>
      </p:sp>
      <p:sp>
        <p:nvSpPr>
          <p:cNvPr id="56014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400"/>
            </a:lvl1pPr>
          </a:lstStyle>
          <a:p>
            <a:pPr defTabSz="914400" fontAlgn="base">
              <a:spcAft>
                <a:spcPct val="0"/>
              </a:spcAft>
              <a:defRPr/>
            </a:pPr>
            <a:fld id="{CE478EC6-59A0-8B46-A209-7238C1E4A507}" type="slidenum">
              <a:rPr lang="en-US">
                <a:solidFill>
                  <a:srgbClr val="FFFFFF"/>
                </a:solidFill>
                <a:latin typeface="Times New Roman" charset="0"/>
                <a:ea typeface="ＭＳ Ｐゴシック" charset="-128"/>
                <a:cs typeface="ＭＳ Ｐゴシック" charset="-128"/>
              </a:rPr>
              <a:pPr defTabSz="914400" fontAlgn="base">
                <a:spcAft>
                  <a:spcPct val="0"/>
                </a:spcAft>
                <a:defRPr/>
              </a:pPr>
              <a:t>‹#›</a:t>
            </a:fld>
            <a:endParaRPr lang="en-US">
              <a:solidFill>
                <a:srgbClr val="FFFFFF"/>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197575268"/>
      </p:ext>
    </p:extLst>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txStyles>
    <p:titleStyle>
      <a:lvl1pPr algn="ctr" rtl="0" eaLnBrk="0" fontAlgn="base" hangingPunct="0">
        <a:spcBef>
          <a:spcPct val="0"/>
        </a:spcBef>
        <a:spcAft>
          <a:spcPct val="0"/>
        </a:spcAft>
        <a:defRPr kumimoji="1"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kumimoji="1" sz="4400">
          <a:solidFill>
            <a:schemeClr val="tx2"/>
          </a:solidFill>
          <a:latin typeface="Times New Roman" pitchFamily="-111" charset="0"/>
        </a:defRPr>
      </a:lvl6pPr>
      <a:lvl7pPr marL="914400" algn="ctr" rtl="0" eaLnBrk="0" fontAlgn="base" hangingPunct="0">
        <a:spcBef>
          <a:spcPct val="0"/>
        </a:spcBef>
        <a:spcAft>
          <a:spcPct val="0"/>
        </a:spcAft>
        <a:defRPr kumimoji="1" sz="4400">
          <a:solidFill>
            <a:schemeClr val="tx2"/>
          </a:solidFill>
          <a:latin typeface="Times New Roman" pitchFamily="-111" charset="0"/>
        </a:defRPr>
      </a:lvl7pPr>
      <a:lvl8pPr marL="1371600" algn="ctr" rtl="0" eaLnBrk="0" fontAlgn="base" hangingPunct="0">
        <a:spcBef>
          <a:spcPct val="0"/>
        </a:spcBef>
        <a:spcAft>
          <a:spcPct val="0"/>
        </a:spcAft>
        <a:defRPr kumimoji="1" sz="4400">
          <a:solidFill>
            <a:schemeClr val="tx2"/>
          </a:solidFill>
          <a:latin typeface="Times New Roman" pitchFamily="-111" charset="0"/>
        </a:defRPr>
      </a:lvl8pPr>
      <a:lvl9pPr marL="1828800" algn="ctr" rtl="0" eaLnBrk="0" fontAlgn="base" hangingPunct="0">
        <a:spcBef>
          <a:spcPct val="0"/>
        </a:spcBef>
        <a:spcAft>
          <a:spcPct val="0"/>
        </a:spcAft>
        <a:defRPr kumimoji="1"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a:defRPr/>
            </a:pPr>
            <a:endParaRPr lang="en-US"/>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a:defRPr/>
            </a:pPr>
            <a:endParaRPr lang="en-US"/>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9056C987-BD4C-0D48-8455-A2F1B4404BA3}" type="slidenum">
              <a:rPr lang="en-US"/>
              <a:pPr>
                <a:defRPr/>
              </a:pPr>
              <a:t>‹#›</a:t>
            </a:fld>
            <a:endParaRPr lang="en-US"/>
          </a:p>
        </p:txBody>
      </p:sp>
      <p:sp>
        <p:nvSpPr>
          <p:cNvPr id="1031" name="Rectangle 7"/>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a:p>
        </p:txBody>
      </p:sp>
    </p:spTree>
    <p:extLst>
      <p:ext uri="{BB962C8B-B14F-4D97-AF65-F5344CB8AC3E}">
        <p14:creationId xmlns:p14="http://schemas.microsoft.com/office/powerpoint/2010/main" val="2063598535"/>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1"/>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5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a:defRPr/>
            </a:pPr>
            <a:fld id="{DEE10659-F73D-554F-8DA6-62739EEB76A2}" type="slidenum">
              <a:rPr lang="en-US"/>
              <a:pPr>
                <a:defRPr/>
              </a:pPr>
              <a:t>‹#›</a:t>
            </a:fld>
            <a:endParaRPr lang="en-US"/>
          </a:p>
        </p:txBody>
      </p:sp>
    </p:spTree>
    <p:extLst>
      <p:ext uri="{BB962C8B-B14F-4D97-AF65-F5344CB8AC3E}">
        <p14:creationId xmlns:p14="http://schemas.microsoft.com/office/powerpoint/2010/main" val="1029900868"/>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8611" name="Rectangle 1027"/>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2"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68613"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68614"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defTabSz="914400" fontAlgn="base">
              <a:spcBef>
                <a:spcPct val="0"/>
              </a:spcBef>
              <a:spcAft>
                <a:spcPct val="0"/>
              </a:spcAft>
              <a:defRPr/>
            </a:pPr>
            <a:fld id="{1CF81A13-CC5D-D34D-84A2-1CA09B503D75}"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3107839243"/>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Genev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Genev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Genev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Genev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SzPct val="80000"/>
        <a:buFont typeface="Wingdings" charset="0"/>
        <a:buChar char="v"/>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Geneva" charset="-128"/>
        </a:defRPr>
      </a:lvl6pPr>
      <a:lvl7pPr marL="29718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Geneva" charset="-128"/>
        </a:defRPr>
      </a:lvl7pPr>
      <a:lvl8pPr marL="34290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Geneva" charset="-128"/>
        </a:defRPr>
      </a:lvl8pPr>
      <a:lvl9pPr marL="3886200" indent="-228600" algn="l" rtl="0" fontAlgn="base">
        <a:spcBef>
          <a:spcPct val="20000"/>
        </a:spcBef>
        <a:spcAft>
          <a:spcPct val="0"/>
        </a:spcAft>
        <a:buClr>
          <a:schemeClr val="hlink"/>
        </a:buClr>
        <a:buSzPct val="80000"/>
        <a:buFont typeface="Wingdings" charset="2"/>
        <a:buChar char="v"/>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20514" name="Group 2"/>
          <p:cNvGrpSpPr>
            <a:grpSpLocks/>
          </p:cNvGrpSpPr>
          <p:nvPr/>
        </p:nvGrpSpPr>
        <p:grpSpPr bwMode="auto">
          <a:xfrm>
            <a:off x="3800475" y="1789113"/>
            <a:ext cx="5340350" cy="5056187"/>
            <a:chOff x="2394" y="1127"/>
            <a:chExt cx="3364" cy="3185"/>
          </a:xfrm>
        </p:grpSpPr>
        <p:sp>
          <p:nvSpPr>
            <p:cNvPr id="7168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8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8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8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8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8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8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9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9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9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9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9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9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9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9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9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69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0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0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0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0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0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0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0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0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0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0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1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1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1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1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1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1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7171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grpSp>
      <p:sp>
        <p:nvSpPr>
          <p:cNvPr id="7171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1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ea typeface="+mn-ea"/>
                <a:cs typeface="+mn-cs"/>
              </a:defRPr>
            </a:lvl1pPr>
          </a:lstStyle>
          <a:p>
            <a:pPr defTabSz="914400" fontAlgn="base">
              <a:spcBef>
                <a:spcPct val="0"/>
              </a:spcBef>
              <a:spcAft>
                <a:spcPct val="0"/>
              </a:spcAft>
              <a:defRPr/>
            </a:pPr>
            <a:endParaRPr lang="en-US">
              <a:solidFill>
                <a:srgbClr val="FFFFFF"/>
              </a:solidFill>
              <a:latin typeface="Tahoma"/>
            </a:endParaRPr>
          </a:p>
        </p:txBody>
      </p:sp>
      <p:sp>
        <p:nvSpPr>
          <p:cNvPr id="7172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ea typeface="+mn-ea"/>
                <a:cs typeface="+mn-cs"/>
              </a:defRPr>
            </a:lvl1pPr>
          </a:lstStyle>
          <a:p>
            <a:pPr defTabSz="914400" fontAlgn="base">
              <a:spcBef>
                <a:spcPct val="0"/>
              </a:spcBef>
              <a:spcAft>
                <a:spcPct val="0"/>
              </a:spcAft>
              <a:defRPr/>
            </a:pPr>
            <a:endParaRPr lang="en-US">
              <a:solidFill>
                <a:srgbClr val="FFFFFF"/>
              </a:solidFill>
              <a:latin typeface="Tahoma"/>
            </a:endParaRPr>
          </a:p>
        </p:txBody>
      </p:sp>
      <p:sp>
        <p:nvSpPr>
          <p:cNvPr id="7172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charset="0"/>
              </a:defRPr>
            </a:lvl1pPr>
          </a:lstStyle>
          <a:p>
            <a:pPr defTabSz="914400" fontAlgn="base">
              <a:spcBef>
                <a:spcPct val="0"/>
              </a:spcBef>
              <a:spcAft>
                <a:spcPct val="0"/>
              </a:spcAft>
              <a:defRPr/>
            </a:pPr>
            <a:fld id="{7AA4F227-DB91-5545-8E6D-433F3108B4EB}"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1625422343"/>
      </p:ext>
    </p:extLst>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Genev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Geneva" charset="-128"/>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Geneva" charset="-128"/>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Geneva" charset="-128"/>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5090" name="Group 2"/>
          <p:cNvGrpSpPr>
            <a:grpSpLocks/>
          </p:cNvGrpSpPr>
          <p:nvPr/>
        </p:nvGrpSpPr>
        <p:grpSpPr bwMode="auto">
          <a:xfrm>
            <a:off x="0" y="0"/>
            <a:ext cx="9159875" cy="6858000"/>
            <a:chOff x="0" y="0"/>
            <a:chExt cx="5770" cy="4320"/>
          </a:xfrm>
        </p:grpSpPr>
        <p:sp>
          <p:nvSpPr>
            <p:cNvPr id="8601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45097"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345098"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345099"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345100"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345101"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8602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8602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45104"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345105"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345106"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345107"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8603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45109"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8603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45111"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8603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345113"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345114"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345115"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000000"/>
                  </a:solidFill>
                  <a:prstDash val="solid"/>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Verdana" charset="0"/>
                <a:ea typeface="ＭＳ Ｐゴシック" charset="0"/>
                <a:cs typeface="ＭＳ Ｐゴシック" charset="0"/>
              </a:endParaRPr>
            </a:p>
          </p:txBody>
        </p:sp>
        <p:sp>
          <p:nvSpPr>
            <p:cNvPr id="8603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grpSp>
      <p:sp>
        <p:nvSpPr>
          <p:cNvPr id="86040"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6041"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42"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defTabSz="914400" fontAlgn="base">
              <a:spcBef>
                <a:spcPct val="0"/>
              </a:spcBef>
              <a:spcAft>
                <a:spcPct val="0"/>
              </a:spcAft>
              <a:defRPr/>
            </a:pPr>
            <a:endParaRPr lang="en-US">
              <a:solidFill>
                <a:srgbClr val="FFFFFF"/>
              </a:solidFill>
              <a:latin typeface="Tahoma"/>
            </a:endParaRPr>
          </a:p>
        </p:txBody>
      </p:sp>
      <p:sp>
        <p:nvSpPr>
          <p:cNvPr id="86043"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Tahoma" charset="0"/>
              </a:defRPr>
            </a:lvl1pPr>
          </a:lstStyle>
          <a:p>
            <a:pPr defTabSz="914400" fontAlgn="base">
              <a:spcBef>
                <a:spcPct val="0"/>
              </a:spcBef>
              <a:spcAft>
                <a:spcPct val="0"/>
              </a:spcAft>
              <a:defRPr/>
            </a:pPr>
            <a:fld id="{18E59F9D-9EB4-474B-8C0A-8458214342C8}"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
        <p:nvSpPr>
          <p:cNvPr id="86044"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defTabSz="914400"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4029000398"/>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Geneva"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Geneva"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Geneva"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Geneva"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ea typeface="Geneva" charset="-128"/>
        </a:defRPr>
      </a:lvl6pPr>
      <a:lvl7pPr marL="29718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ea typeface="Geneva" charset="-128"/>
        </a:defRPr>
      </a:lvl7pPr>
      <a:lvl8pPr marL="34290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ea typeface="Geneva" charset="-128"/>
        </a:defRPr>
      </a:lvl8pPr>
      <a:lvl9pPr marL="38862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1066800" y="1458913"/>
            <a:ext cx="8077200" cy="53990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492547" name="Rectangle 3"/>
          <p:cNvSpPr>
            <a:spLocks noChangeArrowheads="1"/>
          </p:cNvSpPr>
          <p:nvPr/>
        </p:nvSpPr>
        <p:spPr bwMode="auto">
          <a:xfrm>
            <a:off x="0" y="1447800"/>
            <a:ext cx="1066800" cy="5410200"/>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492548" name="Rectangle 4"/>
          <p:cNvSpPr>
            <a:spLocks noGrp="1" noChangeArrowheads="1"/>
          </p:cNvSpPr>
          <p:nvPr>
            <p:ph type="dt" sz="half" idx="2"/>
          </p:nvPr>
        </p:nvSpPr>
        <p:spPr bwMode="auto">
          <a:xfrm>
            <a:off x="1295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defTabSz="914400" eaLnBrk="0" fontAlgn="base" hangingPunct="0">
              <a:spcBef>
                <a:spcPct val="0"/>
              </a:spcBef>
              <a:spcAft>
                <a:spcPct val="0"/>
              </a:spcAft>
              <a:defRPr/>
            </a:pPr>
            <a:endParaRPr lang="en-US">
              <a:solidFill>
                <a:srgbClr val="FFFFFF"/>
              </a:solidFill>
              <a:latin typeface="Times"/>
            </a:endParaRPr>
          </a:p>
        </p:txBody>
      </p:sp>
      <p:sp>
        <p:nvSpPr>
          <p:cNvPr id="492549" name="Rectangle 5"/>
          <p:cNvSpPr>
            <a:spLocks noGrp="1" noChangeArrowheads="1"/>
          </p:cNvSpPr>
          <p:nvPr>
            <p:ph type="ftr" sz="quarter" idx="3"/>
          </p:nvPr>
        </p:nvSpPr>
        <p:spPr bwMode="auto">
          <a:xfrm>
            <a:off x="3810000" y="63246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defTabSz="914400" eaLnBrk="0" fontAlgn="base" hangingPunct="0">
              <a:spcBef>
                <a:spcPct val="0"/>
              </a:spcBef>
              <a:spcAft>
                <a:spcPct val="0"/>
              </a:spcAft>
              <a:defRPr/>
            </a:pPr>
            <a:endParaRPr lang="en-US">
              <a:solidFill>
                <a:srgbClr val="FFFFFF"/>
              </a:solidFill>
              <a:latin typeface="Times"/>
            </a:endParaRPr>
          </a:p>
        </p:txBody>
      </p:sp>
      <p:sp>
        <p:nvSpPr>
          <p:cNvPr id="492550"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defTabSz="914400" eaLnBrk="0" fontAlgn="base" hangingPunct="0">
              <a:spcBef>
                <a:spcPct val="0"/>
              </a:spcBef>
              <a:spcAft>
                <a:spcPct val="0"/>
              </a:spcAft>
              <a:defRPr/>
            </a:pPr>
            <a:fld id="{6B353862-BCEF-004E-AFCA-579BD5EB8ADD}" type="slidenum">
              <a:rPr lang="en-US">
                <a:solidFill>
                  <a:srgbClr val="FFFFFF"/>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FFFFFF"/>
              </a:solidFill>
              <a:ea typeface="ＭＳ Ｐゴシック" charset="0"/>
              <a:cs typeface="ＭＳ Ｐゴシック" charset="0"/>
            </a:endParaRPr>
          </a:p>
        </p:txBody>
      </p:sp>
      <p:grpSp>
        <p:nvGrpSpPr>
          <p:cNvPr id="467975" name="Group 7"/>
          <p:cNvGrpSpPr>
            <a:grpSpLocks/>
          </p:cNvGrpSpPr>
          <p:nvPr/>
        </p:nvGrpSpPr>
        <p:grpSpPr bwMode="auto">
          <a:xfrm>
            <a:off x="0" y="355600"/>
            <a:ext cx="6172200" cy="2438400"/>
            <a:chOff x="0" y="1200"/>
            <a:chExt cx="3888" cy="1536"/>
          </a:xfrm>
        </p:grpSpPr>
        <p:sp>
          <p:nvSpPr>
            <p:cNvPr id="492552"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492553"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492554"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492555"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sp>
          <p:nvSpPr>
            <p:cNvPr id="492556"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a:solidFill>
                  <a:srgbClr val="FFFFFF"/>
                </a:solidFill>
                <a:latin typeface="Verdana" pitchFamily="-112" charset="0"/>
                <a:ea typeface="ＭＳ Ｐゴシック" charset="0"/>
                <a:cs typeface="ＭＳ Ｐゴシック" charset="0"/>
              </a:endParaRPr>
            </a:p>
          </p:txBody>
        </p:sp>
      </p:grpSp>
      <p:sp>
        <p:nvSpPr>
          <p:cNvPr id="467976" name="Rectangle 13"/>
          <p:cNvSpPr>
            <a:spLocks noGrp="1" noChangeArrowheads="1"/>
          </p:cNvSpPr>
          <p:nvPr>
            <p:ph type="body" idx="1"/>
          </p:nvPr>
        </p:nvSpPr>
        <p:spPr bwMode="auto">
          <a:xfrm>
            <a:off x="1219200" y="1676400"/>
            <a:ext cx="7772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58" name="Rectangle 14"/>
          <p:cNvSpPr>
            <a:spLocks noGrp="1" noChangeArrowheads="1"/>
          </p:cNvSpPr>
          <p:nvPr>
            <p:ph type="title"/>
          </p:nvPr>
        </p:nvSpPr>
        <p:spPr bwMode="auto">
          <a:xfrm>
            <a:off x="152400" y="152400"/>
            <a:ext cx="8915400" cy="1143000"/>
          </a:xfrm>
          <a:prstGeom prst="rect">
            <a:avLst/>
          </a:prstGeom>
          <a:noFill/>
          <a:ln w="9525">
            <a:noFill/>
            <a:miter lim="800000"/>
            <a:headEnd/>
            <a:tailEnd/>
          </a:ln>
          <a:effectLst>
            <a:outerShdw blurRad="63500" dist="12700" dir="162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350381388"/>
      </p:ext>
    </p:extLst>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sz="4400" b="1">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b="1">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4400" b="1">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4400" b="1">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4400" b="1">
          <a:solidFill>
            <a:schemeClr val="tx2"/>
          </a:solidFill>
          <a:latin typeface="Arial" charset="0"/>
          <a:ea typeface="ＭＳ Ｐゴシック" charset="0"/>
          <a:cs typeface="Geneva"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Times" charset="0"/>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accent2"/>
        </a:buClr>
        <a:buFont typeface="Times" charset="0"/>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1"/>
        </a:buClr>
        <a:buFont typeface="Times" charset="0"/>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tx2"/>
        </a:buClr>
        <a:buFont typeface="Wingdings" charset="0"/>
        <a:buChar char="Ø"/>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Font typeface="Wingdings" charset="2"/>
        <a:buChar char="§"/>
        <a:defRPr sz="2000">
          <a:solidFill>
            <a:schemeClr val="tx1"/>
          </a:solidFill>
          <a:latin typeface="+mn-lt"/>
          <a:ea typeface="Geneva" charset="-128"/>
        </a:defRPr>
      </a:lvl6pPr>
      <a:lvl7pPr marL="2971800" indent="-228600" algn="l" rtl="0" fontAlgn="base">
        <a:spcBef>
          <a:spcPct val="20000"/>
        </a:spcBef>
        <a:spcAft>
          <a:spcPct val="0"/>
        </a:spcAft>
        <a:buFont typeface="Wingdings" charset="2"/>
        <a:buChar char="§"/>
        <a:defRPr sz="2000">
          <a:solidFill>
            <a:schemeClr val="tx1"/>
          </a:solidFill>
          <a:latin typeface="+mn-lt"/>
          <a:ea typeface="Geneva" charset="-128"/>
        </a:defRPr>
      </a:lvl7pPr>
      <a:lvl8pPr marL="3429000" indent="-228600" algn="l" rtl="0" fontAlgn="base">
        <a:spcBef>
          <a:spcPct val="20000"/>
        </a:spcBef>
        <a:spcAft>
          <a:spcPct val="0"/>
        </a:spcAft>
        <a:buFont typeface="Wingdings" charset="2"/>
        <a:buChar char="§"/>
        <a:defRPr sz="2000">
          <a:solidFill>
            <a:schemeClr val="tx1"/>
          </a:solidFill>
          <a:latin typeface="+mn-lt"/>
          <a:ea typeface="Geneva" charset="-128"/>
        </a:defRPr>
      </a:lvl8pPr>
      <a:lvl9pPr marL="3886200" indent="-228600" algn="l" rtl="0" fontAlgn="base">
        <a:spcBef>
          <a:spcPct val="20000"/>
        </a:spcBef>
        <a:spcAft>
          <a:spcPct val="0"/>
        </a:spcAft>
        <a:buFont typeface="Wingdings" charset="2"/>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2.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5.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51.xml"/><Relationship Id="rId6" Type="http://schemas.openxmlformats.org/officeDocument/2006/relationships/image" Target="../media/image19.png"/><Relationship Id="rId5" Type="http://schemas.openxmlformats.org/officeDocument/2006/relationships/hyperlink" Target="http://www.abc.ca.gov/images/chainedbean.gif"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8.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9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78.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2.xml"/><Relationship Id="rId1" Type="http://schemas.openxmlformats.org/officeDocument/2006/relationships/themeOverride" Target="../theme/themeOverride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985"/>
            <a:ext cx="9144000" cy="6085840"/>
          </a:xfrm>
          <a:prstGeom prst="rect">
            <a:avLst/>
          </a:prstGeom>
        </p:spPr>
      </p:pic>
      <p:sp>
        <p:nvSpPr>
          <p:cNvPr id="8" name="Rectangle 2"/>
          <p:cNvSpPr txBox="1">
            <a:spLocks noChangeArrowheads="1"/>
          </p:cNvSpPr>
          <p:nvPr/>
        </p:nvSpPr>
        <p:spPr bwMode="auto">
          <a:xfrm>
            <a:off x="0" y="4941887"/>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200" b="1" i="1" dirty="0"/>
              <a:t>علم الخلاص: برنامج الله الخلاصي</a:t>
            </a:r>
            <a:endParaRPr lang="en-US" sz="32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2854176" y="892757"/>
            <a:ext cx="6002774" cy="3390461"/>
          </a:xfrm>
          <a:effectLst>
            <a:outerShdw blurRad="63500" dist="35921" dir="2700000" algn="ctr" rotWithShape="0">
              <a:schemeClr val="tx2">
                <a:alpha val="74998"/>
              </a:schemeClr>
            </a:outerShdw>
          </a:effectLst>
        </p:spPr>
        <p:txBody>
          <a:bodyPr/>
          <a:lstStyle/>
          <a:p>
            <a:pPr>
              <a:defRPr/>
            </a:pPr>
            <a:r>
              <a:rPr lang="ar-JO" sz="6600" b="1" dirty="0">
                <a:effectLst>
                  <a:glow rad="127000">
                    <a:schemeClr val="tx1"/>
                  </a:glow>
                </a:effectLst>
                <a:latin typeface="Arial" panose="020B0604020202020204" pitchFamily="34" charset="0"/>
                <a:ea typeface="ＭＳ Ｐゴシック" charset="0"/>
                <a:cs typeface="Arial" panose="020B0604020202020204" pitchFamily="34" charset="0"/>
              </a:rPr>
              <a:t>بعض نتائج الخلاص:</a:t>
            </a:r>
            <a:br>
              <a:rPr lang="ar-JO" sz="66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6600" b="1" dirty="0">
                <a:effectLst>
                  <a:glow rad="127000">
                    <a:schemeClr val="tx1"/>
                  </a:glow>
                </a:effectLst>
                <a:latin typeface="Arial" panose="020B0604020202020204" pitchFamily="34" charset="0"/>
                <a:ea typeface="ＭＳ Ｐゴシック" charset="0"/>
                <a:cs typeface="Arial" panose="020B0604020202020204" pitchFamily="34" charset="0"/>
              </a:rPr>
              <a:t>التبرير</a:t>
            </a:r>
            <a:endParaRPr lang="en-US" sz="66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3" name="Rectangle 2">
            <a:extLst>
              <a:ext uri="{FF2B5EF4-FFF2-40B4-BE49-F238E27FC236}">
                <a16:creationId xmlns:a16="http://schemas.microsoft.com/office/drawing/2014/main" id="{CEDE1E1E-9430-9835-330D-56BCFE0F8FEA}"/>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ea typeface="ＭＳ Ｐゴシック" charset="0"/>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64"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838200"/>
            <a:ext cx="8839200" cy="564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3153" name="Text Box 2"/>
          <p:cNvSpPr txBox="1">
            <a:spLocks noChangeArrowheads="1"/>
          </p:cNvSpPr>
          <p:nvPr/>
        </p:nvSpPr>
        <p:spPr bwMode="auto">
          <a:xfrm>
            <a:off x="8274050" y="0"/>
            <a:ext cx="9044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174ت</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2771" name="Text Box 3"/>
          <p:cNvSpPr txBox="1">
            <a:spLocks noChangeArrowheads="1"/>
          </p:cNvSpPr>
          <p:nvPr/>
        </p:nvSpPr>
        <p:spPr bwMode="auto">
          <a:xfrm>
            <a:off x="1524000" y="76200"/>
            <a:ext cx="6172200" cy="519113"/>
          </a:xfrm>
          <a:prstGeom prst="rect">
            <a:avLst/>
          </a:prstGeom>
          <a:gradFill rotWithShape="1">
            <a:gsLst>
              <a:gs pos="0">
                <a:srgbClr val="9933FF"/>
              </a:gs>
              <a:gs pos="50000">
                <a:schemeClr val="bg2"/>
              </a:gs>
              <a:gs pos="100000">
                <a:srgbClr val="9933FF"/>
              </a:gs>
            </a:gsLst>
            <a:lin ang="5400000" scaled="1"/>
          </a:gradFill>
          <a:ln w="12700">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النظرة الكتابية للتبرير</a:t>
            </a:r>
            <a:endPar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endParaRPr>
          </a:p>
        </p:txBody>
      </p:sp>
      <p:sp>
        <p:nvSpPr>
          <p:cNvPr id="433155"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b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b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433156"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3157"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3158" name="Rectangle 7"/>
          <p:cNvSpPr>
            <a:spLocks noChangeArrowheads="1"/>
          </p:cNvSpPr>
          <p:nvPr/>
        </p:nvSpPr>
        <p:spPr bwMode="auto">
          <a:xfrm>
            <a:off x="465138" y="1695450"/>
            <a:ext cx="91440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433159"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3" name="Group 2"/>
          <p:cNvGrpSpPr/>
          <p:nvPr/>
        </p:nvGrpSpPr>
        <p:grpSpPr>
          <a:xfrm>
            <a:off x="251520" y="908720"/>
            <a:ext cx="8568952" cy="5544616"/>
            <a:chOff x="251520" y="908720"/>
            <a:chExt cx="8568952" cy="5544616"/>
          </a:xfrm>
        </p:grpSpPr>
        <p:sp>
          <p:nvSpPr>
            <p:cNvPr id="46" name="Rectangle 45"/>
            <p:cNvSpPr/>
            <p:nvPr/>
          </p:nvSpPr>
          <p:spPr bwMode="auto">
            <a:xfrm>
              <a:off x="323528" y="1844824"/>
              <a:ext cx="2232248"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7" name="Rectangle 46"/>
            <p:cNvSpPr/>
            <p:nvPr/>
          </p:nvSpPr>
          <p:spPr bwMode="auto">
            <a:xfrm>
              <a:off x="3059832" y="1412776"/>
              <a:ext cx="2232248"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 name="Rectangle 47"/>
            <p:cNvSpPr/>
            <p:nvPr/>
          </p:nvSpPr>
          <p:spPr bwMode="auto">
            <a:xfrm>
              <a:off x="3059832" y="2204864"/>
              <a:ext cx="2232248"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 name="Rectangle 48"/>
            <p:cNvSpPr/>
            <p:nvPr/>
          </p:nvSpPr>
          <p:spPr bwMode="auto">
            <a:xfrm>
              <a:off x="3347864" y="2852936"/>
              <a:ext cx="4752528" cy="187220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0" name="Rectangle 49"/>
            <p:cNvSpPr/>
            <p:nvPr/>
          </p:nvSpPr>
          <p:spPr bwMode="auto">
            <a:xfrm>
              <a:off x="7164288" y="1124744"/>
              <a:ext cx="1656184"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 name="Rectangle 50"/>
            <p:cNvSpPr/>
            <p:nvPr/>
          </p:nvSpPr>
          <p:spPr bwMode="auto">
            <a:xfrm>
              <a:off x="251520" y="4941168"/>
              <a:ext cx="1980728"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2" name="Rectangle 51"/>
            <p:cNvSpPr/>
            <p:nvPr/>
          </p:nvSpPr>
          <p:spPr bwMode="auto">
            <a:xfrm>
              <a:off x="6804248" y="5301208"/>
              <a:ext cx="1980728"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3" name="Rectangle 52"/>
            <p:cNvSpPr/>
            <p:nvPr/>
          </p:nvSpPr>
          <p:spPr bwMode="auto">
            <a:xfrm>
              <a:off x="899592" y="6093296"/>
              <a:ext cx="7488832" cy="36004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4" name="Rectangle 53"/>
            <p:cNvSpPr/>
            <p:nvPr/>
          </p:nvSpPr>
          <p:spPr bwMode="auto">
            <a:xfrm rot="16663396">
              <a:off x="1514793" y="3886367"/>
              <a:ext cx="1489221"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5" name="Rectangle 54"/>
            <p:cNvSpPr/>
            <p:nvPr/>
          </p:nvSpPr>
          <p:spPr bwMode="auto">
            <a:xfrm rot="19424763">
              <a:off x="5649142" y="1193829"/>
              <a:ext cx="932867"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6" name="Rectangle 55"/>
            <p:cNvSpPr/>
            <p:nvPr/>
          </p:nvSpPr>
          <p:spPr bwMode="auto">
            <a:xfrm>
              <a:off x="4932040" y="908720"/>
              <a:ext cx="2232248" cy="504056"/>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
        <p:nvSpPr>
          <p:cNvPr id="34" name="Text Box 17"/>
          <p:cNvSpPr txBox="1">
            <a:spLocks noChangeArrowheads="1"/>
          </p:cNvSpPr>
          <p:nvPr/>
        </p:nvSpPr>
        <p:spPr bwMode="auto">
          <a:xfrm>
            <a:off x="503039" y="4941168"/>
            <a:ext cx="2484785" cy="707886"/>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مقرر للجحيم</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ميت روحياً</a:t>
            </a:r>
            <a:endParaRPr kumimoji="0" lang="en-GB"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5" name="Text Box 16"/>
          <p:cNvSpPr txBox="1">
            <a:spLocks noChangeArrowheads="1"/>
          </p:cNvSpPr>
          <p:nvPr/>
        </p:nvSpPr>
        <p:spPr bwMode="auto">
          <a:xfrm>
            <a:off x="395536" y="6093296"/>
            <a:ext cx="8568952"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عرض بياني للتبرير حسب الكتاب المقدس</a:t>
            </a:r>
            <a:endParaRPr kumimoji="0" lang="zh-CN" altLang="en-GB" sz="20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7" name="Text Box 17"/>
          <p:cNvSpPr txBox="1">
            <a:spLocks noChangeArrowheads="1"/>
          </p:cNvSpPr>
          <p:nvPr/>
        </p:nvSpPr>
        <p:spPr bwMode="auto">
          <a:xfrm>
            <a:off x="539552" y="2276872"/>
            <a:ext cx="2628801" cy="646331"/>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فيلبي 3: 9</a:t>
            </a:r>
            <a:b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b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رومية 5: 17</a:t>
            </a:r>
            <a:b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b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2 كورنثوس 5: 21</a:t>
            </a:r>
            <a:endParaRPr kumimoji="0" lang="en-GB"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8" name="Text Box 17"/>
          <p:cNvSpPr txBox="1">
            <a:spLocks noChangeArrowheads="1"/>
          </p:cNvSpPr>
          <p:nvPr/>
        </p:nvSpPr>
        <p:spPr bwMode="auto">
          <a:xfrm>
            <a:off x="6804248" y="5301208"/>
            <a:ext cx="2088232" cy="830997"/>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الموت دون أن تثق في المسيح يرسلك إلى الجحيم          (يوحنا ١٢: ٤٨)</a:t>
            </a:r>
            <a:endParaRPr kumimoji="0" lang="en-GB"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9" name="Text Box 17"/>
          <p:cNvSpPr txBox="1">
            <a:spLocks noChangeArrowheads="1"/>
          </p:cNvSpPr>
          <p:nvPr/>
        </p:nvSpPr>
        <p:spPr bwMode="auto">
          <a:xfrm>
            <a:off x="7236296" y="1052736"/>
            <a:ext cx="1872208" cy="33855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التمجيد</a:t>
            </a:r>
            <a:endParaRPr kumimoji="0" lang="en-GB"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0" name="Text Box 17"/>
          <p:cNvSpPr txBox="1">
            <a:spLocks noChangeArrowheads="1"/>
          </p:cNvSpPr>
          <p:nvPr/>
        </p:nvSpPr>
        <p:spPr bwMode="auto">
          <a:xfrm>
            <a:off x="5220072" y="836712"/>
            <a:ext cx="2304256" cy="584775"/>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إن الموت ببر الله يؤهلك للسماء (يوحنا 5: 24)</a:t>
            </a:r>
            <a:endParaRPr kumimoji="0" lang="en-GB"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2" name="Text Box 16"/>
          <p:cNvSpPr txBox="1">
            <a:spLocks noChangeArrowheads="1"/>
          </p:cNvSpPr>
          <p:nvPr/>
        </p:nvSpPr>
        <p:spPr bwMode="auto">
          <a:xfrm>
            <a:off x="3131840" y="2188096"/>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مبرر</a:t>
            </a:r>
            <a:endParaRPr kumimoji="0" lang="zh-CN" altLang="en-GB"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3" name="Text Box 16"/>
          <p:cNvSpPr txBox="1">
            <a:spLocks noChangeArrowheads="1"/>
          </p:cNvSpPr>
          <p:nvPr/>
        </p:nvSpPr>
        <p:spPr bwMode="auto">
          <a:xfrm>
            <a:off x="3131840" y="1828056"/>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التقديس</a:t>
            </a:r>
            <a:endParaRPr kumimoji="0" lang="zh-CN" altLang="en-GB"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4" name="Text Box 17"/>
          <p:cNvSpPr txBox="1">
            <a:spLocks noChangeArrowheads="1"/>
          </p:cNvSpPr>
          <p:nvPr/>
        </p:nvSpPr>
        <p:spPr bwMode="auto">
          <a:xfrm>
            <a:off x="3203848" y="2564904"/>
            <a:ext cx="5544616" cy="1815882"/>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التبرير هو حكم دائم من الله يعلن أن الخاطئ بار بسبب إيمانه بالمسيح. إنه يُمكِّن الله من الاستمرار في رؤية الخاطئ كما لو كان بارًا حتى لو استمر في الخطيئة. أساس التبرير هو بر المسيح ، وبالتالي فإن الخطيئة أو الأعمال الصالحة لا تؤثر عليه. الإنسان إما أن يكون له بر الله ومقدر له أن يذهب إلى الجنة ، أو أنه محكوم ومقدر له أن يذهب إلى الجحيم. يُمنح بر الله كهدية لأولئك الذين يثقون في تدبير الله الوحيد لخطيتهم: أن يسوع دفع العقوبة الكاملة والكاملة بموته بدلاً عنهم. انظر رومية 3: 21- 26 ؛ 4: 2-9 وأفسس 2: 1-10.</a:t>
            </a:r>
            <a:endParaRPr kumimoji="0" lang="en-GB"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5" name="Text Box 16"/>
          <p:cNvSpPr txBox="1">
            <a:spLocks noChangeArrowheads="1"/>
          </p:cNvSpPr>
          <p:nvPr/>
        </p:nvSpPr>
        <p:spPr bwMode="auto">
          <a:xfrm rot="16645632">
            <a:off x="1556669" y="4122792"/>
            <a:ext cx="1884425"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الإيمان بالمسيح</a:t>
            </a:r>
            <a:endParaRPr kumimoji="0" lang="zh-CN" altLang="en-GB" sz="1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6" name="Text Box 16"/>
          <p:cNvSpPr txBox="1">
            <a:spLocks noChangeArrowheads="1"/>
          </p:cNvSpPr>
          <p:nvPr/>
        </p:nvSpPr>
        <p:spPr bwMode="auto">
          <a:xfrm>
            <a:off x="-108520" y="1972072"/>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بر الله</a:t>
            </a:r>
            <a:endParaRPr kumimoji="0" lang="zh-CN" altLang="en-GB"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pic>
        <p:nvPicPr>
          <p:cNvPr id="4" name="Picture 3" descr="Screen Shot 2018-04-16 at 6.27.1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836713"/>
            <a:ext cx="3312368" cy="987490"/>
          </a:xfrm>
          <a:prstGeom prst="rect">
            <a:avLst/>
          </a:prstGeom>
        </p:spPr>
      </p:pic>
    </p:spTree>
    <p:extLst>
      <p:ext uri="{BB962C8B-B14F-4D97-AF65-F5344CB8AC3E}">
        <p14:creationId xmlns:p14="http://schemas.microsoft.com/office/powerpoint/2010/main" val="806011777"/>
      </p:ext>
    </p:extLst>
  </p:cSld>
  <p:clrMapOvr>
    <a:overrideClrMapping bg1="dk2" tx1="lt1" bg2="dk1"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76400" y="542925"/>
            <a:ext cx="7010400" cy="950913"/>
          </a:xfrm>
          <a:effectLst>
            <a:outerShdw blurRad="63500" dist="35921" dir="2700000" algn="ctr" rotWithShape="0">
              <a:srgbClr val="000000">
                <a:alpha val="74998"/>
              </a:srgbClr>
            </a:outerShdw>
          </a:effectLst>
        </p:spPr>
        <p:txBody>
          <a:bodyPr/>
          <a:lstStyle/>
          <a:p>
            <a:pPr algn="ctr" eaLnBrk="1" hangingPunct="1">
              <a:defRPr/>
            </a:pPr>
            <a:r>
              <a:rPr lang="ar-JO" sz="3000" b="1" dirty="0">
                <a:latin typeface="Arial" panose="020B0604020202020204" pitchFamily="34" charset="0"/>
                <a:ea typeface="Times New Roman" pitchFamily="-112" charset="0"/>
                <a:cs typeface="Arial" panose="020B0604020202020204" pitchFamily="34" charset="0"/>
              </a:rPr>
              <a:t>التباين بين </a:t>
            </a:r>
            <a:br>
              <a:rPr lang="ar-JO" sz="3000" b="1" dirty="0">
                <a:latin typeface="Arial" panose="020B0604020202020204" pitchFamily="34" charset="0"/>
                <a:ea typeface="Times New Roman" pitchFamily="-112" charset="0"/>
                <a:cs typeface="Arial" panose="020B0604020202020204" pitchFamily="34" charset="0"/>
              </a:rPr>
            </a:br>
            <a:r>
              <a:rPr lang="ar-JO" sz="3000" b="1" dirty="0">
                <a:latin typeface="Arial" panose="020B0604020202020204" pitchFamily="34" charset="0"/>
                <a:ea typeface="Times New Roman" pitchFamily="-112" charset="0"/>
                <a:cs typeface="Arial" panose="020B0604020202020204" pitchFamily="34" charset="0"/>
              </a:rPr>
              <a:t>التبرير والتقديس</a:t>
            </a:r>
            <a:endParaRPr lang="en-US" sz="3000" b="1" dirty="0">
              <a:latin typeface="Arial" panose="020B0604020202020204" pitchFamily="34" charset="0"/>
              <a:ea typeface="Times New Roman" pitchFamily="-112" charset="0"/>
              <a:cs typeface="Arial" panose="020B0604020202020204" pitchFamily="34" charset="0"/>
            </a:endParaRPr>
          </a:p>
        </p:txBody>
      </p:sp>
      <p:sp>
        <p:nvSpPr>
          <p:cNvPr id="35846" name="AutoShape 6" descr="Cliff in Clouds"/>
          <p:cNvSpPr>
            <a:spLocks noChangeArrowheads="1"/>
          </p:cNvSpPr>
          <p:nvPr/>
        </p:nvSpPr>
        <p:spPr bwMode="auto">
          <a:xfrm>
            <a:off x="4337050" y="1905000"/>
            <a:ext cx="4654550" cy="3813175"/>
          </a:xfrm>
          <a:prstGeom prst="foldedCorner">
            <a:avLst>
              <a:gd name="adj" fmla="val 12500"/>
            </a:avLst>
          </a:prstGeom>
          <a:blipFill dpi="0" rotWithShape="0">
            <a:blip r:embed="rId2" cstate="screen">
              <a:lum bright="48000"/>
              <a:extLst>
                <a:ext uri="{28A0092B-C50C-407E-A947-70E740481C1C}">
                  <a14:useLocalDpi xmlns:a14="http://schemas.microsoft.com/office/drawing/2010/main"/>
                </a:ext>
              </a:extLst>
            </a:blip>
            <a:srcRect/>
            <a:stretch>
              <a:fillRect/>
            </a:stretch>
          </a:blip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marL="457200" marR="0" lvl="0" indent="-457200" algn="ctr" defTabSz="914400" rtl="0" eaLnBrk="1" fontAlgn="base" latinLnBrk="0" hangingPunct="1">
              <a:lnSpc>
                <a:spcPct val="100000"/>
              </a:lnSpc>
              <a:spcBef>
                <a:spcPct val="50000"/>
              </a:spcBef>
              <a:spcAft>
                <a:spcPct val="0"/>
              </a:spcAft>
              <a:buClrTx/>
              <a:buSzPct val="80000"/>
              <a:buFontTx/>
              <a:buNone/>
              <a:tabLst/>
              <a:defRPr/>
            </a:pPr>
            <a:endParaRPr kumimoji="0" lang="en-US" sz="1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endParaRPr>
          </a:p>
          <a:p>
            <a:pPr marL="457200" marR="0" lvl="0" indent="-457200" algn="ctr" defTabSz="914400" rtl="0" eaLnBrk="1" fontAlgn="base" latinLnBrk="0" hangingPunct="1">
              <a:lnSpc>
                <a:spcPct val="100000"/>
              </a:lnSpc>
              <a:spcBef>
                <a:spcPct val="50000"/>
              </a:spcBef>
              <a:spcAft>
                <a:spcPct val="0"/>
              </a:spcAft>
              <a:buClrTx/>
              <a:buSzPct val="80000"/>
              <a:buFontTx/>
              <a:buNone/>
              <a:tabLst/>
              <a:defRPr/>
            </a:pPr>
            <a:r>
              <a:rPr kumimoji="0" lang="ar-JO"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rPr>
              <a:t>التقديس</a:t>
            </a:r>
            <a:endPar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endParaRPr>
          </a:p>
          <a:p>
            <a:pPr marL="457200" marR="0" lvl="0" indent="-457200" algn="ctr" defTabSz="914400" rtl="0" eaLnBrk="1" fontAlgn="base" latinLnBrk="0" hangingPunct="1">
              <a:lnSpc>
                <a:spcPct val="100000"/>
              </a:lnSpc>
              <a:spcBef>
                <a:spcPct val="50000"/>
              </a:spcBef>
              <a:spcAft>
                <a:spcPct val="0"/>
              </a:spcAft>
              <a:buClrTx/>
              <a:buSzPct val="80000"/>
              <a:buFontTx/>
              <a:buNone/>
              <a:tabLst/>
              <a:defRPr/>
            </a:pPr>
            <a:r>
              <a:rPr kumimoji="0" lang="ar-JO" altLang="ja-JP"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rPr>
              <a:t>1. منفصل</a:t>
            </a:r>
            <a:endParaRPr kumimoji="0" lang="en-US" altLang="ja-JP"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endParaRPr>
          </a:p>
          <a:p>
            <a:pPr marL="457200" marR="0" lvl="0" indent="-457200" algn="ctr" defTabSz="914400" rtl="0" eaLnBrk="1" fontAlgn="base" latinLnBrk="0" hangingPunct="1">
              <a:lnSpc>
                <a:spcPct val="100000"/>
              </a:lnSpc>
              <a:spcBef>
                <a:spcPct val="50000"/>
              </a:spcBef>
              <a:spcAft>
                <a:spcPct val="0"/>
              </a:spcAft>
              <a:buClrTx/>
              <a:buSzPct val="80000"/>
              <a:buFontTx/>
              <a:buNone/>
              <a:tabLst/>
              <a:defRPr/>
            </a:pPr>
            <a:r>
              <a:rPr kumimoji="0" lang="ar-JO"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rPr>
              <a:t>2. حالة داخلية</a:t>
            </a: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endParaRPr>
          </a:p>
          <a:p>
            <a:pPr marL="457200" marR="0" lvl="0" indent="-457200" algn="ctr" defTabSz="914400" rtl="0" eaLnBrk="1" fontAlgn="base" latinLnBrk="0" hangingPunct="1">
              <a:lnSpc>
                <a:spcPct val="100000"/>
              </a:lnSpc>
              <a:spcBef>
                <a:spcPct val="50000"/>
              </a:spcBef>
              <a:spcAft>
                <a:spcPct val="0"/>
              </a:spcAft>
              <a:buClrTx/>
              <a:buSzPct val="80000"/>
              <a:buFontTx/>
              <a:buNone/>
              <a:tabLst/>
              <a:defRPr/>
            </a:pPr>
            <a:r>
              <a:rPr kumimoji="0" lang="ar-JO"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rPr>
              <a:t>3. مستمرة طول الحياة</a:t>
            </a: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endParaRPr>
          </a:p>
          <a:p>
            <a:pPr marL="457200" marR="0" lvl="0" indent="-457200" algn="ctr" defTabSz="914400" rtl="0" eaLnBrk="1" fontAlgn="base" latinLnBrk="0" hangingPunct="1">
              <a:lnSpc>
                <a:spcPct val="100000"/>
              </a:lnSpc>
              <a:spcBef>
                <a:spcPct val="50000"/>
              </a:spcBef>
              <a:spcAft>
                <a:spcPct val="0"/>
              </a:spcAft>
              <a:buClrTx/>
              <a:buSzPct val="80000"/>
              <a:buFontTx/>
              <a:buNone/>
              <a:tabLst/>
              <a:defRPr/>
            </a:pPr>
            <a:r>
              <a:rPr kumimoji="0" lang="ar-JO"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rPr>
              <a:t>4. تعاون مع الله</a:t>
            </a: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endParaRPr>
          </a:p>
          <a:p>
            <a:pPr marL="457200" marR="0" lvl="0" indent="-457200" algn="ctr" defTabSz="914400" rtl="0" eaLnBrk="1" fontAlgn="base" latinLnBrk="0" hangingPunct="1">
              <a:lnSpc>
                <a:spcPct val="100000"/>
              </a:lnSpc>
              <a:spcBef>
                <a:spcPct val="50000"/>
              </a:spcBef>
              <a:spcAft>
                <a:spcPct val="0"/>
              </a:spcAft>
              <a:buClrTx/>
              <a:buSzPct val="80000"/>
              <a:buFontTx/>
              <a:buNone/>
              <a:tabLst/>
              <a:defRPr/>
            </a:pPr>
            <a:r>
              <a:rPr kumimoji="0" lang="ar-JO"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rPr>
              <a:t>5. غير كاملة في هذه الحياة</a:t>
            </a: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endParaRPr>
          </a:p>
          <a:p>
            <a:pPr marL="457200" marR="0" lvl="0" indent="-457200" algn="ctr" defTabSz="914400" rtl="0" eaLnBrk="1" fontAlgn="base" latinLnBrk="0" hangingPunct="1">
              <a:lnSpc>
                <a:spcPct val="100000"/>
              </a:lnSpc>
              <a:spcBef>
                <a:spcPct val="50000"/>
              </a:spcBef>
              <a:spcAft>
                <a:spcPct val="0"/>
              </a:spcAft>
              <a:buClrTx/>
              <a:buSzPct val="80000"/>
              <a:buFontTx/>
              <a:buNone/>
              <a:tabLst/>
              <a:defRPr/>
            </a:pPr>
            <a:r>
              <a:rPr kumimoji="0" lang="ar-JO"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rPr>
              <a:t>6. مستويات مختلفة</a:t>
            </a: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Times New Roman" charset="0"/>
              <a:cs typeface="Arial" panose="020B0604020202020204" pitchFamily="34" charset="0"/>
            </a:endParaRPr>
          </a:p>
        </p:txBody>
      </p:sp>
      <p:sp>
        <p:nvSpPr>
          <p:cNvPr id="782340" name="Text Box 7"/>
          <p:cNvSpPr txBox="1">
            <a:spLocks noChangeArrowheads="1"/>
          </p:cNvSpPr>
          <p:nvPr/>
        </p:nvSpPr>
        <p:spPr bwMode="auto">
          <a:xfrm>
            <a:off x="8256588" y="76200"/>
            <a:ext cx="870751" cy="461665"/>
          </a:xfrm>
          <a:prstGeom prst="rect">
            <a:avLst/>
          </a:prstGeom>
          <a:solidFill>
            <a:schemeClr val="bg1"/>
          </a:solid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155ك</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5844" name="AutoShape 4"/>
          <p:cNvSpPr>
            <a:spLocks noGrp="1" noChangeArrowheads="1"/>
          </p:cNvSpPr>
          <p:nvPr>
            <p:ph type="body" sz="half" idx="1"/>
          </p:nvPr>
        </p:nvSpPr>
        <p:spPr>
          <a:xfrm>
            <a:off x="0" y="1676400"/>
            <a:ext cx="4800600" cy="5029200"/>
          </a:xfrm>
          <a:prstGeom prst="ellipseRibbon2">
            <a:avLst>
              <a:gd name="adj1" fmla="val 19356"/>
              <a:gd name="adj2" fmla="val 50000"/>
              <a:gd name="adj3" fmla="val 12500"/>
            </a:avLst>
          </a:prstGeom>
          <a:solidFill>
            <a:schemeClr val="bg2"/>
          </a:solidFill>
          <a:ln cap="flat">
            <a:solidFill>
              <a:schemeClr val="tx1"/>
            </a:solidFill>
            <a:round/>
            <a:headEnd type="none" w="med" len="med"/>
            <a:tailEnd type="none" w="med" len="med"/>
          </a:ln>
          <a:effectLst>
            <a:outerShdw blurRad="63500" dist="35921" dir="2700000" algn="ctr" rotWithShape="0">
              <a:srgbClr val="FFFFFF"/>
            </a:outerShdw>
          </a:effectLst>
        </p:spPr>
        <p:txBody>
          <a:bodyPr wrap="none" anchor="ctr"/>
          <a:lstStyle/>
          <a:p>
            <a:pPr marL="457200" indent="-457200" algn="ctr" eaLnBrk="1" hangingPunct="1">
              <a:spcBef>
                <a:spcPct val="50000"/>
              </a:spcBef>
              <a:buClrTx/>
              <a:buSzPct val="80000"/>
              <a:buFont typeface="Wingdings" charset="2"/>
              <a:buNone/>
              <a:defRPr/>
            </a:pPr>
            <a:r>
              <a:rPr lang="ar-JO"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rPr>
              <a:t>التبرير</a:t>
            </a:r>
          </a:p>
          <a:p>
            <a:pPr marL="457200" indent="-457200" algn="ctr" eaLnBrk="1" hangingPunct="1">
              <a:spcBef>
                <a:spcPct val="50000"/>
              </a:spcBef>
              <a:buClrTx/>
              <a:buSzPct val="80000"/>
              <a:buFont typeface="Wingdings" charset="2"/>
              <a:buNone/>
              <a:defRPr/>
            </a:pPr>
            <a:r>
              <a:rPr lang="ar-JO" altLang="ja-JP"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rPr>
              <a:t>1. غير مذنب</a:t>
            </a:r>
            <a:endParaRPr lang="en-US" altLang="ja-JP"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endParaRPr>
          </a:p>
          <a:p>
            <a:pPr marL="457200" indent="-457200" algn="ctr" eaLnBrk="1" hangingPunct="1">
              <a:spcBef>
                <a:spcPct val="50000"/>
              </a:spcBef>
              <a:buClrTx/>
              <a:buSzPct val="80000"/>
              <a:buNone/>
              <a:defRPr/>
            </a:pPr>
            <a:r>
              <a:rPr lang="ar-JO"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rPr>
              <a:t>2. موقف قانوني</a:t>
            </a:r>
          </a:p>
          <a:p>
            <a:pPr marL="457200" indent="-457200" algn="ctr" eaLnBrk="1" hangingPunct="1">
              <a:spcBef>
                <a:spcPct val="50000"/>
              </a:spcBef>
              <a:buClrTx/>
              <a:buSzPct val="80000"/>
              <a:buNone/>
              <a:defRPr/>
            </a:pPr>
            <a:r>
              <a:rPr lang="ar-JO"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rPr>
              <a:t>3. مرة واحدة إلى الأبد</a:t>
            </a:r>
            <a:endParaRPr lang="en-US"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endParaRPr>
          </a:p>
          <a:p>
            <a:pPr marL="457200" indent="-457200" algn="ctr" eaLnBrk="1" hangingPunct="1">
              <a:spcBef>
                <a:spcPct val="50000"/>
              </a:spcBef>
              <a:buClrTx/>
              <a:buSzPct val="80000"/>
              <a:buNone/>
              <a:defRPr/>
            </a:pPr>
            <a:r>
              <a:rPr lang="ar-JO"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rPr>
              <a:t>4. عمل الله بالكامل</a:t>
            </a:r>
            <a:endParaRPr lang="en-US"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endParaRPr>
          </a:p>
          <a:p>
            <a:pPr marL="457200" indent="-457200" algn="ctr" eaLnBrk="1" hangingPunct="1">
              <a:spcBef>
                <a:spcPct val="50000"/>
              </a:spcBef>
              <a:buClrTx/>
              <a:buSzPct val="80000"/>
              <a:buNone/>
              <a:defRPr/>
            </a:pPr>
            <a:r>
              <a:rPr lang="ar-JO"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rPr>
              <a:t>5. كاملة في هذه الحياة</a:t>
            </a:r>
            <a:endParaRPr lang="en-US"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endParaRPr>
          </a:p>
          <a:p>
            <a:pPr marL="457200" indent="-457200" algn="ctr" eaLnBrk="1" hangingPunct="1">
              <a:spcBef>
                <a:spcPct val="50000"/>
              </a:spcBef>
              <a:buClrTx/>
              <a:buSzPct val="80000"/>
              <a:buNone/>
              <a:defRPr/>
            </a:pPr>
            <a:r>
              <a:rPr lang="ar-JO"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rPr>
              <a:t>6. متشابهة لكل المؤمنين</a:t>
            </a:r>
            <a:endParaRPr lang="en-US" sz="2400" b="1" dirty="0">
              <a:solidFill>
                <a:srgbClr val="000000"/>
              </a:solidFill>
              <a:effectLst>
                <a:outerShdw blurRad="38100" dist="38100" dir="2700000" algn="tl">
                  <a:srgbClr val="FFFFFF"/>
                </a:outerShdw>
              </a:effectLst>
              <a:latin typeface="Arial" panose="020B0604020202020204" pitchFamily="34" charset="0"/>
              <a:ea typeface="Times New Roman" charset="0"/>
              <a:cs typeface="Arial" panose="020B0604020202020204" pitchFamily="34" charset="0"/>
            </a:endParaRPr>
          </a:p>
        </p:txBody>
      </p:sp>
    </p:spTree>
    <p:extLst>
      <p:ext uri="{BB962C8B-B14F-4D97-AF65-F5344CB8AC3E}">
        <p14:creationId xmlns:p14="http://schemas.microsoft.com/office/powerpoint/2010/main" val="42480808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ssolve">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dissolve">
                                      <p:cBhvr>
                                        <p:cTn id="12"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autoUpdateAnimBg="0"/>
      <p:bldP spid="3584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7" name="Text Box 65"/>
          <p:cNvSpPr txBox="1">
            <a:spLocks noChangeArrowheads="1"/>
          </p:cNvSpPr>
          <p:nvPr/>
        </p:nvSpPr>
        <p:spPr bwMode="auto">
          <a:xfrm>
            <a:off x="8256588" y="76200"/>
            <a:ext cx="909223" cy="461665"/>
          </a:xfrm>
          <a:prstGeom prst="rect">
            <a:avLst/>
          </a:prstGeom>
          <a:solidFill>
            <a:schemeClr val="bg1"/>
          </a:solid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155هـ</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722948" name="Rectangle 66"/>
          <p:cNvSpPr>
            <a:spLocks noGrp="1" noChangeArrowheads="1"/>
          </p:cNvSpPr>
          <p:nvPr>
            <p:ph type="title"/>
          </p:nvPr>
        </p:nvSpPr>
        <p:spPr>
          <a:xfrm>
            <a:off x="1822450" y="381000"/>
            <a:ext cx="7010400" cy="1295400"/>
          </a:xfrm>
        </p:spPr>
        <p:txBody>
          <a:bodyPr/>
          <a:lstStyle/>
          <a:p>
            <a:pPr algn="ctr" eaLnBrk="1" hangingPunct="1"/>
            <a:r>
              <a:rPr lang="ar-JO" sz="4000" dirty="0">
                <a:solidFill>
                  <a:schemeClr val="bg2"/>
                </a:solidFill>
                <a:latin typeface="Arial" panose="020B0604020202020204" pitchFamily="34" charset="0"/>
                <a:ea typeface="ＭＳ Ｐゴシック" charset="-128"/>
                <a:cs typeface="Arial" panose="020B0604020202020204" pitchFamily="34" charset="0"/>
              </a:rPr>
              <a:t>بعض الكلمات اللاهوتية في رومية</a:t>
            </a:r>
            <a:endParaRPr lang="en-US" sz="4000"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16808" name="Text Box 72"/>
          <p:cNvSpPr txBox="1">
            <a:spLocks noChangeArrowheads="1"/>
          </p:cNvSpPr>
          <p:nvPr/>
        </p:nvSpPr>
        <p:spPr bwMode="auto">
          <a:xfrm>
            <a:off x="2576513" y="4010288"/>
            <a:ext cx="5502275" cy="1938992"/>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القداسة أو الكمال المتأصل في الله ومع ذلك يُنسب إلينا (ينطبق) علينا في المسيح</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p:txBody>
      </p:sp>
      <p:sp>
        <p:nvSpPr>
          <p:cNvPr id="116809" name="Text Box 73"/>
          <p:cNvSpPr txBox="1">
            <a:spLocks noChangeArrowheads="1"/>
          </p:cNvSpPr>
          <p:nvPr/>
        </p:nvSpPr>
        <p:spPr bwMode="auto">
          <a:xfrm>
            <a:off x="3194050" y="1981200"/>
            <a:ext cx="4267200" cy="1569660"/>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البر</a:t>
            </a:r>
            <a:b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b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a:t>
            </a:r>
            <a:r>
              <a:rPr kumimoji="0" lang="ar-JO" sz="48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3: 21</a:t>
            </a: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a:t>
            </a:r>
          </a:p>
        </p:txBody>
      </p:sp>
    </p:spTree>
    <p:extLst>
      <p:ext uri="{BB962C8B-B14F-4D97-AF65-F5344CB8AC3E}">
        <p14:creationId xmlns:p14="http://schemas.microsoft.com/office/powerpoint/2010/main" val="15961491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6809"/>
                                        </p:tgtEl>
                                        <p:attrNameLst>
                                          <p:attrName>style.visibility</p:attrName>
                                        </p:attrNameLst>
                                      </p:cBhvr>
                                      <p:to>
                                        <p:strVal val="visible"/>
                                      </p:to>
                                    </p:set>
                                    <p:animEffect transition="in" filter="fade">
                                      <p:cBhvr>
                                        <p:cTn id="7" dur="770" decel="100000"/>
                                        <p:tgtEl>
                                          <p:spTgt spid="116809"/>
                                        </p:tgtEl>
                                      </p:cBhvr>
                                    </p:animEffect>
                                    <p:animScale>
                                      <p:cBhvr>
                                        <p:cTn id="8" dur="770" decel="100000"/>
                                        <p:tgtEl>
                                          <p:spTgt spid="116809"/>
                                        </p:tgtEl>
                                      </p:cBhvr>
                                      <p:from x="10000" y="10000"/>
                                      <p:to x="200000" y="450000"/>
                                    </p:animScale>
                                    <p:animScale>
                                      <p:cBhvr>
                                        <p:cTn id="9" dur="1230" accel="100000" fill="hold">
                                          <p:stCondLst>
                                            <p:cond delay="770"/>
                                          </p:stCondLst>
                                        </p:cTn>
                                        <p:tgtEl>
                                          <p:spTgt spid="116809"/>
                                        </p:tgtEl>
                                      </p:cBhvr>
                                      <p:from x="200000" y="450000"/>
                                      <p:to x="100000" y="100000"/>
                                    </p:animScale>
                                    <p:set>
                                      <p:cBhvr>
                                        <p:cTn id="10" dur="770" fill="hold"/>
                                        <p:tgtEl>
                                          <p:spTgt spid="116809"/>
                                        </p:tgtEl>
                                        <p:attrNameLst>
                                          <p:attrName>ppt_x</p:attrName>
                                        </p:attrNameLst>
                                      </p:cBhvr>
                                      <p:to>
                                        <p:strVal val="(0.5)"/>
                                      </p:to>
                                    </p:set>
                                    <p:anim from="(0.5)" to="(#ppt_x)" calcmode="lin" valueType="num">
                                      <p:cBhvr>
                                        <p:cTn id="11" dur="1230" accel="100000" fill="hold">
                                          <p:stCondLst>
                                            <p:cond delay="770"/>
                                          </p:stCondLst>
                                        </p:cTn>
                                        <p:tgtEl>
                                          <p:spTgt spid="116809"/>
                                        </p:tgtEl>
                                        <p:attrNameLst>
                                          <p:attrName>ppt_x</p:attrName>
                                        </p:attrNameLst>
                                      </p:cBhvr>
                                    </p:anim>
                                    <p:set>
                                      <p:cBhvr>
                                        <p:cTn id="12" dur="770" fill="hold"/>
                                        <p:tgtEl>
                                          <p:spTgt spid="116809"/>
                                        </p:tgtEl>
                                        <p:attrNameLst>
                                          <p:attrName>ppt_y</p:attrName>
                                        </p:attrNameLst>
                                      </p:cBhvr>
                                      <p:to>
                                        <p:strVal val="(#ppt_y+0.4)"/>
                                      </p:to>
                                    </p:set>
                                    <p:anim from="(#ppt_y+0.4)" to="(#ppt_y)" calcmode="lin" valueType="num">
                                      <p:cBhvr>
                                        <p:cTn id="13" dur="1230" accel="100000" fill="hold">
                                          <p:stCondLst>
                                            <p:cond delay="770"/>
                                          </p:stCondLst>
                                        </p:cTn>
                                        <p:tgtEl>
                                          <p:spTgt spid="11680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16808"/>
                                        </p:tgtEl>
                                        <p:attrNameLst>
                                          <p:attrName>style.visibility</p:attrName>
                                        </p:attrNameLst>
                                      </p:cBhvr>
                                      <p:to>
                                        <p:strVal val="visible"/>
                                      </p:to>
                                    </p:set>
                                    <p:animEffect transition="in" filter="fade">
                                      <p:cBhvr>
                                        <p:cTn id="18" dur="770" decel="100000"/>
                                        <p:tgtEl>
                                          <p:spTgt spid="116808"/>
                                        </p:tgtEl>
                                      </p:cBhvr>
                                    </p:animEffect>
                                    <p:animScale>
                                      <p:cBhvr>
                                        <p:cTn id="19" dur="770" decel="100000"/>
                                        <p:tgtEl>
                                          <p:spTgt spid="116808"/>
                                        </p:tgtEl>
                                      </p:cBhvr>
                                      <p:from x="10000" y="10000"/>
                                      <p:to x="200000" y="450000"/>
                                    </p:animScale>
                                    <p:animScale>
                                      <p:cBhvr>
                                        <p:cTn id="20" dur="1230" accel="100000" fill="hold">
                                          <p:stCondLst>
                                            <p:cond delay="770"/>
                                          </p:stCondLst>
                                        </p:cTn>
                                        <p:tgtEl>
                                          <p:spTgt spid="116808"/>
                                        </p:tgtEl>
                                      </p:cBhvr>
                                      <p:from x="200000" y="450000"/>
                                      <p:to x="100000" y="100000"/>
                                    </p:animScale>
                                    <p:set>
                                      <p:cBhvr>
                                        <p:cTn id="21" dur="770" fill="hold"/>
                                        <p:tgtEl>
                                          <p:spTgt spid="116808"/>
                                        </p:tgtEl>
                                        <p:attrNameLst>
                                          <p:attrName>ppt_x</p:attrName>
                                        </p:attrNameLst>
                                      </p:cBhvr>
                                      <p:to>
                                        <p:strVal val="(0.5)"/>
                                      </p:to>
                                    </p:set>
                                    <p:anim from="(0.5)" to="(#ppt_x)" calcmode="lin" valueType="num">
                                      <p:cBhvr>
                                        <p:cTn id="22" dur="1230" accel="100000" fill="hold">
                                          <p:stCondLst>
                                            <p:cond delay="770"/>
                                          </p:stCondLst>
                                        </p:cTn>
                                        <p:tgtEl>
                                          <p:spTgt spid="116808"/>
                                        </p:tgtEl>
                                        <p:attrNameLst>
                                          <p:attrName>ppt_x</p:attrName>
                                        </p:attrNameLst>
                                      </p:cBhvr>
                                    </p:anim>
                                    <p:set>
                                      <p:cBhvr>
                                        <p:cTn id="23" dur="770" fill="hold"/>
                                        <p:tgtEl>
                                          <p:spTgt spid="116808"/>
                                        </p:tgtEl>
                                        <p:attrNameLst>
                                          <p:attrName>ppt_y</p:attrName>
                                        </p:attrNameLst>
                                      </p:cBhvr>
                                      <p:to>
                                        <p:strVal val="(#ppt_y+0.4)"/>
                                      </p:to>
                                    </p:set>
                                    <p:anim from="(#ppt_y+0.4)" to="(#ppt_y)" calcmode="lin" valueType="num">
                                      <p:cBhvr>
                                        <p:cTn id="24" dur="1230" accel="100000" fill="hold">
                                          <p:stCondLst>
                                            <p:cond delay="770"/>
                                          </p:stCondLst>
                                        </p:cTn>
                                        <p:tgtEl>
                                          <p:spTgt spid="11680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08" grpId="0"/>
      <p:bldP spid="1168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89" name="Picture 2" descr="Death on Cro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0"/>
            <a:ext cx="98298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5507" name="Rectangle 3"/>
          <p:cNvSpPr>
            <a:spLocks noGrp="1" noChangeArrowheads="1"/>
          </p:cNvSpPr>
          <p:nvPr>
            <p:ph type="title"/>
          </p:nvPr>
        </p:nvSpPr>
        <p:spPr>
          <a:xfrm>
            <a:off x="76200" y="0"/>
            <a:ext cx="9144000" cy="1600200"/>
          </a:xfrm>
          <a:effectLst>
            <a:outerShdw blurRad="63500" dist="107763" dir="13500000" algn="ctr" rotWithShape="0">
              <a:srgbClr val="000000">
                <a:alpha val="74998"/>
              </a:srgbClr>
            </a:outerShdw>
          </a:effectLst>
        </p:spPr>
        <p:txBody>
          <a:bodyPr/>
          <a:lstStyle/>
          <a:p>
            <a:pPr eaLnBrk="1" hangingPunct="1">
              <a:defRPr/>
            </a:pPr>
            <a:r>
              <a:rPr lang="ar-JO" sz="4800" b="1" dirty="0">
                <a:latin typeface="Arial" panose="020B0604020202020204" pitchFamily="34" charset="0"/>
                <a:ea typeface="ＭＳ Ｐゴシック" charset="0"/>
                <a:cs typeface="Arial" panose="020B0604020202020204" pitchFamily="34" charset="0"/>
              </a:rPr>
              <a:t>موت يسوع دفع ثمن خطايانا</a:t>
            </a:r>
            <a:br>
              <a:rPr lang="ar-JO" sz="4800" b="1" dirty="0">
                <a:latin typeface="Arial" panose="020B0604020202020204" pitchFamily="34" charset="0"/>
                <a:ea typeface="ＭＳ Ｐゴシック" charset="0"/>
                <a:cs typeface="Arial" panose="020B0604020202020204" pitchFamily="34" charset="0"/>
              </a:rPr>
            </a:br>
            <a:r>
              <a:rPr lang="ar-JO" altLang="ja-JP" sz="4800" b="1" dirty="0">
                <a:latin typeface="Arial" panose="020B0604020202020204" pitchFamily="34" charset="0"/>
                <a:ea typeface="ＭＳ Ｐゴシック" charset="0"/>
                <a:cs typeface="Arial" panose="020B0604020202020204" pitchFamily="34" charset="0"/>
              </a:rPr>
              <a:t>(يوحنا 19: 16 ب – 42)</a:t>
            </a:r>
            <a:endParaRPr lang="en-US" sz="4800" dirty="0">
              <a:latin typeface="Arial" panose="020B0604020202020204" pitchFamily="34" charset="0"/>
              <a:ea typeface="ＭＳ Ｐゴシック" charset="0"/>
              <a:cs typeface="Arial" panose="020B0604020202020204" pitchFamily="34" charset="0"/>
            </a:endParaRPr>
          </a:p>
        </p:txBody>
      </p:sp>
      <p:sp>
        <p:nvSpPr>
          <p:cNvPr id="405508" name="Rectangle 4"/>
          <p:cNvSpPr>
            <a:spLocks noChangeArrowheads="1"/>
          </p:cNvSpPr>
          <p:nvPr/>
        </p:nvSpPr>
        <p:spPr bwMode="auto">
          <a:xfrm>
            <a:off x="8305800" y="0"/>
            <a:ext cx="838200" cy="3968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720000"/>
                </a:solidFill>
                <a:effectLst/>
                <a:uLnTx/>
                <a:uFillTx/>
                <a:latin typeface="Arial" panose="020B0604020202020204" pitchFamily="34" charset="0"/>
                <a:ea typeface="ＭＳ Ｐゴシック" charset="0"/>
                <a:cs typeface="Arial" panose="020B0604020202020204" pitchFamily="34" charset="0"/>
              </a:rPr>
              <a:t>280a</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970" name="Picture 2" descr="Cross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7042150"/>
          </a:xfrm>
          <a:prstGeom prst="rect">
            <a:avLst/>
          </a:prstGeom>
          <a:noFill/>
          <a:ln w="9525">
            <a:noFill/>
            <a:miter lim="800000"/>
            <a:headEnd/>
            <a:tailEnd/>
          </a:ln>
        </p:spPr>
      </p:pic>
      <p:sp>
        <p:nvSpPr>
          <p:cNvPr id="263171" name="Rectangle 3"/>
          <p:cNvSpPr>
            <a:spLocks noGrp="1" noChangeArrowheads="1"/>
          </p:cNvSpPr>
          <p:nvPr>
            <p:ph type="title"/>
          </p:nvPr>
        </p:nvSpPr>
        <p:spPr>
          <a:xfrm>
            <a:off x="457200" y="76200"/>
            <a:ext cx="8229600" cy="914400"/>
          </a:xfrm>
        </p:spPr>
        <p:txBody>
          <a:bodyPr/>
          <a:lstStyle/>
          <a:p>
            <a:pPr eaLnBrk="1" hangingPunct="1">
              <a:defRPr/>
            </a:pPr>
            <a:r>
              <a:rPr lang="ar-JO" sz="4000" b="1" dirty="0">
                <a:solidFill>
                  <a:srgbClr val="000000"/>
                </a:solidFill>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rPr>
              <a:t>الإيمان (3: 22)</a:t>
            </a:r>
            <a:endParaRPr lang="en-US" sz="4000" b="1" dirty="0">
              <a:solidFill>
                <a:srgbClr val="000000"/>
              </a:solidFill>
              <a:effectLst>
                <a:outerShdw blurRad="38100" dist="38100" dir="2700000" algn="tl">
                  <a:srgbClr val="FFFFFF"/>
                </a:outerShdw>
              </a:effectLst>
              <a:latin typeface="Arial" panose="020B0604020202020204" pitchFamily="34" charset="0"/>
              <a:ea typeface="ＭＳ Ｐゴシック" charset="-128"/>
              <a:cs typeface="Arial" panose="020B0604020202020204" pitchFamily="34" charset="0"/>
            </a:endParaRPr>
          </a:p>
        </p:txBody>
      </p:sp>
      <p:sp>
        <p:nvSpPr>
          <p:cNvPr id="723972" name="Text Box 5"/>
          <p:cNvSpPr txBox="1">
            <a:spLocks noChangeArrowheads="1"/>
          </p:cNvSpPr>
          <p:nvPr/>
        </p:nvSpPr>
        <p:spPr bwMode="auto">
          <a:xfrm>
            <a:off x="8244408" y="0"/>
            <a:ext cx="909223" cy="461665"/>
          </a:xfrm>
          <a:prstGeom prst="rect">
            <a:avLst/>
          </a:prstGeom>
          <a:solidFill>
            <a:schemeClr val="bg1"/>
          </a:solidFill>
          <a:ln w="9525">
            <a:noFill/>
            <a:miter lim="800000"/>
            <a:headEnd/>
            <a:tailEnd/>
          </a:ln>
        </p:spPr>
        <p:txBody>
          <a:bodyPr wrap="none">
            <a:prstTxWarp prst="textNoShape">
              <a:avLst/>
            </a:prstTxWarp>
            <a:spAutoFit/>
          </a:bodyPr>
          <a:lstStyle>
            <a:defPPr>
              <a:defRPr lang="en-US"/>
            </a:defPPr>
            <a:lvl1pPr>
              <a:defRPr b="1">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155هـ</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263174" name="Rectangle 6"/>
          <p:cNvSpPr>
            <a:spLocks noChangeArrowheads="1"/>
          </p:cNvSpPr>
          <p:nvPr/>
        </p:nvSpPr>
        <p:spPr bwMode="auto">
          <a:xfrm>
            <a:off x="0" y="990600"/>
            <a:ext cx="9144000" cy="1874838"/>
          </a:xfrm>
          <a:prstGeom prst="rect">
            <a:avLst/>
          </a:prstGeom>
          <a:noFill/>
          <a:ln w="9525">
            <a:noFill/>
            <a:miter lim="800000"/>
            <a:headEnd/>
            <a:tailEnd/>
          </a:ln>
          <a:effectLst/>
        </p:spPr>
        <p:txBody>
          <a:bodyP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720000"/>
                </a:solidFill>
                <a:effectLst/>
                <a:uLnTx/>
                <a:uFillTx/>
                <a:latin typeface="Arial" panose="020B0604020202020204" pitchFamily="34" charset="0"/>
                <a:ea typeface="ＭＳ Ｐゴシック" charset="-128"/>
                <a:cs typeface="Arial" panose="020B0604020202020204" pitchFamily="34" charset="0"/>
              </a:rPr>
              <a:t>الثقة أو الإعتماد على كفارة المسيح على الصليب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720000"/>
                </a:solidFill>
                <a:effectLst/>
                <a:uLnTx/>
                <a:uFillTx/>
                <a:latin typeface="Arial" panose="020B0604020202020204" pitchFamily="34" charset="0"/>
                <a:ea typeface="ＭＳ Ｐゴシック" charset="-128"/>
                <a:cs typeface="Arial" panose="020B0604020202020204" pitchFamily="34" charset="0"/>
              </a:rPr>
              <a:t>كبديل بلا خطية لدفع عقوبة الخاطئ المستحقة لله</a:t>
            </a:r>
            <a:endParaRPr kumimoji="0" lang="en-US" sz="3200" b="1" i="0" u="none" strike="noStrike" kern="1200" cap="none" spc="0" normalizeH="0" baseline="0" noProof="0" dirty="0">
              <a:ln>
                <a:noFill/>
              </a:ln>
              <a:solidFill>
                <a:srgbClr val="720000"/>
              </a:solidFill>
              <a:effectLst>
                <a:outerShdw blurRad="38100" dist="38100" dir="2700000" algn="tl">
                  <a:srgbClr val="FFFFFF"/>
                </a:outerShdw>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255658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3171"/>
                                        </p:tgtEl>
                                        <p:attrNameLst>
                                          <p:attrName>style.visibility</p:attrName>
                                        </p:attrNameLst>
                                      </p:cBhvr>
                                      <p:to>
                                        <p:strVal val="visible"/>
                                      </p:to>
                                    </p:set>
                                    <p:animEffect transition="in" filter="fade">
                                      <p:cBhvr>
                                        <p:cTn id="7" dur="500"/>
                                        <p:tgtEl>
                                          <p:spTgt spid="263171"/>
                                        </p:tgtEl>
                                      </p:cBhvr>
                                    </p:animEffect>
                                  </p:childTnLst>
                                </p:cTn>
                              </p:par>
                            </p:childTnLst>
                          </p:cTn>
                        </p:par>
                        <p:par>
                          <p:cTn id="8" fill="hold" nodeType="afterGroup">
                            <p:stCondLst>
                              <p:cond delay="500"/>
                            </p:stCondLst>
                            <p:childTnLst>
                              <p:par>
                                <p:cTn id="9" presetID="10" presetClass="entr" presetSubtype="0" fill="hold" grpId="0" nodeType="afterEffect">
                                  <p:stCondLst>
                                    <p:cond delay="4000"/>
                                  </p:stCondLst>
                                  <p:childTnLst>
                                    <p:set>
                                      <p:cBhvr>
                                        <p:cTn id="10" dur="1" fill="hold">
                                          <p:stCondLst>
                                            <p:cond delay="0"/>
                                          </p:stCondLst>
                                        </p:cTn>
                                        <p:tgtEl>
                                          <p:spTgt spid="263174">
                                            <p:txEl>
                                              <p:pRg st="0" end="0"/>
                                            </p:txEl>
                                          </p:spTgt>
                                        </p:tgtEl>
                                        <p:attrNameLst>
                                          <p:attrName>style.visibility</p:attrName>
                                        </p:attrNameLst>
                                      </p:cBhvr>
                                      <p:to>
                                        <p:strVal val="visible"/>
                                      </p:to>
                                    </p:set>
                                    <p:animEffect transition="in" filter="fade">
                                      <p:cBhvr>
                                        <p:cTn id="11" dur="500"/>
                                        <p:tgtEl>
                                          <p:spTgt spid="263174">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4000"/>
                                  </p:stCondLst>
                                  <p:childTnLst>
                                    <p:set>
                                      <p:cBhvr>
                                        <p:cTn id="14" dur="1" fill="hold">
                                          <p:stCondLst>
                                            <p:cond delay="0"/>
                                          </p:stCondLst>
                                        </p:cTn>
                                        <p:tgtEl>
                                          <p:spTgt spid="263174">
                                            <p:txEl>
                                              <p:pRg st="1" end="1"/>
                                            </p:txEl>
                                          </p:spTgt>
                                        </p:tgtEl>
                                        <p:attrNameLst>
                                          <p:attrName>style.visibility</p:attrName>
                                        </p:attrNameLst>
                                      </p:cBhvr>
                                      <p:to>
                                        <p:strVal val="visible"/>
                                      </p:to>
                                    </p:set>
                                    <p:animEffect transition="in" filter="fade">
                                      <p:cBhvr>
                                        <p:cTn id="15" dur="500"/>
                                        <p:tgtEl>
                                          <p:spTgt spid="2631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autoUpdateAnimBg="0"/>
      <p:bldP spid="263174" grpId="0" build="p" autoUpdateAnimBg="0" advAuto="4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018" name="Picture 2" descr="Finish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 y="-95250"/>
            <a:ext cx="5092700" cy="7048500"/>
          </a:xfrm>
          <a:prstGeom prst="rect">
            <a:avLst/>
          </a:prstGeom>
          <a:noFill/>
          <a:ln w="9525">
            <a:noFill/>
            <a:miter lim="800000"/>
            <a:headEnd/>
            <a:tailEnd/>
          </a:ln>
        </p:spPr>
      </p:pic>
      <p:pic>
        <p:nvPicPr>
          <p:cNvPr id="726019" name="Picture 4" descr="Finish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76400" y="2438400"/>
            <a:ext cx="1447800" cy="323850"/>
          </a:xfrm>
          <a:prstGeom prst="rect">
            <a:avLst/>
          </a:prstGeom>
          <a:noFill/>
          <a:ln w="9525">
            <a:noFill/>
            <a:miter lim="800000"/>
            <a:headEnd/>
            <a:tailEnd/>
          </a:ln>
        </p:spPr>
      </p:pic>
      <p:sp>
        <p:nvSpPr>
          <p:cNvPr id="259077" name="Rectangle 5"/>
          <p:cNvSpPr>
            <a:spLocks noGrp="1" noChangeArrowheads="1"/>
          </p:cNvSpPr>
          <p:nvPr>
            <p:ph type="title"/>
          </p:nvPr>
        </p:nvSpPr>
        <p:spPr>
          <a:xfrm>
            <a:off x="-76200" y="381000"/>
            <a:ext cx="5105400" cy="1066800"/>
          </a:xfrm>
          <a:solidFill>
            <a:srgbClr val="000000"/>
          </a:solidFill>
          <a:effectLst>
            <a:outerShdw blurRad="63500" dist="38099" dir="2700000" algn="ctr" rotWithShape="0">
              <a:srgbClr val="FF0000">
                <a:alpha val="74998"/>
              </a:srgbClr>
            </a:outerShdw>
          </a:effectLst>
        </p:spPr>
        <p:txBody>
          <a:bodyPr/>
          <a:lstStyle/>
          <a:p>
            <a:pPr eaLnBrk="1" hangingPunct="1">
              <a:defRPr/>
            </a:pPr>
            <a:r>
              <a:rPr lang="ar-JO" altLang="ja-JP" b="1" dirty="0">
                <a:effectLst/>
                <a:latin typeface="Arial" panose="020B0604020202020204" pitchFamily="34" charset="0"/>
                <a:ea typeface="ＭＳ Ｐゴシック" charset="-128"/>
                <a:cs typeface="Arial" panose="020B0604020202020204" pitchFamily="34" charset="0"/>
              </a:rPr>
              <a:t>قد أكمل</a:t>
            </a:r>
            <a:endParaRPr lang="en-US" b="1" dirty="0">
              <a:effectLst/>
              <a:latin typeface="Arial" panose="020B0604020202020204" pitchFamily="34" charset="0"/>
              <a:ea typeface="ＭＳ Ｐゴシック" charset="-128"/>
              <a:cs typeface="Arial" panose="020B0604020202020204" pitchFamily="34" charset="0"/>
            </a:endParaRPr>
          </a:p>
        </p:txBody>
      </p:sp>
      <p:sp>
        <p:nvSpPr>
          <p:cNvPr id="259078" name="Text Box 6"/>
          <p:cNvSpPr txBox="1">
            <a:spLocks noChangeArrowheads="1"/>
          </p:cNvSpPr>
          <p:nvPr/>
        </p:nvSpPr>
        <p:spPr bwMode="auto">
          <a:xfrm rot="-1669184">
            <a:off x="-152400" y="2060575"/>
            <a:ext cx="4953000" cy="187483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1700" b="1" i="0" u="none" strike="noStrike" kern="1200" cap="none" spc="0" normalizeH="0" baseline="0" noProof="0" dirty="0">
                <a:ln>
                  <a:noFill/>
                </a:ln>
                <a:solidFill>
                  <a:srgbClr val="FF0000"/>
                </a:solidFill>
                <a:effectLst>
                  <a:outerShdw blurRad="50800" dist="63500" dir="2700000" algn="tl" rotWithShape="0">
                    <a:srgbClr val="000000"/>
                  </a:outerShdw>
                </a:effectLst>
                <a:uLnTx/>
                <a:uFillTx/>
                <a:latin typeface="Arial" panose="020B0604020202020204" pitchFamily="34" charset="0"/>
                <a:ea typeface="ＭＳ Ｐゴシック" charset="-128"/>
                <a:cs typeface="Arial" panose="020B0604020202020204" pitchFamily="34" charset="0"/>
              </a:rPr>
              <a:t>قانونياً</a:t>
            </a:r>
            <a:endParaRPr kumimoji="0" lang="en-US" sz="11700" b="1" i="0" u="none" strike="noStrike" kern="1200" cap="none" spc="0" normalizeH="0" baseline="0" noProof="0" dirty="0">
              <a:ln>
                <a:noFill/>
              </a:ln>
              <a:solidFill>
                <a:srgbClr val="FF0000"/>
              </a:solidFill>
              <a:effectLst>
                <a:outerShdw blurRad="50800" dist="63500" dir="2700000" algn="tl" rotWithShape="0">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726022" name="Text Box 7"/>
          <p:cNvSpPr txBox="1">
            <a:spLocks noChangeArrowheads="1"/>
          </p:cNvSpPr>
          <p:nvPr/>
        </p:nvSpPr>
        <p:spPr bwMode="auto">
          <a:xfrm>
            <a:off x="5257800" y="3516015"/>
            <a:ext cx="3730625" cy="1815882"/>
          </a:xfrm>
          <a:prstGeom prst="rect">
            <a:avLst/>
          </a:prstGeom>
          <a:noFill/>
          <a:ln w="9525">
            <a:noFill/>
            <a:miter lim="800000"/>
            <a:headEnd/>
            <a:tailEnd/>
          </a:ln>
        </p:spPr>
        <p:txBody>
          <a:bodyPr>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العدل (3: 25-26)</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عدالة الله حيث يعاقب الخطيئة في الفرد نفسه أو في بديل بلا خطيئة (يسوع المسيح)</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p:txBody>
      </p:sp>
      <p:sp>
        <p:nvSpPr>
          <p:cNvPr id="726023" name="Text Box 8"/>
          <p:cNvSpPr txBox="1">
            <a:spLocks noChangeArrowheads="1"/>
          </p:cNvSpPr>
          <p:nvPr/>
        </p:nvSpPr>
        <p:spPr bwMode="auto">
          <a:xfrm>
            <a:off x="5083175" y="606623"/>
            <a:ext cx="3908425" cy="1815882"/>
          </a:xfrm>
          <a:prstGeom prst="rect">
            <a:avLst/>
          </a:prstGeom>
          <a:noFill/>
          <a:ln w="9525">
            <a:noFill/>
            <a:miter lim="800000"/>
            <a:headEnd/>
            <a:tailEnd/>
          </a:ln>
        </p:spPr>
        <p:txBody>
          <a:bodyPr>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0" u="sng"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التبرير (3: 24)</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فعل الله بإعلاننا غير مذنبين بخطايانا وجعلنا على وضع صحيح معه</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p:txBody>
      </p:sp>
      <p:sp>
        <p:nvSpPr>
          <p:cNvPr id="726024" name="Text Box 9"/>
          <p:cNvSpPr txBox="1">
            <a:spLocks noChangeArrowheads="1"/>
          </p:cNvSpPr>
          <p:nvPr/>
        </p:nvSpPr>
        <p:spPr bwMode="auto">
          <a:xfrm>
            <a:off x="8172400" y="44624"/>
            <a:ext cx="909223"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155هـ</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 name="Rectangle 3" descr="Cork"/>
          <p:cNvSpPr txBox="1">
            <a:spLocks noChangeArrowheads="1"/>
          </p:cNvSpPr>
          <p:nvPr/>
        </p:nvSpPr>
        <p:spPr bwMode="auto">
          <a:xfrm rot="19758282">
            <a:off x="2145538" y="3686796"/>
            <a:ext cx="3111621" cy="2819400"/>
          </a:xfrm>
          <a:prstGeom prst="rect">
            <a:avLst/>
          </a:prstGeom>
          <a:noFill/>
          <a:ln w="9525">
            <a:noFill/>
            <a:miter lim="800000"/>
            <a:headEnd/>
            <a:tailEnd/>
          </a:ln>
          <a:effectLst/>
        </p:spPr>
        <p:txBody>
          <a:bodyPr>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FFCC66"/>
              </a:buClr>
              <a:buSzPct val="80000"/>
              <a:buFont typeface="Wingdings" charset="2"/>
              <a:buNone/>
              <a:tabLst/>
              <a:defRPr/>
            </a:pPr>
            <a:r>
              <a:rPr kumimoji="0" lang="ar-JO" sz="7200" b="1" i="0" u="none" strike="noStrike" kern="1200" cap="none" spc="0" normalizeH="0" baseline="0" noProof="0" dirty="0">
                <a:ln>
                  <a:noFill/>
                </a:ln>
                <a:solidFill>
                  <a:srgbClr val="FF0000"/>
                </a:solidFill>
                <a:effectLst>
                  <a:outerShdw blurRad="50800" dist="63500" dir="2700000" algn="tl" rotWithShape="0">
                    <a:srgbClr val="000000"/>
                  </a:outerShdw>
                </a:effectLst>
                <a:uLnTx/>
                <a:uFillTx/>
                <a:latin typeface="Arial" panose="020B0604020202020204" pitchFamily="34" charset="0"/>
                <a:ea typeface="ＭＳ Ｐゴシック" charset="-128"/>
                <a:cs typeface="Arial" panose="020B0604020202020204" pitchFamily="34" charset="0"/>
              </a:rPr>
              <a:t>مدفوع بالكامل</a:t>
            </a:r>
            <a:endParaRPr kumimoji="0" lang="en-US" sz="7200" b="1" i="0" u="none" strike="noStrike" kern="1200" cap="none" spc="0" normalizeH="0" baseline="0" noProof="0" dirty="0">
              <a:ln>
                <a:noFill/>
              </a:ln>
              <a:solidFill>
                <a:srgbClr val="FF0000"/>
              </a:solidFill>
              <a:effectLst>
                <a:outerShdw blurRad="50800" dist="63500" dir="2700000" algn="tl" rotWithShape="0">
                  <a:srgbClr val="000000"/>
                </a:outerShdw>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5599202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259077"/>
                                        </p:tgtEl>
                                        <p:attrNameLst>
                                          <p:attrName>style.visibility</p:attrName>
                                        </p:attrNameLst>
                                      </p:cBhvr>
                                      <p:to>
                                        <p:strVal val="visible"/>
                                      </p:to>
                                    </p:set>
                                    <p:animEffect transition="in" filter="dissolve">
                                      <p:cBhvr>
                                        <p:cTn id="7" dur="500"/>
                                        <p:tgtEl>
                                          <p:spTgt spid="259077"/>
                                        </p:tgtEl>
                                      </p:cBhvr>
                                    </p:animEffect>
                                  </p:childTnLst>
                                </p:cTn>
                              </p:par>
                            </p:childTnLst>
                          </p:cTn>
                        </p:par>
                        <p:par>
                          <p:cTn id="8" fill="hold" nodeType="afterGroup">
                            <p:stCondLst>
                              <p:cond delay="3500"/>
                            </p:stCondLst>
                            <p:childTnLst>
                              <p:par>
                                <p:cTn id="9" presetID="1" presetClass="entr" presetSubtype="0" fill="hold" grpId="0" nodeType="afterEffect">
                                  <p:stCondLst>
                                    <p:cond delay="3000"/>
                                  </p:stCondLst>
                                  <p:childTnLst>
                                    <p:set>
                                      <p:cBhvr>
                                        <p:cTn id="10" dur="1" fill="hold">
                                          <p:stCondLst>
                                            <p:cond delay="499"/>
                                          </p:stCondLst>
                                        </p:cTn>
                                        <p:tgtEl>
                                          <p:spTgt spid="259078"/>
                                        </p:tgtEl>
                                        <p:attrNameLst>
                                          <p:attrName>style.visibility</p:attrName>
                                        </p:attrNameLst>
                                      </p:cBhvr>
                                      <p:to>
                                        <p:strVal val="visible"/>
                                      </p:to>
                                    </p:set>
                                  </p:childTnLst>
                                </p:cTn>
                              </p:par>
                            </p:childTnLst>
                          </p:cTn>
                        </p:par>
                        <p:par>
                          <p:cTn id="11" fill="hold" nodeType="afterGroup">
                            <p:stCondLst>
                              <p:cond delay="7000"/>
                            </p:stCondLst>
                            <p:childTnLst>
                              <p:par>
                                <p:cTn id="12" presetID="1" presetClass="entr" presetSubtype="0" fill="hold" grpId="0" nodeType="afterEffect">
                                  <p:stCondLst>
                                    <p:cond delay="3000"/>
                                  </p:stCondLst>
                                  <p:childTnLst>
                                    <p:set>
                                      <p:cBhvr>
                                        <p:cTn id="13"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7" grpId="0" animBg="1" autoUpdateAnimBg="0"/>
      <p:bldP spid="259078" grpId="0" autoUpdateAnimBg="0"/>
      <p:bldP spid="10" grpId="0" build="p" autoUpdateAnimBg="0" advAuto="3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69" name="Picture 3" descr="tax_money.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60400"/>
            <a:ext cx="9144000" cy="619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11188" y="0"/>
            <a:ext cx="7772400" cy="692150"/>
          </a:xfrm>
        </p:spPr>
        <p:txBody>
          <a:bodyPr/>
          <a:lstStyle/>
          <a:p>
            <a:pPr algn="ctr">
              <a:defRPr/>
            </a:pPr>
            <a:r>
              <a:rPr lang="ar-JO" cap="none" dirty="0">
                <a:latin typeface="Arial" panose="020B0604020202020204" pitchFamily="34" charset="0"/>
                <a:ea typeface="ＭＳ Ｐゴシック" charset="-128"/>
                <a:cs typeface="Arial" panose="020B0604020202020204" pitchFamily="34" charset="0"/>
              </a:rPr>
              <a:t>النعمة هي:</a:t>
            </a:r>
            <a:endParaRPr lang="en-US" cap="none" dirty="0">
              <a:latin typeface="Arial" panose="020B0604020202020204" pitchFamily="34" charset="0"/>
              <a:ea typeface="ＭＳ Ｐゴシック" charset="-128"/>
              <a:cs typeface="Arial" panose="020B0604020202020204" pitchFamily="34" charset="0"/>
            </a:endParaRPr>
          </a:p>
        </p:txBody>
      </p:sp>
      <p:sp>
        <p:nvSpPr>
          <p:cNvPr id="5" name="Title 1"/>
          <p:cNvSpPr txBox="1">
            <a:spLocks/>
          </p:cNvSpPr>
          <p:nvPr/>
        </p:nvSpPr>
        <p:spPr bwMode="auto">
          <a:xfrm>
            <a:off x="179388" y="6048375"/>
            <a:ext cx="6913562" cy="693738"/>
          </a:xfrm>
          <a:prstGeom prst="rect">
            <a:avLst/>
          </a:prstGeom>
          <a:noFill/>
          <a:ln w="9525">
            <a:noFill/>
            <a:miter lim="800000"/>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Arial MT" charset="0"/>
                <a:cs typeface="Arial" panose="020B0604020202020204" pitchFamily="34" charset="0"/>
              </a:rPr>
              <a:t>رومية 3: 24</a:t>
            </a:r>
          </a:p>
        </p:txBody>
      </p:sp>
      <p:sp>
        <p:nvSpPr>
          <p:cNvPr id="3" name="Text Placeholder 2"/>
          <p:cNvSpPr>
            <a:spLocks noGrp="1"/>
          </p:cNvSpPr>
          <p:nvPr>
            <p:ph type="body" idx="1"/>
          </p:nvPr>
        </p:nvSpPr>
        <p:spPr>
          <a:xfrm>
            <a:off x="3027363" y="938213"/>
            <a:ext cx="3273425" cy="4506912"/>
          </a:xfrm>
        </p:spPr>
        <p:txBody>
          <a:bodyPr/>
          <a:lstStyle/>
          <a:p>
            <a:pPr>
              <a:buFont typeface="Wingdings" charset="2"/>
              <a:buNone/>
              <a:defRPr/>
            </a:pPr>
            <a:r>
              <a:rPr lang="ar-JO" sz="4800" b="1" dirty="0">
                <a:solidFill>
                  <a:srgbClr val="FF0000"/>
                </a:solidFill>
                <a:effectLst>
                  <a:glow rad="266700">
                    <a:schemeClr val="tx1">
                      <a:alpha val="75000"/>
                    </a:schemeClr>
                  </a:glow>
                </a:effectLst>
                <a:latin typeface="Arial" panose="020B0604020202020204" pitchFamily="34" charset="0"/>
                <a:ea typeface="ＭＳ Ｐゴシック" charset="-128"/>
                <a:cs typeface="Arial" panose="020B0604020202020204" pitchFamily="34" charset="0"/>
              </a:rPr>
              <a:t>غنى</a:t>
            </a:r>
            <a:endParaRPr lang="en-US" sz="4800" b="1" dirty="0">
              <a:solidFill>
                <a:srgbClr val="000000"/>
              </a:solidFill>
              <a:effectLst>
                <a:glow rad="266700">
                  <a:schemeClr val="tx1">
                    <a:alpha val="75000"/>
                  </a:schemeClr>
                </a:glow>
              </a:effectLst>
              <a:latin typeface="Arial" panose="020B0604020202020204" pitchFamily="34" charset="0"/>
              <a:ea typeface="ＭＳ Ｐゴシック" charset="-128"/>
              <a:cs typeface="Arial" panose="020B0604020202020204" pitchFamily="34" charset="0"/>
            </a:endParaRPr>
          </a:p>
          <a:p>
            <a:pPr>
              <a:buFont typeface="Wingdings" charset="2"/>
              <a:buNone/>
              <a:defRPr/>
            </a:pPr>
            <a:r>
              <a:rPr lang="ar-JO" sz="4800" b="1" dirty="0">
                <a:solidFill>
                  <a:srgbClr val="FF0000"/>
                </a:solidFill>
                <a:effectLst>
                  <a:glow rad="266700">
                    <a:schemeClr val="tx1">
                      <a:alpha val="75000"/>
                    </a:schemeClr>
                  </a:glow>
                </a:effectLst>
                <a:latin typeface="Arial" panose="020B0604020202020204" pitchFamily="34" charset="0"/>
                <a:ea typeface="ＭＳ Ｐゴシック" charset="-128"/>
                <a:cs typeface="Arial" panose="020B0604020202020204" pitchFamily="34" charset="0"/>
              </a:rPr>
              <a:t>الله</a:t>
            </a:r>
            <a:endParaRPr lang="en-US" sz="4800" b="1" dirty="0">
              <a:solidFill>
                <a:srgbClr val="000000"/>
              </a:solidFill>
              <a:effectLst>
                <a:glow rad="266700">
                  <a:schemeClr val="tx1">
                    <a:alpha val="75000"/>
                  </a:schemeClr>
                </a:glow>
              </a:effectLst>
              <a:latin typeface="Arial" panose="020B0604020202020204" pitchFamily="34" charset="0"/>
              <a:ea typeface="ＭＳ Ｐゴシック" charset="-128"/>
              <a:cs typeface="Arial" panose="020B0604020202020204" pitchFamily="34" charset="0"/>
            </a:endParaRPr>
          </a:p>
          <a:p>
            <a:pPr>
              <a:buFont typeface="Wingdings" charset="2"/>
              <a:buNone/>
              <a:defRPr/>
            </a:pPr>
            <a:r>
              <a:rPr lang="ar-JO" sz="4800" b="1" dirty="0">
                <a:solidFill>
                  <a:srgbClr val="FF0000"/>
                </a:solidFill>
                <a:effectLst>
                  <a:glow rad="266700">
                    <a:schemeClr val="tx1">
                      <a:alpha val="75000"/>
                    </a:schemeClr>
                  </a:glow>
                </a:effectLst>
                <a:latin typeface="Arial" panose="020B0604020202020204" pitchFamily="34" charset="0"/>
                <a:ea typeface="ＭＳ Ｐゴシック" charset="-128"/>
                <a:cs typeface="Arial" panose="020B0604020202020204" pitchFamily="34" charset="0"/>
              </a:rPr>
              <a:t>على</a:t>
            </a:r>
            <a:endParaRPr lang="en-US" sz="4800" b="1" dirty="0">
              <a:solidFill>
                <a:srgbClr val="000000"/>
              </a:solidFill>
              <a:effectLst>
                <a:glow rad="266700">
                  <a:schemeClr val="tx1">
                    <a:alpha val="75000"/>
                  </a:schemeClr>
                </a:glow>
              </a:effectLst>
              <a:latin typeface="Arial" panose="020B0604020202020204" pitchFamily="34" charset="0"/>
              <a:ea typeface="ＭＳ Ｐゴシック" charset="-128"/>
              <a:cs typeface="Arial" panose="020B0604020202020204" pitchFamily="34" charset="0"/>
            </a:endParaRPr>
          </a:p>
          <a:p>
            <a:pPr>
              <a:buFont typeface="Wingdings" charset="2"/>
              <a:buNone/>
              <a:defRPr/>
            </a:pPr>
            <a:r>
              <a:rPr lang="ar-JO" sz="4800" b="1" dirty="0">
                <a:solidFill>
                  <a:srgbClr val="FF0000"/>
                </a:solidFill>
                <a:effectLst>
                  <a:glow rad="266700">
                    <a:schemeClr val="tx1">
                      <a:alpha val="75000"/>
                    </a:schemeClr>
                  </a:glow>
                </a:effectLst>
                <a:latin typeface="Arial" panose="020B0604020202020204" pitchFamily="34" charset="0"/>
                <a:ea typeface="ＭＳ Ｐゴシック" charset="-128"/>
                <a:cs typeface="Arial" panose="020B0604020202020204" pitchFamily="34" charset="0"/>
              </a:rPr>
              <a:t>حساب</a:t>
            </a:r>
            <a:endParaRPr lang="en-US" sz="4800" b="1" dirty="0">
              <a:solidFill>
                <a:srgbClr val="000000"/>
              </a:solidFill>
              <a:effectLst>
                <a:glow rad="266700">
                  <a:schemeClr val="tx1">
                    <a:alpha val="75000"/>
                  </a:schemeClr>
                </a:glow>
              </a:effectLst>
              <a:latin typeface="Arial" panose="020B0604020202020204" pitchFamily="34" charset="0"/>
              <a:ea typeface="ＭＳ Ｐゴシック" charset="-128"/>
              <a:cs typeface="Arial" panose="020B0604020202020204" pitchFamily="34" charset="0"/>
            </a:endParaRPr>
          </a:p>
          <a:p>
            <a:pPr>
              <a:buFont typeface="Wingdings" charset="2"/>
              <a:buNone/>
              <a:defRPr/>
            </a:pPr>
            <a:r>
              <a:rPr lang="ar-JO" sz="4800" b="1" dirty="0">
                <a:solidFill>
                  <a:srgbClr val="FF0000"/>
                </a:solidFill>
                <a:effectLst>
                  <a:glow rad="266700">
                    <a:schemeClr val="tx1">
                      <a:alpha val="75000"/>
                    </a:schemeClr>
                  </a:glow>
                </a:effectLst>
                <a:latin typeface="Arial" panose="020B0604020202020204" pitchFamily="34" charset="0"/>
                <a:ea typeface="ＭＳ Ｐゴシック" charset="-128"/>
                <a:cs typeface="Arial" panose="020B0604020202020204" pitchFamily="34" charset="0"/>
              </a:rPr>
              <a:t>المسيح</a:t>
            </a:r>
            <a:endParaRPr lang="en-US" sz="4800" b="1" dirty="0">
              <a:solidFill>
                <a:srgbClr val="000000"/>
              </a:solidFill>
              <a:effectLst>
                <a:glow rad="266700">
                  <a:schemeClr val="tx1">
                    <a:alpha val="75000"/>
                  </a:schemeClr>
                </a:glow>
              </a:effectLst>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1789169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45442" name="Rectangle 4"/>
          <p:cNvSpPr>
            <a:spLocks noGrp="1" noChangeArrowheads="1"/>
          </p:cNvSpPr>
          <p:nvPr>
            <p:ph type="title" idx="4294967295"/>
          </p:nvPr>
        </p:nvSpPr>
        <p:spPr>
          <a:xfrm>
            <a:off x="609600" y="228600"/>
            <a:ext cx="7848600" cy="1295400"/>
          </a:xfrm>
          <a:solidFill>
            <a:srgbClr val="0000FF"/>
          </a:solidFill>
        </p:spPr>
        <p:txBody>
          <a:bodyPr/>
          <a:lstStyle/>
          <a:p>
            <a:pPr eaLnBrk="1" hangingPunct="1"/>
            <a:r>
              <a:rPr lang="ar-JO" sz="4000" b="1" dirty="0">
                <a:solidFill>
                  <a:schemeClr val="bg1"/>
                </a:solidFill>
                <a:latin typeface="Arial" panose="020B0604020202020204" pitchFamily="34" charset="0"/>
                <a:ea typeface="ＭＳ Ｐゴシック" charset="0"/>
                <a:cs typeface="Arial" panose="020B0604020202020204" pitchFamily="34" charset="0"/>
              </a:rPr>
              <a:t>الفداء: "أن تدفع فدية"</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altLang="ja-JP" sz="4000" b="1" dirty="0">
                <a:solidFill>
                  <a:schemeClr val="bg1"/>
                </a:solidFill>
                <a:latin typeface="Arial" panose="020B0604020202020204" pitchFamily="34" charset="0"/>
                <a:ea typeface="ＭＳ Ｐゴシック" charset="0"/>
                <a:cs typeface="Arial" panose="020B0604020202020204" pitchFamily="34" charset="0"/>
              </a:rPr>
              <a:t>(باللغة اليونانية)</a:t>
            </a:r>
            <a:endParaRPr lang="en-US" sz="4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02437" name="AutoShape 5" descr="Paper bag"/>
          <p:cNvSpPr>
            <a:spLocks noChangeArrowheads="1"/>
          </p:cNvSpPr>
          <p:nvPr/>
        </p:nvSpPr>
        <p:spPr bwMode="auto">
          <a:xfrm>
            <a:off x="304800" y="3429000"/>
            <a:ext cx="3352800" cy="32766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402438" name="Text Box 6"/>
          <p:cNvSpPr txBox="1">
            <a:spLocks noChangeArrowheads="1"/>
          </p:cNvSpPr>
          <p:nvPr/>
        </p:nvSpPr>
        <p:spPr bwMode="auto">
          <a:xfrm>
            <a:off x="457200" y="4427538"/>
            <a:ext cx="2286000" cy="2308324"/>
          </a:xfrm>
          <a:prstGeom prst="rect">
            <a:avLst/>
          </a:prstGeom>
          <a:noFill/>
          <a:ln w="9525">
            <a:noFill/>
            <a:miter lim="800000"/>
            <a:headEnd/>
            <a:tailEnd/>
          </a:ln>
          <a:effectLst/>
        </p:spPr>
        <p:txBody>
          <a:bodyPr>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rPr>
              <a:t>سوق</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rPr>
              <a:t>عبيد</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rPr>
              <a:t>الخطية</a:t>
            </a:r>
            <a:endParaRPr kumimoji="0" lang="en-US" sz="36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endParaRPr>
          </a:p>
        </p:txBody>
      </p:sp>
      <p:pic>
        <p:nvPicPr>
          <p:cNvPr id="402439" name="Picture 7">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43600" y="3810000"/>
            <a:ext cx="1654175"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2441"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71600" y="2971800"/>
            <a:ext cx="1181100"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2434" name="Text Box 2"/>
          <p:cNvSpPr txBox="1">
            <a:spLocks noChangeArrowheads="1"/>
          </p:cNvSpPr>
          <p:nvPr/>
        </p:nvSpPr>
        <p:spPr bwMode="auto">
          <a:xfrm>
            <a:off x="611560" y="1676400"/>
            <a:ext cx="7848872"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3200">
                <a:solidFill>
                  <a:srgbClr val="FFFF00"/>
                </a:solidFill>
                <a:latin typeface="Georgia" charset="0"/>
                <a:ea typeface="ＭＳ Ｐゴシック" charset="0"/>
                <a:cs typeface="ＭＳ Ｐゴシック" charset="0"/>
              </a:defRPr>
            </a:lvl1pPr>
            <a:lvl2pPr marL="37931725" indent="-37474525">
              <a:defRPr sz="3200">
                <a:solidFill>
                  <a:srgbClr val="FFFF00"/>
                </a:solidFill>
                <a:latin typeface="Georgia" charset="0"/>
                <a:ea typeface="ＭＳ Ｐゴシック" charset="0"/>
              </a:defRPr>
            </a:lvl2pPr>
            <a:lvl3pPr>
              <a:defRPr sz="3200">
                <a:solidFill>
                  <a:srgbClr val="FFFF00"/>
                </a:solidFill>
                <a:latin typeface="Georgia" charset="0"/>
                <a:ea typeface="ＭＳ Ｐゴシック" charset="0"/>
              </a:defRPr>
            </a:lvl3pPr>
            <a:lvl4pPr>
              <a:defRPr sz="3200">
                <a:solidFill>
                  <a:srgbClr val="FFFF00"/>
                </a:solidFill>
                <a:latin typeface="Georgia" charset="0"/>
                <a:ea typeface="ＭＳ Ｐゴシック" charset="0"/>
              </a:defRPr>
            </a:lvl4pPr>
            <a:lvl5pPr>
              <a:defRPr sz="3200">
                <a:solidFill>
                  <a:srgbClr val="FFFF00"/>
                </a:solidFill>
                <a:latin typeface="Georgia" charset="0"/>
                <a:ea typeface="ＭＳ Ｐゴシック" charset="0"/>
              </a:defRPr>
            </a:lvl5pPr>
            <a:lvl6pPr marL="457200" eaLnBrk="0" fontAlgn="base" hangingPunct="0">
              <a:spcBef>
                <a:spcPct val="0"/>
              </a:spcBef>
              <a:spcAft>
                <a:spcPct val="0"/>
              </a:spcAft>
              <a:defRPr sz="3200">
                <a:solidFill>
                  <a:srgbClr val="FFFF00"/>
                </a:solidFill>
                <a:latin typeface="Georgia" charset="0"/>
                <a:ea typeface="ＭＳ Ｐゴシック" charset="0"/>
              </a:defRPr>
            </a:lvl6pPr>
            <a:lvl7pPr marL="914400" eaLnBrk="0" fontAlgn="base" hangingPunct="0">
              <a:spcBef>
                <a:spcPct val="0"/>
              </a:spcBef>
              <a:spcAft>
                <a:spcPct val="0"/>
              </a:spcAft>
              <a:defRPr sz="3200">
                <a:solidFill>
                  <a:srgbClr val="FFFF00"/>
                </a:solidFill>
                <a:latin typeface="Georgia" charset="0"/>
                <a:ea typeface="ＭＳ Ｐゴシック" charset="0"/>
              </a:defRPr>
            </a:lvl7pPr>
            <a:lvl8pPr marL="1371600" eaLnBrk="0" fontAlgn="base" hangingPunct="0">
              <a:spcBef>
                <a:spcPct val="0"/>
              </a:spcBef>
              <a:spcAft>
                <a:spcPct val="0"/>
              </a:spcAft>
              <a:defRPr sz="3200">
                <a:solidFill>
                  <a:srgbClr val="FFFF00"/>
                </a:solidFill>
                <a:latin typeface="Georgia" charset="0"/>
                <a:ea typeface="ＭＳ Ｐゴシック" charset="0"/>
              </a:defRPr>
            </a:lvl8pPr>
            <a:lvl9pPr marL="18288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rPr>
              <a:t>دم المسيح دفع فدية عنّا</a:t>
            </a:r>
            <a:br>
              <a:rPr kumimoji="0" lang="en-US" sz="36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rPr>
            </a:br>
            <a:r>
              <a:rPr kumimoji="0" lang="ar-JO" sz="36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rPr>
              <a:t>(1 بطرس 1: 18)</a:t>
            </a:r>
            <a:endParaRPr kumimoji="0" lang="en-US" sz="36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cs typeface="Arial" panose="020B0604020202020204" pitchFamily="34" charset="0"/>
            </a:endParaRPr>
          </a:p>
        </p:txBody>
      </p:sp>
      <p:sp>
        <p:nvSpPr>
          <p:cNvPr id="402444" name="Text Box 12"/>
          <p:cNvSpPr txBox="1">
            <a:spLocks noChangeArrowheads="1"/>
          </p:cNvSpPr>
          <p:nvPr/>
        </p:nvSpPr>
        <p:spPr bwMode="auto">
          <a:xfrm>
            <a:off x="5791200" y="2743200"/>
            <a:ext cx="2073275"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FFFF00"/>
                </a:solidFill>
                <a:latin typeface="Georgia" charset="0"/>
                <a:ea typeface="ＭＳ Ｐゴシック" charset="0"/>
                <a:cs typeface="ＭＳ Ｐゴシック" charset="0"/>
              </a:defRPr>
            </a:lvl1pPr>
            <a:lvl2pPr marL="742950" indent="-285750">
              <a:defRPr sz="3200">
                <a:solidFill>
                  <a:srgbClr val="FFFF00"/>
                </a:solidFill>
                <a:latin typeface="Georgia" charset="0"/>
                <a:ea typeface="ＭＳ Ｐゴシック" charset="0"/>
              </a:defRPr>
            </a:lvl2pPr>
            <a:lvl3pPr marL="1143000" indent="-228600">
              <a:defRPr sz="3200">
                <a:solidFill>
                  <a:srgbClr val="FFFF00"/>
                </a:solidFill>
                <a:latin typeface="Georgia" charset="0"/>
                <a:ea typeface="ＭＳ Ｐゴシック" charset="0"/>
              </a:defRPr>
            </a:lvl3pPr>
            <a:lvl4pPr marL="1600200" indent="-228600">
              <a:defRPr sz="3200">
                <a:solidFill>
                  <a:srgbClr val="FFFF00"/>
                </a:solidFill>
                <a:latin typeface="Georgia" charset="0"/>
                <a:ea typeface="ＭＳ Ｐゴシック" charset="0"/>
              </a:defRPr>
            </a:lvl4pPr>
            <a:lvl5pPr marL="2057400" indent="-228600">
              <a:defRPr sz="3200">
                <a:solidFill>
                  <a:srgbClr val="FFFF00"/>
                </a:solidFill>
                <a:latin typeface="Georgia" charset="0"/>
                <a:ea typeface="ＭＳ Ｐゴシック" charset="0"/>
              </a:defRPr>
            </a:lvl5pPr>
            <a:lvl6pPr marL="2514600" indent="-228600" eaLnBrk="0" fontAlgn="base" hangingPunct="0">
              <a:spcBef>
                <a:spcPct val="0"/>
              </a:spcBef>
              <a:spcAft>
                <a:spcPct val="0"/>
              </a:spcAft>
              <a:defRPr sz="3200">
                <a:solidFill>
                  <a:srgbClr val="FFFF00"/>
                </a:solidFill>
                <a:latin typeface="Georgia" charset="0"/>
                <a:ea typeface="ＭＳ Ｐゴシック" charset="0"/>
              </a:defRPr>
            </a:lvl6pPr>
            <a:lvl7pPr marL="2971800" indent="-228600" eaLnBrk="0" fontAlgn="base" hangingPunct="0">
              <a:spcBef>
                <a:spcPct val="0"/>
              </a:spcBef>
              <a:spcAft>
                <a:spcPct val="0"/>
              </a:spcAft>
              <a:defRPr sz="3200">
                <a:solidFill>
                  <a:srgbClr val="FFFF00"/>
                </a:solidFill>
                <a:latin typeface="Georgia" charset="0"/>
                <a:ea typeface="ＭＳ Ｐゴシック" charset="0"/>
              </a:defRPr>
            </a:lvl7pPr>
            <a:lvl8pPr marL="3429000" indent="-228600" eaLnBrk="0" fontAlgn="base" hangingPunct="0">
              <a:spcBef>
                <a:spcPct val="0"/>
              </a:spcBef>
              <a:spcAft>
                <a:spcPct val="0"/>
              </a:spcAft>
              <a:defRPr sz="3200">
                <a:solidFill>
                  <a:srgbClr val="FFFF00"/>
                </a:solidFill>
                <a:latin typeface="Georgia" charset="0"/>
                <a:ea typeface="ＭＳ Ｐゴシック" charset="0"/>
              </a:defRPr>
            </a:lvl8pPr>
            <a:lvl9pPr marL="3886200" indent="-228600" eaLnBrk="0" fontAlgn="base" hangingPunct="0">
              <a:spcBef>
                <a:spcPct val="0"/>
              </a:spcBef>
              <a:spcAft>
                <a:spcPct val="0"/>
              </a:spcAft>
              <a:defRPr sz="3200">
                <a:solidFill>
                  <a:srgbClr val="FFFF00"/>
                </a:solidFill>
                <a:latin typeface="Georgi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1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X</a:t>
            </a:r>
            <a:endParaRPr kumimoji="0" lang="en-US" sz="9600" b="0" i="0" u="none" strike="noStrike" kern="1200" cap="none" spc="0" normalizeH="0" baseline="0" noProof="0">
              <a:ln>
                <a:noFill/>
              </a:ln>
              <a:solidFill>
                <a:srgbClr val="FFFF00"/>
              </a:solidFill>
              <a:effectLst/>
              <a:uLnTx/>
              <a:uFillTx/>
              <a:latin typeface="Arial" panose="020B0604020202020204" pitchFamily="34" charset="0"/>
              <a:cs typeface="Arial" panose="020B0604020202020204" pitchFamily="34" charset="0"/>
            </a:endParaRPr>
          </a:p>
        </p:txBody>
      </p:sp>
      <p:pic>
        <p:nvPicPr>
          <p:cNvPr id="402442"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59400" y="3352800"/>
            <a:ext cx="2641600" cy="337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2443" name="AutoShape 11"/>
          <p:cNvSpPr>
            <a:spLocks noChangeArrowheads="1"/>
          </p:cNvSpPr>
          <p:nvPr/>
        </p:nvSpPr>
        <p:spPr bwMode="auto">
          <a:xfrm>
            <a:off x="2590800" y="3429000"/>
            <a:ext cx="33528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402445" name="Rectangle 13"/>
          <p:cNvSpPr>
            <a:spLocks noChangeArrowheads="1"/>
          </p:cNvSpPr>
          <p:nvPr/>
        </p:nvSpPr>
        <p:spPr bwMode="auto">
          <a:xfrm>
            <a:off x="8305800" y="0"/>
            <a:ext cx="838200" cy="36988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280 أ</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2437"/>
                                        </p:tgtEl>
                                        <p:attrNameLst>
                                          <p:attrName>style.visibility</p:attrName>
                                        </p:attrNameLst>
                                      </p:cBhvr>
                                      <p:to>
                                        <p:strVal val="visible"/>
                                      </p:to>
                                    </p:set>
                                    <p:animEffect transition="in" filter="wipe(down)">
                                      <p:cBhvr>
                                        <p:cTn id="7" dur="500"/>
                                        <p:tgtEl>
                                          <p:spTgt spid="402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402438"/>
                                        </p:tgtEl>
                                        <p:attrNameLst>
                                          <p:attrName>style.visibility</p:attrName>
                                        </p:attrNameLst>
                                      </p:cBhvr>
                                      <p:to>
                                        <p:strVal val="visible"/>
                                      </p:to>
                                    </p:set>
                                    <p:animEffect transition="in" filter="fade">
                                      <p:cBhvr>
                                        <p:cTn id="12" dur="1000"/>
                                        <p:tgtEl>
                                          <p:spTgt spid="402438"/>
                                        </p:tgtEl>
                                      </p:cBhvr>
                                    </p:animEffect>
                                    <p:anim calcmode="lin" valueType="num">
                                      <p:cBhvr>
                                        <p:cTn id="13" dur="1000" fill="hold"/>
                                        <p:tgtEl>
                                          <p:spTgt spid="402438"/>
                                        </p:tgtEl>
                                        <p:attrNameLst>
                                          <p:attrName>ppt_x</p:attrName>
                                        </p:attrNameLst>
                                      </p:cBhvr>
                                      <p:tavLst>
                                        <p:tav tm="0">
                                          <p:val>
                                            <p:strVal val="#ppt_x"/>
                                          </p:val>
                                        </p:tav>
                                        <p:tav tm="100000">
                                          <p:val>
                                            <p:strVal val="#ppt_x"/>
                                          </p:val>
                                        </p:tav>
                                      </p:tavLst>
                                    </p:anim>
                                    <p:anim calcmode="lin" valueType="num">
                                      <p:cBhvr>
                                        <p:cTn id="14" dur="900" decel="100000" fill="hold"/>
                                        <p:tgtEl>
                                          <p:spTgt spid="40243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02438"/>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0244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0243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402444"/>
                                        </p:tgtEl>
                                        <p:attrNameLst>
                                          <p:attrName>style.visibility</p:attrName>
                                        </p:attrNameLst>
                                      </p:cBhvr>
                                      <p:to>
                                        <p:strVal val="visible"/>
                                      </p:to>
                                    </p:set>
                                    <p:anim calcmode="lin" valueType="num">
                                      <p:cBhvr>
                                        <p:cTn id="28" dur="1000" fill="hold"/>
                                        <p:tgtEl>
                                          <p:spTgt spid="4024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402444"/>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402444"/>
                                        </p:tgtEl>
                                        <p:attrNameLst>
                                          <p:attrName>ppt_y</p:attrName>
                                        </p:attrNameLst>
                                      </p:cBhvr>
                                      <p:tavLst>
                                        <p:tav tm="0">
                                          <p:val>
                                            <p:strVal val="#ppt_y"/>
                                          </p:val>
                                        </p:tav>
                                        <p:tav tm="100000">
                                          <p:val>
                                            <p:strVal val="#ppt_y"/>
                                          </p:val>
                                        </p:tav>
                                      </p:tavLst>
                                    </p:anim>
                                    <p:animEffect transition="in" filter="fade">
                                      <p:cBhvr>
                                        <p:cTn id="31" dur="1000"/>
                                        <p:tgtEl>
                                          <p:spTgt spid="40244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0244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02443"/>
                                        </p:tgtEl>
                                        <p:attrNameLst>
                                          <p:attrName>style.visibility</p:attrName>
                                        </p:attrNameLst>
                                      </p:cBhvr>
                                      <p:to>
                                        <p:strVal val="visible"/>
                                      </p:to>
                                    </p:set>
                                    <p:animEffect transition="in" filter="wipe(left)">
                                      <p:cBhvr>
                                        <p:cTn id="40" dur="2000"/>
                                        <p:tgtEl>
                                          <p:spTgt spid="40244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402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7" grpId="0" animBg="1"/>
      <p:bldP spid="402444" grpId="0"/>
      <p:bldP spid="4024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138" name="Picture 2" descr="blood">
            <a:hlinkClick r:id="" action="ppaction://noaction"/>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66275" name="Rectangle 3"/>
          <p:cNvSpPr>
            <a:spLocks noGrp="1" noChangeArrowheads="1"/>
          </p:cNvSpPr>
          <p:nvPr>
            <p:ph type="ctrTitle"/>
          </p:nvPr>
        </p:nvSpPr>
        <p:spPr>
          <a:xfrm>
            <a:off x="35496" y="1752600"/>
            <a:ext cx="9108504" cy="1676400"/>
          </a:xfrm>
          <a:effectLst>
            <a:outerShdw blurRad="63500" dist="35921" dir="2700000" algn="ctr" rotWithShape="0">
              <a:srgbClr val="000000">
                <a:alpha val="74998"/>
              </a:srgbClr>
            </a:outerShdw>
          </a:effectLst>
        </p:spPr>
        <p:txBody>
          <a:bodyPr/>
          <a:lstStyle/>
          <a:p>
            <a:pPr>
              <a:defRPr/>
            </a:pPr>
            <a:r>
              <a:rPr kumimoji="0" lang="ar-JO" sz="5400" b="1" dirty="0">
                <a:ea typeface="ＭＳ Ｐゴシック" charset="-128"/>
              </a:rPr>
              <a:t>الكفارة (3: 25)</a:t>
            </a:r>
            <a:br>
              <a:rPr kumimoji="0" lang="en-US" sz="5400" b="1" dirty="0">
                <a:ea typeface="ＭＳ Ｐゴシック" charset="-128"/>
              </a:rPr>
            </a:br>
            <a:r>
              <a:rPr kumimoji="0" lang="en-US" altLang="ja-JP" sz="5400" b="1" dirty="0">
                <a:ea typeface="ＭＳ Ｐゴシック" charset="-128"/>
              </a:rPr>
              <a:t>"</a:t>
            </a:r>
            <a:r>
              <a:rPr kumimoji="0" lang="ar-JO" altLang="ja-JP" sz="5400" b="1" dirty="0">
                <a:ea typeface="ＭＳ Ｐゴシック" charset="-128"/>
              </a:rPr>
              <a:t>ذبيحة الخطية</a:t>
            </a:r>
            <a:r>
              <a:rPr kumimoji="0" lang="en-US" altLang="ja-JP" sz="5400" b="1" dirty="0">
                <a:ea typeface="ＭＳ Ｐゴシック" charset="-128"/>
              </a:rPr>
              <a:t>"</a:t>
            </a:r>
            <a:endParaRPr kumimoji="0" lang="en-US" sz="4000" dirty="0">
              <a:ea typeface="ＭＳ Ｐゴシック" charset="-128"/>
            </a:endParaRPr>
          </a:p>
        </p:txBody>
      </p:sp>
      <p:sp>
        <p:nvSpPr>
          <p:cNvPr id="566276" name="Rectangle 4"/>
          <p:cNvSpPr>
            <a:spLocks noGrp="1" noChangeArrowheads="1"/>
          </p:cNvSpPr>
          <p:nvPr>
            <p:ph type="subTitle" idx="1"/>
          </p:nvPr>
        </p:nvSpPr>
        <p:spPr>
          <a:xfrm>
            <a:off x="1371600" y="4114800"/>
            <a:ext cx="6400800" cy="1752600"/>
          </a:xfrm>
          <a:effectLst>
            <a:outerShdw blurRad="63500" dist="35921" dir="2700000" algn="ctr" rotWithShape="0">
              <a:srgbClr val="000000">
                <a:alpha val="74998"/>
              </a:srgbClr>
            </a:outerShdw>
          </a:effectLst>
        </p:spPr>
        <p:txBody>
          <a:bodyPr/>
          <a:lstStyle/>
          <a:p>
            <a:pPr>
              <a:defRPr/>
            </a:pPr>
            <a:r>
              <a:rPr kumimoji="0" lang="ar-JO" sz="4000" b="1" dirty="0">
                <a:ea typeface="ＭＳ Ｐゴシック" charset="0"/>
              </a:rPr>
              <a:t>إرضاء غضب </a:t>
            </a:r>
          </a:p>
          <a:p>
            <a:pPr>
              <a:defRPr/>
            </a:pPr>
            <a:r>
              <a:rPr kumimoji="0" lang="ar-JO" sz="4000" b="1" dirty="0">
                <a:ea typeface="ＭＳ Ｐゴシック" charset="0"/>
              </a:rPr>
              <a:t>الله البار </a:t>
            </a:r>
          </a:p>
          <a:p>
            <a:pPr>
              <a:defRPr/>
            </a:pPr>
            <a:r>
              <a:rPr kumimoji="0" lang="ar-JO" sz="4000" b="1" dirty="0">
                <a:ea typeface="ＭＳ Ｐゴシック" charset="0"/>
              </a:rPr>
              <a:t>من خلال سفك الدم</a:t>
            </a:r>
            <a:endParaRPr kumimoji="0" lang="en-US" sz="4000" b="1" dirty="0">
              <a:ea typeface="ＭＳ Ｐゴシック" charset="0"/>
            </a:endParaRPr>
          </a:p>
        </p:txBody>
      </p:sp>
      <p:sp>
        <p:nvSpPr>
          <p:cNvPr id="566277" name="Text Box 5"/>
          <p:cNvSpPr txBox="1">
            <a:spLocks noChangeArrowheads="1"/>
          </p:cNvSpPr>
          <p:nvPr/>
        </p:nvSpPr>
        <p:spPr bwMode="auto">
          <a:xfrm>
            <a:off x="8510583"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defTabSz="914400" fontAlgn="base">
              <a:spcBef>
                <a:spcPct val="0"/>
              </a:spcBef>
              <a:spcAft>
                <a:spcPct val="0"/>
              </a:spcAft>
              <a:defRPr/>
            </a:pPr>
            <a:r>
              <a:rPr lang="ar-JO" sz="2400" b="1" dirty="0">
                <a:solidFill>
                  <a:srgbClr val="FFFFFF"/>
                </a:solidFill>
                <a:latin typeface="Arial"/>
                <a:ea typeface="ＭＳ Ｐゴシック" charset="-128"/>
                <a:cs typeface="Arial"/>
              </a:rPr>
              <a:t>55</a:t>
            </a:r>
            <a:endParaRPr lang="en-US" sz="2400" b="1" dirty="0">
              <a:solidFill>
                <a:srgbClr val="FFFFFF"/>
              </a:solidFill>
              <a:latin typeface="Arial"/>
              <a:ea typeface="ＭＳ Ｐゴシック" charset="-128"/>
              <a:cs typeface="Arial"/>
            </a:endParaRPr>
          </a:p>
        </p:txBody>
      </p:sp>
    </p:spTree>
    <p:extLst>
      <p:ext uri="{BB962C8B-B14F-4D97-AF65-F5344CB8AC3E}">
        <p14:creationId xmlns:p14="http://schemas.microsoft.com/office/powerpoint/2010/main" val="19240091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7808"/>
            <a:ext cx="8458200" cy="1143000"/>
          </a:xfrm>
        </p:spPr>
        <p:txBody>
          <a:bodyPr/>
          <a:lstStyle/>
          <a:p>
            <a:r>
              <a:rPr lang="ar-JO" dirty="0">
                <a:solidFill>
                  <a:schemeClr val="tx1"/>
                </a:solidFill>
              </a:rPr>
              <a:t>يسد المسيح الهوّة</a:t>
            </a:r>
            <a:endParaRPr lang="en-US" dirty="0">
              <a:solidFill>
                <a:schemeClr val="tx1"/>
              </a:solidFill>
            </a:endParaRPr>
          </a:p>
        </p:txBody>
      </p:sp>
      <p:pic>
        <p:nvPicPr>
          <p:cNvPr id="4" name="Picture 3" descr="cross path Pan Diario Abril 18, 2010.jpg"/>
          <p:cNvPicPr>
            <a:picLocks noChangeAspect="1"/>
          </p:cNvPicPr>
          <p:nvPr/>
        </p:nvPicPr>
        <p:blipFill>
          <a:blip r:embed="rId2"/>
          <a:stretch>
            <a:fillRect/>
          </a:stretch>
        </p:blipFill>
        <p:spPr>
          <a:xfrm>
            <a:off x="0" y="1828800"/>
            <a:ext cx="9105420" cy="4495800"/>
          </a:xfrm>
          <a:prstGeom prst="rect">
            <a:avLst/>
          </a:prstGeom>
        </p:spPr>
      </p:pic>
    </p:spTree>
    <p:extLst>
      <p:ext uri="{BB962C8B-B14F-4D97-AF65-F5344CB8AC3E}">
        <p14:creationId xmlns:p14="http://schemas.microsoft.com/office/powerpoint/2010/main" val="20383715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C30AB3-4A13-4D44-A546-9842A2833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57653" cy="6858001"/>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4007333"/>
          </a:xfrm>
          <a:effectLst>
            <a:outerShdw blurRad="63500" dist="35921" dir="2700000" algn="ctr" rotWithShape="0">
              <a:schemeClr val="tx2">
                <a:alpha val="74998"/>
              </a:schemeClr>
            </a:outerShdw>
          </a:effectLst>
        </p:spPr>
        <p:txBody>
          <a:bodyPr/>
          <a:lstStyle/>
          <a:p>
            <a:pPr>
              <a:defRPr/>
            </a:pPr>
            <a:r>
              <a:rPr lang="ar-JO" sz="7200" b="1" dirty="0">
                <a:effectLst>
                  <a:glow rad="127000">
                    <a:schemeClr val="tx1"/>
                  </a:glow>
                </a:effectLst>
                <a:latin typeface="Arial" panose="020B0604020202020204" pitchFamily="34" charset="0"/>
                <a:ea typeface="ＭＳ Ｐゴシック" charset="0"/>
                <a:cs typeface="Arial" panose="020B0604020202020204" pitchFamily="34" charset="0"/>
              </a:rPr>
              <a:t>التبرير:</a:t>
            </a:r>
            <a:br>
              <a:rPr lang="en-US" sz="72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7200" b="1" dirty="0">
                <a:effectLst>
                  <a:glow rad="127000">
                    <a:schemeClr val="tx1"/>
                  </a:glow>
                </a:effectLst>
                <a:latin typeface="Arial" panose="020B0604020202020204" pitchFamily="34" charset="0"/>
                <a:ea typeface="ＭＳ Ｐゴシック" charset="0"/>
                <a:cs typeface="Arial" panose="020B0604020202020204" pitchFamily="34" charset="0"/>
              </a:rPr>
              <a:t>ما هو ؟</a:t>
            </a:r>
            <a:endParaRPr lang="en-US" sz="72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3" name="Rectangle 2">
            <a:extLst>
              <a:ext uri="{FF2B5EF4-FFF2-40B4-BE49-F238E27FC236}">
                <a16:creationId xmlns:a16="http://schemas.microsoft.com/office/drawing/2014/main" id="{282AD761-CF7E-FB49-9351-1CADADFA9644}"/>
              </a:ext>
            </a:extLst>
          </p:cNvPr>
          <p:cNvSpPr txBox="1">
            <a:spLocks noChangeArrowheads="1"/>
          </p:cNvSpPr>
          <p:nvPr/>
        </p:nvSpPr>
        <p:spPr bwMode="auto">
          <a:xfrm>
            <a:off x="0" y="4119937"/>
            <a:ext cx="9144000" cy="1937930"/>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4800" b="1" i="1" kern="0" dirty="0">
                <a:effectLst>
                  <a:glow rad="127000">
                    <a:schemeClr val="tx1"/>
                  </a:glow>
                </a:effectLst>
                <a:latin typeface="Arial" panose="020B0604020202020204" pitchFamily="34" charset="0"/>
                <a:ea typeface="ＭＳ Ｐゴシック" charset="0"/>
                <a:cs typeface="Arial" panose="020B0604020202020204" pitchFamily="34" charset="0"/>
              </a:rPr>
              <a:t>أخبر الشخص الذي يجلس بجانبك</a:t>
            </a:r>
            <a:endParaRPr lang="en-US" sz="4800" b="1" i="1" kern="0"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5" name="Text Box 2">
            <a:extLst>
              <a:ext uri="{FF2B5EF4-FFF2-40B4-BE49-F238E27FC236}">
                <a16:creationId xmlns:a16="http://schemas.microsoft.com/office/drawing/2014/main" id="{C8948557-816E-A54B-B012-22D46FC37453}"/>
              </a:ext>
            </a:extLst>
          </p:cNvPr>
          <p:cNvSpPr txBox="1">
            <a:spLocks noChangeArrowheads="1"/>
          </p:cNvSpPr>
          <p:nvPr/>
        </p:nvSpPr>
        <p:spPr bwMode="auto">
          <a:xfrm>
            <a:off x="8469256" y="5137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30</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372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Rectangle 2"/>
          <p:cNvSpPr>
            <a:spLocks noGrp="1" noChangeArrowheads="1"/>
          </p:cNvSpPr>
          <p:nvPr>
            <p:ph type="ctrTitle"/>
          </p:nvPr>
        </p:nvSpPr>
        <p:spPr>
          <a:xfrm>
            <a:off x="0" y="-26988"/>
            <a:ext cx="9144000" cy="1219201"/>
          </a:xfrm>
          <a:solidFill>
            <a:schemeClr val="bg1"/>
          </a:solidFill>
        </p:spPr>
        <p:txBody>
          <a:bodyPr/>
          <a:lstStyle/>
          <a:p>
            <a:pPr eaLnBrk="1" hangingPunct="1"/>
            <a:r>
              <a:rPr lang="ar-JO" sz="3200" b="1" dirty="0">
                <a:solidFill>
                  <a:schemeClr val="tx1"/>
                </a:solidFill>
                <a:effectLst/>
                <a:latin typeface="Arial" panose="020B0604020202020204" pitchFamily="34" charset="0"/>
                <a:cs typeface="Arial" panose="020B0604020202020204" pitchFamily="34" charset="0"/>
              </a:rPr>
              <a:t>التناقض الظاهري بين بولس ويعقوب</a:t>
            </a:r>
            <a:br>
              <a:rPr lang="ar-JO" sz="3200" b="1" dirty="0">
                <a:solidFill>
                  <a:schemeClr val="tx1"/>
                </a:solidFill>
                <a:effectLst/>
                <a:latin typeface="Arial" panose="020B0604020202020204" pitchFamily="34" charset="0"/>
                <a:cs typeface="Arial" panose="020B0604020202020204" pitchFamily="34" charset="0"/>
              </a:rPr>
            </a:br>
            <a:r>
              <a:rPr lang="ar-JO" sz="3200" b="1" dirty="0">
                <a:solidFill>
                  <a:schemeClr val="tx1"/>
                </a:solidFill>
                <a:effectLst/>
                <a:latin typeface="Arial" panose="020B0604020202020204" pitchFamily="34" charset="0"/>
                <a:cs typeface="Arial" panose="020B0604020202020204" pitchFamily="34" charset="0"/>
              </a:rPr>
              <a:t>حول الإيمان والأعمال</a:t>
            </a:r>
            <a:endParaRPr lang="en-US" sz="3200" b="1" dirty="0">
              <a:solidFill>
                <a:schemeClr val="tx1"/>
              </a:solidFill>
              <a:effectLst/>
              <a:latin typeface="Arial" panose="020B0604020202020204" pitchFamily="34" charset="0"/>
              <a:cs typeface="Arial" panose="020B0604020202020204" pitchFamily="34" charset="0"/>
            </a:endParaRPr>
          </a:p>
        </p:txBody>
      </p:sp>
      <p:sp>
        <p:nvSpPr>
          <p:cNvPr id="498692" name="Rectangle 4"/>
          <p:cNvSpPr>
            <a:spLocks noChangeArrowheads="1"/>
          </p:cNvSpPr>
          <p:nvPr/>
        </p:nvSpPr>
        <p:spPr bwMode="auto">
          <a:xfrm>
            <a:off x="4876800" y="2057400"/>
            <a:ext cx="3886200" cy="1752600"/>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
                <a:srgbClr val="F63F1B"/>
              </a:buClr>
              <a:buSzPct val="120000"/>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charset="0"/>
              <a:ea typeface="ＭＳ Ｐゴシック" charset="0"/>
              <a:cs typeface="ＭＳ Ｐゴシック" charset="0"/>
            </a:endParaRPr>
          </a:p>
        </p:txBody>
      </p:sp>
      <p:sp>
        <p:nvSpPr>
          <p:cNvPr id="498693" name="Text Box 5"/>
          <p:cNvSpPr txBox="1">
            <a:spLocks noChangeArrowheads="1"/>
          </p:cNvSpPr>
          <p:nvPr/>
        </p:nvSpPr>
        <p:spPr bwMode="auto">
          <a:xfrm>
            <a:off x="838200" y="1371600"/>
            <a:ext cx="3581400" cy="19389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"إذًا نحسب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أن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altLang="ja-JP"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يتبرر بالإيمان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بدون أعمال الناموس"</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(رومية 3: 28)</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8694" name="Text Box 6"/>
          <p:cNvSpPr txBox="1">
            <a:spLocks noChangeArrowheads="1"/>
          </p:cNvSpPr>
          <p:nvPr/>
        </p:nvSpPr>
        <p:spPr bwMode="auto">
          <a:xfrm>
            <a:off x="5148263" y="4181475"/>
            <a:ext cx="3352800" cy="1938992"/>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"ترون إذًا أنه بالأعمال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يتبرر الإنسان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لا بالإيمان وحده</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(يعقوب 2: 24).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8696" name="Text Box 8"/>
          <p:cNvSpPr txBox="1">
            <a:spLocks noChangeArrowheads="1"/>
          </p:cNvSpPr>
          <p:nvPr/>
        </p:nvSpPr>
        <p:spPr bwMode="auto">
          <a:xfrm>
            <a:off x="838200" y="4175125"/>
            <a:ext cx="3581400" cy="19389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أن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يتبرر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بأعمال الناموس بل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بإيمان</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يسوع المسيح..."</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(غلاطية 2: 18).</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8697" name="Text Box 9"/>
          <p:cNvSpPr txBox="1">
            <a:spLocks noChangeArrowheads="1"/>
          </p:cNvSpPr>
          <p:nvPr/>
        </p:nvSpPr>
        <p:spPr bwMode="auto">
          <a:xfrm>
            <a:off x="5148263" y="1371600"/>
            <a:ext cx="3352800" cy="1938992"/>
          </a:xfrm>
          <a:prstGeom prst="rect">
            <a:avLst/>
          </a:prstGeom>
          <a:solidFill>
            <a:srgbClr val="CC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"هكذا الإيمان أيضًا إن لم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يكن له أعمال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ميّت في ذاته"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(يعقوب 2: 17)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8698" name="WordArt 10"/>
          <p:cNvSpPr>
            <a:spLocks noChangeArrowheads="1" noChangeShapeType="1" noTextEdit="1"/>
          </p:cNvSpPr>
          <p:nvPr/>
        </p:nvSpPr>
        <p:spPr bwMode="auto">
          <a:xfrm>
            <a:off x="4343400" y="4495800"/>
            <a:ext cx="854075" cy="1312863"/>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a:t>
            </a:r>
          </a:p>
        </p:txBody>
      </p:sp>
      <p:sp>
        <p:nvSpPr>
          <p:cNvPr id="498695" name="WordArt 7"/>
          <p:cNvSpPr>
            <a:spLocks noChangeArrowheads="1" noChangeShapeType="1" noTextEdit="1"/>
          </p:cNvSpPr>
          <p:nvPr/>
        </p:nvSpPr>
        <p:spPr bwMode="auto">
          <a:xfrm>
            <a:off x="4327525" y="1952625"/>
            <a:ext cx="854075" cy="1312863"/>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outerShdw>
                </a:effectLst>
                <a:uLnTx/>
                <a:uFillTx/>
                <a:latin typeface="Impact"/>
                <a:ea typeface="Impact"/>
                <a:cs typeface="Impact"/>
              </a:rPr>
              <a:t>??</a:t>
            </a:r>
          </a:p>
        </p:txBody>
      </p:sp>
    </p:spTree>
    <p:extLst>
      <p:ext uri="{BB962C8B-B14F-4D97-AF65-F5344CB8AC3E}">
        <p14:creationId xmlns:p14="http://schemas.microsoft.com/office/powerpoint/2010/main" val="185528749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98693"/>
                                        </p:tgtEl>
                                        <p:attrNameLst>
                                          <p:attrName>style.visibility</p:attrName>
                                        </p:attrNameLst>
                                      </p:cBhvr>
                                      <p:to>
                                        <p:strVal val="visible"/>
                                      </p:to>
                                    </p:set>
                                    <p:animEffect transition="in" filter="wedge">
                                      <p:cBhvr>
                                        <p:cTn id="7" dur="2000"/>
                                        <p:tgtEl>
                                          <p:spTgt spid="4986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98697"/>
                                        </p:tgtEl>
                                        <p:attrNameLst>
                                          <p:attrName>style.visibility</p:attrName>
                                        </p:attrNameLst>
                                      </p:cBhvr>
                                      <p:to>
                                        <p:strVal val="visible"/>
                                      </p:to>
                                    </p:set>
                                    <p:animEffect transition="in" filter="wedge">
                                      <p:cBhvr>
                                        <p:cTn id="12" dur="2000"/>
                                        <p:tgtEl>
                                          <p:spTgt spid="498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498695"/>
                                        </p:tgtEl>
                                        <p:attrNameLst>
                                          <p:attrName>style.visibility</p:attrName>
                                        </p:attrNameLst>
                                      </p:cBhvr>
                                      <p:to>
                                        <p:strVal val="visible"/>
                                      </p:to>
                                    </p:set>
                                    <p:anim calcmode="lin" valueType="num">
                                      <p:cBhvr>
                                        <p:cTn id="17" dur="5000" fill="hold"/>
                                        <p:tgtEl>
                                          <p:spTgt spid="498695"/>
                                        </p:tgtEl>
                                        <p:attrNameLst>
                                          <p:attrName>ppt_w</p:attrName>
                                        </p:attrNameLst>
                                      </p:cBhvr>
                                      <p:tavLst>
                                        <p:tav tm="0" fmla="#ppt_w*sin(2.5*pi*$)">
                                          <p:val>
                                            <p:fltVal val="0"/>
                                          </p:val>
                                        </p:tav>
                                        <p:tav tm="100000">
                                          <p:val>
                                            <p:fltVal val="1"/>
                                          </p:val>
                                        </p:tav>
                                      </p:tavLst>
                                    </p:anim>
                                    <p:anim calcmode="lin" valueType="num">
                                      <p:cBhvr>
                                        <p:cTn id="18" dur="5000" fill="hold"/>
                                        <p:tgtEl>
                                          <p:spTgt spid="49869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498696"/>
                                        </p:tgtEl>
                                        <p:attrNameLst>
                                          <p:attrName>style.visibility</p:attrName>
                                        </p:attrNameLst>
                                      </p:cBhvr>
                                      <p:to>
                                        <p:strVal val="visible"/>
                                      </p:to>
                                    </p:set>
                                    <p:animEffect transition="in" filter="wedge">
                                      <p:cBhvr>
                                        <p:cTn id="23" dur="2000"/>
                                        <p:tgtEl>
                                          <p:spTgt spid="49869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498694"/>
                                        </p:tgtEl>
                                        <p:attrNameLst>
                                          <p:attrName>style.visibility</p:attrName>
                                        </p:attrNameLst>
                                      </p:cBhvr>
                                      <p:to>
                                        <p:strVal val="visible"/>
                                      </p:to>
                                    </p:set>
                                    <p:animEffect transition="in" filter="wedge">
                                      <p:cBhvr>
                                        <p:cTn id="28" dur="2000"/>
                                        <p:tgtEl>
                                          <p:spTgt spid="49869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9" presetClass="entr" presetSubtype="10" fill="hold" grpId="0" nodeType="clickEffect">
                                  <p:stCondLst>
                                    <p:cond delay="0"/>
                                  </p:stCondLst>
                                  <p:childTnLst>
                                    <p:set>
                                      <p:cBhvr>
                                        <p:cTn id="32" dur="1" fill="hold">
                                          <p:stCondLst>
                                            <p:cond delay="0"/>
                                          </p:stCondLst>
                                        </p:cTn>
                                        <p:tgtEl>
                                          <p:spTgt spid="498698"/>
                                        </p:tgtEl>
                                        <p:attrNameLst>
                                          <p:attrName>style.visibility</p:attrName>
                                        </p:attrNameLst>
                                      </p:cBhvr>
                                      <p:to>
                                        <p:strVal val="visible"/>
                                      </p:to>
                                    </p:set>
                                    <p:anim calcmode="lin" valueType="num">
                                      <p:cBhvr>
                                        <p:cTn id="33" dur="5000" fill="hold"/>
                                        <p:tgtEl>
                                          <p:spTgt spid="498698"/>
                                        </p:tgtEl>
                                        <p:attrNameLst>
                                          <p:attrName>ppt_w</p:attrName>
                                        </p:attrNameLst>
                                      </p:cBhvr>
                                      <p:tavLst>
                                        <p:tav tm="0" fmla="#ppt_w*sin(2.5*pi*$)">
                                          <p:val>
                                            <p:fltVal val="0"/>
                                          </p:val>
                                        </p:tav>
                                        <p:tav tm="100000">
                                          <p:val>
                                            <p:fltVal val="1"/>
                                          </p:val>
                                        </p:tav>
                                      </p:tavLst>
                                    </p:anim>
                                    <p:anim calcmode="lin" valueType="num">
                                      <p:cBhvr>
                                        <p:cTn id="34" dur="5000" fill="hold"/>
                                        <p:tgtEl>
                                          <p:spTgt spid="4986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3" grpId="0" animBg="1"/>
      <p:bldP spid="498694" grpId="0" animBg="1"/>
      <p:bldP spid="498696" grpId="0" animBg="1"/>
      <p:bldP spid="498697" grpId="0" animBg="1"/>
      <p:bldP spid="498698" grpId="0" animBg="1"/>
      <p:bldP spid="4986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80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4745"/>
          <a:stretch>
            <a:fillRect/>
          </a:stretch>
        </p:blipFill>
        <p:spPr bwMode="auto">
          <a:xfrm>
            <a:off x="0" y="0"/>
            <a:ext cx="9144000" cy="701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1810" name="Rectangle 3"/>
          <p:cNvSpPr>
            <a:spLocks noChangeArrowheads="1"/>
          </p:cNvSpPr>
          <p:nvPr/>
        </p:nvSpPr>
        <p:spPr bwMode="auto">
          <a:xfrm>
            <a:off x="4343400" y="0"/>
            <a:ext cx="4800600" cy="70104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02788" name="Rectangle 4"/>
          <p:cNvSpPr>
            <a:spLocks noGrp="1" noChangeArrowheads="1"/>
          </p:cNvSpPr>
          <p:nvPr>
            <p:ph type="subTitle" idx="1"/>
          </p:nvPr>
        </p:nvSpPr>
        <p:spPr>
          <a:xfrm>
            <a:off x="0" y="4724400"/>
            <a:ext cx="8991600" cy="2133600"/>
          </a:xfrm>
        </p:spPr>
        <p:txBody>
          <a:bodyPr/>
          <a:lstStyle/>
          <a:p>
            <a:pPr eaLnBrk="1" hangingPunct="1">
              <a:buFont typeface="Wingdings" charset="0"/>
              <a:buNone/>
              <a:defRPr/>
            </a:pPr>
            <a:r>
              <a:rPr lang="ar-JO" b="1" dirty="0">
                <a:latin typeface="Arial" panose="020B0604020202020204" pitchFamily="34" charset="0"/>
                <a:cs typeface="Arial" panose="020B0604020202020204" pitchFamily="34" charset="0"/>
              </a:rPr>
              <a:t>يعقوب يتناقض مع بولس</a:t>
            </a:r>
            <a:endParaRPr lang="en-US" altLang="ja-JP" b="1" dirty="0">
              <a:latin typeface="Arial" panose="020B0604020202020204" pitchFamily="34" charset="0"/>
              <a:cs typeface="Arial" panose="020B0604020202020204" pitchFamily="34" charset="0"/>
            </a:endParaRPr>
          </a:p>
          <a:p>
            <a:pPr eaLnBrk="1" hangingPunct="1">
              <a:buFont typeface="Wingdings" charset="0"/>
              <a:buNone/>
              <a:defRPr/>
            </a:pPr>
            <a:r>
              <a:rPr lang="ar-JO" b="1" dirty="0">
                <a:latin typeface="Arial" panose="020B0604020202020204" pitchFamily="34" charset="0"/>
                <a:cs typeface="Arial" panose="020B0604020202020204" pitchFamily="34" charset="0"/>
              </a:rPr>
              <a:t>رسالة يعقوب رسالة ممتلئة بالقش</a:t>
            </a:r>
            <a:endParaRPr lang="en-US" altLang="ja-JP" b="1" dirty="0">
              <a:latin typeface="Arial" panose="020B0604020202020204" pitchFamily="34" charset="0"/>
              <a:cs typeface="Arial" panose="020B0604020202020204" pitchFamily="34" charset="0"/>
            </a:endParaRPr>
          </a:p>
          <a:p>
            <a:pPr eaLnBrk="1" hangingPunct="1">
              <a:buFont typeface="Wingdings" charset="0"/>
              <a:buNone/>
              <a:defRPr/>
            </a:pPr>
            <a:r>
              <a:rPr lang="ar-JO" b="1" dirty="0">
                <a:latin typeface="Arial" panose="020B0604020202020204" pitchFamily="34" charset="0"/>
                <a:cs typeface="Arial" panose="020B0604020202020204" pitchFamily="34" charset="0"/>
              </a:rPr>
              <a:t>رسالة يعقوب لا ينبغي أن تكون في الكتاب المقدس</a:t>
            </a:r>
            <a:endParaRPr lang="en-US" b="1" dirty="0">
              <a:latin typeface="Arial" panose="020B0604020202020204" pitchFamily="34" charset="0"/>
              <a:cs typeface="Arial" panose="020B0604020202020204" pitchFamily="34" charset="0"/>
            </a:endParaRPr>
          </a:p>
        </p:txBody>
      </p:sp>
      <p:sp>
        <p:nvSpPr>
          <p:cNvPr id="502789" name="Rectangle 5"/>
          <p:cNvSpPr>
            <a:spLocks noGrp="1" noChangeArrowheads="1"/>
          </p:cNvSpPr>
          <p:nvPr>
            <p:ph type="ctrTitle"/>
          </p:nvPr>
        </p:nvSpPr>
        <p:spPr>
          <a:xfrm>
            <a:off x="76200" y="76200"/>
            <a:ext cx="7924800" cy="914400"/>
          </a:xfrm>
          <a:effectLst>
            <a:outerShdw blurRad="63500" dist="38099" dir="2700000" algn="ctr" rotWithShape="0">
              <a:srgbClr val="000000">
                <a:alpha val="74998"/>
              </a:srgbClr>
            </a:outerShdw>
          </a:effectLst>
        </p:spPr>
        <p:txBody>
          <a:bodyPr/>
          <a:lstStyle/>
          <a:p>
            <a:pPr eaLnBrk="1" hangingPunct="1">
              <a:defRPr/>
            </a:pPr>
            <a:r>
              <a:rPr lang="ar-JO" sz="4400" dirty="0">
                <a:latin typeface="Arial" panose="020B0604020202020204" pitchFamily="34" charset="0"/>
                <a:cs typeface="Arial" panose="020B0604020202020204" pitchFamily="34" charset="0"/>
              </a:rPr>
              <a:t>مارتن لوثر ويعقوب</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47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7" name="Text Box 2"/>
          <p:cNvSpPr txBox="1">
            <a:spLocks noChangeArrowheads="1"/>
          </p:cNvSpPr>
          <p:nvPr/>
        </p:nvSpPr>
        <p:spPr bwMode="auto">
          <a:xfrm>
            <a:off x="381000" y="1484313"/>
            <a:ext cx="843915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tabLst/>
              <a:defRPr/>
            </a:pPr>
            <a:r>
              <a:rPr lang="ar-JO" altLang="ja-JP" b="1" dirty="0">
                <a:solidFill>
                  <a:srgbClr val="FFFFFF"/>
                </a:solidFill>
                <a:latin typeface="Arial" panose="020B0604020202020204" pitchFamily="34" charset="0"/>
                <a:cs typeface="Arial" panose="020B0604020202020204" pitchFamily="34" charset="0"/>
              </a:rPr>
              <a:t>1. كتب يعقوب لينتقد تعليم بولس عن الإيمان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342900" marR="0" lvl="0" indent="-342900" algn="r" defTabSz="914400" rtl="0" eaLnBrk="1" fontAlgn="base" latinLnBrk="0" hangingPunct="1">
              <a:lnSpc>
                <a:spcPct val="100000"/>
              </a:lnSpc>
              <a:spcBef>
                <a:spcPct val="0"/>
              </a:spcBef>
              <a:spcAft>
                <a:spcPct val="0"/>
              </a:spcAft>
              <a:buClrTx/>
              <a:buSzTx/>
              <a:buFontTx/>
              <a:buNone/>
              <a:tabLst/>
              <a:defRPr/>
            </a:pPr>
            <a:r>
              <a:rPr lang="ar-JO" b="1" dirty="0">
                <a:solidFill>
                  <a:srgbClr val="FFFFFF"/>
                </a:solidFill>
                <a:latin typeface="Arial" panose="020B0604020202020204" pitchFamily="34" charset="0"/>
                <a:cs typeface="Arial" panose="020B0604020202020204" pitchFamily="34" charset="0"/>
              </a:rPr>
              <a:t>2. كتب يعقوب قبل أن يبدأ بولس بعملية الكتابة</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342900" marR="0" lvl="0" indent="-342900" algn="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يقول بعض العلماء (ديفيدز، وأدامسون، وهيبرت، وكريستميكر) أن جيمس هو كتاب مبكر. ربما يستمد جيمس من التقليد الشفهي أكثر من كتب العهد الجديد الأخرى، لذلك فهو يعكس معتقدات الكنيسة المبكرة التي تمثل التركيز الأخلاقي، وليس اللاهوتي. ومع ذلك، يقترح علماء آخرون تاريخًا لاحقاً، بل ويزعم آخرون أن التطور يتم على مرحلتين.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4595" name="Rectangle 3"/>
          <p:cNvSpPr>
            <a:spLocks noGrp="1" noChangeArrowheads="1"/>
          </p:cNvSpPr>
          <p:nvPr>
            <p:ph type="title" idx="4294967295"/>
          </p:nvPr>
        </p:nvSpPr>
        <p:spPr/>
        <p:txBody>
          <a:bodyPr/>
          <a:lstStyle/>
          <a:p>
            <a:pPr eaLnBrk="1" hangingPunct="1">
              <a:defRPr/>
            </a:pPr>
            <a:r>
              <a:rPr lang="ar-JO" dirty="0">
                <a:latin typeface="Arial" panose="020B0604020202020204" pitchFamily="34" charset="0"/>
                <a:cs typeface="Arial" panose="020B0604020202020204" pitchFamily="34" charset="0"/>
              </a:rPr>
              <a:t>طريقتان مقترحتان للمصالحة بين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رومية 3 ويعقوب 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151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Text Box 2"/>
          <p:cNvSpPr txBox="1">
            <a:spLocks noChangeArrowheads="1"/>
          </p:cNvSpPr>
          <p:nvPr/>
        </p:nvSpPr>
        <p:spPr bwMode="auto">
          <a:xfrm>
            <a:off x="152400" y="758825"/>
            <a:ext cx="8991600"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1598613" algn="l"/>
              </a:tabLst>
              <a:defRPr sz="2400">
                <a:solidFill>
                  <a:schemeClr val="tx1"/>
                </a:solidFill>
                <a:latin typeface="Verdana" charset="0"/>
                <a:ea typeface="ＭＳ Ｐゴシック" charset="0"/>
                <a:cs typeface="ＭＳ Ｐゴシック" charset="0"/>
              </a:defRPr>
            </a:lvl1pPr>
            <a:lvl2pPr marL="742950" indent="-285750">
              <a:tabLst>
                <a:tab pos="1598613" algn="l"/>
              </a:tabLst>
              <a:defRPr sz="2400">
                <a:solidFill>
                  <a:schemeClr val="tx1"/>
                </a:solidFill>
                <a:latin typeface="Verdana" charset="0"/>
                <a:ea typeface="ＭＳ Ｐゴシック" charset="0"/>
              </a:defRPr>
            </a:lvl2pPr>
            <a:lvl3pPr marL="1143000" indent="-228600">
              <a:tabLst>
                <a:tab pos="1598613" algn="l"/>
              </a:tabLst>
              <a:defRPr sz="2400">
                <a:solidFill>
                  <a:schemeClr val="tx1"/>
                </a:solidFill>
                <a:latin typeface="Verdana" charset="0"/>
                <a:ea typeface="ＭＳ Ｐゴシック" charset="0"/>
              </a:defRPr>
            </a:lvl3pPr>
            <a:lvl4pPr marL="1600200" indent="-228600">
              <a:tabLst>
                <a:tab pos="1598613" algn="l"/>
              </a:tabLst>
              <a:defRPr sz="2400">
                <a:solidFill>
                  <a:schemeClr val="tx1"/>
                </a:solidFill>
                <a:latin typeface="Verdana" charset="0"/>
                <a:ea typeface="ＭＳ Ｐゴシック" charset="0"/>
              </a:defRPr>
            </a:lvl4pPr>
            <a:lvl5pPr marL="2057400" indent="-228600">
              <a:tabLst>
                <a:tab pos="1598613" algn="l"/>
              </a:tabLst>
              <a:defRPr sz="2400">
                <a:solidFill>
                  <a:schemeClr val="tx1"/>
                </a:solidFill>
                <a:latin typeface="Verdana" charset="0"/>
                <a:ea typeface="ＭＳ Ｐゴシック" charset="0"/>
              </a:defRPr>
            </a:lvl5pPr>
            <a:lvl6pPr marL="2514600" indent="-228600" eaLnBrk="0" fontAlgn="base" hangingPunct="0">
              <a:spcBef>
                <a:spcPct val="0"/>
              </a:spcBef>
              <a:spcAft>
                <a:spcPct val="0"/>
              </a:spcAft>
              <a:tabLst>
                <a:tab pos="1598613" algn="l"/>
              </a:tabLst>
              <a:defRPr sz="2400">
                <a:solidFill>
                  <a:schemeClr val="tx1"/>
                </a:solidFill>
                <a:latin typeface="Verdana" charset="0"/>
                <a:ea typeface="ＭＳ Ｐゴシック" charset="0"/>
              </a:defRPr>
            </a:lvl6pPr>
            <a:lvl7pPr marL="2971800" indent="-228600" eaLnBrk="0" fontAlgn="base" hangingPunct="0">
              <a:spcBef>
                <a:spcPct val="0"/>
              </a:spcBef>
              <a:spcAft>
                <a:spcPct val="0"/>
              </a:spcAft>
              <a:tabLst>
                <a:tab pos="1598613" algn="l"/>
              </a:tabLst>
              <a:defRPr sz="2400">
                <a:solidFill>
                  <a:schemeClr val="tx1"/>
                </a:solidFill>
                <a:latin typeface="Verdana" charset="0"/>
                <a:ea typeface="ＭＳ Ｐゴシック" charset="0"/>
              </a:defRPr>
            </a:lvl7pPr>
            <a:lvl8pPr marL="3429000" indent="-228600" eaLnBrk="0" fontAlgn="base" hangingPunct="0">
              <a:spcBef>
                <a:spcPct val="0"/>
              </a:spcBef>
              <a:spcAft>
                <a:spcPct val="0"/>
              </a:spcAft>
              <a:tabLst>
                <a:tab pos="1598613" algn="l"/>
              </a:tabLst>
              <a:defRPr sz="2400">
                <a:solidFill>
                  <a:schemeClr val="tx1"/>
                </a:solidFill>
                <a:latin typeface="Verdana" charset="0"/>
                <a:ea typeface="ＭＳ Ｐゴシック" charset="0"/>
              </a:defRPr>
            </a:lvl8pPr>
            <a:lvl9pPr marL="3886200" indent="-228600" eaLnBrk="0" fontAlgn="base" hangingPunct="0">
              <a:spcBef>
                <a:spcPct val="0"/>
              </a:spcBef>
              <a:spcAft>
                <a:spcPct val="0"/>
              </a:spcAft>
              <a:tabLst>
                <a:tab pos="1598613" algn="l"/>
              </a:tabLst>
              <a:defRPr sz="2400">
                <a:solidFill>
                  <a:schemeClr val="tx1"/>
                </a:solidFill>
                <a:latin typeface="Verdana"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1598613" algn="l"/>
              </a:tabLst>
              <a:defRPr/>
            </a:pPr>
            <a:r>
              <a:rPr lang="ar-JO" sz="3200" b="1" dirty="0">
                <a:solidFill>
                  <a:srgbClr val="FFFFFF"/>
                </a:solidFill>
                <a:latin typeface="Arial" panose="020B0604020202020204" pitchFamily="34" charset="0"/>
                <a:cs typeface="Arial" panose="020B0604020202020204" pitchFamily="34" charset="0"/>
              </a:rPr>
              <a:t>2: 14-26  الإيمان والأعمال: الوحدة اللاهوتية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598613" algn="l"/>
              </a:tabLst>
              <a:defRPr/>
            </a:pPr>
            <a:endParaRPr kumimoji="0" lang="en-US" altLang="ja-JP"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1598613" algn="l"/>
              </a:tabLst>
              <a:defRPr/>
            </a:pPr>
            <a:r>
              <a:rPr lang="ar-JO" altLang="ja-JP" sz="2800" b="1" dirty="0">
                <a:solidFill>
                  <a:srgbClr val="FFFFFF"/>
                </a:solidFill>
                <a:latin typeface="Arial" panose="020B0604020202020204" pitchFamily="34" charset="0"/>
                <a:cs typeface="Arial" panose="020B0604020202020204" pitchFamily="34" charset="0"/>
              </a:rPr>
              <a:t>2: 14-18  اهتمام يعقوب الأساسي: الإيمان الذي يعمل</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1598613" algn="l"/>
              </a:tabLst>
              <a:defRPr/>
            </a:pPr>
            <a:r>
              <a:rPr lang="ar-JO" sz="2800" b="1" dirty="0">
                <a:solidFill>
                  <a:srgbClr val="FFFFFF"/>
                </a:solidFill>
                <a:latin typeface="Arial" panose="020B0604020202020204" pitchFamily="34" charset="0"/>
                <a:cs typeface="Arial" panose="020B0604020202020204" pitchFamily="34" charset="0"/>
              </a:rPr>
              <a:t>2: 19-26  ثلاثة أمثلة : الشياطين، إبراهيم، راحاب</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1598613" algn="l"/>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1598613" algn="l"/>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من إظهار المحبة من خلال المعاملة المتساوية، يدعوهم يعقوب إلى إظهار الإيمان من خلال تقديم المساعدة العملية والملموسة للمحتاجين. ويضرب أمثلة على الإيمان الحقيقي الذي يظهر في الأعمال الصالحة. الإيمان الباطل الذي لا يظهر بالأعمال هو إيمان مرائي وغير منتج وميت.</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96643" name="Rectangle 3"/>
          <p:cNvSpPr>
            <a:spLocks noGrp="1" noChangeArrowheads="1"/>
          </p:cNvSpPr>
          <p:nvPr>
            <p:ph type="title" idx="4294967295"/>
          </p:nvPr>
        </p:nvSpPr>
        <p:spPr>
          <a:xfrm>
            <a:off x="0" y="49213"/>
            <a:ext cx="9144000" cy="407987"/>
          </a:xfrm>
        </p:spPr>
        <p:txBody>
          <a:bodyPr/>
          <a:lstStyle/>
          <a:p>
            <a:pPr eaLnBrk="1" hangingPunct="1">
              <a:defRPr/>
            </a:pPr>
            <a:r>
              <a:rPr lang="ar-JO" sz="3200" dirty="0">
                <a:latin typeface="Arial" panose="020B0604020202020204" pitchFamily="34" charset="0"/>
                <a:cs typeface="Arial" panose="020B0604020202020204" pitchFamily="34" charset="0"/>
              </a:rPr>
              <a:t>نظرة عامة على 2: 14-26</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337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1" name="Rectangle 4"/>
          <p:cNvSpPr>
            <a:spLocks noGrp="1" noChangeArrowheads="1"/>
          </p:cNvSpPr>
          <p:nvPr>
            <p:ph type="title" idx="4294967295"/>
          </p:nvPr>
        </p:nvSpPr>
        <p:spPr/>
        <p:txBody>
          <a:bodyPr/>
          <a:lstStyle/>
          <a:p>
            <a:pPr eaLnBrk="1" hangingPunct="1"/>
            <a:r>
              <a:rPr lang="ar-SA" dirty="0">
                <a:latin typeface="Arial"/>
                <a:cs typeface="Arial"/>
              </a:rPr>
              <a:t>يعقوب</a:t>
            </a:r>
            <a:r>
              <a:rPr lang="en-US" dirty="0">
                <a:latin typeface="Arial"/>
                <a:cs typeface="Arial"/>
              </a:rPr>
              <a:t> 2:17</a:t>
            </a:r>
          </a:p>
        </p:txBody>
      </p:sp>
      <p:pic>
        <p:nvPicPr>
          <p:cNvPr id="762882" name="Picture 2" descr="scenic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0947" name="Text Box 3"/>
          <p:cNvSpPr txBox="1">
            <a:spLocks noChangeArrowheads="1"/>
          </p:cNvSpPr>
          <p:nvPr/>
        </p:nvSpPr>
        <p:spPr bwMode="auto">
          <a:xfrm>
            <a:off x="1785072" y="381000"/>
            <a:ext cx="7130328" cy="353943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CC"/>
                </a:solidFill>
                <a:effectLst/>
                <a:uLnTx/>
                <a:uFillTx/>
                <a:latin typeface="Arial"/>
                <a:ea typeface="ＭＳ Ｐゴシック" charset="0"/>
                <a:cs typeface="Arial"/>
              </a:rPr>
              <a:t>"ه</a:t>
            </a:r>
            <a:r>
              <a:rPr kumimoji="0" lang="ar-SA" sz="3200" b="1" i="0" u="none" strike="noStrike" kern="1200" cap="none" spc="0" normalizeH="0" baseline="0" noProof="0" dirty="0">
                <a:ln>
                  <a:noFill/>
                </a:ln>
                <a:solidFill>
                  <a:srgbClr val="FFFFCC"/>
                </a:solidFill>
                <a:effectLst/>
                <a:uLnTx/>
                <a:uFillTx/>
                <a:latin typeface="Arial"/>
                <a:ea typeface="ＭＳ Ｐゴシック" charset="0"/>
                <a:cs typeface="Arial"/>
              </a:rPr>
              <a:t>كَذَا ٱلْإِيمَانُ أَيْضًا،</a:t>
            </a:r>
            <a:endParaRPr kumimoji="0" lang="en-US" sz="3200" b="1" i="0" u="none" strike="noStrike" kern="1200" cap="none" spc="0" normalizeH="0" baseline="0" noProof="0" dirty="0">
              <a:ln>
                <a:noFill/>
              </a:ln>
              <a:solidFill>
                <a:srgbClr val="FFFFCC"/>
              </a:solidFill>
              <a:effectLst/>
              <a:uLnTx/>
              <a:uFillTx/>
              <a:latin typeface="Arial"/>
              <a:ea typeface="ＭＳ Ｐゴシック" charset="0"/>
              <a:cs typeface="Arial"/>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a:ln>
                  <a:noFill/>
                </a:ln>
                <a:solidFill>
                  <a:srgbClr val="FFFFCC"/>
                </a:solidFill>
                <a:effectLst/>
                <a:uLnTx/>
                <a:uFillTx/>
                <a:latin typeface="Arial"/>
                <a:ea typeface="ＭＳ Ｐゴシック" charset="0"/>
                <a:cs typeface="Arial"/>
              </a:rPr>
              <a:t> إِنْ لَمْ</a:t>
            </a:r>
            <a:endParaRPr kumimoji="0" lang="en-US" sz="3200" b="1" i="0" u="none" strike="noStrike" kern="1200" cap="none" spc="0" normalizeH="0" baseline="0" noProof="0" dirty="0">
              <a:ln>
                <a:noFill/>
              </a:ln>
              <a:solidFill>
                <a:srgbClr val="FFFFCC"/>
              </a:solidFill>
              <a:effectLst/>
              <a:uLnTx/>
              <a:uFillTx/>
              <a:latin typeface="Arial"/>
              <a:ea typeface="ＭＳ Ｐゴシック" charset="0"/>
              <a:cs typeface="Arial"/>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a:ln>
                  <a:noFill/>
                </a:ln>
                <a:solidFill>
                  <a:srgbClr val="FFFFCC"/>
                </a:solidFill>
                <a:effectLst/>
                <a:uLnTx/>
                <a:uFillTx/>
                <a:latin typeface="Arial"/>
                <a:ea typeface="ＭＳ Ｐゴシック" charset="0"/>
                <a:cs typeface="Arial"/>
              </a:rPr>
              <a:t> يَكُنْ لَهُ أَعْمَالٌ، </a:t>
            </a:r>
            <a:endParaRPr kumimoji="0" lang="en-US" sz="3200" b="1" i="0" u="none" strike="noStrike" kern="1200" cap="none" spc="0" normalizeH="0" baseline="0" noProof="0" dirty="0">
              <a:ln>
                <a:noFill/>
              </a:ln>
              <a:solidFill>
                <a:srgbClr val="FFFFCC"/>
              </a:solidFill>
              <a:effectLst/>
              <a:uLnTx/>
              <a:uFillTx/>
              <a:latin typeface="Arial"/>
              <a:ea typeface="ＭＳ Ｐゴシック" charset="0"/>
              <a:cs typeface="Arial"/>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a:ln>
                  <a:noFill/>
                </a:ln>
                <a:solidFill>
                  <a:srgbClr val="FFFFCC"/>
                </a:solidFill>
                <a:effectLst/>
                <a:uLnTx/>
                <a:uFillTx/>
                <a:latin typeface="Arial"/>
                <a:ea typeface="ＭＳ Ｐゴシック" charset="0"/>
                <a:cs typeface="Arial"/>
              </a:rPr>
              <a:t>مَيِّتٌ فِي ذَاتِهِ.</a:t>
            </a:r>
            <a:r>
              <a:rPr kumimoji="0" lang="ar-JO" sz="3200" b="1" i="0" u="none" strike="noStrike" kern="1200" cap="none" spc="0" normalizeH="0" baseline="0" noProof="0" dirty="0">
                <a:ln>
                  <a:noFill/>
                </a:ln>
                <a:solidFill>
                  <a:srgbClr val="FFFFCC"/>
                </a:solidFill>
                <a:effectLst/>
                <a:uLnTx/>
                <a:uFillTx/>
                <a:latin typeface="Arial"/>
                <a:ea typeface="ＭＳ Ｐゴシック" charset="0"/>
                <a:cs typeface="Arial"/>
              </a:rPr>
              <a:t>"</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CC"/>
                </a:solidFill>
                <a:effectLst/>
                <a:uLnTx/>
                <a:uFillTx/>
                <a:latin typeface="Arial"/>
                <a:ea typeface="ＭＳ Ｐゴシック" charset="0"/>
                <a:cs typeface="Arial"/>
              </a:rPr>
              <a:t>(يعقوب 2: 17).</a:t>
            </a:r>
            <a:r>
              <a:rPr kumimoji="0" lang="ar-SA" sz="3200" b="1" i="0" u="none" strike="noStrike" kern="1200" cap="none" spc="0" normalizeH="0" baseline="0" noProof="0" dirty="0">
                <a:ln>
                  <a:noFill/>
                </a:ln>
                <a:solidFill>
                  <a:srgbClr val="FFFFCC"/>
                </a:solidFill>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CC"/>
              </a:solidFill>
              <a:effectLst/>
              <a:uLnTx/>
              <a:uFillTx/>
              <a:latin typeface="Arial"/>
              <a:ea typeface="ＭＳ Ｐゴシック" charset="0"/>
              <a:cs typeface="Arial"/>
            </a:endParaRPr>
          </a:p>
        </p:txBody>
      </p:sp>
    </p:spTree>
    <p:extLst>
      <p:ext uri="{BB962C8B-B14F-4D97-AF65-F5344CB8AC3E}">
        <p14:creationId xmlns:p14="http://schemas.microsoft.com/office/powerpoint/2010/main" val="401146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152400" y="152400"/>
            <a:ext cx="8915400" cy="990600"/>
          </a:xfrm>
        </p:spPr>
        <p:txBody>
          <a:bodyPr/>
          <a:lstStyle/>
          <a:p>
            <a:pPr eaLnBrk="1" hangingPunct="1">
              <a:defRPr/>
            </a:pPr>
            <a:r>
              <a:rPr lang="ar-JO" b="0" dirty="0">
                <a:solidFill>
                  <a:srgbClr val="FFFFFF"/>
                </a:solidFill>
                <a:latin typeface="Arial" panose="020B0604020202020204" pitchFamily="34" charset="0"/>
                <a:cs typeface="Arial" panose="020B0604020202020204" pitchFamily="34" charset="0"/>
              </a:rPr>
              <a:t>مناقشة خلاص الربوبيّة</a:t>
            </a:r>
            <a:endParaRPr lang="en-US" dirty="0">
              <a:solidFill>
                <a:srgbClr val="FFFFFF"/>
              </a:solidFill>
              <a:latin typeface="Arial" panose="020B0604020202020204" pitchFamily="34" charset="0"/>
              <a:cs typeface="Arial" panose="020B0604020202020204" pitchFamily="34" charset="0"/>
            </a:endParaRPr>
          </a:p>
        </p:txBody>
      </p:sp>
      <p:pic>
        <p:nvPicPr>
          <p:cNvPr id="4833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418" y="2133600"/>
            <a:ext cx="3084513"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3332" name="Picture 4" descr="McArthu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0" y="2057400"/>
            <a:ext cx="3124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3335" name="Picture 7" descr="Hodg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62650" y="2057400"/>
            <a:ext cx="318135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3336" name="Picture 8" descr="Ryri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71800" y="2057400"/>
            <a:ext cx="3171825"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3337" name="Text Box 9"/>
          <p:cNvSpPr txBox="1">
            <a:spLocks noChangeArrowheads="1"/>
          </p:cNvSpPr>
          <p:nvPr/>
        </p:nvSpPr>
        <p:spPr bwMode="auto">
          <a:xfrm>
            <a:off x="76200" y="969963"/>
            <a:ext cx="8991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أقبل المسيح كـ ...</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3338" name="Text Box 10"/>
          <p:cNvSpPr txBox="1">
            <a:spLocks noChangeArrowheads="1"/>
          </p:cNvSpPr>
          <p:nvPr/>
        </p:nvSpPr>
        <p:spPr bwMode="auto">
          <a:xfrm>
            <a:off x="0" y="1600200"/>
            <a:ext cx="29718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المخلّص والرّب</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3339" name="Text Box 11"/>
          <p:cNvSpPr txBox="1">
            <a:spLocks noChangeArrowheads="1"/>
          </p:cNvSpPr>
          <p:nvPr/>
        </p:nvSpPr>
        <p:spPr bwMode="auto">
          <a:xfrm>
            <a:off x="2973095" y="1600200"/>
            <a:ext cx="3124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المخلّص ثم الرّب</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3340" name="Text Box 12"/>
          <p:cNvSpPr txBox="1">
            <a:spLocks noChangeArrowheads="1"/>
          </p:cNvSpPr>
          <p:nvPr/>
        </p:nvSpPr>
        <p:spPr bwMode="auto">
          <a:xfrm>
            <a:off x="6172200" y="1600200"/>
            <a:ext cx="29718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المخلّص لوحده</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3341" name="Text Box 13"/>
          <p:cNvSpPr txBox="1">
            <a:spLocks noChangeArrowheads="1"/>
          </p:cNvSpPr>
          <p:nvPr/>
        </p:nvSpPr>
        <p:spPr bwMode="auto">
          <a:xfrm>
            <a:off x="6019800" y="2871788"/>
            <a:ext cx="1345240" cy="1415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مجانًا</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بالتأكيد!</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83342" name="Text Box 14"/>
          <p:cNvSpPr txBox="1">
            <a:spLocks noChangeArrowheads="1"/>
          </p:cNvSpPr>
          <p:nvPr/>
        </p:nvSpPr>
        <p:spPr bwMode="auto">
          <a:xfrm>
            <a:off x="3200400" y="2535238"/>
            <a:ext cx="2058577"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6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خلاص</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عظيم جدًا</a:t>
            </a:r>
            <a:endParaRPr kumimoji="0" lang="en-US" sz="4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85112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483332"/>
                                        </p:tgtEl>
                                        <p:attrNameLst>
                                          <p:attrName>style.visibility</p:attrName>
                                        </p:attrNameLst>
                                      </p:cBhvr>
                                      <p:to>
                                        <p:strVal val="visible"/>
                                      </p:to>
                                    </p:set>
                                    <p:anim calcmode="lin" valueType="num">
                                      <p:cBhvr>
                                        <p:cTn id="7" dur="1000" fill="hold"/>
                                        <p:tgtEl>
                                          <p:spTgt spid="483332"/>
                                        </p:tgtEl>
                                        <p:attrNameLst>
                                          <p:attrName>ppt_w</p:attrName>
                                        </p:attrNameLst>
                                      </p:cBhvr>
                                      <p:tavLst>
                                        <p:tav tm="0">
                                          <p:val>
                                            <p:fltVal val="0"/>
                                          </p:val>
                                        </p:tav>
                                        <p:tav tm="100000">
                                          <p:val>
                                            <p:strVal val="#ppt_w"/>
                                          </p:val>
                                        </p:tav>
                                      </p:tavLst>
                                    </p:anim>
                                    <p:anim calcmode="lin" valueType="num">
                                      <p:cBhvr>
                                        <p:cTn id="8" dur="1000" fill="hold"/>
                                        <p:tgtEl>
                                          <p:spTgt spid="483332"/>
                                        </p:tgtEl>
                                        <p:attrNameLst>
                                          <p:attrName>ppt_h</p:attrName>
                                        </p:attrNameLst>
                                      </p:cBhvr>
                                      <p:tavLst>
                                        <p:tav tm="0">
                                          <p:val>
                                            <p:fltVal val="0"/>
                                          </p:val>
                                        </p:tav>
                                        <p:tav tm="100000">
                                          <p:val>
                                            <p:strVal val="#ppt_h"/>
                                          </p:val>
                                        </p:tav>
                                      </p:tavLst>
                                    </p:anim>
                                    <p:anim calcmode="lin" valueType="num">
                                      <p:cBhvr>
                                        <p:cTn id="9" dur="1000" fill="hold"/>
                                        <p:tgtEl>
                                          <p:spTgt spid="4833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33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83337"/>
                                        </p:tgtEl>
                                        <p:attrNameLst>
                                          <p:attrName>style.visibility</p:attrName>
                                        </p:attrNameLst>
                                      </p:cBhvr>
                                      <p:to>
                                        <p:strVal val="visible"/>
                                      </p:to>
                                    </p:set>
                                    <p:anim calcmode="lin" valueType="num">
                                      <p:cBhvr>
                                        <p:cTn id="15" dur="1000" fill="hold"/>
                                        <p:tgtEl>
                                          <p:spTgt spid="483337"/>
                                        </p:tgtEl>
                                        <p:attrNameLst>
                                          <p:attrName>ppt_w</p:attrName>
                                        </p:attrNameLst>
                                      </p:cBhvr>
                                      <p:tavLst>
                                        <p:tav tm="0">
                                          <p:val>
                                            <p:fltVal val="0"/>
                                          </p:val>
                                        </p:tav>
                                        <p:tav tm="100000">
                                          <p:val>
                                            <p:strVal val="#ppt_w"/>
                                          </p:val>
                                        </p:tav>
                                      </p:tavLst>
                                    </p:anim>
                                    <p:anim calcmode="lin" valueType="num">
                                      <p:cBhvr>
                                        <p:cTn id="16" dur="1000" fill="hold"/>
                                        <p:tgtEl>
                                          <p:spTgt spid="483337"/>
                                        </p:tgtEl>
                                        <p:attrNameLst>
                                          <p:attrName>ppt_h</p:attrName>
                                        </p:attrNameLst>
                                      </p:cBhvr>
                                      <p:tavLst>
                                        <p:tav tm="0">
                                          <p:val>
                                            <p:fltVal val="0"/>
                                          </p:val>
                                        </p:tav>
                                        <p:tav tm="100000">
                                          <p:val>
                                            <p:strVal val="#ppt_h"/>
                                          </p:val>
                                        </p:tav>
                                      </p:tavLst>
                                    </p:anim>
                                    <p:anim calcmode="lin" valueType="num">
                                      <p:cBhvr>
                                        <p:cTn id="17" dur="1000" fill="hold"/>
                                        <p:tgtEl>
                                          <p:spTgt spid="48333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833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83338"/>
                                        </p:tgtEl>
                                        <p:attrNameLst>
                                          <p:attrName>style.visibility</p:attrName>
                                        </p:attrNameLst>
                                      </p:cBhvr>
                                      <p:to>
                                        <p:strVal val="visible"/>
                                      </p:to>
                                    </p:set>
                                    <p:anim calcmode="lin" valueType="num">
                                      <p:cBhvr>
                                        <p:cTn id="23" dur="1000" fill="hold"/>
                                        <p:tgtEl>
                                          <p:spTgt spid="483338"/>
                                        </p:tgtEl>
                                        <p:attrNameLst>
                                          <p:attrName>ppt_w</p:attrName>
                                        </p:attrNameLst>
                                      </p:cBhvr>
                                      <p:tavLst>
                                        <p:tav tm="0">
                                          <p:val>
                                            <p:fltVal val="0"/>
                                          </p:val>
                                        </p:tav>
                                        <p:tav tm="100000">
                                          <p:val>
                                            <p:strVal val="#ppt_w"/>
                                          </p:val>
                                        </p:tav>
                                      </p:tavLst>
                                    </p:anim>
                                    <p:anim calcmode="lin" valueType="num">
                                      <p:cBhvr>
                                        <p:cTn id="24" dur="1000" fill="hold"/>
                                        <p:tgtEl>
                                          <p:spTgt spid="483338"/>
                                        </p:tgtEl>
                                        <p:attrNameLst>
                                          <p:attrName>ppt_h</p:attrName>
                                        </p:attrNameLst>
                                      </p:cBhvr>
                                      <p:tavLst>
                                        <p:tav tm="0">
                                          <p:val>
                                            <p:fltVal val="0"/>
                                          </p:val>
                                        </p:tav>
                                        <p:tav tm="100000">
                                          <p:val>
                                            <p:strVal val="#ppt_h"/>
                                          </p:val>
                                        </p:tav>
                                      </p:tavLst>
                                    </p:anim>
                                    <p:anim calcmode="lin" valueType="num">
                                      <p:cBhvr>
                                        <p:cTn id="25" dur="1000" fill="hold"/>
                                        <p:tgtEl>
                                          <p:spTgt spid="48333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833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483335"/>
                                        </p:tgtEl>
                                        <p:attrNameLst>
                                          <p:attrName>style.visibility</p:attrName>
                                        </p:attrNameLst>
                                      </p:cBhvr>
                                      <p:to>
                                        <p:strVal val="visible"/>
                                      </p:to>
                                    </p:set>
                                    <p:anim calcmode="lin" valueType="num">
                                      <p:cBhvr>
                                        <p:cTn id="31" dur="1000" fill="hold"/>
                                        <p:tgtEl>
                                          <p:spTgt spid="483335"/>
                                        </p:tgtEl>
                                        <p:attrNameLst>
                                          <p:attrName>ppt_w</p:attrName>
                                        </p:attrNameLst>
                                      </p:cBhvr>
                                      <p:tavLst>
                                        <p:tav tm="0">
                                          <p:val>
                                            <p:fltVal val="0"/>
                                          </p:val>
                                        </p:tav>
                                        <p:tav tm="100000">
                                          <p:val>
                                            <p:strVal val="#ppt_w"/>
                                          </p:val>
                                        </p:tav>
                                      </p:tavLst>
                                    </p:anim>
                                    <p:anim calcmode="lin" valueType="num">
                                      <p:cBhvr>
                                        <p:cTn id="32" dur="1000" fill="hold"/>
                                        <p:tgtEl>
                                          <p:spTgt spid="483335"/>
                                        </p:tgtEl>
                                        <p:attrNameLst>
                                          <p:attrName>ppt_h</p:attrName>
                                        </p:attrNameLst>
                                      </p:cBhvr>
                                      <p:tavLst>
                                        <p:tav tm="0">
                                          <p:val>
                                            <p:fltVal val="0"/>
                                          </p:val>
                                        </p:tav>
                                        <p:tav tm="100000">
                                          <p:val>
                                            <p:strVal val="#ppt_h"/>
                                          </p:val>
                                        </p:tav>
                                      </p:tavLst>
                                    </p:anim>
                                    <p:anim calcmode="lin" valueType="num">
                                      <p:cBhvr>
                                        <p:cTn id="33" dur="1000" fill="hold"/>
                                        <p:tgtEl>
                                          <p:spTgt spid="48333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83335"/>
                                        </p:tgtEl>
                                        <p:attrNameLst>
                                          <p:attrName>ppt_y</p:attrName>
                                        </p:attrNameLst>
                                      </p:cBhvr>
                                      <p:tavLst>
                                        <p:tav tm="0" fmla="#ppt_y+(sin(-2*pi*(1-$))*-#ppt_x+cos(-2*pi*(1-$))*(1-#ppt_y))*(1-$)">
                                          <p:val>
                                            <p:fltVal val="0"/>
                                          </p:val>
                                        </p:tav>
                                        <p:tav tm="100000">
                                          <p:val>
                                            <p:fltVal val="1"/>
                                          </p:val>
                                        </p:tav>
                                      </p:tavLst>
                                    </p:anim>
                                  </p:childTnLst>
                                </p:cTn>
                              </p:par>
                              <p:par>
                                <p:cTn id="35" presetID="55" presetClass="entr" presetSubtype="0" fill="hold" grpId="0" nodeType="withEffect">
                                  <p:stCondLst>
                                    <p:cond delay="0"/>
                                  </p:stCondLst>
                                  <p:childTnLst>
                                    <p:set>
                                      <p:cBhvr>
                                        <p:cTn id="36" dur="1" fill="hold">
                                          <p:stCondLst>
                                            <p:cond delay="0"/>
                                          </p:stCondLst>
                                        </p:cTn>
                                        <p:tgtEl>
                                          <p:spTgt spid="483341"/>
                                        </p:tgtEl>
                                        <p:attrNameLst>
                                          <p:attrName>style.visibility</p:attrName>
                                        </p:attrNameLst>
                                      </p:cBhvr>
                                      <p:to>
                                        <p:strVal val="visible"/>
                                      </p:to>
                                    </p:set>
                                    <p:anim calcmode="lin" valueType="num">
                                      <p:cBhvr>
                                        <p:cTn id="37" dur="1000" fill="hold"/>
                                        <p:tgtEl>
                                          <p:spTgt spid="483341"/>
                                        </p:tgtEl>
                                        <p:attrNameLst>
                                          <p:attrName>ppt_w</p:attrName>
                                        </p:attrNameLst>
                                      </p:cBhvr>
                                      <p:tavLst>
                                        <p:tav tm="0">
                                          <p:val>
                                            <p:strVal val="#ppt_w*0.70"/>
                                          </p:val>
                                        </p:tav>
                                        <p:tav tm="100000">
                                          <p:val>
                                            <p:strVal val="#ppt_w"/>
                                          </p:val>
                                        </p:tav>
                                      </p:tavLst>
                                    </p:anim>
                                    <p:anim calcmode="lin" valueType="num">
                                      <p:cBhvr>
                                        <p:cTn id="38" dur="1000" fill="hold"/>
                                        <p:tgtEl>
                                          <p:spTgt spid="483341"/>
                                        </p:tgtEl>
                                        <p:attrNameLst>
                                          <p:attrName>ppt_h</p:attrName>
                                        </p:attrNameLst>
                                      </p:cBhvr>
                                      <p:tavLst>
                                        <p:tav tm="0">
                                          <p:val>
                                            <p:strVal val="#ppt_h"/>
                                          </p:val>
                                        </p:tav>
                                        <p:tav tm="100000">
                                          <p:val>
                                            <p:strVal val="#ppt_h"/>
                                          </p:val>
                                        </p:tav>
                                      </p:tavLst>
                                    </p:anim>
                                    <p:animEffect transition="in" filter="fade">
                                      <p:cBhvr>
                                        <p:cTn id="39" dur="1000"/>
                                        <p:tgtEl>
                                          <p:spTgt spid="483341"/>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483340"/>
                                        </p:tgtEl>
                                        <p:attrNameLst>
                                          <p:attrName>style.visibility</p:attrName>
                                        </p:attrNameLst>
                                      </p:cBhvr>
                                      <p:to>
                                        <p:strVal val="visible"/>
                                      </p:to>
                                    </p:set>
                                    <p:anim calcmode="lin" valueType="num">
                                      <p:cBhvr>
                                        <p:cTn id="44" dur="1000" fill="hold"/>
                                        <p:tgtEl>
                                          <p:spTgt spid="483340"/>
                                        </p:tgtEl>
                                        <p:attrNameLst>
                                          <p:attrName>ppt_w</p:attrName>
                                        </p:attrNameLst>
                                      </p:cBhvr>
                                      <p:tavLst>
                                        <p:tav tm="0">
                                          <p:val>
                                            <p:fltVal val="0"/>
                                          </p:val>
                                        </p:tav>
                                        <p:tav tm="100000">
                                          <p:val>
                                            <p:strVal val="#ppt_w"/>
                                          </p:val>
                                        </p:tav>
                                      </p:tavLst>
                                    </p:anim>
                                    <p:anim calcmode="lin" valueType="num">
                                      <p:cBhvr>
                                        <p:cTn id="45" dur="1000" fill="hold"/>
                                        <p:tgtEl>
                                          <p:spTgt spid="483340"/>
                                        </p:tgtEl>
                                        <p:attrNameLst>
                                          <p:attrName>ppt_h</p:attrName>
                                        </p:attrNameLst>
                                      </p:cBhvr>
                                      <p:tavLst>
                                        <p:tav tm="0">
                                          <p:val>
                                            <p:fltVal val="0"/>
                                          </p:val>
                                        </p:tav>
                                        <p:tav tm="100000">
                                          <p:val>
                                            <p:strVal val="#ppt_h"/>
                                          </p:val>
                                        </p:tav>
                                      </p:tavLst>
                                    </p:anim>
                                    <p:anim calcmode="lin" valueType="num">
                                      <p:cBhvr>
                                        <p:cTn id="46" dur="1000" fill="hold"/>
                                        <p:tgtEl>
                                          <p:spTgt spid="48334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4833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nodeType="clickEffect">
                                  <p:stCondLst>
                                    <p:cond delay="0"/>
                                  </p:stCondLst>
                                  <p:childTnLst>
                                    <p:set>
                                      <p:cBhvr>
                                        <p:cTn id="51" dur="1" fill="hold">
                                          <p:stCondLst>
                                            <p:cond delay="0"/>
                                          </p:stCondLst>
                                        </p:cTn>
                                        <p:tgtEl>
                                          <p:spTgt spid="483336"/>
                                        </p:tgtEl>
                                        <p:attrNameLst>
                                          <p:attrName>style.visibility</p:attrName>
                                        </p:attrNameLst>
                                      </p:cBhvr>
                                      <p:to>
                                        <p:strVal val="visible"/>
                                      </p:to>
                                    </p:set>
                                    <p:anim calcmode="lin" valueType="num">
                                      <p:cBhvr>
                                        <p:cTn id="52" dur="1000" fill="hold"/>
                                        <p:tgtEl>
                                          <p:spTgt spid="483336"/>
                                        </p:tgtEl>
                                        <p:attrNameLst>
                                          <p:attrName>ppt_w</p:attrName>
                                        </p:attrNameLst>
                                      </p:cBhvr>
                                      <p:tavLst>
                                        <p:tav tm="0">
                                          <p:val>
                                            <p:fltVal val="0"/>
                                          </p:val>
                                        </p:tav>
                                        <p:tav tm="100000">
                                          <p:val>
                                            <p:strVal val="#ppt_w"/>
                                          </p:val>
                                        </p:tav>
                                      </p:tavLst>
                                    </p:anim>
                                    <p:anim calcmode="lin" valueType="num">
                                      <p:cBhvr>
                                        <p:cTn id="53" dur="1000" fill="hold"/>
                                        <p:tgtEl>
                                          <p:spTgt spid="483336"/>
                                        </p:tgtEl>
                                        <p:attrNameLst>
                                          <p:attrName>ppt_h</p:attrName>
                                        </p:attrNameLst>
                                      </p:cBhvr>
                                      <p:tavLst>
                                        <p:tav tm="0">
                                          <p:val>
                                            <p:fltVal val="0"/>
                                          </p:val>
                                        </p:tav>
                                        <p:tav tm="100000">
                                          <p:val>
                                            <p:strVal val="#ppt_h"/>
                                          </p:val>
                                        </p:tav>
                                      </p:tavLst>
                                    </p:anim>
                                    <p:anim calcmode="lin" valueType="num">
                                      <p:cBhvr>
                                        <p:cTn id="54" dur="1000" fill="hold"/>
                                        <p:tgtEl>
                                          <p:spTgt spid="483336"/>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483336"/>
                                        </p:tgtEl>
                                        <p:attrNameLst>
                                          <p:attrName>ppt_y</p:attrName>
                                        </p:attrNameLst>
                                      </p:cBhvr>
                                      <p:tavLst>
                                        <p:tav tm="0" fmla="#ppt_y+(sin(-2*pi*(1-$))*-#ppt_x+cos(-2*pi*(1-$))*(1-#ppt_y))*(1-$)">
                                          <p:val>
                                            <p:fltVal val="0"/>
                                          </p:val>
                                        </p:tav>
                                        <p:tav tm="100000">
                                          <p:val>
                                            <p:fltVal val="1"/>
                                          </p:val>
                                        </p:tav>
                                      </p:tavLst>
                                    </p:anim>
                                  </p:childTnLst>
                                </p:cTn>
                              </p:par>
                              <p:par>
                                <p:cTn id="56" presetID="55" presetClass="entr" presetSubtype="0" fill="hold" grpId="0" nodeType="withEffect">
                                  <p:stCondLst>
                                    <p:cond delay="0"/>
                                  </p:stCondLst>
                                  <p:childTnLst>
                                    <p:set>
                                      <p:cBhvr>
                                        <p:cTn id="57" dur="1" fill="hold">
                                          <p:stCondLst>
                                            <p:cond delay="0"/>
                                          </p:stCondLst>
                                        </p:cTn>
                                        <p:tgtEl>
                                          <p:spTgt spid="483342"/>
                                        </p:tgtEl>
                                        <p:attrNameLst>
                                          <p:attrName>style.visibility</p:attrName>
                                        </p:attrNameLst>
                                      </p:cBhvr>
                                      <p:to>
                                        <p:strVal val="visible"/>
                                      </p:to>
                                    </p:set>
                                    <p:anim calcmode="lin" valueType="num">
                                      <p:cBhvr>
                                        <p:cTn id="58" dur="1000" fill="hold"/>
                                        <p:tgtEl>
                                          <p:spTgt spid="483342"/>
                                        </p:tgtEl>
                                        <p:attrNameLst>
                                          <p:attrName>ppt_w</p:attrName>
                                        </p:attrNameLst>
                                      </p:cBhvr>
                                      <p:tavLst>
                                        <p:tav tm="0">
                                          <p:val>
                                            <p:strVal val="#ppt_w*0.70"/>
                                          </p:val>
                                        </p:tav>
                                        <p:tav tm="100000">
                                          <p:val>
                                            <p:strVal val="#ppt_w"/>
                                          </p:val>
                                        </p:tav>
                                      </p:tavLst>
                                    </p:anim>
                                    <p:anim calcmode="lin" valueType="num">
                                      <p:cBhvr>
                                        <p:cTn id="59" dur="1000" fill="hold"/>
                                        <p:tgtEl>
                                          <p:spTgt spid="483342"/>
                                        </p:tgtEl>
                                        <p:attrNameLst>
                                          <p:attrName>ppt_h</p:attrName>
                                        </p:attrNameLst>
                                      </p:cBhvr>
                                      <p:tavLst>
                                        <p:tav tm="0">
                                          <p:val>
                                            <p:strVal val="#ppt_h"/>
                                          </p:val>
                                        </p:tav>
                                        <p:tav tm="100000">
                                          <p:val>
                                            <p:strVal val="#ppt_h"/>
                                          </p:val>
                                        </p:tav>
                                      </p:tavLst>
                                    </p:anim>
                                    <p:animEffect transition="in" filter="fade">
                                      <p:cBhvr>
                                        <p:cTn id="60" dur="1000"/>
                                        <p:tgtEl>
                                          <p:spTgt spid="483342"/>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483339"/>
                                        </p:tgtEl>
                                        <p:attrNameLst>
                                          <p:attrName>style.visibility</p:attrName>
                                        </p:attrNameLst>
                                      </p:cBhvr>
                                      <p:to>
                                        <p:strVal val="visible"/>
                                      </p:to>
                                    </p:set>
                                    <p:anim calcmode="lin" valueType="num">
                                      <p:cBhvr>
                                        <p:cTn id="65" dur="1000" fill="hold"/>
                                        <p:tgtEl>
                                          <p:spTgt spid="483339"/>
                                        </p:tgtEl>
                                        <p:attrNameLst>
                                          <p:attrName>ppt_w</p:attrName>
                                        </p:attrNameLst>
                                      </p:cBhvr>
                                      <p:tavLst>
                                        <p:tav tm="0">
                                          <p:val>
                                            <p:fltVal val="0"/>
                                          </p:val>
                                        </p:tav>
                                        <p:tav tm="100000">
                                          <p:val>
                                            <p:strVal val="#ppt_w"/>
                                          </p:val>
                                        </p:tav>
                                      </p:tavLst>
                                    </p:anim>
                                    <p:anim calcmode="lin" valueType="num">
                                      <p:cBhvr>
                                        <p:cTn id="66" dur="1000" fill="hold"/>
                                        <p:tgtEl>
                                          <p:spTgt spid="483339"/>
                                        </p:tgtEl>
                                        <p:attrNameLst>
                                          <p:attrName>ppt_h</p:attrName>
                                        </p:attrNameLst>
                                      </p:cBhvr>
                                      <p:tavLst>
                                        <p:tav tm="0">
                                          <p:val>
                                            <p:fltVal val="0"/>
                                          </p:val>
                                        </p:tav>
                                        <p:tav tm="100000">
                                          <p:val>
                                            <p:strVal val="#ppt_h"/>
                                          </p:val>
                                        </p:tav>
                                      </p:tavLst>
                                    </p:anim>
                                    <p:anim calcmode="lin" valueType="num">
                                      <p:cBhvr>
                                        <p:cTn id="67" dur="1000" fill="hold"/>
                                        <p:tgtEl>
                                          <p:spTgt spid="483339"/>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4833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7" grpId="0"/>
      <p:bldP spid="483338" grpId="0"/>
      <p:bldP spid="483339" grpId="0"/>
      <p:bldP spid="483340" grpId="0"/>
      <p:bldP spid="483341" grpId="0"/>
      <p:bldP spid="4833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150864"/>
            <a:ext cx="8001000" cy="1143000"/>
          </a:xfrm>
        </p:spPr>
        <p:txBody>
          <a:bodyPr/>
          <a:lstStyle/>
          <a:p>
            <a:pPr eaLnBrk="1" hangingPunct="1">
              <a:defRPr/>
            </a:pPr>
            <a:r>
              <a:rPr lang="ar-JO" sz="3200" dirty="0">
                <a:solidFill>
                  <a:schemeClr val="tx1"/>
                </a:solidFill>
                <a:latin typeface="Arial" panose="020B0604020202020204" pitchFamily="34" charset="0"/>
                <a:cs typeface="Arial" panose="020B0604020202020204" pitchFamily="34" charset="0"/>
              </a:rPr>
              <a:t>إذا كنا نتبرر بالإيمان وحده،</a:t>
            </a:r>
            <a:br>
              <a:rPr lang="ar-JO" sz="3200" dirty="0">
                <a:solidFill>
                  <a:schemeClr val="tx1"/>
                </a:solidFill>
                <a:latin typeface="Arial" panose="020B0604020202020204" pitchFamily="34" charset="0"/>
                <a:cs typeface="Arial" panose="020B0604020202020204" pitchFamily="34" charset="0"/>
              </a:rPr>
            </a:br>
            <a:r>
              <a:rPr lang="ar-JO" sz="3200" dirty="0">
                <a:solidFill>
                  <a:schemeClr val="tx1"/>
                </a:solidFill>
                <a:latin typeface="Arial" panose="020B0604020202020204" pitchFamily="34" charset="0"/>
                <a:cs typeface="Arial" panose="020B0604020202020204" pitchFamily="34" charset="0"/>
              </a:rPr>
              <a:t>فما دور الأعمال؟</a:t>
            </a:r>
            <a:endParaRPr lang="en-US" sz="3200" dirty="0">
              <a:solidFill>
                <a:schemeClr val="tx1"/>
              </a:solidFill>
              <a:latin typeface="Arial" panose="020B0604020202020204" pitchFamily="34" charset="0"/>
              <a:cs typeface="Arial" panose="020B0604020202020204" pitchFamily="34" charset="0"/>
            </a:endParaRPr>
          </a:p>
        </p:txBody>
      </p:sp>
      <p:sp>
        <p:nvSpPr>
          <p:cNvPr id="187395" name="Rectangle 3"/>
          <p:cNvSpPr>
            <a:spLocks noGrp="1" noChangeArrowheads="1"/>
          </p:cNvSpPr>
          <p:nvPr>
            <p:ph type="body" sz="half" idx="1"/>
          </p:nvPr>
        </p:nvSpPr>
        <p:spPr>
          <a:xfrm>
            <a:off x="457200" y="2057400"/>
            <a:ext cx="3281881" cy="4114800"/>
          </a:xfrm>
        </p:spPr>
        <p:txBody>
          <a:bodyPr/>
          <a:lstStyle/>
          <a:p>
            <a:pPr algn="r" rtl="1" eaLnBrk="1" hangingPunct="1">
              <a:buFont typeface="Wingdings" charset="0"/>
              <a:buChar char="Ø"/>
            </a:pPr>
            <a:r>
              <a:rPr lang="ar-JO" b="1" dirty="0">
                <a:latin typeface="Arial" panose="020B0604020202020204" pitchFamily="34" charset="0"/>
                <a:cs typeface="Arial" panose="020B0604020202020204" pitchFamily="34" charset="0"/>
              </a:rPr>
              <a:t>يجيب بولس على سؤال</a:t>
            </a:r>
          </a:p>
          <a:p>
            <a:pPr marL="0" indent="0" algn="r" rtl="1" eaLnBrk="1" hangingPunct="1">
              <a:buNone/>
            </a:pPr>
            <a:r>
              <a:rPr lang="ar-JO" b="1" dirty="0">
                <a:latin typeface="Arial" panose="020B0604020202020204" pitchFamily="34" charset="0"/>
                <a:cs typeface="Arial" panose="020B0604020202020204" pitchFamily="34" charset="0"/>
              </a:rPr>
              <a:t>واحد: كيف يتم اختبار الخلاص؟</a:t>
            </a:r>
            <a:endParaRPr lang="en-GB" b="1" dirty="0">
              <a:latin typeface="Arial" panose="020B0604020202020204" pitchFamily="34" charset="0"/>
              <a:cs typeface="Arial" panose="020B0604020202020204" pitchFamily="34" charset="0"/>
            </a:endParaRPr>
          </a:p>
          <a:p>
            <a:pPr algn="r" rtl="1" eaLnBrk="1" hangingPunct="1">
              <a:buFont typeface="Wingdings" charset="0"/>
              <a:buNone/>
            </a:pPr>
            <a:endParaRPr lang="en-GB" b="1" dirty="0">
              <a:latin typeface="Arial" charset="0"/>
              <a:cs typeface="Arial" charset="0"/>
            </a:endParaRPr>
          </a:p>
          <a:p>
            <a:pPr algn="r" rtl="1" eaLnBrk="1" hangingPunct="1">
              <a:buFont typeface="Wingdings" charset="0"/>
              <a:buChar char="Ø"/>
            </a:pPr>
            <a:r>
              <a:rPr lang="ar-JO" b="1" dirty="0">
                <a:latin typeface="Arial" panose="020B0604020202020204" pitchFamily="34" charset="0"/>
                <a:cs typeface="Arial" panose="020B0604020202020204" pitchFamily="34" charset="0"/>
              </a:rPr>
              <a:t>بالإيمان وحده</a:t>
            </a:r>
          </a:p>
          <a:p>
            <a:pPr marL="0" indent="0" algn="r" rtl="1" eaLnBrk="1" hangingPunct="1">
              <a:buNone/>
            </a:pPr>
            <a:r>
              <a:rPr lang="ar-JO" b="1" dirty="0">
                <a:latin typeface="Arial" panose="020B0604020202020204" pitchFamily="34" charset="0"/>
                <a:cs typeface="Arial" panose="020B0604020202020204" pitchFamily="34" charset="0"/>
              </a:rPr>
              <a:t>(رومية 3: 28)</a:t>
            </a:r>
          </a:p>
          <a:p>
            <a:pPr marL="0" indent="0" algn="r" rtl="1" eaLnBrk="1" hangingPunct="1">
              <a:buNone/>
            </a:pPr>
            <a:r>
              <a:rPr lang="ar-JO" b="1" dirty="0">
                <a:latin typeface="Arial" panose="020B0604020202020204" pitchFamily="34" charset="0"/>
                <a:cs typeface="Arial" panose="020B0604020202020204" pitchFamily="34" charset="0"/>
              </a:rPr>
              <a:t>إيمان بسيط</a:t>
            </a:r>
            <a:endParaRPr lang="en-US" b="1" dirty="0">
              <a:latin typeface="Arial" panose="020B0604020202020204" pitchFamily="34" charset="0"/>
              <a:cs typeface="Arial" panose="020B0604020202020204" pitchFamily="34" charset="0"/>
            </a:endParaRPr>
          </a:p>
          <a:p>
            <a:pPr algn="r" rtl="1" eaLnBrk="1" hangingPunct="1">
              <a:buFont typeface="Wingdings" charset="0"/>
              <a:buChar char="Ø"/>
            </a:pPr>
            <a:endParaRPr lang="en-US" b="1" dirty="0">
              <a:latin typeface="Arial" charset="0"/>
              <a:cs typeface="Arial" charset="0"/>
            </a:endParaRPr>
          </a:p>
        </p:txBody>
      </p:sp>
      <p:sp>
        <p:nvSpPr>
          <p:cNvPr id="187396" name="Rectangle 4"/>
          <p:cNvSpPr>
            <a:spLocks noGrp="1" noChangeArrowheads="1"/>
          </p:cNvSpPr>
          <p:nvPr>
            <p:ph type="body" sz="half" idx="2"/>
          </p:nvPr>
        </p:nvSpPr>
        <p:spPr>
          <a:xfrm>
            <a:off x="4261164" y="2057400"/>
            <a:ext cx="4419600" cy="4114800"/>
          </a:xfrm>
        </p:spPr>
        <p:txBody>
          <a:bodyPr/>
          <a:lstStyle/>
          <a:p>
            <a:pPr algn="r" rtl="1" eaLnBrk="1" hangingPunct="1">
              <a:buFont typeface="Wingdings" charset="0"/>
              <a:buChar char="Ø"/>
            </a:pPr>
            <a:r>
              <a:rPr lang="ar-JO" b="1" dirty="0">
                <a:latin typeface="Arial" panose="020B0604020202020204" pitchFamily="34" charset="0"/>
                <a:cs typeface="Arial" panose="020B0604020202020204" pitchFamily="34" charset="0"/>
              </a:rPr>
              <a:t>يجيب يعقوب على سؤال مختلف: </a:t>
            </a:r>
          </a:p>
          <a:p>
            <a:pPr marL="0" indent="0" algn="r" rtl="1" eaLnBrk="1" hangingPunct="1">
              <a:buNone/>
            </a:pPr>
            <a:r>
              <a:rPr lang="ar-JO" b="1" dirty="0">
                <a:latin typeface="Arial" panose="020B0604020202020204" pitchFamily="34" charset="0"/>
                <a:cs typeface="Arial" panose="020B0604020202020204" pitchFamily="34" charset="0"/>
              </a:rPr>
              <a:t>كيف يتم التعرف على </a:t>
            </a:r>
          </a:p>
          <a:p>
            <a:pPr marL="0" indent="0" algn="r" rtl="1" eaLnBrk="1" hangingPunct="1">
              <a:buNone/>
            </a:pPr>
            <a:r>
              <a:rPr lang="ar-JO" b="1" dirty="0">
                <a:latin typeface="Arial" panose="020B0604020202020204" pitchFamily="34" charset="0"/>
                <a:cs typeface="Arial" panose="020B0604020202020204" pitchFamily="34" charset="0"/>
              </a:rPr>
              <a:t>الإيمان الحقيقي والمُخلّص؟</a:t>
            </a:r>
            <a:endParaRPr lang="en-US" b="1" dirty="0">
              <a:latin typeface="Arial" panose="020B0604020202020204" pitchFamily="34" charset="0"/>
              <a:cs typeface="Arial" panose="020B0604020202020204" pitchFamily="34" charset="0"/>
            </a:endParaRPr>
          </a:p>
          <a:p>
            <a:pPr algn="r" rtl="1" eaLnBrk="1" hangingPunct="1">
              <a:buFont typeface="Wingdings" charset="0"/>
              <a:buChar char="Ø"/>
            </a:pPr>
            <a:endParaRPr lang="en-GB" b="1" i="1" dirty="0">
              <a:latin typeface="Arial" charset="0"/>
              <a:cs typeface="Arial" charset="0"/>
            </a:endParaRPr>
          </a:p>
          <a:p>
            <a:pPr algn="r" rtl="1" eaLnBrk="1" hangingPunct="1">
              <a:buFont typeface="Wingdings" charset="0"/>
              <a:buChar char="Ø"/>
            </a:pPr>
            <a:r>
              <a:rPr lang="ar-JO" b="1" i="1" dirty="0">
                <a:latin typeface="Arial" panose="020B0604020202020204" pitchFamily="34" charset="0"/>
                <a:cs typeface="Arial" panose="020B0604020202020204" pitchFamily="34" charset="0"/>
              </a:rPr>
              <a:t>بثمار الإيمان </a:t>
            </a:r>
          </a:p>
          <a:p>
            <a:pPr marL="0" indent="0" algn="r" rtl="1" eaLnBrk="1" hangingPunct="1">
              <a:buNone/>
            </a:pPr>
            <a:r>
              <a:rPr lang="ar-JO" b="1" i="1" dirty="0">
                <a:latin typeface="Arial" panose="020B0604020202020204" pitchFamily="34" charset="0"/>
                <a:cs typeface="Arial" panose="020B0604020202020204" pitchFamily="34" charset="0"/>
              </a:rPr>
              <a:t>(يعقوب 2: 14- 26)</a:t>
            </a:r>
          </a:p>
          <a:p>
            <a:pPr marL="0" indent="0" algn="r" rtl="1" eaLnBrk="1" hangingPunct="1">
              <a:buNone/>
            </a:pPr>
            <a:r>
              <a:rPr lang="ar-JO" b="1" i="1" dirty="0">
                <a:latin typeface="Arial" panose="020B0604020202020204" pitchFamily="34" charset="0"/>
                <a:cs typeface="Arial" panose="020B0604020202020204" pitchFamily="34" charset="0"/>
              </a:rPr>
              <a:t>يظهر الإيمان ببساطة من خلال الأعمال</a:t>
            </a: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382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additive="base">
                                        <p:cTn id="7" dur="500" fill="hold"/>
                                        <p:tgtEl>
                                          <p:spTgt spid="187394"/>
                                        </p:tgtEl>
                                        <p:attrNameLst>
                                          <p:attrName>ppt_x</p:attrName>
                                        </p:attrNameLst>
                                      </p:cBhvr>
                                      <p:tavLst>
                                        <p:tav tm="0">
                                          <p:val>
                                            <p:strVal val="0-#ppt_w/2"/>
                                          </p:val>
                                        </p:tav>
                                        <p:tav tm="100000">
                                          <p:val>
                                            <p:strVal val="#ppt_x"/>
                                          </p:val>
                                        </p:tav>
                                      </p:tavLst>
                                    </p:anim>
                                    <p:anim calcmode="lin" valueType="num">
                                      <p:cBhvr additive="base">
                                        <p:cTn id="8" dur="500" fill="hold"/>
                                        <p:tgtEl>
                                          <p:spTgt spid="1873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7395">
                                            <p:txEl>
                                              <p:pRg st="0" end="0"/>
                                            </p:txEl>
                                          </p:spTgt>
                                        </p:tgtEl>
                                        <p:attrNameLst>
                                          <p:attrName>style.visibility</p:attrName>
                                        </p:attrNameLst>
                                      </p:cBhvr>
                                      <p:to>
                                        <p:strVal val="visible"/>
                                      </p:to>
                                    </p:set>
                                    <p:anim calcmode="lin" valueType="num">
                                      <p:cBhvr additive="base">
                                        <p:cTn id="13"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7395">
                                            <p:txEl>
                                              <p:pRg st="1" end="1"/>
                                            </p:txEl>
                                          </p:spTgt>
                                        </p:tgtEl>
                                        <p:attrNameLst>
                                          <p:attrName>style.visibility</p:attrName>
                                        </p:attrNameLst>
                                      </p:cBhvr>
                                      <p:to>
                                        <p:strVal val="visible"/>
                                      </p:to>
                                    </p:set>
                                    <p:anim calcmode="lin" valueType="num">
                                      <p:cBhvr additive="base">
                                        <p:cTn id="19" dur="500" fill="hold"/>
                                        <p:tgtEl>
                                          <p:spTgt spid="1873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7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7395">
                                            <p:txEl>
                                              <p:pRg st="3" end="3"/>
                                            </p:txEl>
                                          </p:spTgt>
                                        </p:tgtEl>
                                        <p:attrNameLst>
                                          <p:attrName>style.visibility</p:attrName>
                                        </p:attrNameLst>
                                      </p:cBhvr>
                                      <p:to>
                                        <p:strVal val="visible"/>
                                      </p:to>
                                    </p:set>
                                    <p:anim calcmode="lin" valueType="num">
                                      <p:cBhvr additive="base">
                                        <p:cTn id="25" dur="500" fill="hold"/>
                                        <p:tgtEl>
                                          <p:spTgt spid="187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7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7395">
                                            <p:txEl>
                                              <p:pRg st="4" end="4"/>
                                            </p:txEl>
                                          </p:spTgt>
                                        </p:tgtEl>
                                        <p:attrNameLst>
                                          <p:attrName>style.visibility</p:attrName>
                                        </p:attrNameLst>
                                      </p:cBhvr>
                                      <p:to>
                                        <p:strVal val="visible"/>
                                      </p:to>
                                    </p:set>
                                    <p:anim calcmode="lin" valueType="num">
                                      <p:cBhvr additive="base">
                                        <p:cTn id="31" dur="500" fill="hold"/>
                                        <p:tgtEl>
                                          <p:spTgt spid="1873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7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7395">
                                            <p:txEl>
                                              <p:pRg st="5" end="5"/>
                                            </p:txEl>
                                          </p:spTgt>
                                        </p:tgtEl>
                                        <p:attrNameLst>
                                          <p:attrName>style.visibility</p:attrName>
                                        </p:attrNameLst>
                                      </p:cBhvr>
                                      <p:to>
                                        <p:strVal val="visible"/>
                                      </p:to>
                                    </p:set>
                                    <p:anim calcmode="lin" valueType="num">
                                      <p:cBhvr additive="base">
                                        <p:cTn id="37" dur="500" fill="hold"/>
                                        <p:tgtEl>
                                          <p:spTgt spid="1873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73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87396">
                                            <p:txEl>
                                              <p:pRg st="0" end="0"/>
                                            </p:txEl>
                                          </p:spTgt>
                                        </p:tgtEl>
                                        <p:attrNameLst>
                                          <p:attrName>style.visibility</p:attrName>
                                        </p:attrNameLst>
                                      </p:cBhvr>
                                      <p:to>
                                        <p:strVal val="visible"/>
                                      </p:to>
                                    </p:set>
                                    <p:animEffect transition="in" filter="blinds(horizontal)">
                                      <p:cBhvr>
                                        <p:cTn id="43" dur="500"/>
                                        <p:tgtEl>
                                          <p:spTgt spid="18739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87396">
                                            <p:txEl>
                                              <p:pRg st="1" end="1"/>
                                            </p:txEl>
                                          </p:spTgt>
                                        </p:tgtEl>
                                        <p:attrNameLst>
                                          <p:attrName>style.visibility</p:attrName>
                                        </p:attrNameLst>
                                      </p:cBhvr>
                                      <p:to>
                                        <p:strVal val="visible"/>
                                      </p:to>
                                    </p:set>
                                    <p:animEffect transition="in" filter="blinds(horizontal)">
                                      <p:cBhvr>
                                        <p:cTn id="48" dur="500"/>
                                        <p:tgtEl>
                                          <p:spTgt spid="18739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7396">
                                            <p:txEl>
                                              <p:pRg st="2" end="2"/>
                                            </p:txEl>
                                          </p:spTgt>
                                        </p:tgtEl>
                                        <p:attrNameLst>
                                          <p:attrName>style.visibility</p:attrName>
                                        </p:attrNameLst>
                                      </p:cBhvr>
                                      <p:to>
                                        <p:strVal val="visible"/>
                                      </p:to>
                                    </p:set>
                                    <p:animEffect transition="in" filter="blinds(horizontal)">
                                      <p:cBhvr>
                                        <p:cTn id="53" dur="500"/>
                                        <p:tgtEl>
                                          <p:spTgt spid="187396">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87396">
                                            <p:txEl>
                                              <p:pRg st="4" end="4"/>
                                            </p:txEl>
                                          </p:spTgt>
                                        </p:tgtEl>
                                        <p:attrNameLst>
                                          <p:attrName>style.visibility</p:attrName>
                                        </p:attrNameLst>
                                      </p:cBhvr>
                                      <p:to>
                                        <p:strVal val="visible"/>
                                      </p:to>
                                    </p:set>
                                    <p:animEffect transition="in" filter="blinds(horizontal)">
                                      <p:cBhvr>
                                        <p:cTn id="58" dur="500"/>
                                        <p:tgtEl>
                                          <p:spTgt spid="187396">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87396">
                                            <p:txEl>
                                              <p:pRg st="5" end="5"/>
                                            </p:txEl>
                                          </p:spTgt>
                                        </p:tgtEl>
                                        <p:attrNameLst>
                                          <p:attrName>style.visibility</p:attrName>
                                        </p:attrNameLst>
                                      </p:cBhvr>
                                      <p:to>
                                        <p:strVal val="visible"/>
                                      </p:to>
                                    </p:set>
                                    <p:animEffect transition="in" filter="blinds(horizontal)">
                                      <p:cBhvr>
                                        <p:cTn id="63" dur="500"/>
                                        <p:tgtEl>
                                          <p:spTgt spid="187396">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87396">
                                            <p:txEl>
                                              <p:pRg st="6" end="6"/>
                                            </p:txEl>
                                          </p:spTgt>
                                        </p:tgtEl>
                                        <p:attrNameLst>
                                          <p:attrName>style.visibility</p:attrName>
                                        </p:attrNameLst>
                                      </p:cBhvr>
                                      <p:to>
                                        <p:strVal val="visible"/>
                                      </p:to>
                                    </p:set>
                                    <p:animEffect transition="in" filter="blinds(horizontal)">
                                      <p:cBhvr>
                                        <p:cTn id="68" dur="500"/>
                                        <p:tgtEl>
                                          <p:spTgt spid="1873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utoUpdateAnimBg="0"/>
      <p:bldP spid="187395" grpId="0" build="p" autoUpdateAnimBg="0"/>
      <p:bldP spid="187396"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ar-JO" b="0" dirty="0">
                <a:solidFill>
                  <a:srgbClr val="FFFFFF"/>
                </a:solidFill>
                <a:latin typeface="Arial" panose="020B0604020202020204" pitchFamily="34" charset="0"/>
                <a:cs typeface="Arial" panose="020B0604020202020204" pitchFamily="34" charset="0"/>
              </a:rPr>
              <a:t>رسالة رومية مقابل رسالة يعقوب</a:t>
            </a:r>
            <a:endParaRPr lang="en-US" dirty="0">
              <a:solidFill>
                <a:srgbClr val="FFFFFF"/>
              </a:solidFill>
              <a:latin typeface="Arial" panose="020B0604020202020204" pitchFamily="34" charset="0"/>
              <a:cs typeface="Arial" panose="020B0604020202020204" pitchFamily="34" charset="0"/>
            </a:endParaRPr>
          </a:p>
        </p:txBody>
      </p:sp>
      <p:grpSp>
        <p:nvGrpSpPr>
          <p:cNvPr id="2" name="Group 3"/>
          <p:cNvGrpSpPr>
            <a:grpSpLocks/>
          </p:cNvGrpSpPr>
          <p:nvPr/>
        </p:nvGrpSpPr>
        <p:grpSpPr bwMode="auto">
          <a:xfrm>
            <a:off x="0" y="1676400"/>
            <a:ext cx="9144000" cy="5181600"/>
            <a:chOff x="-3" y="-3"/>
            <a:chExt cx="5765" cy="2827"/>
          </a:xfrm>
        </p:grpSpPr>
        <p:grpSp>
          <p:nvGrpSpPr>
            <p:cNvPr id="642052" name="Group 4"/>
            <p:cNvGrpSpPr>
              <a:grpSpLocks/>
            </p:cNvGrpSpPr>
            <p:nvPr/>
          </p:nvGrpSpPr>
          <p:grpSpPr bwMode="auto">
            <a:xfrm>
              <a:off x="0" y="0"/>
              <a:ext cx="5759" cy="2821"/>
              <a:chOff x="0" y="0"/>
              <a:chExt cx="5759" cy="2821"/>
            </a:xfrm>
          </p:grpSpPr>
          <p:grpSp>
            <p:nvGrpSpPr>
              <p:cNvPr id="642054" name="Group 5"/>
              <p:cNvGrpSpPr>
                <a:grpSpLocks/>
              </p:cNvGrpSpPr>
              <p:nvPr/>
            </p:nvGrpSpPr>
            <p:grpSpPr bwMode="auto">
              <a:xfrm>
                <a:off x="0" y="0"/>
                <a:ext cx="1919" cy="403"/>
                <a:chOff x="0" y="0"/>
                <a:chExt cx="1919" cy="403"/>
              </a:xfrm>
            </p:grpSpPr>
            <p:sp>
              <p:nvSpPr>
                <p:cNvPr id="642115" name="Rectangle 6"/>
                <p:cNvSpPr>
                  <a:spLocks noChangeArrowheads="1"/>
                </p:cNvSpPr>
                <p:nvPr/>
              </p:nvSpPr>
              <p:spPr bwMode="auto">
                <a:xfrm>
                  <a:off x="43" y="0"/>
                  <a:ext cx="1833" cy="403"/>
                </a:xfrm>
                <a:prstGeom prst="rect">
                  <a:avLst/>
                </a:prstGeom>
                <a:solidFill>
                  <a:srgbClr val="8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يعقوب</a:t>
                  </a:r>
                  <a:endParaRPr kumimoji="1" lang="en-GB"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116" name="Rectangle 7"/>
                <p:cNvSpPr>
                  <a:spLocks noChangeArrowheads="1"/>
                </p:cNvSpPr>
                <p:nvPr/>
              </p:nvSpPr>
              <p:spPr bwMode="auto">
                <a:xfrm>
                  <a:off x="0" y="0"/>
                  <a:ext cx="1919"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55" name="Group 8"/>
              <p:cNvGrpSpPr>
                <a:grpSpLocks/>
              </p:cNvGrpSpPr>
              <p:nvPr/>
            </p:nvGrpSpPr>
            <p:grpSpPr bwMode="auto">
              <a:xfrm>
                <a:off x="1919" y="0"/>
                <a:ext cx="1920" cy="403"/>
                <a:chOff x="1919" y="0"/>
                <a:chExt cx="1920" cy="403"/>
              </a:xfrm>
            </p:grpSpPr>
            <p:sp>
              <p:nvSpPr>
                <p:cNvPr id="642113" name="Rectangle 9"/>
                <p:cNvSpPr>
                  <a:spLocks noChangeArrowheads="1"/>
                </p:cNvSpPr>
                <p:nvPr/>
              </p:nvSpPr>
              <p:spPr bwMode="auto">
                <a:xfrm>
                  <a:off x="1962" y="0"/>
                  <a:ext cx="1834" cy="403"/>
                </a:xfrm>
                <a:prstGeom prst="rect">
                  <a:avLst/>
                </a:prstGeom>
                <a:solidFill>
                  <a:srgbClr val="8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رومية</a:t>
                  </a:r>
                  <a:endParaRPr kumimoji="1" lang="en-GB"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114" name="Rectangle 10"/>
                <p:cNvSpPr>
                  <a:spLocks noChangeArrowheads="1"/>
                </p:cNvSpPr>
                <p:nvPr/>
              </p:nvSpPr>
              <p:spPr bwMode="auto">
                <a:xfrm>
                  <a:off x="1919" y="0"/>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56" name="Group 11"/>
              <p:cNvGrpSpPr>
                <a:grpSpLocks/>
              </p:cNvGrpSpPr>
              <p:nvPr/>
            </p:nvGrpSpPr>
            <p:grpSpPr bwMode="auto">
              <a:xfrm>
                <a:off x="3839" y="0"/>
                <a:ext cx="1920" cy="403"/>
                <a:chOff x="3839" y="0"/>
                <a:chExt cx="1920" cy="403"/>
              </a:xfrm>
            </p:grpSpPr>
            <p:sp>
              <p:nvSpPr>
                <p:cNvPr id="642111" name="Rectangle 12"/>
                <p:cNvSpPr>
                  <a:spLocks noChangeArrowheads="1"/>
                </p:cNvSpPr>
                <p:nvPr/>
              </p:nvSpPr>
              <p:spPr bwMode="auto">
                <a:xfrm>
                  <a:off x="3882" y="0"/>
                  <a:ext cx="1834" cy="403"/>
                </a:xfrm>
                <a:prstGeom prst="rect">
                  <a:avLst/>
                </a:prstGeom>
                <a:solidFill>
                  <a:srgbClr val="8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الكتاب</a:t>
                  </a:r>
                  <a:endParaRPr kumimoji="1" lang="en-GB"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112" name="Rectangle 13"/>
                <p:cNvSpPr>
                  <a:spLocks noChangeArrowheads="1"/>
                </p:cNvSpPr>
                <p:nvPr/>
              </p:nvSpPr>
              <p:spPr bwMode="auto">
                <a:xfrm>
                  <a:off x="3839" y="0"/>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57" name="Group 14"/>
              <p:cNvGrpSpPr>
                <a:grpSpLocks/>
              </p:cNvGrpSpPr>
              <p:nvPr/>
            </p:nvGrpSpPr>
            <p:grpSpPr bwMode="auto">
              <a:xfrm>
                <a:off x="0" y="403"/>
                <a:ext cx="1919" cy="403"/>
                <a:chOff x="0" y="403"/>
                <a:chExt cx="1919" cy="403"/>
              </a:xfrm>
            </p:grpSpPr>
            <p:sp>
              <p:nvSpPr>
                <p:cNvPr id="642109" name="Rectangle 15"/>
                <p:cNvSpPr>
                  <a:spLocks noChangeArrowheads="1"/>
                </p:cNvSpPr>
                <p:nvPr/>
              </p:nvSpPr>
              <p:spPr bwMode="auto">
                <a:xfrm>
                  <a:off x="43" y="403"/>
                  <a:ext cx="183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يعقوب</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110" name="Rectangle 16"/>
                <p:cNvSpPr>
                  <a:spLocks noChangeArrowheads="1"/>
                </p:cNvSpPr>
                <p:nvPr/>
              </p:nvSpPr>
              <p:spPr bwMode="auto">
                <a:xfrm>
                  <a:off x="0" y="403"/>
                  <a:ext cx="1919"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58" name="Group 17"/>
              <p:cNvGrpSpPr>
                <a:grpSpLocks/>
              </p:cNvGrpSpPr>
              <p:nvPr/>
            </p:nvGrpSpPr>
            <p:grpSpPr bwMode="auto">
              <a:xfrm>
                <a:off x="1919" y="403"/>
                <a:ext cx="1920" cy="403"/>
                <a:chOff x="1919" y="403"/>
                <a:chExt cx="1920" cy="403"/>
              </a:xfrm>
            </p:grpSpPr>
            <p:sp>
              <p:nvSpPr>
                <p:cNvPr id="642107" name="Rectangle 18"/>
                <p:cNvSpPr>
                  <a:spLocks noChangeArrowheads="1"/>
                </p:cNvSpPr>
                <p:nvPr/>
              </p:nvSpPr>
              <p:spPr bwMode="auto">
                <a:xfrm>
                  <a:off x="1962" y="403"/>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بولس</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108" name="Rectangle 19"/>
                <p:cNvSpPr>
                  <a:spLocks noChangeArrowheads="1"/>
                </p:cNvSpPr>
                <p:nvPr/>
              </p:nvSpPr>
              <p:spPr bwMode="auto">
                <a:xfrm>
                  <a:off x="1919" y="403"/>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59" name="Group 20"/>
              <p:cNvGrpSpPr>
                <a:grpSpLocks/>
              </p:cNvGrpSpPr>
              <p:nvPr/>
            </p:nvGrpSpPr>
            <p:grpSpPr bwMode="auto">
              <a:xfrm>
                <a:off x="3839" y="403"/>
                <a:ext cx="1920" cy="403"/>
                <a:chOff x="3839" y="403"/>
                <a:chExt cx="1920" cy="403"/>
              </a:xfrm>
            </p:grpSpPr>
            <p:sp>
              <p:nvSpPr>
                <p:cNvPr id="642105" name="Rectangle 21"/>
                <p:cNvSpPr>
                  <a:spLocks noChangeArrowheads="1"/>
                </p:cNvSpPr>
                <p:nvPr/>
              </p:nvSpPr>
              <p:spPr bwMode="auto">
                <a:xfrm>
                  <a:off x="3882" y="403"/>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المؤلف</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106" name="Rectangle 22"/>
                <p:cNvSpPr>
                  <a:spLocks noChangeArrowheads="1"/>
                </p:cNvSpPr>
                <p:nvPr/>
              </p:nvSpPr>
              <p:spPr bwMode="auto">
                <a:xfrm>
                  <a:off x="3839" y="403"/>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60" name="Group 23"/>
              <p:cNvGrpSpPr>
                <a:grpSpLocks/>
              </p:cNvGrpSpPr>
              <p:nvPr/>
            </p:nvGrpSpPr>
            <p:grpSpPr bwMode="auto">
              <a:xfrm>
                <a:off x="0" y="806"/>
                <a:ext cx="1919" cy="403"/>
                <a:chOff x="0" y="806"/>
                <a:chExt cx="1919" cy="403"/>
              </a:xfrm>
            </p:grpSpPr>
            <p:sp>
              <p:nvSpPr>
                <p:cNvPr id="642103" name="Rectangle 24"/>
                <p:cNvSpPr>
                  <a:spLocks noChangeArrowheads="1"/>
                </p:cNvSpPr>
                <p:nvPr/>
              </p:nvSpPr>
              <p:spPr bwMode="auto">
                <a:xfrm>
                  <a:off x="43" y="806"/>
                  <a:ext cx="183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44- 48 ب. م</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104" name="Rectangle 25"/>
                <p:cNvSpPr>
                  <a:spLocks noChangeArrowheads="1"/>
                </p:cNvSpPr>
                <p:nvPr/>
              </p:nvSpPr>
              <p:spPr bwMode="auto">
                <a:xfrm>
                  <a:off x="0" y="806"/>
                  <a:ext cx="1919"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61" name="Group 26"/>
              <p:cNvGrpSpPr>
                <a:grpSpLocks/>
              </p:cNvGrpSpPr>
              <p:nvPr/>
            </p:nvGrpSpPr>
            <p:grpSpPr bwMode="auto">
              <a:xfrm>
                <a:off x="1919" y="806"/>
                <a:ext cx="1920" cy="403"/>
                <a:chOff x="1919" y="806"/>
                <a:chExt cx="1920" cy="403"/>
              </a:xfrm>
            </p:grpSpPr>
            <p:sp>
              <p:nvSpPr>
                <p:cNvPr id="642101" name="Rectangle 27"/>
                <p:cNvSpPr>
                  <a:spLocks noChangeArrowheads="1"/>
                </p:cNvSpPr>
                <p:nvPr/>
              </p:nvSpPr>
              <p:spPr bwMode="auto">
                <a:xfrm>
                  <a:off x="1962" y="806"/>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56 ب. م</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102" name="Rectangle 28"/>
                <p:cNvSpPr>
                  <a:spLocks noChangeArrowheads="1"/>
                </p:cNvSpPr>
                <p:nvPr/>
              </p:nvSpPr>
              <p:spPr bwMode="auto">
                <a:xfrm>
                  <a:off x="1919" y="806"/>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62" name="Group 29"/>
              <p:cNvGrpSpPr>
                <a:grpSpLocks/>
              </p:cNvGrpSpPr>
              <p:nvPr/>
            </p:nvGrpSpPr>
            <p:grpSpPr bwMode="auto">
              <a:xfrm>
                <a:off x="3839" y="806"/>
                <a:ext cx="1920" cy="403"/>
                <a:chOff x="3839" y="806"/>
                <a:chExt cx="1920" cy="403"/>
              </a:xfrm>
            </p:grpSpPr>
            <p:sp>
              <p:nvSpPr>
                <p:cNvPr id="642099" name="Rectangle 30"/>
                <p:cNvSpPr>
                  <a:spLocks noChangeArrowheads="1"/>
                </p:cNvSpPr>
                <p:nvPr/>
              </p:nvSpPr>
              <p:spPr bwMode="auto">
                <a:xfrm>
                  <a:off x="3882" y="806"/>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التاريخ</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100" name="Rectangle 31"/>
                <p:cNvSpPr>
                  <a:spLocks noChangeArrowheads="1"/>
                </p:cNvSpPr>
                <p:nvPr/>
              </p:nvSpPr>
              <p:spPr bwMode="auto">
                <a:xfrm>
                  <a:off x="3839" y="806"/>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63" name="Group 32"/>
              <p:cNvGrpSpPr>
                <a:grpSpLocks/>
              </p:cNvGrpSpPr>
              <p:nvPr/>
            </p:nvGrpSpPr>
            <p:grpSpPr bwMode="auto">
              <a:xfrm>
                <a:off x="0" y="1209"/>
                <a:ext cx="1919" cy="403"/>
                <a:chOff x="0" y="1209"/>
                <a:chExt cx="1919" cy="403"/>
              </a:xfrm>
            </p:grpSpPr>
            <p:sp>
              <p:nvSpPr>
                <p:cNvPr id="642097" name="Rectangle 33"/>
                <p:cNvSpPr>
                  <a:spLocks noChangeArrowheads="1"/>
                </p:cNvSpPr>
                <p:nvPr/>
              </p:nvSpPr>
              <p:spPr bwMode="auto">
                <a:xfrm>
                  <a:off x="43" y="1209"/>
                  <a:ext cx="183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مصطلح غير تقني</a:t>
                  </a:r>
                  <a:endParaRPr kumimoji="1" lang="en-GB"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98" name="Rectangle 34"/>
                <p:cNvSpPr>
                  <a:spLocks noChangeArrowheads="1"/>
                </p:cNvSpPr>
                <p:nvPr/>
              </p:nvSpPr>
              <p:spPr bwMode="auto">
                <a:xfrm>
                  <a:off x="0" y="1209"/>
                  <a:ext cx="1919"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64" name="Group 35"/>
              <p:cNvGrpSpPr>
                <a:grpSpLocks/>
              </p:cNvGrpSpPr>
              <p:nvPr/>
            </p:nvGrpSpPr>
            <p:grpSpPr bwMode="auto">
              <a:xfrm>
                <a:off x="1919" y="1209"/>
                <a:ext cx="1920" cy="403"/>
                <a:chOff x="1919" y="1209"/>
                <a:chExt cx="1920" cy="403"/>
              </a:xfrm>
            </p:grpSpPr>
            <p:sp>
              <p:nvSpPr>
                <p:cNvPr id="642095" name="Rectangle 36"/>
                <p:cNvSpPr>
                  <a:spLocks noChangeArrowheads="1"/>
                </p:cNvSpPr>
                <p:nvPr/>
              </p:nvSpPr>
              <p:spPr bwMode="auto">
                <a:xfrm>
                  <a:off x="1962" y="1209"/>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مصطلح تقني</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96" name="Rectangle 37"/>
                <p:cNvSpPr>
                  <a:spLocks noChangeArrowheads="1"/>
                </p:cNvSpPr>
                <p:nvPr/>
              </p:nvSpPr>
              <p:spPr bwMode="auto">
                <a:xfrm>
                  <a:off x="1919" y="1209"/>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65" name="Group 38"/>
              <p:cNvGrpSpPr>
                <a:grpSpLocks/>
              </p:cNvGrpSpPr>
              <p:nvPr/>
            </p:nvGrpSpPr>
            <p:grpSpPr bwMode="auto">
              <a:xfrm>
                <a:off x="3839" y="1209"/>
                <a:ext cx="1920" cy="403"/>
                <a:chOff x="3839" y="1209"/>
                <a:chExt cx="1920" cy="403"/>
              </a:xfrm>
            </p:grpSpPr>
            <p:sp>
              <p:nvSpPr>
                <p:cNvPr id="642093" name="Rectangle 39"/>
                <p:cNvSpPr>
                  <a:spLocks noChangeArrowheads="1"/>
                </p:cNvSpPr>
                <p:nvPr/>
              </p:nvSpPr>
              <p:spPr bwMode="auto">
                <a:xfrm>
                  <a:off x="3882" y="1209"/>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التبرير هو</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94" name="Rectangle 40"/>
                <p:cNvSpPr>
                  <a:spLocks noChangeArrowheads="1"/>
                </p:cNvSpPr>
                <p:nvPr/>
              </p:nvSpPr>
              <p:spPr bwMode="auto">
                <a:xfrm>
                  <a:off x="3839" y="1209"/>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66" name="Group 41"/>
              <p:cNvGrpSpPr>
                <a:grpSpLocks/>
              </p:cNvGrpSpPr>
              <p:nvPr/>
            </p:nvGrpSpPr>
            <p:grpSpPr bwMode="auto">
              <a:xfrm>
                <a:off x="0" y="1612"/>
                <a:ext cx="1919" cy="403"/>
                <a:chOff x="0" y="1612"/>
                <a:chExt cx="1919" cy="403"/>
              </a:xfrm>
            </p:grpSpPr>
            <p:sp>
              <p:nvSpPr>
                <p:cNvPr id="642091" name="Rectangle 42"/>
                <p:cNvSpPr>
                  <a:spLocks noChangeArrowheads="1"/>
                </p:cNvSpPr>
                <p:nvPr/>
              </p:nvSpPr>
              <p:spPr bwMode="auto">
                <a:xfrm>
                  <a:off x="43" y="1612"/>
                  <a:ext cx="183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الإنسان (أفقي)</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92" name="Rectangle 43"/>
                <p:cNvSpPr>
                  <a:spLocks noChangeArrowheads="1"/>
                </p:cNvSpPr>
                <p:nvPr/>
              </p:nvSpPr>
              <p:spPr bwMode="auto">
                <a:xfrm>
                  <a:off x="0" y="1612"/>
                  <a:ext cx="1919"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67" name="Group 44"/>
              <p:cNvGrpSpPr>
                <a:grpSpLocks/>
              </p:cNvGrpSpPr>
              <p:nvPr/>
            </p:nvGrpSpPr>
            <p:grpSpPr bwMode="auto">
              <a:xfrm>
                <a:off x="1919" y="1612"/>
                <a:ext cx="1920" cy="403"/>
                <a:chOff x="1919" y="1612"/>
                <a:chExt cx="1920" cy="403"/>
              </a:xfrm>
            </p:grpSpPr>
            <p:sp>
              <p:nvSpPr>
                <p:cNvPr id="642089" name="Rectangle 45"/>
                <p:cNvSpPr>
                  <a:spLocks noChangeArrowheads="1"/>
                </p:cNvSpPr>
                <p:nvPr/>
              </p:nvSpPr>
              <p:spPr bwMode="auto">
                <a:xfrm>
                  <a:off x="1962" y="1612"/>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الله (عمودي)</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90" name="Rectangle 46"/>
                <p:cNvSpPr>
                  <a:spLocks noChangeArrowheads="1"/>
                </p:cNvSpPr>
                <p:nvPr/>
              </p:nvSpPr>
              <p:spPr bwMode="auto">
                <a:xfrm>
                  <a:off x="1919" y="1612"/>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68" name="Group 47"/>
              <p:cNvGrpSpPr>
                <a:grpSpLocks/>
              </p:cNvGrpSpPr>
              <p:nvPr/>
            </p:nvGrpSpPr>
            <p:grpSpPr bwMode="auto">
              <a:xfrm>
                <a:off x="3839" y="1612"/>
                <a:ext cx="1920" cy="403"/>
                <a:chOff x="3839" y="1612"/>
                <a:chExt cx="1920" cy="403"/>
              </a:xfrm>
            </p:grpSpPr>
            <p:sp>
              <p:nvSpPr>
                <p:cNvPr id="642087" name="Rectangle 48"/>
                <p:cNvSpPr>
                  <a:spLocks noChangeArrowheads="1"/>
                </p:cNvSpPr>
                <p:nvPr/>
              </p:nvSpPr>
              <p:spPr bwMode="auto">
                <a:xfrm>
                  <a:off x="3882" y="1612"/>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التبرير هو أمام</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88" name="Rectangle 49"/>
                <p:cNvSpPr>
                  <a:spLocks noChangeArrowheads="1"/>
                </p:cNvSpPr>
                <p:nvPr/>
              </p:nvSpPr>
              <p:spPr bwMode="auto">
                <a:xfrm>
                  <a:off x="3839" y="1612"/>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69" name="Group 50"/>
              <p:cNvGrpSpPr>
                <a:grpSpLocks/>
              </p:cNvGrpSpPr>
              <p:nvPr/>
            </p:nvGrpSpPr>
            <p:grpSpPr bwMode="auto">
              <a:xfrm>
                <a:off x="0" y="2015"/>
                <a:ext cx="1919" cy="403"/>
                <a:chOff x="0" y="2015"/>
                <a:chExt cx="1919" cy="403"/>
              </a:xfrm>
            </p:grpSpPr>
            <p:sp>
              <p:nvSpPr>
                <p:cNvPr id="642085" name="Rectangle 51"/>
                <p:cNvSpPr>
                  <a:spLocks noChangeArrowheads="1"/>
                </p:cNvSpPr>
                <p:nvPr/>
              </p:nvSpPr>
              <p:spPr bwMode="auto">
                <a:xfrm>
                  <a:off x="43" y="2015"/>
                  <a:ext cx="183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بعد الخلاص</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86" name="Rectangle 52"/>
                <p:cNvSpPr>
                  <a:spLocks noChangeArrowheads="1"/>
                </p:cNvSpPr>
                <p:nvPr/>
              </p:nvSpPr>
              <p:spPr bwMode="auto">
                <a:xfrm>
                  <a:off x="0" y="2015"/>
                  <a:ext cx="1919"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70" name="Group 53"/>
              <p:cNvGrpSpPr>
                <a:grpSpLocks/>
              </p:cNvGrpSpPr>
              <p:nvPr/>
            </p:nvGrpSpPr>
            <p:grpSpPr bwMode="auto">
              <a:xfrm>
                <a:off x="1919" y="2015"/>
                <a:ext cx="1920" cy="403"/>
                <a:chOff x="1919" y="2015"/>
                <a:chExt cx="1920" cy="403"/>
              </a:xfrm>
            </p:grpSpPr>
            <p:sp>
              <p:nvSpPr>
                <p:cNvPr id="642083" name="Rectangle 54"/>
                <p:cNvSpPr>
                  <a:spLocks noChangeArrowheads="1"/>
                </p:cNvSpPr>
                <p:nvPr/>
              </p:nvSpPr>
              <p:spPr bwMode="auto">
                <a:xfrm>
                  <a:off x="1962" y="2015"/>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بداية الخلاص</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84" name="Rectangle 55"/>
                <p:cNvSpPr>
                  <a:spLocks noChangeArrowheads="1"/>
                </p:cNvSpPr>
                <p:nvPr/>
              </p:nvSpPr>
              <p:spPr bwMode="auto">
                <a:xfrm>
                  <a:off x="1919" y="2015"/>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71" name="Group 56"/>
              <p:cNvGrpSpPr>
                <a:grpSpLocks/>
              </p:cNvGrpSpPr>
              <p:nvPr/>
            </p:nvGrpSpPr>
            <p:grpSpPr bwMode="auto">
              <a:xfrm>
                <a:off x="3839" y="2015"/>
                <a:ext cx="1920" cy="403"/>
                <a:chOff x="3839" y="2015"/>
                <a:chExt cx="1920" cy="403"/>
              </a:xfrm>
            </p:grpSpPr>
            <p:sp>
              <p:nvSpPr>
                <p:cNvPr id="642081" name="Rectangle 57"/>
                <p:cNvSpPr>
                  <a:spLocks noChangeArrowheads="1"/>
                </p:cNvSpPr>
                <p:nvPr/>
              </p:nvSpPr>
              <p:spPr bwMode="auto">
                <a:xfrm>
                  <a:off x="3882" y="2015"/>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الإيمان هو</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82" name="Rectangle 58"/>
                <p:cNvSpPr>
                  <a:spLocks noChangeArrowheads="1"/>
                </p:cNvSpPr>
                <p:nvPr/>
              </p:nvSpPr>
              <p:spPr bwMode="auto">
                <a:xfrm>
                  <a:off x="3839" y="2015"/>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72" name="Group 59"/>
              <p:cNvGrpSpPr>
                <a:grpSpLocks/>
              </p:cNvGrpSpPr>
              <p:nvPr/>
            </p:nvGrpSpPr>
            <p:grpSpPr bwMode="auto">
              <a:xfrm>
                <a:off x="0" y="2418"/>
                <a:ext cx="1919" cy="403"/>
                <a:chOff x="0" y="2418"/>
                <a:chExt cx="1919" cy="403"/>
              </a:xfrm>
            </p:grpSpPr>
            <p:sp>
              <p:nvSpPr>
                <p:cNvPr id="642079" name="Rectangle 60"/>
                <p:cNvSpPr>
                  <a:spLocks noChangeArrowheads="1"/>
                </p:cNvSpPr>
                <p:nvPr/>
              </p:nvSpPr>
              <p:spPr bwMode="auto">
                <a:xfrm>
                  <a:off x="43" y="2418"/>
                  <a:ext cx="183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الأعمال</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80" name="Rectangle 61"/>
                <p:cNvSpPr>
                  <a:spLocks noChangeArrowheads="1"/>
                </p:cNvSpPr>
                <p:nvPr/>
              </p:nvSpPr>
              <p:spPr bwMode="auto">
                <a:xfrm>
                  <a:off x="0" y="2418"/>
                  <a:ext cx="1919"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73" name="Group 62"/>
              <p:cNvGrpSpPr>
                <a:grpSpLocks/>
              </p:cNvGrpSpPr>
              <p:nvPr/>
            </p:nvGrpSpPr>
            <p:grpSpPr bwMode="auto">
              <a:xfrm>
                <a:off x="1919" y="2418"/>
                <a:ext cx="1920" cy="403"/>
                <a:chOff x="1919" y="2418"/>
                <a:chExt cx="1920" cy="403"/>
              </a:xfrm>
            </p:grpSpPr>
            <p:sp>
              <p:nvSpPr>
                <p:cNvPr id="642077" name="Rectangle 63"/>
                <p:cNvSpPr>
                  <a:spLocks noChangeArrowheads="1"/>
                </p:cNvSpPr>
                <p:nvPr/>
              </p:nvSpPr>
              <p:spPr bwMode="auto">
                <a:xfrm>
                  <a:off x="1962" y="2418"/>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الإيمان</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78" name="Rectangle 64"/>
                <p:cNvSpPr>
                  <a:spLocks noChangeArrowheads="1"/>
                </p:cNvSpPr>
                <p:nvPr/>
              </p:nvSpPr>
              <p:spPr bwMode="auto">
                <a:xfrm>
                  <a:off x="1919" y="2418"/>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42074" name="Group 65"/>
              <p:cNvGrpSpPr>
                <a:grpSpLocks/>
              </p:cNvGrpSpPr>
              <p:nvPr/>
            </p:nvGrpSpPr>
            <p:grpSpPr bwMode="auto">
              <a:xfrm>
                <a:off x="3839" y="2418"/>
                <a:ext cx="1920" cy="403"/>
                <a:chOff x="3839" y="2418"/>
                <a:chExt cx="1920" cy="403"/>
              </a:xfrm>
            </p:grpSpPr>
            <p:sp>
              <p:nvSpPr>
                <p:cNvPr id="642075" name="Rectangle 66"/>
                <p:cNvSpPr>
                  <a:spLocks noChangeArrowheads="1"/>
                </p:cNvSpPr>
                <p:nvPr/>
              </p:nvSpPr>
              <p:spPr bwMode="auto">
                <a:xfrm>
                  <a:off x="3882" y="2418"/>
                  <a:ext cx="1834"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يتم التركيز على</a:t>
                  </a:r>
                  <a:endParaRPr kumimoji="1" lang="en-GB"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42076" name="Rectangle 67"/>
                <p:cNvSpPr>
                  <a:spLocks noChangeArrowheads="1"/>
                </p:cNvSpPr>
                <p:nvPr/>
              </p:nvSpPr>
              <p:spPr bwMode="auto">
                <a:xfrm>
                  <a:off x="3839" y="2418"/>
                  <a:ext cx="1920" cy="40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642053" name="Rectangle 68"/>
            <p:cNvSpPr>
              <a:spLocks noChangeArrowheads="1"/>
            </p:cNvSpPr>
            <p:nvPr/>
          </p:nvSpPr>
          <p:spPr bwMode="auto">
            <a:xfrm>
              <a:off x="-3" y="-3"/>
              <a:ext cx="5765" cy="2827"/>
            </a:xfrm>
            <a:prstGeom prst="rect">
              <a:avLst/>
            </a:prstGeom>
            <a:noFill/>
            <a:ln w="11112"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
        <p:nvSpPr>
          <p:cNvPr id="642051" name="Text Box 69"/>
          <p:cNvSpPr txBox="1">
            <a:spLocks noChangeArrowheads="1"/>
          </p:cNvSpPr>
          <p:nvPr/>
        </p:nvSpPr>
        <p:spPr bwMode="auto">
          <a:xfrm>
            <a:off x="8305800" y="55563"/>
            <a:ext cx="61747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272</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553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blinds(horizontal)">
                                      <p:cBhvr>
                                        <p:cTn id="7" dur="500"/>
                                        <p:tgtEl>
                                          <p:spTgt spid="186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7" name="Text Box 2"/>
          <p:cNvSpPr txBox="1">
            <a:spLocks noChangeArrowheads="1"/>
          </p:cNvSpPr>
          <p:nvPr/>
        </p:nvSpPr>
        <p:spPr bwMode="auto">
          <a:xfrm>
            <a:off x="2590800" y="2209800"/>
            <a:ext cx="5334000"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يرى البعض الآخر</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الإيمان الحقيقي</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بالأعمال!</a:t>
            </a:r>
            <a:endPar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8419" name="Rectangle 3"/>
          <p:cNvSpPr>
            <a:spLocks noGrp="1" noChangeArrowheads="1"/>
          </p:cNvSpPr>
          <p:nvPr>
            <p:ph type="title"/>
          </p:nvPr>
        </p:nvSpPr>
        <p:spPr/>
        <p:txBody>
          <a:bodyPr/>
          <a:lstStyle/>
          <a:p>
            <a:pPr eaLnBrk="1" hangingPunct="1">
              <a:defRPr/>
            </a:pPr>
            <a:r>
              <a:rPr lang="ar-JO" sz="3600" b="0" dirty="0">
                <a:solidFill>
                  <a:schemeClr val="tx1"/>
                </a:solidFill>
                <a:latin typeface="Arial" panose="020B0604020202020204" pitchFamily="34" charset="0"/>
                <a:ea typeface="+mj-ea"/>
                <a:cs typeface="Arial" panose="020B0604020202020204" pitchFamily="34" charset="0"/>
              </a:rPr>
              <a:t>الفكرة الرئيسيّة في يعقوب 2: 14- 26</a:t>
            </a:r>
            <a:endParaRPr lang="en-US" sz="3600" b="0" dirty="0">
              <a:solidFill>
                <a:schemeClr val="tx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09381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6783095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C30AB3-4A13-4D44-A546-9842A2833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57653" cy="6858001"/>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4007333"/>
          </a:xfrm>
          <a:effectLst>
            <a:outerShdw blurRad="63500" dist="35921" dir="2700000" algn="ctr" rotWithShape="0">
              <a:schemeClr val="tx2">
                <a:alpha val="74998"/>
              </a:schemeClr>
            </a:outerShdw>
          </a:effectLst>
        </p:spPr>
        <p:txBody>
          <a:bodyPr/>
          <a:lstStyle/>
          <a:p>
            <a:pPr>
              <a:defRPr/>
            </a:pPr>
            <a:r>
              <a:rPr lang="ar-JO" sz="7200" b="1" dirty="0">
                <a:effectLst>
                  <a:glow rad="127000">
                    <a:schemeClr val="tx1"/>
                  </a:glow>
                </a:effectLst>
                <a:latin typeface="Arial" panose="020B0604020202020204" pitchFamily="34" charset="0"/>
                <a:ea typeface="ＭＳ Ｐゴシック" charset="0"/>
                <a:cs typeface="Arial" panose="020B0604020202020204" pitchFamily="34" charset="0"/>
              </a:rPr>
              <a:t>التبرير</a:t>
            </a:r>
            <a:br>
              <a:rPr lang="ar-JO" sz="7200" b="1" dirty="0">
                <a:effectLst>
                  <a:glow rad="127000">
                    <a:schemeClr val="tx1"/>
                  </a:glow>
                </a:effectLst>
                <a:latin typeface="Arial" panose="020B0604020202020204" pitchFamily="34" charset="0"/>
                <a:ea typeface="ＭＳ Ｐゴシック" charset="0"/>
                <a:cs typeface="Arial" panose="020B0604020202020204" pitchFamily="34" charset="0"/>
              </a:rPr>
            </a:br>
            <a:r>
              <a:rPr lang="ar-JO" sz="7200" b="1" dirty="0">
                <a:effectLst>
                  <a:glow rad="127000">
                    <a:schemeClr val="tx1"/>
                  </a:glow>
                </a:effectLst>
                <a:latin typeface="Arial" panose="020B0604020202020204" pitchFamily="34" charset="0"/>
                <a:ea typeface="ＭＳ Ｐゴシック" charset="0"/>
                <a:cs typeface="Arial" panose="020B0604020202020204" pitchFamily="34" charset="0"/>
              </a:rPr>
              <a:t>هو ...</a:t>
            </a:r>
            <a:endParaRPr lang="en-US" sz="72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3" name="Rectangle 2">
            <a:extLst>
              <a:ext uri="{FF2B5EF4-FFF2-40B4-BE49-F238E27FC236}">
                <a16:creationId xmlns:a16="http://schemas.microsoft.com/office/drawing/2014/main" id="{282AD761-CF7E-FB49-9351-1CADADFA9644}"/>
              </a:ext>
            </a:extLst>
          </p:cNvPr>
          <p:cNvSpPr txBox="1">
            <a:spLocks noChangeArrowheads="1"/>
          </p:cNvSpPr>
          <p:nvPr/>
        </p:nvSpPr>
        <p:spPr bwMode="auto">
          <a:xfrm>
            <a:off x="0" y="4119937"/>
            <a:ext cx="9144000" cy="1937930"/>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4800" b="1" i="1" kern="0" dirty="0">
                <a:solidFill>
                  <a:srgbClr val="FFFFFF"/>
                </a:solidFill>
                <a:effectLst>
                  <a:glow rad="127000">
                    <a:srgbClr val="000000"/>
                  </a:glow>
                </a:effectLst>
                <a:latin typeface="Arial" panose="020B0604020202020204" pitchFamily="34" charset="0"/>
                <a:ea typeface="ＭＳ Ｐゴシック" charset="0"/>
                <a:cs typeface="Arial" panose="020B0604020202020204" pitchFamily="34" charset="0"/>
              </a:rPr>
              <a:t>إعلان الله أننا غير مذنبون</a:t>
            </a:r>
            <a:endParaRPr kumimoji="0" lang="en-US" sz="4800" b="1" i="1"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5" name="Text Box 2">
            <a:extLst>
              <a:ext uri="{FF2B5EF4-FFF2-40B4-BE49-F238E27FC236}">
                <a16:creationId xmlns:a16="http://schemas.microsoft.com/office/drawing/2014/main" id="{6ADAE187-1A42-BB4C-8753-848EB47E2CE9}"/>
              </a:ext>
            </a:extLst>
          </p:cNvPr>
          <p:cNvSpPr txBox="1">
            <a:spLocks noChangeArrowheads="1"/>
          </p:cNvSpPr>
          <p:nvPr/>
        </p:nvSpPr>
        <p:spPr bwMode="auto">
          <a:xfrm>
            <a:off x="8469256" y="5137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30</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271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99584"/>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"علم الخلاص (سوتوريولوجيا)"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79116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C30AB3-4A13-4D44-A546-9842A2833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57653" cy="6858001"/>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9"/>
            <a:ext cx="9144000" cy="1596792"/>
          </a:xfrm>
          <a:effectLst>
            <a:outerShdw blurRad="63500" dist="35921" dir="2700000" algn="ctr" rotWithShape="0">
              <a:schemeClr val="tx2">
                <a:alpha val="74998"/>
              </a:schemeClr>
            </a:outerShdw>
          </a:effectLst>
        </p:spPr>
        <p:txBody>
          <a:bodyPr/>
          <a:lstStyle/>
          <a:p>
            <a:pPr>
              <a:defRPr/>
            </a:pPr>
            <a:r>
              <a:rPr lang="ar-JO" sz="7200" b="1" dirty="0">
                <a:effectLst>
                  <a:glow rad="127000">
                    <a:schemeClr val="tx1"/>
                  </a:glow>
                </a:effectLst>
                <a:latin typeface="Arial" panose="020B0604020202020204" pitchFamily="34" charset="0"/>
                <a:ea typeface="ＭＳ Ｐゴシック" charset="0"/>
                <a:cs typeface="Arial" panose="020B0604020202020204" pitchFamily="34" charset="0"/>
              </a:rPr>
              <a:t>التبرير</a:t>
            </a:r>
            <a:endParaRPr lang="en-US" sz="72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3" name="Rectangle 2">
            <a:extLst>
              <a:ext uri="{FF2B5EF4-FFF2-40B4-BE49-F238E27FC236}">
                <a16:creationId xmlns:a16="http://schemas.microsoft.com/office/drawing/2014/main" id="{282AD761-CF7E-FB49-9351-1CADADFA9644}"/>
              </a:ext>
            </a:extLst>
          </p:cNvPr>
          <p:cNvSpPr txBox="1">
            <a:spLocks noChangeArrowheads="1"/>
          </p:cNvSpPr>
          <p:nvPr/>
        </p:nvSpPr>
        <p:spPr bwMode="auto">
          <a:xfrm>
            <a:off x="195210" y="2465798"/>
            <a:ext cx="8794679" cy="3592069"/>
          </a:xfrm>
          <a:prstGeom prst="rect">
            <a:avLst/>
          </a:prstGeom>
          <a:noFill/>
          <a:ln>
            <a:noFill/>
          </a:ln>
          <a:effectLst>
            <a:outerShdw blurRad="63500" dist="35921" dir="2700000" algn="ctr" rotWithShape="0">
              <a:schemeClr val="tx2">
                <a:alpha val="74998"/>
              </a:scheme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الإجراء القانوني الفوري الذي يتخذه الله عندما يعلن أن الخاطئ </a:t>
            </a:r>
            <a:r>
              <a:rPr kumimoji="0" lang="ar-JO" sz="40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"غير مذنب" </a:t>
            </a:r>
            <a:r>
              <a:rPr kumimoji="0" lang="ar-JO" sz="40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بسبب تطبيق بر المسيح على هذا الشخص، مما يجعله بارًا في نظر الله</a:t>
            </a:r>
            <a:endParaRPr kumimoji="0" lang="en-US" sz="4000" b="1" i="0" u="none" strike="noStrike" kern="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5" name="Text Box 2">
            <a:extLst>
              <a:ext uri="{FF2B5EF4-FFF2-40B4-BE49-F238E27FC236}">
                <a16:creationId xmlns:a16="http://schemas.microsoft.com/office/drawing/2014/main" id="{FB4A1341-ED9A-6A47-8B52-BE141A0A070E}"/>
              </a:ext>
            </a:extLst>
          </p:cNvPr>
          <p:cNvSpPr txBox="1">
            <a:spLocks noChangeArrowheads="1"/>
          </p:cNvSpPr>
          <p:nvPr/>
        </p:nvSpPr>
        <p:spPr bwMode="auto">
          <a:xfrm>
            <a:off x="8469256" y="51370"/>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07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826" name="Rectangle 2"/>
          <p:cNvSpPr>
            <a:spLocks noGrp="1" noChangeArrowheads="1"/>
          </p:cNvSpPr>
          <p:nvPr>
            <p:ph type="ctrTitle"/>
          </p:nvPr>
        </p:nvSpPr>
        <p:spPr/>
        <p:txBody>
          <a:bodyPr/>
          <a:lstStyle/>
          <a:p>
            <a:pPr eaLnBrk="1" hangingPunct="1"/>
            <a:r>
              <a:rPr lang="ar-JO" dirty="0">
                <a:solidFill>
                  <a:schemeClr val="bg1"/>
                </a:solidFill>
                <a:latin typeface="Arial" panose="020B0604020202020204" pitchFamily="34" charset="0"/>
                <a:cs typeface="Arial" panose="020B0604020202020204" pitchFamily="34" charset="0"/>
              </a:rPr>
              <a:t>رومية 3: 21-31</a:t>
            </a:r>
            <a:endParaRPr lang="en-US" dirty="0">
              <a:latin typeface="Arial" panose="020B0604020202020204" pitchFamily="34" charset="0"/>
              <a:cs typeface="Arial" panose="020B0604020202020204" pitchFamily="34" charset="0"/>
            </a:endParaRPr>
          </a:p>
        </p:txBody>
      </p:sp>
      <p:sp>
        <p:nvSpPr>
          <p:cNvPr id="717827" name="Rectangle 3"/>
          <p:cNvSpPr>
            <a:spLocks noGrp="1" noChangeArrowheads="1"/>
          </p:cNvSpPr>
          <p:nvPr>
            <p:ph type="subTitle" idx="1"/>
          </p:nvPr>
        </p:nvSpPr>
        <p:spPr>
          <a:xfrm>
            <a:off x="800100" y="3886200"/>
            <a:ext cx="7543800" cy="1752600"/>
          </a:xfrm>
        </p:spPr>
        <p:txBody>
          <a:bodyPr/>
          <a:lstStyle/>
          <a:p>
            <a:pPr eaLnBrk="1" hangingPunct="1"/>
            <a:r>
              <a:rPr lang="ar-JO" b="1" i="1" dirty="0">
                <a:solidFill>
                  <a:schemeClr val="bg1"/>
                </a:solidFill>
                <a:latin typeface="Arial" panose="020B0604020202020204" pitchFamily="34" charset="0"/>
                <a:cs typeface="Arial" panose="020B0604020202020204" pitchFamily="34" charset="0"/>
              </a:rPr>
              <a:t>بر الله متاح </a:t>
            </a:r>
          </a:p>
          <a:p>
            <a:pPr eaLnBrk="1" hangingPunct="1"/>
            <a:r>
              <a:rPr lang="ar-JO" b="1" i="1" dirty="0">
                <a:solidFill>
                  <a:schemeClr val="bg1"/>
                </a:solidFill>
                <a:latin typeface="Arial" panose="020B0604020202020204" pitchFamily="34" charset="0"/>
                <a:cs typeface="Arial" panose="020B0604020202020204" pitchFamily="34" charset="0"/>
              </a:rPr>
              <a:t>من خلال التبرير بالإيمان</a:t>
            </a:r>
            <a:endParaRPr lang="en-US"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7638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a:xfrm>
            <a:off x="0" y="304800"/>
            <a:ext cx="9144000" cy="838200"/>
          </a:xfrm>
        </p:spPr>
        <p:txBody>
          <a:bodyPr/>
          <a:lstStyle/>
          <a:p>
            <a:pPr eaLnBrk="1" hangingPunct="1"/>
            <a:r>
              <a:rPr lang="ar-JO" sz="4000" b="1" dirty="0">
                <a:solidFill>
                  <a:schemeClr val="bg1"/>
                </a:solidFill>
                <a:latin typeface="Arial" panose="020B0604020202020204" pitchFamily="34" charset="0"/>
                <a:ea typeface="ＭＳ Ｐゴシック" charset="-128"/>
                <a:cs typeface="Arial" panose="020B0604020202020204" pitchFamily="34" charset="0"/>
              </a:rPr>
              <a:t>البر في رومية</a:t>
            </a:r>
            <a:endParaRPr lang="en-US" sz="4000"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626691" name="Text Box 3"/>
          <p:cNvSpPr txBox="1">
            <a:spLocks noChangeArrowheads="1"/>
          </p:cNvSpPr>
          <p:nvPr/>
        </p:nvSpPr>
        <p:spPr bwMode="auto">
          <a:xfrm>
            <a:off x="8382000" y="76200"/>
            <a:ext cx="704039"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145</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aphicFrame>
        <p:nvGraphicFramePr>
          <p:cNvPr id="165892" name="Group 4"/>
          <p:cNvGraphicFramePr>
            <a:graphicFrameLocks noGrp="1"/>
          </p:cNvGraphicFramePr>
          <p:nvPr>
            <p:extLst>
              <p:ext uri="{D42A27DB-BD31-4B8C-83A1-F6EECF244321}">
                <p14:modId xmlns:p14="http://schemas.microsoft.com/office/powerpoint/2010/main" val="3561005281"/>
              </p:ext>
            </p:extLst>
          </p:nvPr>
        </p:nvGraphicFramePr>
        <p:xfrm>
          <a:off x="76200" y="1473200"/>
          <a:ext cx="8991600" cy="5232400"/>
        </p:xfrm>
        <a:graphic>
          <a:graphicData uri="http://schemas.openxmlformats.org/drawingml/2006/table">
            <a:tbl>
              <a:tblPr/>
              <a:tblGrid>
                <a:gridCol w="1143000">
                  <a:extLst>
                    <a:ext uri="{9D8B030D-6E8A-4147-A177-3AD203B41FA5}">
                      <a16:colId xmlns:a16="http://schemas.microsoft.com/office/drawing/2014/main" val="20000"/>
                    </a:ext>
                  </a:extLst>
                </a:gridCol>
                <a:gridCol w="1425575">
                  <a:extLst>
                    <a:ext uri="{9D8B030D-6E8A-4147-A177-3AD203B41FA5}">
                      <a16:colId xmlns:a16="http://schemas.microsoft.com/office/drawing/2014/main" val="20001"/>
                    </a:ext>
                  </a:extLst>
                </a:gridCol>
                <a:gridCol w="1284288">
                  <a:extLst>
                    <a:ext uri="{9D8B030D-6E8A-4147-A177-3AD203B41FA5}">
                      <a16:colId xmlns:a16="http://schemas.microsoft.com/office/drawing/2014/main" val="20002"/>
                    </a:ext>
                  </a:extLst>
                </a:gridCol>
                <a:gridCol w="1285875">
                  <a:extLst>
                    <a:ext uri="{9D8B030D-6E8A-4147-A177-3AD203B41FA5}">
                      <a16:colId xmlns:a16="http://schemas.microsoft.com/office/drawing/2014/main" val="20003"/>
                    </a:ext>
                  </a:extLst>
                </a:gridCol>
                <a:gridCol w="1284287">
                  <a:extLst>
                    <a:ext uri="{9D8B030D-6E8A-4147-A177-3AD203B41FA5}">
                      <a16:colId xmlns:a16="http://schemas.microsoft.com/office/drawing/2014/main" val="20004"/>
                    </a:ext>
                  </a:extLst>
                </a:gridCol>
                <a:gridCol w="1284288">
                  <a:extLst>
                    <a:ext uri="{9D8B030D-6E8A-4147-A177-3AD203B41FA5}">
                      <a16:colId xmlns:a16="http://schemas.microsoft.com/office/drawing/2014/main" val="20005"/>
                    </a:ext>
                  </a:extLst>
                </a:gridCol>
                <a:gridCol w="1284287">
                  <a:extLst>
                    <a:ext uri="{9D8B030D-6E8A-4147-A177-3AD203B41FA5}">
                      <a16:colId xmlns:a16="http://schemas.microsoft.com/office/drawing/2014/main" val="20006"/>
                    </a:ext>
                  </a:extLst>
                </a:gridCol>
              </a:tblGrid>
              <a:tr h="1743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الموضوع</a:t>
                      </a:r>
                      <a:endParaRPr kumimoji="0" lang="en-US"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الحاجة</a:t>
                      </a:r>
                      <a:endParaRPr kumimoji="0" lang="en-US"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المتاح</a:t>
                      </a:r>
                      <a:endParaRPr kumimoji="0" lang="en-US"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100000">
                          <a:schemeClr val="tx1"/>
                        </a:gs>
                        <a:gs pos="0">
                          <a:schemeClr val="accent2"/>
                        </a:gs>
                      </a:gsLst>
                      <a:path path="circl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الممنوح</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الإثبات</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التطبيق</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المنتشر</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4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مقدمة</a:t>
                      </a:r>
                      <a:endParaRPr kumimoji="0" lang="en-US"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1: 1-17</a:t>
                      </a:r>
                      <a:endParaRPr kumimoji="0" lang="en-US"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الدينونة</a:t>
                      </a:r>
                      <a:endParaRPr kumimoji="0" lang="en-US"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1: 18- 3: 20</a:t>
                      </a:r>
                      <a:endParaRPr kumimoji="0" lang="en-US"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التبرير</a:t>
                      </a:r>
                      <a:endParaRPr kumimoji="0" lang="en-US"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3: 21-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5: 21</a:t>
                      </a:r>
                      <a:endParaRPr kumimoji="0" lang="en-US"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100000">
                          <a:schemeClr val="tx1"/>
                        </a:gs>
                        <a:gs pos="0">
                          <a:schemeClr val="accent2"/>
                        </a:gs>
                      </a:gsLst>
                      <a:path path="circl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التقديس</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6-8</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الإختيار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9-11</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التحول</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12: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15: 13</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النمو</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15: 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16: 27</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43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البداية</a:t>
                      </a:r>
                      <a:endParaRPr kumimoji="0" lang="en-US" sz="2000" b="1" i="0" u="none" strike="noStrike" cap="none" normalizeH="0" baseline="0" dirty="0">
                        <a:ln>
                          <a:noFill/>
                        </a:ln>
                        <a:solidFill>
                          <a:schemeClr val="bg1"/>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الخطية</a:t>
                      </a:r>
                      <a:endParaRPr kumimoji="0" lang="en-US"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الخلاص</a:t>
                      </a:r>
                      <a:endParaRPr kumimoji="0" lang="en-US" sz="2000" b="1" i="0" u="none" strike="noStrike" kern="1200"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100000">
                          <a:schemeClr val="tx1"/>
                        </a:gs>
                        <a:gs pos="0">
                          <a:schemeClr val="accent2"/>
                        </a:gs>
                      </a:gsLst>
                      <a:path path="circl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الإنفصال</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السيادة</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الخدمة</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rPr>
                        <a:t>الإرسال</a:t>
                      </a:r>
                      <a:endParaRPr kumimoji="0" lang="en-US" sz="20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485199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1E95-6E32-8A4D-B522-197DCF3D3CF4}"/>
              </a:ext>
            </a:extLst>
          </p:cNvPr>
          <p:cNvPicPr>
            <a:picLocks noChangeAspect="1"/>
          </p:cNvPicPr>
          <p:nvPr/>
        </p:nvPicPr>
        <p:blipFill rotWithShape="1">
          <a:blip r:embed="rId3"/>
          <a:srcRect l="11611" r="2985"/>
          <a:stretch/>
        </p:blipFill>
        <p:spPr>
          <a:xfrm>
            <a:off x="0" y="949339"/>
            <a:ext cx="9144000" cy="6324764"/>
          </a:xfrm>
          <a:prstGeom prst="rect">
            <a:avLst/>
          </a:prstGeom>
        </p:spPr>
      </p:pic>
      <p:sp>
        <p:nvSpPr>
          <p:cNvPr id="3" name="Rectangle 2">
            <a:extLst>
              <a:ext uri="{FF2B5EF4-FFF2-40B4-BE49-F238E27FC236}">
                <a16:creationId xmlns:a16="http://schemas.microsoft.com/office/drawing/2014/main" id="{282AD761-CF7E-FB49-9351-1CADADFA9644}"/>
              </a:ext>
            </a:extLst>
          </p:cNvPr>
          <p:cNvSpPr txBox="1">
            <a:spLocks noChangeArrowheads="1"/>
          </p:cNvSpPr>
          <p:nvPr/>
        </p:nvSpPr>
        <p:spPr bwMode="auto">
          <a:xfrm>
            <a:off x="4191858" y="1465089"/>
            <a:ext cx="4952142" cy="4237068"/>
          </a:xfrm>
          <a:prstGeom prst="rect">
            <a:avLst/>
          </a:prstGeom>
          <a:solidFill>
            <a:schemeClr val="tx1"/>
          </a:solid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ar-JO" sz="3200" kern="0" dirty="0">
                <a:effectLst>
                  <a:glow rad="127000">
                    <a:schemeClr val="tx1"/>
                  </a:glow>
                </a:effectLst>
                <a:latin typeface="Arial" panose="020B0604020202020204" pitchFamily="34" charset="0"/>
                <a:ea typeface="ＭＳ Ｐゴシック" charset="0"/>
                <a:cs typeface="Arial" panose="020B0604020202020204" pitchFamily="34" charset="0"/>
              </a:rPr>
              <a:t>باعتبارنا قديسي الأيام الأخيرة، </a:t>
            </a:r>
            <a:r>
              <a:rPr lang="ar-JO" sz="3200" b="1" kern="0" dirty="0">
                <a:effectLst>
                  <a:glow rad="127000">
                    <a:schemeClr val="tx1"/>
                  </a:glow>
                </a:effectLst>
                <a:latin typeface="Arial" panose="020B0604020202020204" pitchFamily="34" charset="0"/>
                <a:ea typeface="ＭＳ Ｐゴシック" charset="0"/>
                <a:cs typeface="Arial" panose="020B0604020202020204" pitchFamily="34" charset="0"/>
              </a:rPr>
              <a:t>فإننا نشير إلى مهمته باعتبارها كفارة يسوع المسيح</a:t>
            </a:r>
            <a:r>
              <a:rPr lang="ar-JO" sz="3200" kern="0" dirty="0">
                <a:effectLst>
                  <a:glow rad="127000">
                    <a:schemeClr val="tx1"/>
                  </a:glow>
                </a:effectLst>
                <a:latin typeface="Arial" panose="020B0604020202020204" pitchFamily="34" charset="0"/>
                <a:ea typeface="ＭＳ Ｐゴシック" charset="0"/>
                <a:cs typeface="Arial" panose="020B0604020202020204" pitchFamily="34" charset="0"/>
              </a:rPr>
              <a:t>، التي جعلت القيامة حقيقة للجميع وجعلت الحياة الأبدية ممكنة لأولئك الذين يتوبون عن خطاياهم ويتلقون المراسيم والعهود الأساسية ويحفظونها</a:t>
            </a:r>
            <a:endParaRPr lang="en-US" sz="3200" kern="0"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900098" name="Rectangle 2"/>
          <p:cNvSpPr>
            <a:spLocks noGrp="1" noChangeArrowheads="1"/>
          </p:cNvSpPr>
          <p:nvPr>
            <p:ph type="ctrTitle"/>
          </p:nvPr>
        </p:nvSpPr>
        <p:spPr>
          <a:xfrm>
            <a:off x="0" y="51370"/>
            <a:ext cx="9144000" cy="1198192"/>
          </a:xfrm>
          <a:effectLst>
            <a:outerShdw blurRad="63500" dist="35921" dir="2700000" algn="ctr" rotWithShape="0">
              <a:schemeClr val="tx2">
                <a:alpha val="74998"/>
              </a:schemeClr>
            </a:outerShdw>
          </a:effectLst>
        </p:spPr>
        <p:txBody>
          <a:bodyPr/>
          <a:lstStyle/>
          <a:p>
            <a:pPr>
              <a:defRPr/>
            </a:pPr>
            <a:r>
              <a:rPr lang="ar-JO" sz="4800" b="1" dirty="0">
                <a:effectLst>
                  <a:glow rad="127000">
                    <a:schemeClr val="tx1"/>
                  </a:glow>
                </a:effectLst>
                <a:latin typeface="Arial" panose="020B0604020202020204" pitchFamily="34" charset="0"/>
                <a:ea typeface="ＭＳ Ｐゴシック" charset="0"/>
                <a:cs typeface="Arial" panose="020B0604020202020204" pitchFamily="34" charset="0"/>
              </a:rPr>
              <a:t>التبرير عند المورمون</a:t>
            </a:r>
            <a:endParaRPr lang="en-US" sz="4800" b="1"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
        <p:nvSpPr>
          <p:cNvPr id="8" name="Rectangle 2">
            <a:extLst>
              <a:ext uri="{FF2B5EF4-FFF2-40B4-BE49-F238E27FC236}">
                <a16:creationId xmlns:a16="http://schemas.microsoft.com/office/drawing/2014/main" id="{FF087C90-7BF6-6B43-86F7-C0E182F18E06}"/>
              </a:ext>
            </a:extLst>
          </p:cNvPr>
          <p:cNvSpPr txBox="1">
            <a:spLocks noChangeArrowheads="1"/>
          </p:cNvSpPr>
          <p:nvPr/>
        </p:nvSpPr>
        <p:spPr bwMode="auto">
          <a:xfrm rot="20846106">
            <a:off x="98751" y="4886383"/>
            <a:ext cx="4109661" cy="1360305"/>
          </a:xfrm>
          <a:prstGeom prst="rect">
            <a:avLst/>
          </a:prstGeom>
          <a:solidFill>
            <a:srgbClr val="C00000"/>
          </a:solidFill>
          <a:ln>
            <a:noFill/>
          </a:ln>
          <a:effectLst>
            <a:outerShdw blurRad="63500" dist="35921" dir="2700000" algn="ctr" rotWithShape="0">
              <a:schemeClr val="tx2">
                <a:alpha val="74998"/>
              </a:scheme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914400">
              <a:defRPr/>
            </a:pPr>
            <a:r>
              <a:rPr lang="ar-JO" sz="3600" b="1" kern="0" dirty="0">
                <a:effectLst>
                  <a:glow rad="127000">
                    <a:schemeClr val="tx1"/>
                  </a:glow>
                </a:effectLst>
                <a:latin typeface="Arial" panose="020B0604020202020204" pitchFamily="34" charset="0"/>
                <a:ea typeface="ＭＳ Ｐゴシック" charset="0"/>
                <a:cs typeface="Arial" panose="020B0604020202020204" pitchFamily="34" charset="0"/>
              </a:rPr>
              <a:t>هل توافق ؟</a:t>
            </a:r>
            <a:endParaRPr lang="en-US" sz="3600" b="1" kern="0" dirty="0">
              <a:effectLst>
                <a:glow rad="127000">
                  <a:schemeClr val="tx1"/>
                </a:glow>
              </a:effectLst>
              <a:latin typeface="Arial" panose="020B0604020202020204" pitchFamily="34" charset="0"/>
              <a:ea typeface="ＭＳ Ｐゴシック" charset="0"/>
              <a:cs typeface="Arial" panose="020B0604020202020204" pitchFamily="34" charset="0"/>
            </a:endParaRPr>
          </a:p>
          <a:p>
            <a:pPr algn="r" defTabSz="914400">
              <a:defRPr/>
            </a:pPr>
            <a:r>
              <a:rPr lang="ar-JO" sz="3600" b="1" kern="0" dirty="0">
                <a:effectLst>
                  <a:glow rad="127000">
                    <a:schemeClr val="tx1"/>
                  </a:glow>
                </a:effectLst>
                <a:latin typeface="Arial" panose="020B0604020202020204" pitchFamily="34" charset="0"/>
                <a:ea typeface="ＭＳ Ｐゴシック" charset="0"/>
                <a:cs typeface="Arial" panose="020B0604020202020204" pitchFamily="34" charset="0"/>
              </a:rPr>
              <a:t>لمَ ولمَ لا ؟</a:t>
            </a:r>
            <a:endParaRPr lang="en-US" sz="3600" b="1" kern="0" dirty="0">
              <a:effectLst>
                <a:glow rad="1270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7044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mans Title Hands Grasp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12" y="1"/>
            <a:ext cx="9180512" cy="6858000"/>
          </a:xfrm>
          <a:prstGeom prst="rect">
            <a:avLst/>
          </a:prstGeom>
        </p:spPr>
      </p:pic>
      <p:sp>
        <p:nvSpPr>
          <p:cNvPr id="257027" name="Rectangle 3"/>
          <p:cNvSpPr>
            <a:spLocks noGrp="1" noChangeArrowheads="1"/>
          </p:cNvSpPr>
          <p:nvPr>
            <p:ph type="title"/>
          </p:nvPr>
        </p:nvSpPr>
        <p:spPr>
          <a:xfrm>
            <a:off x="0" y="195653"/>
            <a:ext cx="9144000" cy="769441"/>
          </a:xfrm>
          <a:noFill/>
        </p:spPr>
        <p:txBody>
          <a:bodyPr wrap="square" rtlCol="0">
            <a:spAutoFit/>
          </a:bodyPr>
          <a:lstStyle/>
          <a:p>
            <a:pPr marL="3311525" indent="-3311525"/>
            <a:r>
              <a:rPr lang="ar-JO" b="1" kern="1200" dirty="0">
                <a:solidFill>
                  <a:schemeClr val="tx1"/>
                </a:solidFill>
                <a:effectLst>
                  <a:glow rad="558800">
                    <a:srgbClr val="000000">
                      <a:alpha val="75000"/>
                    </a:srgbClr>
                  </a:glow>
                </a:effectLst>
                <a:latin typeface="Arial"/>
                <a:ea typeface="ＭＳ Ｐゴシック" charset="-128"/>
                <a:cs typeface="Arial"/>
              </a:rPr>
              <a:t>كيف نخلص من الخطية ؟</a:t>
            </a:r>
            <a:endParaRPr lang="en-US" b="1" kern="1200" dirty="0">
              <a:solidFill>
                <a:schemeClr val="tx1"/>
              </a:solidFill>
              <a:effectLst>
                <a:glow rad="558800">
                  <a:srgbClr val="000000">
                    <a:alpha val="75000"/>
                  </a:srgbClr>
                </a:glow>
              </a:effectLst>
              <a:latin typeface="Arial"/>
              <a:ea typeface="ＭＳ Ｐゴシック" charset="-128"/>
              <a:cs typeface="Arial"/>
            </a:endParaRPr>
          </a:p>
        </p:txBody>
      </p:sp>
      <p:sp>
        <p:nvSpPr>
          <p:cNvPr id="2" name="TextBox 1"/>
          <p:cNvSpPr txBox="1"/>
          <p:nvPr/>
        </p:nvSpPr>
        <p:spPr>
          <a:xfrm>
            <a:off x="-15963" y="1700808"/>
            <a:ext cx="9180511" cy="523220"/>
          </a:xfrm>
          <a:prstGeom prst="rect">
            <a:avLst/>
          </a:prstGeom>
          <a:noFill/>
        </p:spPr>
        <p:txBody>
          <a:bodyPr wrap="square" rtlCol="0">
            <a:spAutoFit/>
          </a:bodyPr>
          <a:lstStyle/>
          <a:p>
            <a:pPr marL="3311525" indent="-3311525" algn="r" defTabSz="914400" fontAlgn="base">
              <a:spcBef>
                <a:spcPct val="0"/>
              </a:spcBef>
              <a:spcAft>
                <a:spcPct val="0"/>
              </a:spcAft>
            </a:pPr>
            <a:r>
              <a:rPr lang="ar-JO" sz="2800" b="1" dirty="0">
                <a:solidFill>
                  <a:srgbClr val="FFFFFF"/>
                </a:solidFill>
                <a:effectLst>
                  <a:glow rad="139700">
                    <a:srgbClr val="0B0B24">
                      <a:alpha val="90000"/>
                    </a:srgbClr>
                  </a:glow>
                </a:effectLst>
                <a:latin typeface="Arial"/>
                <a:ea typeface="ＭＳ Ｐゴシック" charset="-128"/>
                <a:cs typeface="Arial"/>
              </a:rPr>
              <a:t>النظرة الكاثوليكية:          الإيمان + الأعمال = التبرير</a:t>
            </a:r>
            <a:endParaRPr lang="en-US" sz="2800" b="1" dirty="0">
              <a:solidFill>
                <a:srgbClr val="FFFFFF"/>
              </a:solidFill>
              <a:effectLst>
                <a:glow rad="139700">
                  <a:srgbClr val="0B0B24">
                    <a:alpha val="90000"/>
                  </a:srgbClr>
                </a:glow>
              </a:effectLst>
              <a:latin typeface="Arial"/>
              <a:ea typeface="ＭＳ Ｐゴシック" charset="-128"/>
              <a:cs typeface="Arial"/>
            </a:endParaRPr>
          </a:p>
        </p:txBody>
      </p:sp>
      <p:sp>
        <p:nvSpPr>
          <p:cNvPr id="3" name="Rectangle 2"/>
          <p:cNvSpPr/>
          <p:nvPr/>
        </p:nvSpPr>
        <p:spPr>
          <a:xfrm>
            <a:off x="0" y="6372036"/>
            <a:ext cx="9144000" cy="369332"/>
          </a:xfrm>
          <a:prstGeom prst="rect">
            <a:avLst/>
          </a:prstGeom>
        </p:spPr>
        <p:txBody>
          <a:bodyPr wrap="square">
            <a:spAutoFit/>
          </a:bodyPr>
          <a:lstStyle/>
          <a:p>
            <a:pPr algn="ctr" defTabSz="914400" fontAlgn="base">
              <a:spcBef>
                <a:spcPct val="0"/>
              </a:spcBef>
              <a:spcAft>
                <a:spcPct val="0"/>
              </a:spcAft>
            </a:pPr>
            <a:r>
              <a:rPr lang="ar-JO" b="1" dirty="0">
                <a:solidFill>
                  <a:srgbClr val="FFFFFF"/>
                </a:solidFill>
                <a:latin typeface="Arial"/>
                <a:ea typeface="ＭＳ Ｐゴシック" charset="-128"/>
                <a:cs typeface="Arial"/>
              </a:rPr>
              <a:t>مقتبس من جون ماك آرثر، الإنجيل بحسب الرسل، 68</a:t>
            </a:r>
            <a:endParaRPr lang="en-US" b="1" dirty="0">
              <a:solidFill>
                <a:srgbClr val="FFFFFF"/>
              </a:solidFill>
              <a:latin typeface="Arial"/>
              <a:ea typeface="ＭＳ Ｐゴシック" charset="-128"/>
              <a:cs typeface="Arial"/>
            </a:endParaRPr>
          </a:p>
        </p:txBody>
      </p:sp>
      <p:sp>
        <p:nvSpPr>
          <p:cNvPr id="7" name="TextBox 6"/>
          <p:cNvSpPr txBox="1"/>
          <p:nvPr/>
        </p:nvSpPr>
        <p:spPr>
          <a:xfrm>
            <a:off x="179781" y="2600908"/>
            <a:ext cx="8984767" cy="523220"/>
          </a:xfrm>
          <a:prstGeom prst="rect">
            <a:avLst/>
          </a:prstGeom>
          <a:noFill/>
        </p:spPr>
        <p:txBody>
          <a:bodyPr wrap="square" rtlCol="0">
            <a:spAutoFit/>
          </a:bodyPr>
          <a:lstStyle>
            <a:defPPr>
              <a:defRPr lang="en-US"/>
            </a:defPPr>
            <a:lvl1pPr marL="3311525" indent="-3311525">
              <a:defRPr sz="2800" b="1">
                <a:effectLst>
                  <a:glow rad="558800">
                    <a:srgbClr val="000000">
                      <a:alpha val="75000"/>
                    </a:srgbClr>
                  </a:glow>
                </a:effectLst>
                <a:latin typeface="Arial"/>
                <a:cs typeface="Arial"/>
              </a:defRPr>
            </a:lvl1pPr>
          </a:lstStyle>
          <a:p>
            <a:pPr algn="r" defTabSz="914400" fontAlgn="base">
              <a:spcBef>
                <a:spcPct val="0"/>
              </a:spcBef>
              <a:spcAft>
                <a:spcPct val="0"/>
              </a:spcAft>
            </a:pPr>
            <a:r>
              <a:rPr lang="ar-JO" dirty="0">
                <a:solidFill>
                  <a:srgbClr val="FFFFFF"/>
                </a:solidFill>
                <a:effectLst>
                  <a:glow rad="139700">
                    <a:srgbClr val="0B0B24">
                      <a:alpha val="90000"/>
                    </a:srgbClr>
                  </a:glow>
                </a:effectLst>
                <a:ea typeface="ＭＳ Ｐゴシック" charset="-128"/>
              </a:rPr>
              <a:t>نظرة ماك آرثر:          الإيمان = التبرير يؤدي إلى الأعمال </a:t>
            </a:r>
            <a:endParaRPr lang="en-US" dirty="0">
              <a:solidFill>
                <a:srgbClr val="FFFFFF"/>
              </a:solidFill>
              <a:effectLst>
                <a:glow rad="139700">
                  <a:srgbClr val="0B0B24">
                    <a:alpha val="90000"/>
                  </a:srgbClr>
                </a:glow>
              </a:effectLst>
              <a:ea typeface="ＭＳ Ｐゴシック" charset="-128"/>
            </a:endParaRPr>
          </a:p>
        </p:txBody>
      </p:sp>
      <p:sp>
        <p:nvSpPr>
          <p:cNvPr id="8" name="TextBox 7"/>
          <p:cNvSpPr txBox="1"/>
          <p:nvPr/>
        </p:nvSpPr>
        <p:spPr>
          <a:xfrm>
            <a:off x="179781" y="3501008"/>
            <a:ext cx="8984767" cy="523220"/>
          </a:xfrm>
          <a:prstGeom prst="rect">
            <a:avLst/>
          </a:prstGeom>
          <a:noFill/>
        </p:spPr>
        <p:txBody>
          <a:bodyPr wrap="square" rtlCol="0">
            <a:spAutoFit/>
          </a:bodyPr>
          <a:lstStyle>
            <a:defPPr>
              <a:defRPr lang="en-US"/>
            </a:defPPr>
            <a:lvl1pPr marL="3311525" indent="-3311525">
              <a:defRPr sz="2800" b="1">
                <a:effectLst>
                  <a:glow rad="558800">
                    <a:srgbClr val="000000">
                      <a:alpha val="75000"/>
                    </a:srgbClr>
                  </a:glow>
                </a:effectLst>
                <a:latin typeface="Arial"/>
                <a:cs typeface="Arial"/>
              </a:defRPr>
            </a:lvl1pPr>
          </a:lstStyle>
          <a:p>
            <a:pPr algn="r" defTabSz="914400" fontAlgn="base">
              <a:spcBef>
                <a:spcPct val="0"/>
              </a:spcBef>
              <a:spcAft>
                <a:spcPct val="0"/>
              </a:spcAft>
            </a:pPr>
            <a:r>
              <a:rPr lang="ar-JO" dirty="0">
                <a:solidFill>
                  <a:srgbClr val="FFFFFF"/>
                </a:solidFill>
                <a:effectLst>
                  <a:glow rad="139700">
                    <a:srgbClr val="0B0B24">
                      <a:alpha val="90000"/>
                    </a:srgbClr>
                  </a:glow>
                </a:effectLst>
                <a:ea typeface="ＭＳ Ｐゴシック" charset="-128"/>
              </a:rPr>
              <a:t>النظرة الكتابية:          الإيمان يؤدي إلى التبرير</a:t>
            </a:r>
            <a:endParaRPr lang="en-US" dirty="0">
              <a:solidFill>
                <a:srgbClr val="FFFFFF"/>
              </a:solidFill>
              <a:effectLst>
                <a:glow rad="139700">
                  <a:srgbClr val="0B0B24">
                    <a:alpha val="90000"/>
                  </a:srgbClr>
                </a:glow>
              </a:effectLst>
              <a:ea typeface="ＭＳ Ｐゴシック" charset="-128"/>
            </a:endParaRPr>
          </a:p>
        </p:txBody>
      </p:sp>
    </p:spTree>
    <p:extLst>
      <p:ext uri="{BB962C8B-B14F-4D97-AF65-F5344CB8AC3E}">
        <p14:creationId xmlns:p14="http://schemas.microsoft.com/office/powerpoint/2010/main" val="3405776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3375" y="-9525"/>
            <a:ext cx="10748963" cy="6800850"/>
            <a:chOff x="333375" y="-9525"/>
            <a:chExt cx="10748963" cy="6800850"/>
          </a:xfrm>
        </p:grpSpPr>
        <p:pic>
          <p:nvPicPr>
            <p:cNvPr id="431114"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3375" y="609600"/>
              <a:ext cx="8582025" cy="618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bwMode="auto">
            <a:xfrm>
              <a:off x="683568" y="1916832"/>
              <a:ext cx="2232248"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8" name="Rectangle 37"/>
            <p:cNvSpPr/>
            <p:nvPr/>
          </p:nvSpPr>
          <p:spPr bwMode="auto">
            <a:xfrm>
              <a:off x="827584" y="2708920"/>
              <a:ext cx="2232248" cy="93610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0" name="Rectangle 39"/>
            <p:cNvSpPr/>
            <p:nvPr/>
          </p:nvSpPr>
          <p:spPr bwMode="auto">
            <a:xfrm>
              <a:off x="4211960" y="1052736"/>
              <a:ext cx="1368152"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 name="Rectangle 42"/>
            <p:cNvSpPr/>
            <p:nvPr/>
          </p:nvSpPr>
          <p:spPr bwMode="auto">
            <a:xfrm rot="16718171">
              <a:off x="1698045" y="3971151"/>
              <a:ext cx="1923272"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1106"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b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b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431107"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1108"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1109" name="Rectangle 7"/>
            <p:cNvSpPr>
              <a:spLocks noChangeArrowheads="1"/>
            </p:cNvSpPr>
            <p:nvPr/>
          </p:nvSpPr>
          <p:spPr bwMode="auto">
            <a:xfrm>
              <a:off x="465138" y="1695450"/>
              <a:ext cx="91440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431110"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1111" name="Rectangle 9"/>
            <p:cNvSpPr>
              <a:spLocks noChangeArrowheads="1"/>
            </p:cNvSpPr>
            <p:nvPr/>
          </p:nvSpPr>
          <p:spPr bwMode="auto">
            <a:xfrm>
              <a:off x="1938338" y="-9525"/>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1112" name="Rectangle 11"/>
            <p:cNvSpPr>
              <a:spLocks noChangeArrowheads="1"/>
            </p:cNvSpPr>
            <p:nvPr/>
          </p:nvSpPr>
          <p:spPr bwMode="auto">
            <a:xfrm>
              <a:off x="1933575" y="1219200"/>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31113" name="Rectangle 14"/>
            <p:cNvSpPr>
              <a:spLocks noChangeArrowheads="1"/>
            </p:cNvSpPr>
            <p:nvPr/>
          </p:nvSpPr>
          <p:spPr bwMode="auto">
            <a:xfrm>
              <a:off x="1933575" y="1528763"/>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2" name="Text Box 16"/>
            <p:cNvSpPr txBox="1">
              <a:spLocks noChangeArrowheads="1"/>
            </p:cNvSpPr>
            <p:nvPr/>
          </p:nvSpPr>
          <p:spPr bwMode="auto">
            <a:xfrm rot="16645632">
              <a:off x="1589034" y="4203878"/>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معمودية الماء</a:t>
              </a:r>
              <a:endParaRPr kumimoji="0" lang="zh-CN" altLang="en-GB" sz="20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54" name="Rectangle 53"/>
            <p:cNvSpPr/>
            <p:nvPr/>
          </p:nvSpPr>
          <p:spPr bwMode="auto">
            <a:xfrm>
              <a:off x="611560" y="5301208"/>
              <a:ext cx="2088232"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5" name="Rectangle 54"/>
            <p:cNvSpPr/>
            <p:nvPr/>
          </p:nvSpPr>
          <p:spPr bwMode="auto">
            <a:xfrm>
              <a:off x="683568" y="6309320"/>
              <a:ext cx="7992888"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6" name="Rectangle 55"/>
            <p:cNvSpPr/>
            <p:nvPr/>
          </p:nvSpPr>
          <p:spPr bwMode="auto">
            <a:xfrm>
              <a:off x="2915816" y="5733256"/>
              <a:ext cx="2088232"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7" name="Rectangle 56"/>
            <p:cNvSpPr/>
            <p:nvPr/>
          </p:nvSpPr>
          <p:spPr bwMode="auto">
            <a:xfrm>
              <a:off x="7164288" y="5805264"/>
              <a:ext cx="1584176"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8" name="Rectangle 57"/>
            <p:cNvSpPr/>
            <p:nvPr/>
          </p:nvSpPr>
          <p:spPr bwMode="auto">
            <a:xfrm>
              <a:off x="4355976" y="2780928"/>
              <a:ext cx="1584176"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9" name="Rectangle 58"/>
            <p:cNvSpPr/>
            <p:nvPr/>
          </p:nvSpPr>
          <p:spPr bwMode="auto">
            <a:xfrm>
              <a:off x="5652120" y="3356992"/>
              <a:ext cx="1008112" cy="36004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 name="Rectangle 59"/>
            <p:cNvSpPr/>
            <p:nvPr/>
          </p:nvSpPr>
          <p:spPr bwMode="auto">
            <a:xfrm>
              <a:off x="4283968" y="1916832"/>
              <a:ext cx="1584176"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1" name="Rectangle 60"/>
            <p:cNvSpPr/>
            <p:nvPr/>
          </p:nvSpPr>
          <p:spPr bwMode="auto">
            <a:xfrm>
              <a:off x="5292080" y="1052736"/>
              <a:ext cx="3312368" cy="93610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
        <p:nvSpPr>
          <p:cNvPr id="31747" name="Text Box 3"/>
          <p:cNvSpPr txBox="1">
            <a:spLocks noChangeArrowheads="1"/>
          </p:cNvSpPr>
          <p:nvPr/>
        </p:nvSpPr>
        <p:spPr bwMode="auto">
          <a:xfrm>
            <a:off x="1524000" y="76200"/>
            <a:ext cx="6172200" cy="519113"/>
          </a:xfrm>
          <a:prstGeom prst="rect">
            <a:avLst/>
          </a:prstGeom>
          <a:gradFill rotWithShape="1">
            <a:gsLst>
              <a:gs pos="0">
                <a:srgbClr val="9933FF"/>
              </a:gs>
              <a:gs pos="50000">
                <a:schemeClr val="bg2"/>
              </a:gs>
              <a:gs pos="100000">
                <a:srgbClr val="9933FF"/>
              </a:gs>
            </a:gsLst>
            <a:lin ang="5400000" scaled="1"/>
          </a:gradFill>
          <a:ln w="12700">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النظرة الكاثوليكية للتبرير</a:t>
            </a:r>
            <a:endPar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endParaRPr>
          </a:p>
        </p:txBody>
      </p:sp>
      <p:sp>
        <p:nvSpPr>
          <p:cNvPr id="431136" name="Text Box 2"/>
          <p:cNvSpPr txBox="1">
            <a:spLocks noChangeArrowheads="1"/>
          </p:cNvSpPr>
          <p:nvPr/>
        </p:nvSpPr>
        <p:spPr bwMode="auto">
          <a:xfrm>
            <a:off x="8274050" y="0"/>
            <a:ext cx="9044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174ب</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4" name="Text Box 15"/>
          <p:cNvSpPr txBox="1">
            <a:spLocks noChangeArrowheads="1"/>
          </p:cNvSpPr>
          <p:nvPr/>
        </p:nvSpPr>
        <p:spPr bwMode="auto">
          <a:xfrm>
            <a:off x="611560" y="2060848"/>
            <a:ext cx="2520280" cy="246221"/>
          </a:xfrm>
          <a:prstGeom prst="rect">
            <a:avLst/>
          </a:prstGeom>
          <a:noFill/>
          <a:ln w="12700">
            <a:noFill/>
            <a:miter lim="800000"/>
            <a:headEnd type="none" w="sm" len="sm"/>
            <a:tailEnd type="none" w="sm" len="sm"/>
          </a:ln>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ليس بار ليس ولا واحد (رو 3: 10)</a:t>
            </a:r>
            <a:endParaRPr kumimoji="0" lang="en-GB"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5" name="Text Box 16"/>
          <p:cNvSpPr txBox="1">
            <a:spLocks noChangeArrowheads="1"/>
          </p:cNvSpPr>
          <p:nvPr/>
        </p:nvSpPr>
        <p:spPr bwMode="auto">
          <a:xfrm>
            <a:off x="323528" y="2454025"/>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البر الذاتي</a:t>
            </a:r>
            <a:endParaRPr kumimoji="0" lang="zh-CN" altLang="en-GB" sz="20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6" name="Text Box 17"/>
          <p:cNvSpPr txBox="1">
            <a:spLocks noChangeArrowheads="1"/>
          </p:cNvSpPr>
          <p:nvPr/>
        </p:nvSpPr>
        <p:spPr bwMode="auto">
          <a:xfrm>
            <a:off x="359023" y="2782669"/>
            <a:ext cx="2628801" cy="584775"/>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لا بأعمال في بر عملناها نحن بل بمقتضى رحمته خلصنا (تيطس 3: 5)</a:t>
            </a:r>
            <a:endParaRPr kumimoji="0" lang="en-GB"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4" name="Text Box 17"/>
          <p:cNvSpPr txBox="1">
            <a:spLocks noChangeArrowheads="1"/>
          </p:cNvSpPr>
          <p:nvPr/>
        </p:nvSpPr>
        <p:spPr bwMode="auto">
          <a:xfrm>
            <a:off x="3743399" y="1916832"/>
            <a:ext cx="2628801" cy="584775"/>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الموت على هذا الخط أو فوقه يرسلك مباشرة إلى الجنة.</a:t>
            </a:r>
            <a:endParaRPr kumimoji="0" lang="en-GB"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5" name="Text Box 17"/>
          <p:cNvSpPr txBox="1">
            <a:spLocks noChangeArrowheads="1"/>
          </p:cNvSpPr>
          <p:nvPr/>
        </p:nvSpPr>
        <p:spPr bwMode="auto">
          <a:xfrm>
            <a:off x="503039" y="5373216"/>
            <a:ext cx="2484785" cy="33855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مقدر للجحيم خال من النعمة</a:t>
            </a:r>
            <a:endParaRPr kumimoji="0" lang="en-GB"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6" name="Text Box 17"/>
          <p:cNvSpPr txBox="1">
            <a:spLocks noChangeArrowheads="1"/>
          </p:cNvSpPr>
          <p:nvPr/>
        </p:nvSpPr>
        <p:spPr bwMode="auto">
          <a:xfrm>
            <a:off x="2843808" y="5805264"/>
            <a:ext cx="2232248" cy="33855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خطايا مميتة</a:t>
            </a:r>
            <a:endParaRPr kumimoji="0" lang="en-GB"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7" name="Text Box 17"/>
          <p:cNvSpPr txBox="1">
            <a:spLocks noChangeArrowheads="1"/>
          </p:cNvSpPr>
          <p:nvPr/>
        </p:nvSpPr>
        <p:spPr bwMode="auto">
          <a:xfrm>
            <a:off x="7164288" y="5733256"/>
            <a:ext cx="1440160" cy="461665"/>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2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الموت على هذا الخط يرسلك مباشرة إلى الجحيم</a:t>
            </a:r>
            <a:endParaRPr kumimoji="0" lang="en-GB" altLang="zh-CN" sz="12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8" name="Text Box 17"/>
          <p:cNvSpPr txBox="1">
            <a:spLocks noChangeArrowheads="1"/>
          </p:cNvSpPr>
          <p:nvPr/>
        </p:nvSpPr>
        <p:spPr bwMode="auto">
          <a:xfrm>
            <a:off x="4283968" y="2946430"/>
            <a:ext cx="2232248" cy="33855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الخطايا العرضية</a:t>
            </a:r>
            <a:endParaRPr kumimoji="0" lang="en-GB"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50" name="Text Box 17"/>
          <p:cNvSpPr txBox="1">
            <a:spLocks noChangeArrowheads="1"/>
          </p:cNvSpPr>
          <p:nvPr/>
        </p:nvSpPr>
        <p:spPr bwMode="auto">
          <a:xfrm>
            <a:off x="7380312" y="3645024"/>
            <a:ext cx="1296144" cy="954107"/>
          </a:xfrm>
          <a:prstGeom prst="rect">
            <a:avLst/>
          </a:prstGeom>
          <a:solidFill>
            <a:srgbClr val="FFFFFF"/>
          </a:solid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الموت هنا يرسلك إلى المطهر</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51" name="Text Box 17"/>
          <p:cNvSpPr txBox="1">
            <a:spLocks noChangeArrowheads="1"/>
          </p:cNvSpPr>
          <p:nvPr/>
        </p:nvSpPr>
        <p:spPr bwMode="auto">
          <a:xfrm>
            <a:off x="4427984" y="764704"/>
            <a:ext cx="4392488" cy="1077218"/>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أولئك الذين يموتون بجدارة أكثر مما هو ضروري للسماء لديهم مزاياهم الإضافية تُنسب إلى خزينة الفاتيكان. ثم يتم تقديم هذه الميزة الإضافية من خلال الغفران والجماهير لأولئك الذين يعانون في المطهر.</a:t>
            </a:r>
            <a:endParaRPr kumimoji="0" lang="en-GB"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52" name="Text Box 16"/>
          <p:cNvSpPr txBox="1">
            <a:spLocks noChangeArrowheads="1"/>
          </p:cNvSpPr>
          <p:nvPr/>
        </p:nvSpPr>
        <p:spPr bwMode="auto">
          <a:xfrm>
            <a:off x="323528" y="6453336"/>
            <a:ext cx="8568952"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عرض بياني للتبرير في الكنيسة الرومانية الكاثوليكية</a:t>
            </a:r>
            <a:endParaRPr kumimoji="0" lang="zh-CN" altLang="en-GB" sz="20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9" name="Text Box 17"/>
          <p:cNvSpPr txBox="1">
            <a:spLocks noChangeArrowheads="1"/>
          </p:cNvSpPr>
          <p:nvPr/>
        </p:nvSpPr>
        <p:spPr bwMode="auto">
          <a:xfrm>
            <a:off x="5220072" y="3204264"/>
            <a:ext cx="1872208" cy="584775"/>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الأعمال الصالحة و الأسرار المقدسة</a:t>
            </a:r>
            <a:endParaRPr kumimoji="0" lang="en-GB"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Tree>
    <p:extLst>
      <p:ext uri="{BB962C8B-B14F-4D97-AF65-F5344CB8AC3E}">
        <p14:creationId xmlns:p14="http://schemas.microsoft.com/office/powerpoint/2010/main" val="170277530"/>
      </p:ext>
    </p:extLst>
  </p:cSld>
  <p:clrMapOvr>
    <a:overrideClrMapping bg1="dk2" tx1="lt1" bg2="dk1" tx2="lt2" accent1="accent1" accent2="accent2" accent3="accent3" accent4="accent4" accent5="accent5" accent6="accent6" hlink="hlink" folHlink="folHlink"/>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rgbClr val="FFFF00"/>
            </a:solidFill>
            <a:effectLst/>
            <a:latin typeface="Georgia"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himmer">
  <a:themeElements>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fontScheme name="Shimmer">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2">
        <a:dk1>
          <a:srgbClr val="808080"/>
        </a:dk1>
        <a:lt1>
          <a:srgbClr val="FFFFFF"/>
        </a:lt1>
        <a:dk2>
          <a:srgbClr val="810A08"/>
        </a:dk2>
        <a:lt2>
          <a:srgbClr val="F9AAAC"/>
        </a:lt2>
        <a:accent1>
          <a:srgbClr val="EF1F1D"/>
        </a:accent1>
        <a:accent2>
          <a:srgbClr val="F87B57"/>
        </a:accent2>
        <a:accent3>
          <a:srgbClr val="C1AAAA"/>
        </a:accent3>
        <a:accent4>
          <a:srgbClr val="DADADA"/>
        </a:accent4>
        <a:accent5>
          <a:srgbClr val="F6ABAB"/>
        </a:accent5>
        <a:accent6>
          <a:srgbClr val="E16F4E"/>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3">
        <a:dk1>
          <a:srgbClr val="808080"/>
        </a:dk1>
        <a:lt1>
          <a:srgbClr val="FFFFFF"/>
        </a:lt1>
        <a:dk2>
          <a:srgbClr val="133A0D"/>
        </a:dk2>
        <a:lt2>
          <a:srgbClr val="BAD41A"/>
        </a:lt2>
        <a:accent1>
          <a:srgbClr val="5DA31E"/>
        </a:accent1>
        <a:accent2>
          <a:srgbClr val="BAD41A"/>
        </a:accent2>
        <a:accent3>
          <a:srgbClr val="AAAEAA"/>
        </a:accent3>
        <a:accent4>
          <a:srgbClr val="DADADA"/>
        </a:accent4>
        <a:accent5>
          <a:srgbClr val="B6CEAB"/>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4">
        <a:dk1>
          <a:srgbClr val="808080"/>
        </a:dk1>
        <a:lt1>
          <a:srgbClr val="FFFFFF"/>
        </a:lt1>
        <a:dk2>
          <a:srgbClr val="555555"/>
        </a:dk2>
        <a:lt2>
          <a:srgbClr val="CCCCCC"/>
        </a:lt2>
        <a:accent1>
          <a:srgbClr val="AAAAAA"/>
        </a:accent1>
        <a:accent2>
          <a:srgbClr val="EEEEEE"/>
        </a:accent2>
        <a:accent3>
          <a:srgbClr val="B4B4B4"/>
        </a:accent3>
        <a:accent4>
          <a:srgbClr val="DADADA"/>
        </a:accent4>
        <a:accent5>
          <a:srgbClr val="D2D2D2"/>
        </a:accent5>
        <a:accent6>
          <a:srgbClr val="D8D8D8"/>
        </a:accent6>
        <a:hlink>
          <a:srgbClr val="CCCCCC"/>
        </a:hlink>
        <a:folHlink>
          <a:srgbClr val="CCCCCC"/>
        </a:folHlink>
      </a:clrScheme>
      <a:clrMap bg1="dk2" tx1="lt1" bg2="dk1" tx2="lt2" accent1="accent1" accent2="accent2" accent3="accent3" accent4="accent4" accent5="accent5" accent6="accent6" hlink="hlink" folHlink="folHlink"/>
    </a:extraClrScheme>
    <a:extraClrScheme>
      <a:clrScheme name="Shimmer 5">
        <a:dk1>
          <a:srgbClr val="808080"/>
        </a:dk1>
        <a:lt1>
          <a:srgbClr val="FFFFFF"/>
        </a:lt1>
        <a:dk2>
          <a:srgbClr val="370C5A"/>
        </a:dk2>
        <a:lt2>
          <a:srgbClr val="BAD41A"/>
        </a:lt2>
        <a:accent1>
          <a:srgbClr val="6C18B0"/>
        </a:accent1>
        <a:accent2>
          <a:srgbClr val="BAD41A"/>
        </a:accent2>
        <a:accent3>
          <a:srgbClr val="AEAAB5"/>
        </a:accent3>
        <a:accent4>
          <a:srgbClr val="DADADA"/>
        </a:accent4>
        <a:accent5>
          <a:srgbClr val="BAABD4"/>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ppt/theme/themeOverride2.xml><?xml version="1.0" encoding="utf-8"?>
<a:themeOverride xmlns:a="http://schemas.openxmlformats.org/drawingml/2006/main">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ppt/theme/themeOverride3.xml><?xml version="1.0" encoding="utf-8"?>
<a:themeOverride xmlns:a="http://schemas.openxmlformats.org/drawingml/2006/main">
  <a:clrScheme name="">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themeOverride>
</file>

<file path=docProps/app.xml><?xml version="1.0" encoding="utf-8"?>
<Properties xmlns="http://schemas.openxmlformats.org/officeDocument/2006/extended-properties" xmlns:vt="http://schemas.openxmlformats.org/officeDocument/2006/docPropsVTypes">
  <TotalTime>783</TotalTime>
  <Words>1557</Words>
  <Application>Microsoft Macintosh PowerPoint</Application>
  <PresentationFormat>On-screen Show (4:3)</PresentationFormat>
  <Paragraphs>338</Paragraphs>
  <Slides>30</Slides>
  <Notes>25</Notes>
  <HiddenSlides>0</HiddenSlides>
  <MMClips>0</MMClips>
  <ScaleCrop>false</ScaleCrop>
  <HeadingPairs>
    <vt:vector size="6" baseType="variant">
      <vt:variant>
        <vt:lpstr>Fonts Used</vt:lpstr>
      </vt:variant>
      <vt:variant>
        <vt:i4>10</vt:i4>
      </vt:variant>
      <vt:variant>
        <vt:lpstr>Theme</vt:lpstr>
      </vt:variant>
      <vt:variant>
        <vt:i4>16</vt:i4>
      </vt:variant>
      <vt:variant>
        <vt:lpstr>Slide Titles</vt:lpstr>
      </vt:variant>
      <vt:variant>
        <vt:i4>30</vt:i4>
      </vt:variant>
    </vt:vector>
  </HeadingPairs>
  <TitlesOfParts>
    <vt:vector size="56" baseType="lpstr">
      <vt:lpstr>Times</vt:lpstr>
      <vt:lpstr>Arial</vt:lpstr>
      <vt:lpstr>Calibri</vt:lpstr>
      <vt:lpstr>Comic Sans MS</vt:lpstr>
      <vt:lpstr>Georgia</vt:lpstr>
      <vt:lpstr>Impact</vt:lpstr>
      <vt:lpstr>Tahoma</vt:lpstr>
      <vt:lpstr>Times New Roman</vt:lpstr>
      <vt:lpstr>Verdana</vt:lpstr>
      <vt:lpstr>Wingdings</vt:lpstr>
      <vt:lpstr>49_Blank Presentation</vt:lpstr>
      <vt:lpstr>Slit</vt:lpstr>
      <vt:lpstr>Contemporary</vt:lpstr>
      <vt:lpstr>1_Whirlpool</vt:lpstr>
      <vt:lpstr>1_Slit</vt:lpstr>
      <vt:lpstr>Ocean</vt:lpstr>
      <vt:lpstr>Balance</vt:lpstr>
      <vt:lpstr>Curtain Call</vt:lpstr>
      <vt:lpstr>Shimmer</vt:lpstr>
      <vt:lpstr>1_Blank Presentation</vt:lpstr>
      <vt:lpstr>1_Default Design</vt:lpstr>
      <vt:lpstr>2_Slit</vt:lpstr>
      <vt:lpstr>3_Slit</vt:lpstr>
      <vt:lpstr>2_Default Design</vt:lpstr>
      <vt:lpstr>1_Cascade</vt:lpstr>
      <vt:lpstr>Orbit</vt:lpstr>
      <vt:lpstr>بعض نتائج الخلاص: التبرير</vt:lpstr>
      <vt:lpstr>التبرير: ما هو ؟</vt:lpstr>
      <vt:lpstr>التبرير هو ...</vt:lpstr>
      <vt:lpstr>التبرير</vt:lpstr>
      <vt:lpstr>رومية 3: 21-31</vt:lpstr>
      <vt:lpstr>البر في رومية</vt:lpstr>
      <vt:lpstr>التبرير عند المورمون</vt:lpstr>
      <vt:lpstr>كيف نخلص من الخطية ؟</vt:lpstr>
      <vt:lpstr>PowerPoint Presentation</vt:lpstr>
      <vt:lpstr>PowerPoint Presentation</vt:lpstr>
      <vt:lpstr>التباين بين  التبرير والتقديس</vt:lpstr>
      <vt:lpstr>بعض الكلمات اللاهوتية في رومية</vt:lpstr>
      <vt:lpstr>موت يسوع دفع ثمن خطايانا (يوحنا 19: 16 ب – 42)</vt:lpstr>
      <vt:lpstr>الإيمان (3: 22)</vt:lpstr>
      <vt:lpstr>قد أكمل</vt:lpstr>
      <vt:lpstr>النعمة هي:</vt:lpstr>
      <vt:lpstr>الفداء: "أن تدفع فدية" (باللغة اليونانية)</vt:lpstr>
      <vt:lpstr>الكفارة (3: 25) "ذبيحة الخطية"</vt:lpstr>
      <vt:lpstr>يسد المسيح الهوّة</vt:lpstr>
      <vt:lpstr>التناقض الظاهري بين بولس ويعقوب حول الإيمان والأعمال</vt:lpstr>
      <vt:lpstr>مارتن لوثر ويعقوب</vt:lpstr>
      <vt:lpstr>طريقتان مقترحتان للمصالحة بين  رومية 3 ويعقوب 2</vt:lpstr>
      <vt:lpstr>نظرة عامة على 2: 14-26</vt:lpstr>
      <vt:lpstr>يعقوب 2:17</vt:lpstr>
      <vt:lpstr>مناقشة خلاص الربوبيّة</vt:lpstr>
      <vt:lpstr>إذا كنا نتبرر بالإيمان وحده، فما دور الأعمال؟</vt:lpstr>
      <vt:lpstr>رسالة رومية مقابل رسالة يعقوب</vt:lpstr>
      <vt:lpstr>الفكرة الرئيسيّة في يعقوب 2: 14- 26</vt:lpstr>
      <vt:lpstr>Black</vt:lpstr>
      <vt:lpstr>الرابط للعرض التقديميِّ "علم الخلاص (سوتوريولوجيا)" متاحٌ على الموقع الإلكترونيّ: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98</cp:revision>
  <dcterms:created xsi:type="dcterms:W3CDTF">2014-08-02T06:39:19Z</dcterms:created>
  <dcterms:modified xsi:type="dcterms:W3CDTF">2023-12-07T14:29:02Z</dcterms:modified>
</cp:coreProperties>
</file>