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7.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8.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9.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10.xml" ContentType="application/vnd.openxmlformats-officedocument.theme+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11.xml" ContentType="application/vnd.openxmlformats-officedocument.theme+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theme/theme12.xml" ContentType="application/vnd.openxmlformats-officedocument.theme+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theme/theme13.xml" ContentType="application/vnd.openxmlformats-officedocument.theme+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theme/theme14.xml" ContentType="application/vnd.openxmlformats-officedocument.theme+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theme/theme15.xml" ContentType="application/vnd.openxmlformats-officedocument.theme+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theme/theme16.xml" ContentType="application/vnd.openxmlformats-officedocument.theme+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theme/theme17.xml" ContentType="application/vnd.openxmlformats-officedocument.theme+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theme/theme18.xml" ContentType="application/vnd.openxmlformats-officedocument.theme+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theme/theme19.xml" ContentType="application/vnd.openxmlformats-officedocument.theme+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theme/theme20.xml" ContentType="application/vnd.openxmlformats-officedocument.theme+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theme/theme21.xml" ContentType="application/vnd.openxmlformats-officedocument.theme+xml"/>
  <Override PartName="/ppt/theme/theme2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heme/themeOverride1.xml" ContentType="application/vnd.openxmlformats-officedocument.themeOverride+xml"/>
  <Override PartName="/ppt/notesSlides/notesSlide4.xml" ContentType="application/vnd.openxmlformats-officedocument.presentationml.notesSlide+xml"/>
  <Override PartName="/ppt/theme/themeOverride2.xml" ContentType="application/vnd.openxmlformats-officedocument.themeOverr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heme/themeOverride3.xml" ContentType="application/vnd.openxmlformats-officedocument.themeOverride+xml"/>
  <Override PartName="/ppt/notesSlides/notesSlide9.xml" ContentType="application/vnd.openxmlformats-officedocument.presentationml.notesSlide+xml"/>
  <Override PartName="/ppt/theme/themeOverride4.xml" ContentType="application/vnd.openxmlformats-officedocument.themeOverr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heme/themeOverride5.xml" ContentType="application/vnd.openxmlformats-officedocument.themeOverr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theme/themeOverride6.xml" ContentType="application/vnd.openxmlformats-officedocument.themeOverr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theme/themeOverride7.xml" ContentType="application/vnd.openxmlformats-officedocument.themeOverr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86" r:id="rId2"/>
    <p:sldMasterId id="2147483759" r:id="rId3"/>
    <p:sldMasterId id="2147483771" r:id="rId4"/>
    <p:sldMasterId id="2147483783" r:id="rId5"/>
    <p:sldMasterId id="2147483808" r:id="rId6"/>
    <p:sldMasterId id="2147483832" r:id="rId7"/>
    <p:sldMasterId id="2147483844" r:id="rId8"/>
    <p:sldMasterId id="2147483858" r:id="rId9"/>
    <p:sldMasterId id="2147483883" r:id="rId10"/>
    <p:sldMasterId id="2147483895" r:id="rId11"/>
    <p:sldMasterId id="2147483908" r:id="rId12"/>
    <p:sldMasterId id="2147483920" r:id="rId13"/>
    <p:sldMasterId id="2147483933" r:id="rId14"/>
    <p:sldMasterId id="2147483946" r:id="rId15"/>
    <p:sldMasterId id="2147483958" r:id="rId16"/>
    <p:sldMasterId id="2147483970" r:id="rId17"/>
    <p:sldMasterId id="2147483982" r:id="rId18"/>
    <p:sldMasterId id="2147483994" r:id="rId19"/>
    <p:sldMasterId id="2147484008" r:id="rId20"/>
    <p:sldMasterId id="2147484019" r:id="rId21"/>
  </p:sldMasterIdLst>
  <p:notesMasterIdLst>
    <p:notesMasterId r:id="rId80"/>
  </p:notesMasterIdLst>
  <p:sldIdLst>
    <p:sldId id="435" r:id="rId22"/>
    <p:sldId id="477" r:id="rId23"/>
    <p:sldId id="4137" r:id="rId24"/>
    <p:sldId id="4138" r:id="rId25"/>
    <p:sldId id="4139" r:id="rId26"/>
    <p:sldId id="4029" r:id="rId27"/>
    <p:sldId id="768" r:id="rId28"/>
    <p:sldId id="4107" r:id="rId29"/>
    <p:sldId id="471" r:id="rId30"/>
    <p:sldId id="472" r:id="rId31"/>
    <p:sldId id="474" r:id="rId32"/>
    <p:sldId id="5205" r:id="rId33"/>
    <p:sldId id="556" r:id="rId34"/>
    <p:sldId id="4212" r:id="rId35"/>
    <p:sldId id="4213" r:id="rId36"/>
    <p:sldId id="859" r:id="rId37"/>
    <p:sldId id="367" r:id="rId38"/>
    <p:sldId id="368" r:id="rId39"/>
    <p:sldId id="4205" r:id="rId40"/>
    <p:sldId id="4206" r:id="rId41"/>
    <p:sldId id="4207" r:id="rId42"/>
    <p:sldId id="487" r:id="rId43"/>
    <p:sldId id="489" r:id="rId44"/>
    <p:sldId id="492" r:id="rId45"/>
    <p:sldId id="491" r:id="rId46"/>
    <p:sldId id="490" r:id="rId47"/>
    <p:sldId id="4210" r:id="rId48"/>
    <p:sldId id="4208" r:id="rId49"/>
    <p:sldId id="369" r:id="rId50"/>
    <p:sldId id="370" r:id="rId51"/>
    <p:sldId id="371" r:id="rId52"/>
    <p:sldId id="372" r:id="rId53"/>
    <p:sldId id="373" r:id="rId54"/>
    <p:sldId id="4170" r:id="rId55"/>
    <p:sldId id="4172" r:id="rId56"/>
    <p:sldId id="4173" r:id="rId57"/>
    <p:sldId id="4174" r:id="rId58"/>
    <p:sldId id="4175" r:id="rId59"/>
    <p:sldId id="4176" r:id="rId60"/>
    <p:sldId id="4177" r:id="rId61"/>
    <p:sldId id="530" r:id="rId62"/>
    <p:sldId id="4178" r:id="rId63"/>
    <p:sldId id="438" r:id="rId64"/>
    <p:sldId id="749" r:id="rId65"/>
    <p:sldId id="5206" r:id="rId66"/>
    <p:sldId id="4068" r:id="rId67"/>
    <p:sldId id="951" r:id="rId68"/>
    <p:sldId id="4070" r:id="rId69"/>
    <p:sldId id="4071" r:id="rId70"/>
    <p:sldId id="781" r:id="rId71"/>
    <p:sldId id="4073" r:id="rId72"/>
    <p:sldId id="672" r:id="rId73"/>
    <p:sldId id="838" r:id="rId74"/>
    <p:sldId id="4072" r:id="rId75"/>
    <p:sldId id="5259" r:id="rId76"/>
    <p:sldId id="676" r:id="rId77"/>
    <p:sldId id="320" r:id="rId78"/>
    <p:sldId id="4037" r:id="rId7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0816" autoAdjust="0"/>
    <p:restoredTop sz="74836" autoAdjust="0"/>
  </p:normalViewPr>
  <p:slideViewPr>
    <p:cSldViewPr snapToGrid="0" snapToObjects="1">
      <p:cViewPr>
        <p:scale>
          <a:sx n="127" d="100"/>
          <a:sy n="127" d="100"/>
        </p:scale>
        <p:origin x="-24" y="-1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5.xml"/><Relationship Id="rId21" Type="http://schemas.openxmlformats.org/officeDocument/2006/relationships/slideMaster" Target="slideMasters/slideMaster21.xml"/><Relationship Id="rId42" Type="http://schemas.openxmlformats.org/officeDocument/2006/relationships/slide" Target="slides/slide21.xml"/><Relationship Id="rId47" Type="http://schemas.openxmlformats.org/officeDocument/2006/relationships/slide" Target="slides/slide26.xml"/><Relationship Id="rId63" Type="http://schemas.openxmlformats.org/officeDocument/2006/relationships/slide" Target="slides/slide42.xml"/><Relationship Id="rId68" Type="http://schemas.openxmlformats.org/officeDocument/2006/relationships/slide" Target="slides/slide47.xml"/><Relationship Id="rId84" Type="http://schemas.openxmlformats.org/officeDocument/2006/relationships/tableStyles" Target="tableStyles.xml"/><Relationship Id="rId16" Type="http://schemas.openxmlformats.org/officeDocument/2006/relationships/slideMaster" Target="slideMasters/slideMaster16.xml"/><Relationship Id="rId11" Type="http://schemas.openxmlformats.org/officeDocument/2006/relationships/slideMaster" Target="slideMasters/slideMaster11.xml"/><Relationship Id="rId32" Type="http://schemas.openxmlformats.org/officeDocument/2006/relationships/slide" Target="slides/slide11.xml"/><Relationship Id="rId37" Type="http://schemas.openxmlformats.org/officeDocument/2006/relationships/slide" Target="slides/slide16.xml"/><Relationship Id="rId53" Type="http://schemas.openxmlformats.org/officeDocument/2006/relationships/slide" Target="slides/slide32.xml"/><Relationship Id="rId58" Type="http://schemas.openxmlformats.org/officeDocument/2006/relationships/slide" Target="slides/slide37.xml"/><Relationship Id="rId74" Type="http://schemas.openxmlformats.org/officeDocument/2006/relationships/slide" Target="slides/slide53.xml"/><Relationship Id="rId79" Type="http://schemas.openxmlformats.org/officeDocument/2006/relationships/slide" Target="slides/slide58.xml"/><Relationship Id="rId5" Type="http://schemas.openxmlformats.org/officeDocument/2006/relationships/slideMaster" Target="slideMasters/slideMaster5.xml"/><Relationship Id="rId61" Type="http://schemas.openxmlformats.org/officeDocument/2006/relationships/slide" Target="slides/slide40.xml"/><Relationship Id="rId82" Type="http://schemas.openxmlformats.org/officeDocument/2006/relationships/viewProps" Target="viewProps.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22" Type="http://schemas.openxmlformats.org/officeDocument/2006/relationships/slide" Target="slides/slide1.xml"/><Relationship Id="rId27" Type="http://schemas.openxmlformats.org/officeDocument/2006/relationships/slide" Target="slides/slide6.xml"/><Relationship Id="rId30" Type="http://schemas.openxmlformats.org/officeDocument/2006/relationships/slide" Target="slides/slide9.xml"/><Relationship Id="rId35" Type="http://schemas.openxmlformats.org/officeDocument/2006/relationships/slide" Target="slides/slide14.xml"/><Relationship Id="rId43" Type="http://schemas.openxmlformats.org/officeDocument/2006/relationships/slide" Target="slides/slide22.xml"/><Relationship Id="rId48" Type="http://schemas.openxmlformats.org/officeDocument/2006/relationships/slide" Target="slides/slide27.xml"/><Relationship Id="rId56" Type="http://schemas.openxmlformats.org/officeDocument/2006/relationships/slide" Target="slides/slide35.xml"/><Relationship Id="rId64" Type="http://schemas.openxmlformats.org/officeDocument/2006/relationships/slide" Target="slides/slide43.xml"/><Relationship Id="rId69" Type="http://schemas.openxmlformats.org/officeDocument/2006/relationships/slide" Target="slides/slide48.xml"/><Relationship Id="rId77" Type="http://schemas.openxmlformats.org/officeDocument/2006/relationships/slide" Target="slides/slide56.xml"/><Relationship Id="rId8" Type="http://schemas.openxmlformats.org/officeDocument/2006/relationships/slideMaster" Target="slideMasters/slideMaster8.xml"/><Relationship Id="rId51" Type="http://schemas.openxmlformats.org/officeDocument/2006/relationships/slide" Target="slides/slide30.xml"/><Relationship Id="rId72" Type="http://schemas.openxmlformats.org/officeDocument/2006/relationships/slide" Target="slides/slide51.xml"/><Relationship Id="rId80"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4.xml"/><Relationship Id="rId33" Type="http://schemas.openxmlformats.org/officeDocument/2006/relationships/slide" Target="slides/slide12.xml"/><Relationship Id="rId38" Type="http://schemas.openxmlformats.org/officeDocument/2006/relationships/slide" Target="slides/slide17.xml"/><Relationship Id="rId46" Type="http://schemas.openxmlformats.org/officeDocument/2006/relationships/slide" Target="slides/slide25.xml"/><Relationship Id="rId59" Type="http://schemas.openxmlformats.org/officeDocument/2006/relationships/slide" Target="slides/slide38.xml"/><Relationship Id="rId67" Type="http://schemas.openxmlformats.org/officeDocument/2006/relationships/slide" Target="slides/slide46.xml"/><Relationship Id="rId20" Type="http://schemas.openxmlformats.org/officeDocument/2006/relationships/slideMaster" Target="slideMasters/slideMaster20.xml"/><Relationship Id="rId41" Type="http://schemas.openxmlformats.org/officeDocument/2006/relationships/slide" Target="slides/slide20.xml"/><Relationship Id="rId54" Type="http://schemas.openxmlformats.org/officeDocument/2006/relationships/slide" Target="slides/slide33.xml"/><Relationship Id="rId62" Type="http://schemas.openxmlformats.org/officeDocument/2006/relationships/slide" Target="slides/slide41.xml"/><Relationship Id="rId70" Type="http://schemas.openxmlformats.org/officeDocument/2006/relationships/slide" Target="slides/slide49.xml"/><Relationship Id="rId75" Type="http://schemas.openxmlformats.org/officeDocument/2006/relationships/slide" Target="slides/slide54.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2.xml"/><Relationship Id="rId28" Type="http://schemas.openxmlformats.org/officeDocument/2006/relationships/slide" Target="slides/slide7.xml"/><Relationship Id="rId36" Type="http://schemas.openxmlformats.org/officeDocument/2006/relationships/slide" Target="slides/slide15.xml"/><Relationship Id="rId49" Type="http://schemas.openxmlformats.org/officeDocument/2006/relationships/slide" Target="slides/slide28.xml"/><Relationship Id="rId57" Type="http://schemas.openxmlformats.org/officeDocument/2006/relationships/slide" Target="slides/slide36.xml"/><Relationship Id="rId10" Type="http://schemas.openxmlformats.org/officeDocument/2006/relationships/slideMaster" Target="slideMasters/slideMaster10.xml"/><Relationship Id="rId31" Type="http://schemas.openxmlformats.org/officeDocument/2006/relationships/slide" Target="slides/slide10.xml"/><Relationship Id="rId44" Type="http://schemas.openxmlformats.org/officeDocument/2006/relationships/slide" Target="slides/slide23.xml"/><Relationship Id="rId52" Type="http://schemas.openxmlformats.org/officeDocument/2006/relationships/slide" Target="slides/slide31.xml"/><Relationship Id="rId60" Type="http://schemas.openxmlformats.org/officeDocument/2006/relationships/slide" Target="slides/slide39.xml"/><Relationship Id="rId65" Type="http://schemas.openxmlformats.org/officeDocument/2006/relationships/slide" Target="slides/slide44.xml"/><Relationship Id="rId73" Type="http://schemas.openxmlformats.org/officeDocument/2006/relationships/slide" Target="slides/slide52.xml"/><Relationship Id="rId78" Type="http://schemas.openxmlformats.org/officeDocument/2006/relationships/slide" Target="slides/slide57.xml"/><Relationship Id="rId8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8.xml"/><Relationship Id="rId34" Type="http://schemas.openxmlformats.org/officeDocument/2006/relationships/slide" Target="slides/slide13.xml"/><Relationship Id="rId50" Type="http://schemas.openxmlformats.org/officeDocument/2006/relationships/slide" Target="slides/slide29.xml"/><Relationship Id="rId55" Type="http://schemas.openxmlformats.org/officeDocument/2006/relationships/slide" Target="slides/slide34.xml"/><Relationship Id="rId76" Type="http://schemas.openxmlformats.org/officeDocument/2006/relationships/slide" Target="slides/slide55.xml"/><Relationship Id="rId7" Type="http://schemas.openxmlformats.org/officeDocument/2006/relationships/slideMaster" Target="slideMasters/slideMaster7.xml"/><Relationship Id="rId71" Type="http://schemas.openxmlformats.org/officeDocument/2006/relationships/slide" Target="slides/slide50.xml"/><Relationship Id="rId2" Type="http://schemas.openxmlformats.org/officeDocument/2006/relationships/slideMaster" Target="slideMasters/slideMaster2.xml"/><Relationship Id="rId29" Type="http://schemas.openxmlformats.org/officeDocument/2006/relationships/slide" Target="slides/slide8.xml"/><Relationship Id="rId24" Type="http://schemas.openxmlformats.org/officeDocument/2006/relationships/slide" Target="slides/slide3.xml"/><Relationship Id="rId40" Type="http://schemas.openxmlformats.org/officeDocument/2006/relationships/slide" Target="slides/slide19.xml"/><Relationship Id="rId45" Type="http://schemas.openxmlformats.org/officeDocument/2006/relationships/slide" Target="slides/slide24.xml"/><Relationship Id="rId66" Type="http://schemas.openxmlformats.org/officeDocument/2006/relationships/slide" Target="slides/slide4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B86954C-3F1B-4540-90E1-8E4409030271}" type="datetimeFigureOut">
              <a:rPr lang="en-US" smtClean="0"/>
              <a:t>12/5/23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079FDE9-4B2D-884B-BE4B-021913485B06}" type="slidenum">
              <a:rPr lang="en-US" smtClean="0"/>
              <a:t>‹#›</a:t>
            </a:fld>
            <a:endParaRPr lang="en-US"/>
          </a:p>
        </p:txBody>
      </p:sp>
    </p:spTree>
    <p:extLst>
      <p:ext uri="{BB962C8B-B14F-4D97-AF65-F5344CB8AC3E}">
        <p14:creationId xmlns:p14="http://schemas.microsoft.com/office/powerpoint/2010/main" val="237474259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redeeminggod.com/author/jmyers/" TargetMode="External"/><Relationship Id="rId2" Type="http://schemas.openxmlformats.org/officeDocument/2006/relationships/slide" Target="../slides/slide23.xml"/><Relationship Id="rId1" Type="http://schemas.openxmlformats.org/officeDocument/2006/relationships/notesMaster" Target="../notesMasters/notesMaster1.xml"/><Relationship Id="rId6" Type="http://schemas.openxmlformats.org/officeDocument/2006/relationships/hyperlink" Target="http://www.amazon.com/gp/product/0785211608/ref=as_li_tl?ie=UTF8&amp;camp=1789&amp;creative=390957&amp;creativeASIN=0785211608&amp;linkCode=as2&amp;tag=tiheco-20&amp;linkId=NW5342LHCQASH3IZ" TargetMode="External"/><Relationship Id="rId5" Type="http://schemas.openxmlformats.org/officeDocument/2006/relationships/hyperlink" Target="https://redeeminggod.com/what-is-the-gospel/" TargetMode="External"/><Relationship Id="rId4" Type="http://schemas.openxmlformats.org/officeDocument/2006/relationships/hyperlink" Target="https://redeeminggod.com/believe-in-jesus-but-not-be-saved/%23comments" TargetMode="Externa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redeeminggod.com/author/jmyers/" TargetMode="External"/><Relationship Id="rId2" Type="http://schemas.openxmlformats.org/officeDocument/2006/relationships/slide" Target="../slides/slide24.xml"/><Relationship Id="rId1" Type="http://schemas.openxmlformats.org/officeDocument/2006/relationships/notesMaster" Target="../notesMasters/notesMaster1.xml"/><Relationship Id="rId6" Type="http://schemas.openxmlformats.org/officeDocument/2006/relationships/hyperlink" Target="http://www.amazon.com/gp/product/0785211608/ref=as_li_tl?ie=UTF8&amp;camp=1789&amp;creative=390957&amp;creativeASIN=0785211608&amp;linkCode=as2&amp;tag=tiheco-20&amp;linkId=NW5342LHCQASH3IZ" TargetMode="External"/><Relationship Id="rId5" Type="http://schemas.openxmlformats.org/officeDocument/2006/relationships/hyperlink" Target="https://redeeminggod.com/what-is-the-gospel/" TargetMode="External"/><Relationship Id="rId4" Type="http://schemas.openxmlformats.org/officeDocument/2006/relationships/hyperlink" Target="https://redeeminggod.com/believe-in-jesus-but-not-be-saved/%23comments" TargetMode="Externa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redeeminggod.com/author/jmyers/" TargetMode="External"/><Relationship Id="rId2" Type="http://schemas.openxmlformats.org/officeDocument/2006/relationships/slide" Target="../slides/slide25.xml"/><Relationship Id="rId1" Type="http://schemas.openxmlformats.org/officeDocument/2006/relationships/notesMaster" Target="../notesMasters/notesMaster1.xml"/><Relationship Id="rId6" Type="http://schemas.openxmlformats.org/officeDocument/2006/relationships/hyperlink" Target="http://www.amazon.com/gp/product/0785211608/ref=as_li_tl?ie=UTF8&amp;camp=1789&amp;creative=390957&amp;creativeASIN=0785211608&amp;linkCode=as2&amp;tag=tiheco-20&amp;linkId=NW5342LHCQASH3IZ" TargetMode="External"/><Relationship Id="rId5" Type="http://schemas.openxmlformats.org/officeDocument/2006/relationships/hyperlink" Target="https://redeeminggod.com/what-is-the-gospel/" TargetMode="External"/><Relationship Id="rId4" Type="http://schemas.openxmlformats.org/officeDocument/2006/relationships/hyperlink" Target="https://redeeminggod.com/believe-in-jesus-but-not-be-saved/%23comments" TargetMode="Externa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redeeminggod.com/author/jmyers/" TargetMode="External"/><Relationship Id="rId2" Type="http://schemas.openxmlformats.org/officeDocument/2006/relationships/slide" Target="../slides/slide26.xml"/><Relationship Id="rId1" Type="http://schemas.openxmlformats.org/officeDocument/2006/relationships/notesMaster" Target="../notesMasters/notesMaster1.xml"/><Relationship Id="rId6" Type="http://schemas.openxmlformats.org/officeDocument/2006/relationships/hyperlink" Target="http://www.amazon.com/gp/product/0785211608/ref=as_li_tl?ie=UTF8&amp;camp=1789&amp;creative=390957&amp;creativeASIN=0785211608&amp;linkCode=as2&amp;tag=tiheco-20&amp;linkId=NW5342LHCQASH3IZ" TargetMode="External"/><Relationship Id="rId5" Type="http://schemas.openxmlformats.org/officeDocument/2006/relationships/hyperlink" Target="https://redeeminggod.com/what-is-the-gospel/" TargetMode="External"/><Relationship Id="rId4" Type="http://schemas.openxmlformats.org/officeDocument/2006/relationships/hyperlink" Target="https://redeeminggod.com/believe-in-jesus-but-not-be-saved/%23comments" TargetMode="Externa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A28C9AB-5814-BA4F-84A6-C6DECF72119E}" type="slidenum">
              <a:rPr lang="en-GB" sz="1200">
                <a:solidFill>
                  <a:srgbClr val="FFFFFF"/>
                </a:solidFill>
                <a:latin typeface="Comic Sans MS" charset="0"/>
              </a:rPr>
              <a:pPr/>
              <a:t>1</a:t>
            </a:fld>
            <a:endParaRPr lang="en-GB" sz="1200">
              <a:solidFill>
                <a:srgbClr val="FFFFFF"/>
              </a:solidFill>
              <a:latin typeface="Comic Sans MS"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2990FDF-7A6C-7A44-9CD1-CE1CFDDBB683}"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86370" name="Rectangle 2"/>
          <p:cNvSpPr>
            <a:spLocks noGrp="1" noRot="1" noChangeAspect="1" noChangeArrowheads="1" noTextEdit="1"/>
          </p:cNvSpPr>
          <p:nvPr>
            <p:ph type="sldImg"/>
          </p:nvPr>
        </p:nvSpPr>
        <p:spPr>
          <a:ln/>
        </p:spPr>
      </p:sp>
      <p:sp>
        <p:nvSpPr>
          <p:cNvPr id="1863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algn="r" rtl="1" eaLnBrk="1" hangingPunct="1"/>
            <a:r>
              <a:rPr lang="ar-JO" dirty="0">
                <a:latin typeface="Times New Roman" charset="0"/>
                <a:ea typeface="ＭＳ Ｐゴシック" charset="0"/>
                <a:cs typeface="ＭＳ Ｐゴシック" charset="0"/>
              </a:rPr>
              <a:t>إنَّ علاقتنا بالله يمكن مقارنتها بالقناة (الماسورة).</a:t>
            </a:r>
          </a:p>
          <a:p>
            <a:pPr algn="r" rtl="1" eaLnBrk="1" hangingPunct="1"/>
            <a:r>
              <a:rPr lang="ar-JO" dirty="0">
                <a:latin typeface="Times New Roman" charset="0"/>
                <a:ea typeface="ＭＳ Ｐゴシック" charset="0"/>
                <a:cs typeface="ＭＳ Ｐゴシック" charset="0"/>
              </a:rPr>
              <a:t>يحدث انسدادٌ أحيانًا في الماسورة- مِثْل الخطيَّة- وهذا يعوق شركتنا مع الله.</a:t>
            </a:r>
          </a:p>
          <a:p>
            <a:pPr algn="r" rtl="1" eaLnBrk="1" hangingPunct="1"/>
            <a:r>
              <a:rPr lang="ar-JO" dirty="0">
                <a:latin typeface="Times New Roman" charset="0"/>
                <a:ea typeface="ＭＳ Ｐゴシック" charset="0"/>
                <a:cs typeface="ＭＳ Ｐゴシック" charset="0"/>
              </a:rPr>
              <a:t>هل تستمرُّ علاقتنا بالله عندما نخطئ؟ نعم! </a:t>
            </a:r>
          </a:p>
          <a:p>
            <a:pPr algn="r" rtl="1" eaLnBrk="1" hangingPunct="1"/>
            <a:r>
              <a:rPr lang="ar-JO" dirty="0">
                <a:latin typeface="Times New Roman" charset="0"/>
                <a:ea typeface="ＭＳ Ｐゴシック" charset="0"/>
                <a:cs typeface="ＭＳ Ｐゴシック" charset="0"/>
              </a:rPr>
              <a:t>الخطيَّة لا تعوق علاقتنا بالله، بل شركتنا معه.</a:t>
            </a:r>
          </a:p>
          <a:p>
            <a:pPr marL="0" marR="0" lvl="0" indent="0" algn="r" defTabSz="449263" rtl="1" eaLnBrk="1" fontAlgn="base" latinLnBrk="0" hangingPunct="1">
              <a:lnSpc>
                <a:spcPct val="100000"/>
              </a:lnSpc>
              <a:spcBef>
                <a:spcPct val="30000"/>
              </a:spcBef>
              <a:spcAft>
                <a:spcPct val="0"/>
              </a:spcAft>
              <a:buClr>
                <a:srgbClr val="000000"/>
              </a:buClr>
              <a:buSzPct val="100000"/>
              <a:buFont typeface="Times New Roman" charset="0"/>
              <a:buNone/>
              <a:tabLst/>
              <a:defRPr/>
            </a:pPr>
            <a:r>
              <a:rPr lang="ar-JO" dirty="0">
                <a:latin typeface="Times New Roman" charset="0"/>
                <a:ea typeface="ＭＳ Ｐゴシック" charset="0"/>
                <a:cs typeface="ＭＳ Ｐゴシック" charset="0"/>
              </a:rPr>
              <a:t>لم تؤسِّسْ ذبائح العهد القديم علاقة الشعب بالله، لكنَّها كانت تقود إلى استعادة شركتهم مع الله.</a:t>
            </a:r>
            <a:endParaRPr lang="en-US" dirty="0">
              <a:latin typeface="Times New Roman" charset="0"/>
              <a:ea typeface="ＭＳ Ｐゴシック" charset="0"/>
              <a:cs typeface="ＭＳ Ｐゴシック" charset="0"/>
            </a:endParaRPr>
          </a:p>
          <a:p>
            <a:pPr algn="r" eaLnBrk="1" hangingPunct="1"/>
            <a:endParaRPr lang="ar-JO" dirty="0">
              <a:latin typeface="Times New Roman" charset="0"/>
              <a:ea typeface="ＭＳ Ｐゴシック" charset="0"/>
              <a:cs typeface="ＭＳ Ｐゴシック" charset="0"/>
            </a:endParaRPr>
          </a:p>
          <a:p>
            <a:pPr eaLnBrk="1" hangingPunct="1"/>
            <a:r>
              <a:rPr lang="en-US" dirty="0">
                <a:latin typeface="Arial" panose="020B0604020202020204" pitchFamily="34" charset="0"/>
                <a:ea typeface="ＭＳ Ｐゴシック" charset="0"/>
                <a:cs typeface="Arial" panose="020B0604020202020204" pitchFamily="34" charset="0"/>
              </a:rPr>
              <a:t>Our relationship with God can be compared to a pipe.</a:t>
            </a:r>
          </a:p>
          <a:p>
            <a:pPr eaLnBrk="1" hangingPunct="1"/>
            <a:r>
              <a:rPr lang="en-US" dirty="0">
                <a:latin typeface="Arial" panose="020B0604020202020204" pitchFamily="34" charset="0"/>
                <a:ea typeface="ＭＳ Ｐゴシック" charset="0"/>
                <a:cs typeface="Arial" panose="020B0604020202020204" pitchFamily="34" charset="0"/>
              </a:rPr>
              <a:t>Occasionally the pipe gets a clog—like sin—that hinders our fellowship with God.</a:t>
            </a:r>
          </a:p>
          <a:p>
            <a:pPr eaLnBrk="1" hangingPunct="1"/>
            <a:r>
              <a:rPr lang="en-US" dirty="0">
                <a:latin typeface="Arial" panose="020B0604020202020204" pitchFamily="34" charset="0"/>
                <a:ea typeface="ＭＳ Ｐゴシック" charset="0"/>
                <a:cs typeface="Arial" panose="020B0604020202020204" pitchFamily="34" charset="0"/>
              </a:rPr>
              <a:t>Do we still have a relationship with God when we sin?</a:t>
            </a:r>
            <a:r>
              <a:rPr lang="en-US" baseline="0" dirty="0">
                <a:latin typeface="Arial" panose="020B0604020202020204" pitchFamily="34" charset="0"/>
                <a:ea typeface="ＭＳ Ｐゴシック" charset="0"/>
                <a:cs typeface="Arial" panose="020B0604020202020204" pitchFamily="34" charset="0"/>
              </a:rPr>
              <a:t>  Yes!</a:t>
            </a:r>
          </a:p>
          <a:p>
            <a:pPr eaLnBrk="1" hangingPunct="1"/>
            <a:r>
              <a:rPr lang="en-US" baseline="0" dirty="0">
                <a:latin typeface="Arial" panose="020B0604020202020204" pitchFamily="34" charset="0"/>
                <a:ea typeface="ＭＳ Ｐゴシック" charset="0"/>
                <a:cs typeface="Arial" panose="020B0604020202020204" pitchFamily="34" charset="0"/>
              </a:rPr>
              <a:t>Sin does not hinder our relationship with God but our fellowship with Him.</a:t>
            </a:r>
          </a:p>
          <a:p>
            <a:pPr eaLnBrk="1" hangingPunct="1"/>
            <a:r>
              <a:rPr lang="en-US" baseline="0" dirty="0">
                <a:latin typeface="Arial" panose="020B0604020202020204" pitchFamily="34" charset="0"/>
                <a:ea typeface="ＭＳ Ｐゴシック" charset="0"/>
                <a:cs typeface="Arial" panose="020B0604020202020204" pitchFamily="34" charset="0"/>
              </a:rPr>
              <a:t>_________</a:t>
            </a:r>
          </a:p>
          <a:p>
            <a:pPr eaLnBrk="1" hangingPunct="1"/>
            <a:r>
              <a:rPr lang="en-US" baseline="0" dirty="0">
                <a:latin typeface="Arial" panose="020B0604020202020204" pitchFamily="34" charset="0"/>
                <a:ea typeface="ＭＳ Ｐゴシック" charset="0"/>
                <a:cs typeface="Arial" panose="020B0604020202020204" pitchFamily="34" charset="0"/>
              </a:rPr>
              <a:t>Common-208</a:t>
            </a:r>
          </a:p>
          <a:p>
            <a:pPr eaLnBrk="1" hangingPunct="1"/>
            <a:r>
              <a:rPr lang="en-US" baseline="0" dirty="0">
                <a:latin typeface="Arial" panose="020B0604020202020204" pitchFamily="34" charset="0"/>
                <a:ea typeface="ＭＳ Ｐゴシック" charset="0"/>
                <a:cs typeface="Arial" panose="020B0604020202020204" pitchFamily="34" charset="0"/>
              </a:rPr>
              <a:t>OB-38-Salvation-11</a:t>
            </a:r>
          </a:p>
          <a:p>
            <a:pPr eaLnBrk="1" hangingPunct="1"/>
            <a:r>
              <a:rPr lang="en-US" baseline="0" dirty="0">
                <a:latin typeface="Arial" panose="020B0604020202020204" pitchFamily="34" charset="0"/>
                <a:ea typeface="ＭＳ Ｐゴシック" charset="0"/>
                <a:cs typeface="Arial" panose="020B0604020202020204" pitchFamily="34" charset="0"/>
              </a:rPr>
              <a:t>OS-03-Leviticus-56, 72, 130</a:t>
            </a:r>
          </a:p>
          <a:p>
            <a:pPr eaLnBrk="1" hangingPunct="1"/>
            <a:r>
              <a:rPr lang="en-US" baseline="0" dirty="0">
                <a:latin typeface="Arial" panose="020B0604020202020204" pitchFamily="34" charset="0"/>
                <a:ea typeface="ＭＳ Ｐゴシック" charset="0"/>
                <a:cs typeface="Arial" panose="020B0604020202020204" pitchFamily="34" charset="0"/>
              </a:rPr>
              <a:t>OS-04-Numbers-30</a:t>
            </a:r>
            <a:endParaRPr lang="en-US" dirty="0">
              <a:latin typeface="Arial" panose="020B0604020202020204" pitchFamily="34" charset="0"/>
              <a:ea typeface="ＭＳ Ｐゴシック" charset="0"/>
              <a:cs typeface="Arial" panose="020B0604020202020204" pitchFamily="34" charset="0"/>
            </a:endParaRPr>
          </a:p>
          <a:p>
            <a:pPr eaLnBrk="1" hangingPunct="1"/>
            <a:r>
              <a:rPr lang="en-US" dirty="0">
                <a:latin typeface="Arial" panose="020B0604020202020204" pitchFamily="34" charset="0"/>
                <a:ea typeface="ＭＳ Ｐゴシック" charset="0"/>
                <a:cs typeface="Arial" panose="020B0604020202020204" pitchFamily="34" charset="0"/>
              </a:rPr>
              <a:t>NS-23-1Jn-80</a:t>
            </a:r>
          </a:p>
          <a:p>
            <a:pPr eaLnBrk="1" hangingPunct="1"/>
            <a:r>
              <a:rPr lang="en-US" dirty="0">
                <a:latin typeface="Arial" panose="020B0604020202020204" pitchFamily="34" charset="0"/>
                <a:ea typeface="ＭＳ Ｐゴシック" charset="0"/>
                <a:cs typeface="Arial" panose="020B0604020202020204" pitchFamily="34" charset="0"/>
              </a:rPr>
              <a:t>SA-03-Biblical Terms-9</a:t>
            </a:r>
          </a:p>
          <a:p>
            <a:pPr eaLnBrk="1" hangingPunct="1"/>
            <a:r>
              <a:rPr lang="en-US" dirty="0">
                <a:latin typeface="Arial" panose="020B0604020202020204" pitchFamily="34" charset="0"/>
                <a:ea typeface="ＭＳ Ｐゴシック" charset="0"/>
                <a:cs typeface="Arial" panose="020B0604020202020204" pitchFamily="34" charset="0"/>
              </a:rPr>
              <a:t>SA-15-Inheritance-28</a:t>
            </a:r>
          </a:p>
          <a:p>
            <a:pPr algn="r" eaLnBrk="1" hangingPunct="1"/>
            <a:endParaRPr lang="ar-JO" dirty="0">
              <a:latin typeface="Times New Roman" charset="0"/>
              <a:ea typeface="ＭＳ Ｐゴシック" charset="0"/>
              <a:cs typeface="ＭＳ Ｐゴシック" charset="0"/>
            </a:endParaRPr>
          </a:p>
          <a:p>
            <a:pPr algn="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fld id="{05188FF6-40B8-694E-B6D4-104F85AFA9AC}" type="slidenum">
              <a:rPr lang="en-US" sz="1200">
                <a:solidFill>
                  <a:prstClr val="black"/>
                </a:solidFill>
                <a:latin typeface="Times New Roman" charset="0"/>
              </a:rPr>
              <a:pPr/>
              <a:t>11</a:t>
            </a:fld>
            <a:endParaRPr lang="en-US" sz="1200">
              <a:solidFill>
                <a:prstClr val="black"/>
              </a:solidFill>
              <a:latin typeface="Times New Roman" charset="0"/>
            </a:endParaRPr>
          </a:p>
        </p:txBody>
      </p:sp>
      <p:sp>
        <p:nvSpPr>
          <p:cNvPr id="194562" name="Rectangle 2"/>
          <p:cNvSpPr>
            <a:spLocks noGrp="1" noRot="1" noChangeAspect="1" noChangeArrowheads="1"/>
          </p:cNvSpPr>
          <p:nvPr>
            <p:ph type="sldImg"/>
          </p:nvPr>
        </p:nvSpPr>
        <p:spPr>
          <a:solidFill>
            <a:srgbClr val="FFFFFF"/>
          </a:solidFill>
          <a:ln/>
        </p:spPr>
      </p:sp>
      <p:sp>
        <p:nvSpPr>
          <p:cNvPr id="194563"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8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18431A-5850-3D40-9C97-F96B317E435D}"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19490" name="Rectangle 2"/>
          <p:cNvSpPr>
            <a:spLocks noGrp="1" noRot="1" noChangeAspect="1" noChangeArrowheads="1" noTextEdit="1"/>
          </p:cNvSpPr>
          <p:nvPr>
            <p:ph type="sldImg"/>
          </p:nvPr>
        </p:nvSpPr>
        <p:spPr>
          <a:ln/>
        </p:spPr>
      </p:sp>
      <p:sp>
        <p:nvSpPr>
          <p:cNvPr id="31949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r>
              <a:rPr lang="en-US" dirty="0">
                <a:latin typeface="Times New Roman" charset="0"/>
                <a:ea typeface="ＭＳ Ｐゴシック" charset="0"/>
                <a:cs typeface="ＭＳ Ｐゴシック" charset="0"/>
              </a:rPr>
              <a:t>Sacrifices did not save Israel but they did test the commitment of the people to sacrifice their wealth since animals cost money (Lev 1–10) while the rest of the book helped them with laws unique to the nation (Lev 11–27).</a:t>
            </a:r>
          </a:p>
          <a:p>
            <a:pPr eaLnBrk="1" hangingPunct="1"/>
            <a:r>
              <a:rPr lang="en-US" dirty="0">
                <a:latin typeface="Times New Roman" charset="0"/>
                <a:ea typeface="ＭＳ Ｐゴシック" charset="0"/>
                <a:cs typeface="ＭＳ Ｐゴシック" charset="0"/>
              </a:rPr>
              <a:t>_________________</a:t>
            </a:r>
          </a:p>
          <a:p>
            <a:pPr eaLnBrk="1" hangingPunct="1"/>
            <a:r>
              <a:rPr lang="en-US" dirty="0">
                <a:latin typeface="Times New Roman" charset="0"/>
                <a:ea typeface="ＭＳ Ｐゴシック" charset="0"/>
                <a:cs typeface="ＭＳ Ｐゴシック" charset="0"/>
              </a:rPr>
              <a:t>Common-205</a:t>
            </a:r>
          </a:p>
          <a:p>
            <a:pPr eaLnBrk="1" hangingPunct="1"/>
            <a:r>
              <a:rPr lang="en-US" dirty="0">
                <a:latin typeface="Times New Roman" charset="0"/>
                <a:ea typeface="ＭＳ Ｐゴシック" charset="0"/>
                <a:cs typeface="ＭＳ Ｐゴシック" charset="0"/>
              </a:rPr>
              <a:t>OS-03-Leviticus-201</a:t>
            </a:r>
          </a:p>
          <a:p>
            <a:pPr eaLnBrk="1" hangingPunct="1"/>
            <a:r>
              <a:rPr lang="en-US" dirty="0">
                <a:latin typeface="Times New Roman" charset="0"/>
                <a:ea typeface="ＭＳ Ｐゴシック" charset="0"/>
                <a:cs typeface="ＭＳ Ｐゴシック" charset="0"/>
              </a:rPr>
              <a:t>NS-09-Galatians-52</a:t>
            </a:r>
          </a:p>
          <a:p>
            <a:pPr eaLnBrk="1" hangingPunct="1"/>
            <a:r>
              <a:rPr lang="en-US" dirty="0">
                <a:latin typeface="Times New Roman" charset="0"/>
                <a:ea typeface="ＭＳ Ｐゴシック" charset="0"/>
                <a:cs typeface="ＭＳ Ｐゴシック" charset="0"/>
              </a:rPr>
              <a:t>NS-20-James-37</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7C242D0-B773-6148-92B0-9B3ED73DEDB4}"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204802" name="Rectangle 2"/>
          <p:cNvSpPr>
            <a:spLocks noGrp="1" noRot="1" noChangeAspect="1" noChangeArrowheads="1"/>
          </p:cNvSpPr>
          <p:nvPr>
            <p:ph type="sldImg"/>
          </p:nvPr>
        </p:nvSpPr>
        <p:spPr>
          <a:solidFill>
            <a:srgbClr val="FFFFFF"/>
          </a:solidFill>
          <a:ln/>
        </p:spPr>
      </p:sp>
      <p:sp>
        <p:nvSpPr>
          <p:cNvPr id="204803"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E5EB6C9-B752-E74E-856E-2695689C4550}"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288770" name="Rectangle 2"/>
          <p:cNvSpPr>
            <a:spLocks noGrp="1" noRot="1" noChangeAspect="1" noChangeArrowheads="1" noTextEdit="1"/>
          </p:cNvSpPr>
          <p:nvPr>
            <p:ph type="sldImg"/>
          </p:nvPr>
        </p:nvSpPr>
        <p:spPr>
          <a:ln/>
        </p:spPr>
      </p:sp>
      <p:sp>
        <p:nvSpPr>
          <p:cNvPr id="28877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3A5C07A-AE44-2E46-8647-8457ECA7291B}"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290818" name="Rectangle 2"/>
          <p:cNvSpPr>
            <a:spLocks noGrp="1" noRot="1" noChangeAspect="1" noChangeArrowheads="1" noTextEdit="1"/>
          </p:cNvSpPr>
          <p:nvPr>
            <p:ph type="sldImg"/>
          </p:nvPr>
        </p:nvSpPr>
        <p:spPr>
          <a:ln/>
        </p:spPr>
      </p:sp>
      <p:sp>
        <p:nvSpPr>
          <p:cNvPr id="29081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8525E06-96B3-8546-9641-FEEFB8930B60}"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292866" name="Rectangle 2"/>
          <p:cNvSpPr>
            <a:spLocks noGrp="1" noRot="1" noChangeAspect="1" noChangeArrowheads="1" noTextEdit="1"/>
          </p:cNvSpPr>
          <p:nvPr>
            <p:ph type="sldImg"/>
          </p:nvPr>
        </p:nvSpPr>
        <p:spPr>
          <a:ln/>
        </p:spPr>
      </p:sp>
      <p:sp>
        <p:nvSpPr>
          <p:cNvPr id="2928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45DDC64-0677-4103-9594-9DDD0278FE0E}" type="slidenum">
              <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74434" name="Rectangle 2"/>
          <p:cNvSpPr>
            <a:spLocks noGrp="1" noRot="1" noChangeAspect="1" noChangeArrowheads="1" noTextEdit="1"/>
          </p:cNvSpPr>
          <p:nvPr>
            <p:ph type="sldImg"/>
          </p:nvPr>
        </p:nvSpPr>
        <p:spPr>
          <a:ln/>
        </p:spPr>
      </p:sp>
      <p:sp>
        <p:nvSpPr>
          <p:cNvPr id="2744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itchFamily="18" charset="0"/>
            </a:endParaRPr>
          </a:p>
        </p:txBody>
      </p:sp>
    </p:spTree>
    <p:extLst>
      <p:ext uri="{BB962C8B-B14F-4D97-AF65-F5344CB8AC3E}">
        <p14:creationId xmlns:p14="http://schemas.microsoft.com/office/powerpoint/2010/main" val="21119050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C1A45A8-888F-4069-8749-0B89E971B619}" type="slidenum">
              <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76482" name="Rectangle 2"/>
          <p:cNvSpPr>
            <a:spLocks noGrp="1" noRot="1" noChangeAspect="1" noChangeArrowheads="1" noTextEdit="1"/>
          </p:cNvSpPr>
          <p:nvPr>
            <p:ph type="sldImg"/>
          </p:nvPr>
        </p:nvSpPr>
        <p:spPr>
          <a:ln/>
        </p:spPr>
      </p:sp>
      <p:sp>
        <p:nvSpPr>
          <p:cNvPr id="2764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itchFamily="18" charset="0"/>
            </a:endParaRPr>
          </a:p>
        </p:txBody>
      </p:sp>
    </p:spTree>
    <p:extLst>
      <p:ext uri="{BB962C8B-B14F-4D97-AF65-F5344CB8AC3E}">
        <p14:creationId xmlns:p14="http://schemas.microsoft.com/office/powerpoint/2010/main" val="22309803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45385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2</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22</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cs typeface="ＭＳ Ｐゴシック" charset="0"/>
            </a:endParaRPr>
          </a:p>
          <a:p>
            <a:r>
              <a:rPr lang="en-US" b="1" dirty="0"/>
              <a:t>It</a:t>
            </a:r>
            <a:r>
              <a:rPr lang="uk-UA" b="1" dirty="0"/>
              <a:t>'</a:t>
            </a:r>
            <a:r>
              <a:rPr lang="en-US" b="1" dirty="0"/>
              <a:t>s possible to believe in Jesus but not be saved…</a:t>
            </a:r>
          </a:p>
          <a:p>
            <a:r>
              <a:rPr lang="en-US" dirty="0">
                <a:effectLst/>
              </a:rPr>
              <a:t>By </a:t>
            </a:r>
            <a:r>
              <a:rPr lang="en-US" dirty="0">
                <a:effectLst/>
                <a:hlinkClick r:id="rId3"/>
              </a:rPr>
              <a:t>Jeremy Myers</a:t>
            </a:r>
            <a:r>
              <a:rPr lang="en-US" dirty="0">
                <a:effectLst/>
              </a:rPr>
              <a:t> (BA</a:t>
            </a:r>
            <a:r>
              <a:rPr lang="en-US" baseline="0" dirty="0">
                <a:effectLst/>
              </a:rPr>
              <a:t> at MBI, ThM in BE at DTS)</a:t>
            </a:r>
          </a:p>
          <a:p>
            <a:r>
              <a:rPr lang="en-US" baseline="0" dirty="0">
                <a:effectLst/>
                <a:hlinkClick r:id="rId4"/>
              </a:rPr>
              <a:t>https://redeeminggod.com/believe-in-jesus-but-not-be-saved/</a:t>
            </a:r>
          </a:p>
          <a:p>
            <a:r>
              <a:rPr lang="en-US" baseline="0" dirty="0">
                <a:effectLst/>
                <a:hlinkClick r:id="rId4"/>
              </a:rPr>
              <a:t>Posted in 2014</a:t>
            </a:r>
          </a:p>
          <a:p>
            <a:r>
              <a:rPr lang="en-US" baseline="0" dirty="0">
                <a:effectLst/>
                <a:hlinkClick r:id="rId4"/>
              </a:rPr>
              <a:t>Accessed 9 May 2016</a:t>
            </a:r>
          </a:p>
          <a:p>
            <a:r>
              <a:rPr lang="en-US" dirty="0">
                <a:effectLst/>
                <a:hlinkClick r:id="rId4"/>
              </a:rPr>
              <a:t>13 Comments</a:t>
            </a:r>
            <a:endParaRPr lang="en-US" dirty="0">
              <a:effectLst/>
            </a:endParaRPr>
          </a:p>
          <a:p>
            <a:r>
              <a:rPr lang="en-US" dirty="0"/>
              <a:t>Like the word </a:t>
            </a:r>
            <a:r>
              <a:rPr lang="ru-RU" dirty="0"/>
              <a:t>"</a:t>
            </a:r>
            <a:r>
              <a:rPr lang="en-US" dirty="0">
                <a:hlinkClick r:id="rId5" tooltip="What is the Gospel?"/>
              </a:rPr>
              <a:t>gospel</a:t>
            </a:r>
            <a:r>
              <a:rPr lang="en-US" dirty="0"/>
              <a:t>,</a:t>
            </a:r>
            <a:r>
              <a:rPr lang="ru-RU" dirty="0"/>
              <a:t>"</a:t>
            </a:r>
            <a:r>
              <a:rPr lang="en-US" dirty="0"/>
              <a:t> the word </a:t>
            </a:r>
            <a:r>
              <a:rPr lang="ru-RU" dirty="0"/>
              <a:t>"</a:t>
            </a:r>
            <a:r>
              <a:rPr lang="en-US" dirty="0"/>
              <a:t>salvation</a:t>
            </a:r>
            <a:r>
              <a:rPr lang="ru-RU" dirty="0"/>
              <a:t>"</a:t>
            </a:r>
            <a:r>
              <a:rPr lang="en-US" dirty="0"/>
              <a:t> means much more and much less than usually assumed.</a:t>
            </a:r>
          </a:p>
          <a:p>
            <a:r>
              <a:rPr lang="en-US" dirty="0"/>
              <a:t>Just like the word </a:t>
            </a:r>
            <a:r>
              <a:rPr lang="ru-RU" dirty="0"/>
              <a:t>"</a:t>
            </a:r>
            <a:r>
              <a:rPr lang="en-US" dirty="0"/>
              <a:t>gospel,</a:t>
            </a:r>
            <a:r>
              <a:rPr lang="ru-RU" dirty="0"/>
              <a:t>"</a:t>
            </a:r>
            <a:r>
              <a:rPr lang="en-US" dirty="0"/>
              <a:t> the way the word </a:t>
            </a:r>
            <a:r>
              <a:rPr lang="ru-RU" dirty="0"/>
              <a:t>"</a:t>
            </a:r>
            <a:r>
              <a:rPr lang="en-US" dirty="0"/>
              <a:t>salvation</a:t>
            </a:r>
            <a:r>
              <a:rPr lang="ru-RU" dirty="0"/>
              <a:t>"</a:t>
            </a:r>
            <a:r>
              <a:rPr lang="en-US" dirty="0"/>
              <a:t> is often used today is very different from the way the word is used in Scripture.</a:t>
            </a:r>
          </a:p>
          <a:p>
            <a:r>
              <a:rPr lang="en-US" dirty="0"/>
              <a:t>When people talk about </a:t>
            </a:r>
            <a:r>
              <a:rPr lang="ru-RU" dirty="0"/>
              <a:t>"</a:t>
            </a:r>
            <a:r>
              <a:rPr lang="en-US" dirty="0"/>
              <a:t>salvation</a:t>
            </a:r>
            <a:r>
              <a:rPr lang="ru-RU" dirty="0"/>
              <a:t>"</a:t>
            </a:r>
            <a:r>
              <a:rPr lang="en-US" dirty="0"/>
              <a:t> today or </a:t>
            </a:r>
            <a:r>
              <a:rPr lang="ru-RU" dirty="0"/>
              <a:t>"</a:t>
            </a:r>
            <a:r>
              <a:rPr lang="en-US" dirty="0"/>
              <a:t>being saved,</a:t>
            </a:r>
            <a:r>
              <a:rPr lang="ru-RU" dirty="0"/>
              <a:t>"</a:t>
            </a:r>
            <a:r>
              <a:rPr lang="en-US" dirty="0"/>
              <a:t> what they most often have in mind is the idea of receiving the forgiveness of sins so we can escape hell and go to heaven when we die.</a:t>
            </a:r>
          </a:p>
          <a:p>
            <a:r>
              <a:rPr lang="en-US" dirty="0"/>
              <a:t>But in biblical usage, the noun </a:t>
            </a:r>
            <a:r>
              <a:rPr lang="ru-RU" dirty="0"/>
              <a:t>"</a:t>
            </a:r>
            <a:r>
              <a:rPr lang="en-US" dirty="0"/>
              <a:t>salvation</a:t>
            </a:r>
            <a:r>
              <a:rPr lang="ru-RU" dirty="0"/>
              <a:t>"</a:t>
            </a:r>
            <a:r>
              <a:rPr lang="en-US" dirty="0"/>
              <a:t> (Gk., </a:t>
            </a:r>
            <a:r>
              <a:rPr lang="en-US" i="1" dirty="0" err="1"/>
              <a:t>sōteria</a:t>
            </a:r>
            <a:r>
              <a:rPr lang="en-US" dirty="0"/>
              <a:t>) and the verb </a:t>
            </a:r>
            <a:r>
              <a:rPr lang="ru-RU" dirty="0"/>
              <a:t>"</a:t>
            </a:r>
            <a:r>
              <a:rPr lang="en-US" dirty="0"/>
              <a:t>save</a:t>
            </a:r>
            <a:r>
              <a:rPr lang="ru-RU" dirty="0"/>
              <a:t>"</a:t>
            </a:r>
            <a:r>
              <a:rPr lang="en-US" dirty="0"/>
              <a:t> (Gk., </a:t>
            </a:r>
            <a:r>
              <a:rPr lang="en-US" i="1" dirty="0" err="1"/>
              <a:t>sōzō</a:t>
            </a:r>
            <a:r>
              <a:rPr lang="en-US" dirty="0"/>
              <a:t>) very rarely have anything to do with receiving eternal life or going to heaven when we die. Instead, the words are most often used in connection with some sort of temporal or physical deliverance. We can be saved from enemies, saved from sickness, saved from drowning, saved from suffering, or even saved from a premature physical death. While </a:t>
            </a:r>
            <a:r>
              <a:rPr lang="ru-RU" dirty="0"/>
              <a:t>"</a:t>
            </a:r>
            <a:r>
              <a:rPr lang="en-US" dirty="0"/>
              <a:t>salvation</a:t>
            </a:r>
            <a:r>
              <a:rPr lang="ru-RU" dirty="0"/>
              <a:t>"</a:t>
            </a:r>
            <a:r>
              <a:rPr lang="en-US" dirty="0"/>
              <a:t> is sometimes used in connection with sin, this is only because sin often has devastating physical and temporal consequences in our life. To be saved from sin means to be delivered from the destruction and damage of sin in our lives.</a:t>
            </a:r>
          </a:p>
          <a:p>
            <a:r>
              <a:rPr lang="en-US" dirty="0"/>
              <a:t>One resource that shows this quite clearly is </a:t>
            </a:r>
            <a:r>
              <a:rPr lang="en-US" i="1" dirty="0">
                <a:hlinkClick r:id="rId6" tooltip="Vine's Complete Expository Dictionary"/>
              </a:rPr>
              <a:t>Vine</a:t>
            </a:r>
            <a:r>
              <a:rPr lang="uk-UA" i="1" dirty="0">
                <a:hlinkClick r:id="rId6" tooltip="Vine's Complete Expository Dictionary"/>
              </a:rPr>
              <a:t>'</a:t>
            </a:r>
            <a:r>
              <a:rPr lang="en-US" i="1" dirty="0">
                <a:hlinkClick r:id="rId6" tooltip="Vine's Complete Expository Dictionary"/>
              </a:rPr>
              <a:t>s Complete Expository Dictionary</a:t>
            </a:r>
            <a:r>
              <a:rPr lang="en-US" i="1" dirty="0"/>
              <a:t>.</a:t>
            </a:r>
            <a:r>
              <a:rPr lang="en-US" dirty="0"/>
              <a:t> Under the entry for </a:t>
            </a:r>
            <a:r>
              <a:rPr lang="ru-RU" dirty="0"/>
              <a:t>"</a:t>
            </a:r>
            <a:r>
              <a:rPr lang="en-US" dirty="0"/>
              <a:t>Save, Saving,</a:t>
            </a:r>
            <a:r>
              <a:rPr lang="ru-RU" dirty="0"/>
              <a:t>"</a:t>
            </a:r>
            <a:r>
              <a:rPr lang="en-US" dirty="0"/>
              <a:t> the dictionary includes the following options:</a:t>
            </a:r>
          </a:p>
          <a:p>
            <a:r>
              <a:rPr lang="en-US" dirty="0"/>
              <a:t>(a)    Of material and temporal deliverance from danger, suffering, etc., e.g., Matt 8:25; Mark 13:20; Luke 23:35; John 12:27; 1 Tim 2:15; 2 Tim 4:18; Jude 5; from sickness, Matt 9:22; so Mark 5:34; Luke 8:48; Jas 5:15</a:t>
            </a:r>
          </a:p>
          <a:p>
            <a:r>
              <a:rPr lang="en-US" dirty="0"/>
              <a:t>(b)   Of the spiritual and eternal salvation granted immediately by God to those who believe on the Lord Jesus Christ, e.g., Acts 2:47, 16:31; Rom 8:24; Eph 2:5, 8; 1 Tim 2:4; 2 Tim 1:9; Titus 3:5; of human agency in this, Rom 11:4; 1 Cor 7:16; 9:22</a:t>
            </a:r>
          </a:p>
          <a:p>
            <a:r>
              <a:rPr lang="en-US" dirty="0"/>
              <a:t>(c)    Of the present experiences of God</a:t>
            </a:r>
            <a:r>
              <a:rPr lang="uk-UA" dirty="0"/>
              <a:t>'</a:t>
            </a:r>
            <a:r>
              <a:rPr lang="en-US" dirty="0"/>
              <a:t>s power to deliver from the bondage of sin, e.g., Matt 1:21; Rom 5:10; 1 Cor 15:2; Heb 7:25; Jas 1:21; 1 Pet 3:21; of human agency in this, 1 Tim 4:16</a:t>
            </a:r>
          </a:p>
          <a:p>
            <a:r>
              <a:rPr lang="en-US" dirty="0"/>
              <a:t>(d)   Of the future deliverance of believers at the second coming of Christ for his saints, being deliverance from the wrath of God to be executed upon the ungodly at the close of this age and from eternal doom, e.g., Rom 5:9</a:t>
            </a:r>
          </a:p>
          <a:p>
            <a:r>
              <a:rPr lang="en-US" dirty="0"/>
              <a:t>(e)    Of the deliverance of the nation of Israel at the second advent of Christ, e.g., Rom 11:26</a:t>
            </a:r>
          </a:p>
          <a:p>
            <a:r>
              <a:rPr lang="en-US" dirty="0"/>
              <a:t>(f)    Inclusively for all the blessings bestowed by God on men in Christ, e.g., Luke 19:10; John 10:9; 1 Cor 10:33; 1 Tim 1:15</a:t>
            </a:r>
          </a:p>
          <a:p>
            <a:r>
              <a:rPr lang="en-US" dirty="0"/>
              <a:t>(g)    Of those who endure to the end of the time of the Great Tribulation, Matt 10:22; Mark 13:13</a:t>
            </a:r>
          </a:p>
          <a:p>
            <a:r>
              <a:rPr lang="en-US" dirty="0"/>
              <a:t>(h)   Of the individual believer, who, though losing reward at the judgment seat of Christ hereafter, will not lose his salvation, 1 Cor 3:15; 5:5</a:t>
            </a:r>
          </a:p>
          <a:p>
            <a:r>
              <a:rPr lang="en-US" dirty="0"/>
              <a:t>(</a:t>
            </a:r>
            <a:r>
              <a:rPr lang="en-US" dirty="0" err="1"/>
              <a:t>i</a:t>
            </a:r>
            <a:r>
              <a:rPr lang="en-US" dirty="0"/>
              <a:t>)     Of the deliverance of the nations at the Millennium, Rev 21:24</a:t>
            </a:r>
          </a:p>
          <a:p>
            <a:r>
              <a:rPr lang="en-US" dirty="0"/>
              <a:t>Though I would not state this list of various definitions quite this same way, and would put many of the references from definition (b) into other categories, it nevertheless shows that </a:t>
            </a:r>
            <a:r>
              <a:rPr lang="en-US" b="1" dirty="0"/>
              <a:t>the words </a:t>
            </a:r>
            <a:r>
              <a:rPr lang="ru-RU" b="1" dirty="0"/>
              <a:t>"</a:t>
            </a:r>
            <a:r>
              <a:rPr lang="en-US" b="1" dirty="0"/>
              <a:t>save</a:t>
            </a:r>
            <a:r>
              <a:rPr lang="ru-RU" b="1" dirty="0"/>
              <a:t>"</a:t>
            </a:r>
            <a:r>
              <a:rPr lang="en-US" b="1" dirty="0"/>
              <a:t> and </a:t>
            </a:r>
            <a:r>
              <a:rPr lang="ru-RU" b="1" dirty="0"/>
              <a:t>"</a:t>
            </a:r>
            <a:r>
              <a:rPr lang="en-US" b="1" dirty="0"/>
              <a:t>salvation</a:t>
            </a:r>
            <a:r>
              <a:rPr lang="ru-RU" b="1" dirty="0"/>
              <a:t>"</a:t>
            </a:r>
            <a:r>
              <a:rPr lang="en-US" b="1" dirty="0"/>
              <a:t> in the Bible have a wide variety of meanings.</a:t>
            </a:r>
            <a:r>
              <a:rPr lang="en-US" dirty="0"/>
              <a:t> </a:t>
            </a:r>
          </a:p>
          <a:p>
            <a:r>
              <a:rPr lang="en-US" dirty="0"/>
              <a:t>To help the reader of Scripture know what sort of </a:t>
            </a:r>
            <a:r>
              <a:rPr lang="ru-RU" dirty="0"/>
              <a:t>"</a:t>
            </a:r>
            <a:r>
              <a:rPr lang="en-US" dirty="0"/>
              <a:t>salvation</a:t>
            </a:r>
            <a:r>
              <a:rPr lang="ru-RU" dirty="0"/>
              <a:t>"</a:t>
            </a:r>
            <a:r>
              <a:rPr lang="en-US" dirty="0"/>
              <a:t> is in view when they are studying it, I recommend that whenever you comes across the words </a:t>
            </a:r>
            <a:r>
              <a:rPr lang="ru-RU" dirty="0"/>
              <a:t>"</a:t>
            </a:r>
            <a:r>
              <a:rPr lang="en-US" dirty="0"/>
              <a:t>save</a:t>
            </a:r>
            <a:r>
              <a:rPr lang="ru-RU" dirty="0"/>
              <a:t>"</a:t>
            </a:r>
            <a:r>
              <a:rPr lang="en-US" dirty="0"/>
              <a:t> or </a:t>
            </a:r>
            <a:r>
              <a:rPr lang="ru-RU" dirty="0"/>
              <a:t>"</a:t>
            </a:r>
            <a:r>
              <a:rPr lang="en-US" dirty="0"/>
              <a:t>salvation</a:t>
            </a:r>
            <a:r>
              <a:rPr lang="ru-RU" dirty="0"/>
              <a:t>"</a:t>
            </a:r>
            <a:r>
              <a:rPr lang="en-US" dirty="0"/>
              <a:t> in Scripture, you stop, replace it mentally with the word </a:t>
            </a:r>
            <a:r>
              <a:rPr lang="ru-RU" dirty="0"/>
              <a:t>"</a:t>
            </a:r>
            <a:r>
              <a:rPr lang="en-US" dirty="0"/>
              <a:t>deliver</a:t>
            </a:r>
            <a:r>
              <a:rPr lang="ru-RU" dirty="0"/>
              <a:t>"</a:t>
            </a:r>
            <a:r>
              <a:rPr lang="en-US" dirty="0"/>
              <a:t> or </a:t>
            </a:r>
            <a:r>
              <a:rPr lang="ru-RU" dirty="0"/>
              <a:t>"</a:t>
            </a:r>
            <a:r>
              <a:rPr lang="en-US" dirty="0"/>
              <a:t>deliverance</a:t>
            </a:r>
            <a:r>
              <a:rPr lang="ru-RU" dirty="0"/>
              <a:t>"</a:t>
            </a:r>
            <a:r>
              <a:rPr lang="en-US" dirty="0"/>
              <a:t> and then ask yourself, </a:t>
            </a:r>
            <a:r>
              <a:rPr lang="ru-RU" dirty="0"/>
              <a:t>"</a:t>
            </a:r>
            <a:r>
              <a:rPr lang="en-US" dirty="0"/>
              <a:t>Deliverance from what?</a:t>
            </a:r>
            <a:r>
              <a:rPr lang="ru-RU" dirty="0"/>
              <a:t>"</a:t>
            </a:r>
            <a:r>
              <a:rPr lang="en-US" dirty="0"/>
              <a:t> If you look in the surrounding context, you will quickly discover that the deliverance in view has nothing to do with gaining eternal life or going to heaven when you die.</a:t>
            </a:r>
          </a:p>
          <a:p>
            <a:r>
              <a:rPr lang="en-US" dirty="0"/>
              <a:t>Doing this will drastically help your understanding of numerous difficult passages in the Bible that many have thought of as referring to receiving eternal life, but refer instead to some sort of temporal deliverance.</a:t>
            </a:r>
          </a:p>
          <a:p>
            <a:r>
              <a:rPr lang="en-US" dirty="0"/>
              <a:t>It is possible, as the title of this post says, to believe in Jesus for eternal life (and of course, receive eternal life as a result), but still not be </a:t>
            </a:r>
            <a:r>
              <a:rPr lang="ru-RU" dirty="0"/>
              <a:t>"</a:t>
            </a:r>
            <a:r>
              <a:rPr lang="en-US" dirty="0"/>
              <a:t>saved</a:t>
            </a:r>
            <a:r>
              <a:rPr lang="ru-RU" dirty="0"/>
              <a:t>"</a:t>
            </a:r>
            <a:r>
              <a:rPr lang="en-US" dirty="0"/>
              <a:t> from many of the temporal and physical consequences of sin, or from sickness, or from enemies, or from many of the other negative things that can happen in life.</a:t>
            </a:r>
          </a:p>
          <a:p>
            <a:endParaRPr lang="en-US" dirty="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b="1" dirty="0"/>
              <a:t>It</a:t>
            </a:r>
            <a:r>
              <a:rPr lang="uk-UA" b="1" dirty="0"/>
              <a:t>'</a:t>
            </a:r>
            <a:r>
              <a:rPr lang="en-US" b="1" dirty="0"/>
              <a:t>s possible to believe in Jesus but not be saved…</a:t>
            </a:r>
          </a:p>
          <a:p>
            <a:r>
              <a:rPr lang="en-US" dirty="0">
                <a:effectLst/>
              </a:rPr>
              <a:t>By </a:t>
            </a:r>
            <a:r>
              <a:rPr lang="en-US" dirty="0">
                <a:effectLst/>
                <a:hlinkClick r:id="rId3"/>
              </a:rPr>
              <a:t>Jeremy Myers</a:t>
            </a:r>
            <a:r>
              <a:rPr lang="en-US" dirty="0">
                <a:effectLst/>
              </a:rPr>
              <a:t> (BA</a:t>
            </a:r>
            <a:r>
              <a:rPr lang="en-US" baseline="0" dirty="0">
                <a:effectLst/>
              </a:rPr>
              <a:t> at MBI, ThM in BE at DTS)</a:t>
            </a:r>
          </a:p>
          <a:p>
            <a:r>
              <a:rPr lang="en-US" baseline="0" dirty="0">
                <a:effectLst/>
                <a:hlinkClick r:id="rId4"/>
              </a:rPr>
              <a:t>https://redeeminggod.com/believe-in-jesus-but-not-be-saved/</a:t>
            </a:r>
          </a:p>
          <a:p>
            <a:r>
              <a:rPr lang="en-US" baseline="0" dirty="0">
                <a:effectLst/>
                <a:hlinkClick r:id="rId4"/>
              </a:rPr>
              <a:t>Posted in 2014</a:t>
            </a:r>
          </a:p>
          <a:p>
            <a:r>
              <a:rPr lang="en-US" baseline="0" dirty="0">
                <a:effectLst/>
                <a:hlinkClick r:id="rId4"/>
              </a:rPr>
              <a:t>Accessed 9 May 2016</a:t>
            </a:r>
          </a:p>
          <a:p>
            <a:r>
              <a:rPr lang="en-US" dirty="0">
                <a:effectLst/>
                <a:hlinkClick r:id="rId4"/>
              </a:rPr>
              <a:t>13 Comments</a:t>
            </a:r>
            <a:endParaRPr lang="en-US" dirty="0">
              <a:effectLst/>
            </a:endParaRPr>
          </a:p>
          <a:p>
            <a:r>
              <a:rPr lang="en-US" dirty="0"/>
              <a:t>Like the word </a:t>
            </a:r>
            <a:r>
              <a:rPr lang="ru-RU" dirty="0"/>
              <a:t>"</a:t>
            </a:r>
            <a:r>
              <a:rPr lang="en-US" dirty="0">
                <a:hlinkClick r:id="rId5" tooltip="What is the Gospel?"/>
              </a:rPr>
              <a:t>gospel</a:t>
            </a:r>
            <a:r>
              <a:rPr lang="en-US" dirty="0"/>
              <a:t>,</a:t>
            </a:r>
            <a:r>
              <a:rPr lang="ru-RU" dirty="0"/>
              <a:t>"</a:t>
            </a:r>
            <a:r>
              <a:rPr lang="en-US" dirty="0"/>
              <a:t> the word </a:t>
            </a:r>
            <a:r>
              <a:rPr lang="ru-RU" dirty="0"/>
              <a:t>"</a:t>
            </a:r>
            <a:r>
              <a:rPr lang="en-US" dirty="0"/>
              <a:t>salvation</a:t>
            </a:r>
            <a:r>
              <a:rPr lang="ru-RU" dirty="0"/>
              <a:t>"</a:t>
            </a:r>
            <a:r>
              <a:rPr lang="en-US" dirty="0"/>
              <a:t> means much more and much less than usually assumed.</a:t>
            </a:r>
          </a:p>
          <a:p>
            <a:r>
              <a:rPr lang="en-US" dirty="0"/>
              <a:t>Just like the word </a:t>
            </a:r>
            <a:r>
              <a:rPr lang="ru-RU" dirty="0"/>
              <a:t>"</a:t>
            </a:r>
            <a:r>
              <a:rPr lang="en-US" dirty="0"/>
              <a:t>gospel,</a:t>
            </a:r>
            <a:r>
              <a:rPr lang="ru-RU" dirty="0"/>
              <a:t>"</a:t>
            </a:r>
            <a:r>
              <a:rPr lang="en-US" dirty="0"/>
              <a:t> the way the word </a:t>
            </a:r>
            <a:r>
              <a:rPr lang="ru-RU" dirty="0"/>
              <a:t>"</a:t>
            </a:r>
            <a:r>
              <a:rPr lang="en-US" dirty="0"/>
              <a:t>salvation</a:t>
            </a:r>
            <a:r>
              <a:rPr lang="ru-RU" dirty="0"/>
              <a:t>"</a:t>
            </a:r>
            <a:r>
              <a:rPr lang="en-US" dirty="0"/>
              <a:t> is often used today is very different from the way the word is used in Scripture.</a:t>
            </a:r>
          </a:p>
          <a:p>
            <a:r>
              <a:rPr lang="en-US" dirty="0"/>
              <a:t>When people talk about </a:t>
            </a:r>
            <a:r>
              <a:rPr lang="ru-RU" dirty="0"/>
              <a:t>"</a:t>
            </a:r>
            <a:r>
              <a:rPr lang="en-US" dirty="0"/>
              <a:t>salvation</a:t>
            </a:r>
            <a:r>
              <a:rPr lang="ru-RU" dirty="0"/>
              <a:t>"</a:t>
            </a:r>
            <a:r>
              <a:rPr lang="en-US" dirty="0"/>
              <a:t> today or </a:t>
            </a:r>
            <a:r>
              <a:rPr lang="ru-RU" dirty="0"/>
              <a:t>"</a:t>
            </a:r>
            <a:r>
              <a:rPr lang="en-US" dirty="0"/>
              <a:t>being saved,</a:t>
            </a:r>
            <a:r>
              <a:rPr lang="ru-RU" dirty="0"/>
              <a:t>"</a:t>
            </a:r>
            <a:r>
              <a:rPr lang="en-US" dirty="0"/>
              <a:t> what they most often have in mind is the idea of receiving the forgiveness of sins so we can escape hell and go to heaven when we die.</a:t>
            </a:r>
          </a:p>
          <a:p>
            <a:r>
              <a:rPr lang="en-US" dirty="0"/>
              <a:t>But in biblical usage, the noun </a:t>
            </a:r>
            <a:r>
              <a:rPr lang="ru-RU" dirty="0"/>
              <a:t>"</a:t>
            </a:r>
            <a:r>
              <a:rPr lang="en-US" dirty="0"/>
              <a:t>salvation</a:t>
            </a:r>
            <a:r>
              <a:rPr lang="ru-RU" dirty="0"/>
              <a:t>"</a:t>
            </a:r>
            <a:r>
              <a:rPr lang="en-US" dirty="0"/>
              <a:t> (Gk., </a:t>
            </a:r>
            <a:r>
              <a:rPr lang="en-US" i="1" dirty="0" err="1"/>
              <a:t>sōteria</a:t>
            </a:r>
            <a:r>
              <a:rPr lang="en-US" dirty="0"/>
              <a:t>) and the verb </a:t>
            </a:r>
            <a:r>
              <a:rPr lang="ru-RU" dirty="0"/>
              <a:t>"</a:t>
            </a:r>
            <a:r>
              <a:rPr lang="en-US" dirty="0"/>
              <a:t>save</a:t>
            </a:r>
            <a:r>
              <a:rPr lang="ru-RU" dirty="0"/>
              <a:t>"</a:t>
            </a:r>
            <a:r>
              <a:rPr lang="en-US" dirty="0"/>
              <a:t> (Gk., </a:t>
            </a:r>
            <a:r>
              <a:rPr lang="en-US" i="1" dirty="0" err="1"/>
              <a:t>sōzō</a:t>
            </a:r>
            <a:r>
              <a:rPr lang="en-US" dirty="0"/>
              <a:t>) very rarely have anything to do with receiving eternal life or going to heaven when we die. Instead, the words are most often used in connection with some sort of temporal or physical deliverance. We can be saved from enemies, saved from sickness, saved from drowning, saved from suffering, or even saved from a premature physical death. While </a:t>
            </a:r>
            <a:r>
              <a:rPr lang="ru-RU" dirty="0"/>
              <a:t>"</a:t>
            </a:r>
            <a:r>
              <a:rPr lang="en-US" dirty="0"/>
              <a:t>salvation</a:t>
            </a:r>
            <a:r>
              <a:rPr lang="ru-RU" dirty="0"/>
              <a:t>"</a:t>
            </a:r>
            <a:r>
              <a:rPr lang="en-US" dirty="0"/>
              <a:t> is sometimes used in connection with sin, this is only because sin often has devastating physical and temporal consequences in our life. To be saved from sin means to be delivered from the destruction and damage of sin in our lives.</a:t>
            </a:r>
          </a:p>
          <a:p>
            <a:r>
              <a:rPr lang="en-US" dirty="0"/>
              <a:t>One resource that shows this quite clearly is </a:t>
            </a:r>
            <a:r>
              <a:rPr lang="en-US" i="1" dirty="0">
                <a:hlinkClick r:id="rId6" tooltip="Vine's Complete Expository Dictionary"/>
              </a:rPr>
              <a:t>Vine</a:t>
            </a:r>
            <a:r>
              <a:rPr lang="uk-UA" i="1" dirty="0">
                <a:hlinkClick r:id="rId6" tooltip="Vine's Complete Expository Dictionary"/>
              </a:rPr>
              <a:t>'</a:t>
            </a:r>
            <a:r>
              <a:rPr lang="en-US" i="1" dirty="0">
                <a:hlinkClick r:id="rId6" tooltip="Vine's Complete Expository Dictionary"/>
              </a:rPr>
              <a:t>s Complete Expository Dictionary</a:t>
            </a:r>
            <a:r>
              <a:rPr lang="en-US" i="1" dirty="0"/>
              <a:t>.</a:t>
            </a:r>
            <a:r>
              <a:rPr lang="en-US" dirty="0"/>
              <a:t> Under the entry for </a:t>
            </a:r>
            <a:r>
              <a:rPr lang="ru-RU" dirty="0"/>
              <a:t>"</a:t>
            </a:r>
            <a:r>
              <a:rPr lang="en-US" dirty="0"/>
              <a:t>Save, Saving,</a:t>
            </a:r>
            <a:r>
              <a:rPr lang="ru-RU" dirty="0"/>
              <a:t>"</a:t>
            </a:r>
            <a:r>
              <a:rPr lang="en-US" dirty="0"/>
              <a:t> the dictionary includes the following options:</a:t>
            </a:r>
          </a:p>
          <a:p>
            <a:r>
              <a:rPr lang="en-US" dirty="0"/>
              <a:t>(a)    Of material and temporal deliverance from danger, suffering, etc., e.g., Matt 8:25; Mark 13:20; Luke 23:35; John 12:27; 1 Tim 2:15; 2 Tim 4:18; Jude 5; from sickness, Matt 9:22; so Mark 5:34; Luke 8:48; Jas 5:15</a:t>
            </a:r>
          </a:p>
          <a:p>
            <a:r>
              <a:rPr lang="en-US" dirty="0"/>
              <a:t>(b)   Of the spiritual and eternal salvation granted immediately by God to those who believe on the Lord Jesus Christ, e.g., Acts 2:47, 16:31; Rom 8:24; Eph 2:5, 8; 1 Tim 2:4; 2 Tim 1:9; Titus 3:5; of human agency in this, Rom 11:4; 1 Cor 7:16; 9:22</a:t>
            </a:r>
          </a:p>
          <a:p>
            <a:r>
              <a:rPr lang="en-US" dirty="0"/>
              <a:t>(c)    Of the present experiences of God</a:t>
            </a:r>
            <a:r>
              <a:rPr lang="uk-UA" dirty="0"/>
              <a:t>'</a:t>
            </a:r>
            <a:r>
              <a:rPr lang="en-US" dirty="0"/>
              <a:t>s power to deliver from the bondage of sin, e.g., Matt 1:21; Rom 5:10; 1 Cor 15:2; Heb 7:25; Jas 1:21; 1 Pet 3:21; of human agency in this, 1 Tim 4:16</a:t>
            </a:r>
          </a:p>
          <a:p>
            <a:r>
              <a:rPr lang="en-US" dirty="0"/>
              <a:t>(d)   Of the future deliverance of believers at the second coming of Christ for his saints, being deliverance from the wrath of God to be executed upon the ungodly at the close of this age and from eternal doom, e.g., Rom 5:9</a:t>
            </a:r>
          </a:p>
          <a:p>
            <a:r>
              <a:rPr lang="en-US" dirty="0"/>
              <a:t>(e)    Of the deliverance of the nation of Israel at the second advent of Christ, e.g., Rom 11:26</a:t>
            </a:r>
          </a:p>
          <a:p>
            <a:r>
              <a:rPr lang="en-US" dirty="0"/>
              <a:t>(f)    Inclusively for all the blessings bestowed by God on men in Christ, e.g., Luke 19:10; John 10:9; 1 Cor 10:33; 1 Tim 1:15</a:t>
            </a:r>
          </a:p>
          <a:p>
            <a:r>
              <a:rPr lang="en-US" dirty="0"/>
              <a:t>(g)    Of those who endure to the end of the time of the Great Tribulation, Matt 10:22; Mark 13:13</a:t>
            </a:r>
          </a:p>
          <a:p>
            <a:r>
              <a:rPr lang="en-US" dirty="0"/>
              <a:t>(h)   Of the individual believer, who, though losing reward at the judgment seat of Christ hereafter, will not lose his salvation, 1 Cor 3:15; 5:5</a:t>
            </a:r>
          </a:p>
          <a:p>
            <a:r>
              <a:rPr lang="en-US" dirty="0"/>
              <a:t>(</a:t>
            </a:r>
            <a:r>
              <a:rPr lang="en-US" dirty="0" err="1"/>
              <a:t>i</a:t>
            </a:r>
            <a:r>
              <a:rPr lang="en-US" dirty="0"/>
              <a:t>)     Of the deliverance of the nations at the Millennium, Rev 21:24</a:t>
            </a:r>
          </a:p>
          <a:p>
            <a:r>
              <a:rPr lang="en-US" dirty="0"/>
              <a:t>Though I would not state this list of various definitions quite this same way, and would put many of the references from definition (b) into other categories, it nevertheless shows that </a:t>
            </a:r>
            <a:r>
              <a:rPr lang="en-US" b="1" dirty="0"/>
              <a:t>the words </a:t>
            </a:r>
            <a:r>
              <a:rPr lang="ru-RU" b="1" dirty="0"/>
              <a:t>"</a:t>
            </a:r>
            <a:r>
              <a:rPr lang="en-US" b="1" dirty="0"/>
              <a:t>save</a:t>
            </a:r>
            <a:r>
              <a:rPr lang="ru-RU" b="1" dirty="0"/>
              <a:t>"</a:t>
            </a:r>
            <a:r>
              <a:rPr lang="en-US" b="1" dirty="0"/>
              <a:t> and </a:t>
            </a:r>
            <a:r>
              <a:rPr lang="ru-RU" b="1" dirty="0"/>
              <a:t>"</a:t>
            </a:r>
            <a:r>
              <a:rPr lang="en-US" b="1" dirty="0"/>
              <a:t>salvation</a:t>
            </a:r>
            <a:r>
              <a:rPr lang="ru-RU" b="1" dirty="0"/>
              <a:t>"</a:t>
            </a:r>
            <a:r>
              <a:rPr lang="en-US" b="1" dirty="0"/>
              <a:t> in the Bible have a wide variety of meanings.</a:t>
            </a:r>
            <a:r>
              <a:rPr lang="en-US" dirty="0"/>
              <a:t> </a:t>
            </a:r>
          </a:p>
          <a:p>
            <a:r>
              <a:rPr lang="en-US" dirty="0"/>
              <a:t>To help the reader of Scripture know what sort of </a:t>
            </a:r>
            <a:r>
              <a:rPr lang="ru-RU" dirty="0"/>
              <a:t>"</a:t>
            </a:r>
            <a:r>
              <a:rPr lang="en-US" dirty="0"/>
              <a:t>salvation</a:t>
            </a:r>
            <a:r>
              <a:rPr lang="ru-RU" dirty="0"/>
              <a:t>"</a:t>
            </a:r>
            <a:r>
              <a:rPr lang="en-US" dirty="0"/>
              <a:t> is in view when they are studying it, I recommend that whenever you comes across the words </a:t>
            </a:r>
            <a:r>
              <a:rPr lang="ru-RU" dirty="0"/>
              <a:t>"</a:t>
            </a:r>
            <a:r>
              <a:rPr lang="en-US" dirty="0"/>
              <a:t>save</a:t>
            </a:r>
            <a:r>
              <a:rPr lang="ru-RU" dirty="0"/>
              <a:t>"</a:t>
            </a:r>
            <a:r>
              <a:rPr lang="en-US" dirty="0"/>
              <a:t> or </a:t>
            </a:r>
            <a:r>
              <a:rPr lang="ru-RU" dirty="0"/>
              <a:t>"</a:t>
            </a:r>
            <a:r>
              <a:rPr lang="en-US" dirty="0"/>
              <a:t>salvation</a:t>
            </a:r>
            <a:r>
              <a:rPr lang="ru-RU" dirty="0"/>
              <a:t>"</a:t>
            </a:r>
            <a:r>
              <a:rPr lang="en-US" dirty="0"/>
              <a:t> in Scripture, you stop, replace it mentally with the word </a:t>
            </a:r>
            <a:r>
              <a:rPr lang="ru-RU" dirty="0"/>
              <a:t>"</a:t>
            </a:r>
            <a:r>
              <a:rPr lang="en-US" dirty="0"/>
              <a:t>deliver</a:t>
            </a:r>
            <a:r>
              <a:rPr lang="ru-RU" dirty="0"/>
              <a:t>"</a:t>
            </a:r>
            <a:r>
              <a:rPr lang="en-US" dirty="0"/>
              <a:t> or </a:t>
            </a:r>
            <a:r>
              <a:rPr lang="ru-RU" dirty="0"/>
              <a:t>"</a:t>
            </a:r>
            <a:r>
              <a:rPr lang="en-US" dirty="0"/>
              <a:t>deliverance</a:t>
            </a:r>
            <a:r>
              <a:rPr lang="ru-RU" dirty="0"/>
              <a:t>"</a:t>
            </a:r>
            <a:r>
              <a:rPr lang="en-US" dirty="0"/>
              <a:t> and then ask yourself, </a:t>
            </a:r>
            <a:r>
              <a:rPr lang="ru-RU" dirty="0"/>
              <a:t>"</a:t>
            </a:r>
            <a:r>
              <a:rPr lang="en-US" dirty="0"/>
              <a:t>Deliverance from what?</a:t>
            </a:r>
            <a:r>
              <a:rPr lang="ru-RU" dirty="0"/>
              <a:t>"</a:t>
            </a:r>
            <a:r>
              <a:rPr lang="en-US" dirty="0"/>
              <a:t> If you look in the surrounding context, you will quickly discover that the deliverance in view has nothing to do with gaining eternal life or going to heaven when you die.</a:t>
            </a:r>
          </a:p>
          <a:p>
            <a:r>
              <a:rPr lang="en-US" dirty="0"/>
              <a:t>Doing this will drastically help your understanding of numerous difficult passages in the Bible that many have thought of as referring to receiving eternal life, but refer instead to some sort of temporal deliverance.</a:t>
            </a:r>
          </a:p>
          <a:p>
            <a:r>
              <a:rPr lang="en-US" dirty="0"/>
              <a:t>It is possible, as the title of this post says, to believe in Jesus for eternal life (and of course, receive eternal life as a result), but still not be </a:t>
            </a:r>
            <a:r>
              <a:rPr lang="ru-RU" dirty="0"/>
              <a:t>"</a:t>
            </a:r>
            <a:r>
              <a:rPr lang="en-US" dirty="0"/>
              <a:t>saved</a:t>
            </a:r>
            <a:r>
              <a:rPr lang="ru-RU" dirty="0"/>
              <a:t>"</a:t>
            </a:r>
            <a:r>
              <a:rPr lang="en-US" dirty="0"/>
              <a:t> from many of the temporal and physical consequences of sin, or from sickness, or from enemies, or from many of the other negative things that can happen in life.</a:t>
            </a:r>
          </a:p>
          <a:p>
            <a:endParaRPr lang="en-US" dirty="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b="1" dirty="0"/>
              <a:t>It</a:t>
            </a:r>
            <a:r>
              <a:rPr lang="uk-UA" b="1" dirty="0"/>
              <a:t>'</a:t>
            </a:r>
            <a:r>
              <a:rPr lang="en-US" b="1" dirty="0"/>
              <a:t>s possible to believe in Jesus but not be saved…</a:t>
            </a:r>
          </a:p>
          <a:p>
            <a:r>
              <a:rPr lang="en-US" dirty="0">
                <a:effectLst/>
              </a:rPr>
              <a:t>By </a:t>
            </a:r>
            <a:r>
              <a:rPr lang="en-US" dirty="0">
                <a:effectLst/>
                <a:hlinkClick r:id="rId3"/>
              </a:rPr>
              <a:t>Jeremy Myers</a:t>
            </a:r>
            <a:r>
              <a:rPr lang="en-US" dirty="0">
                <a:effectLst/>
              </a:rPr>
              <a:t> (BA</a:t>
            </a:r>
            <a:r>
              <a:rPr lang="en-US" baseline="0" dirty="0">
                <a:effectLst/>
              </a:rPr>
              <a:t> at MBI, ThM in BE at DTS)</a:t>
            </a:r>
          </a:p>
          <a:p>
            <a:r>
              <a:rPr lang="en-US" baseline="0" dirty="0">
                <a:effectLst/>
                <a:hlinkClick r:id="rId4"/>
              </a:rPr>
              <a:t>https://redeeminggod.com/believe-in-jesus-but-not-be-saved/</a:t>
            </a:r>
          </a:p>
          <a:p>
            <a:r>
              <a:rPr lang="en-US" baseline="0" dirty="0">
                <a:effectLst/>
                <a:hlinkClick r:id="rId4"/>
              </a:rPr>
              <a:t>Posted in 2014</a:t>
            </a:r>
          </a:p>
          <a:p>
            <a:r>
              <a:rPr lang="en-US" baseline="0" dirty="0">
                <a:effectLst/>
                <a:hlinkClick r:id="rId4"/>
              </a:rPr>
              <a:t>Accessed 9 May 2016</a:t>
            </a:r>
          </a:p>
          <a:p>
            <a:r>
              <a:rPr lang="en-US" dirty="0">
                <a:effectLst/>
                <a:hlinkClick r:id="rId4"/>
              </a:rPr>
              <a:t>13 Comments</a:t>
            </a:r>
            <a:endParaRPr lang="en-US" dirty="0">
              <a:effectLst/>
            </a:endParaRPr>
          </a:p>
          <a:p>
            <a:r>
              <a:rPr lang="en-US" dirty="0"/>
              <a:t>Like the word </a:t>
            </a:r>
            <a:r>
              <a:rPr lang="ru-RU" dirty="0"/>
              <a:t>"</a:t>
            </a:r>
            <a:r>
              <a:rPr lang="en-US" dirty="0">
                <a:hlinkClick r:id="rId5" tooltip="What is the Gospel?"/>
              </a:rPr>
              <a:t>gospel</a:t>
            </a:r>
            <a:r>
              <a:rPr lang="en-US" dirty="0"/>
              <a:t>,</a:t>
            </a:r>
            <a:r>
              <a:rPr lang="ru-RU" dirty="0"/>
              <a:t>"</a:t>
            </a:r>
            <a:r>
              <a:rPr lang="en-US" dirty="0"/>
              <a:t> the word </a:t>
            </a:r>
            <a:r>
              <a:rPr lang="ru-RU" dirty="0"/>
              <a:t>"</a:t>
            </a:r>
            <a:r>
              <a:rPr lang="en-US" dirty="0"/>
              <a:t>salvation</a:t>
            </a:r>
            <a:r>
              <a:rPr lang="ru-RU" dirty="0"/>
              <a:t>"</a:t>
            </a:r>
            <a:r>
              <a:rPr lang="en-US" dirty="0"/>
              <a:t> means much more and much less than usually assumed.</a:t>
            </a:r>
          </a:p>
          <a:p>
            <a:r>
              <a:rPr lang="en-US" dirty="0"/>
              <a:t>Just like the word </a:t>
            </a:r>
            <a:r>
              <a:rPr lang="ru-RU" dirty="0"/>
              <a:t>"</a:t>
            </a:r>
            <a:r>
              <a:rPr lang="en-US" dirty="0"/>
              <a:t>gospel,</a:t>
            </a:r>
            <a:r>
              <a:rPr lang="ru-RU" dirty="0"/>
              <a:t>"</a:t>
            </a:r>
            <a:r>
              <a:rPr lang="en-US" dirty="0"/>
              <a:t> the way the word </a:t>
            </a:r>
            <a:r>
              <a:rPr lang="ru-RU" dirty="0"/>
              <a:t>"</a:t>
            </a:r>
            <a:r>
              <a:rPr lang="en-US" dirty="0"/>
              <a:t>salvation</a:t>
            </a:r>
            <a:r>
              <a:rPr lang="ru-RU" dirty="0"/>
              <a:t>"</a:t>
            </a:r>
            <a:r>
              <a:rPr lang="en-US" dirty="0"/>
              <a:t> is often used today is very different from the way the word is used in Scripture.</a:t>
            </a:r>
          </a:p>
          <a:p>
            <a:r>
              <a:rPr lang="en-US" dirty="0"/>
              <a:t>When people talk about </a:t>
            </a:r>
            <a:r>
              <a:rPr lang="ru-RU" dirty="0"/>
              <a:t>"</a:t>
            </a:r>
            <a:r>
              <a:rPr lang="en-US" dirty="0"/>
              <a:t>salvation</a:t>
            </a:r>
            <a:r>
              <a:rPr lang="ru-RU" dirty="0"/>
              <a:t>"</a:t>
            </a:r>
            <a:r>
              <a:rPr lang="en-US" dirty="0"/>
              <a:t> today or </a:t>
            </a:r>
            <a:r>
              <a:rPr lang="ru-RU" dirty="0"/>
              <a:t>"</a:t>
            </a:r>
            <a:r>
              <a:rPr lang="en-US" dirty="0"/>
              <a:t>being saved,</a:t>
            </a:r>
            <a:r>
              <a:rPr lang="ru-RU" dirty="0"/>
              <a:t>"</a:t>
            </a:r>
            <a:r>
              <a:rPr lang="en-US" dirty="0"/>
              <a:t> what they most often have in mind is the idea of receiving the forgiveness of sins so we can escape hell and go to heaven when we die.</a:t>
            </a:r>
          </a:p>
          <a:p>
            <a:r>
              <a:rPr lang="en-US" dirty="0"/>
              <a:t>But in biblical usage, the noun </a:t>
            </a:r>
            <a:r>
              <a:rPr lang="ru-RU" dirty="0"/>
              <a:t>"</a:t>
            </a:r>
            <a:r>
              <a:rPr lang="en-US" dirty="0"/>
              <a:t>salvation</a:t>
            </a:r>
            <a:r>
              <a:rPr lang="ru-RU" dirty="0"/>
              <a:t>"</a:t>
            </a:r>
            <a:r>
              <a:rPr lang="en-US" dirty="0"/>
              <a:t> (Gk., </a:t>
            </a:r>
            <a:r>
              <a:rPr lang="en-US" i="1" dirty="0" err="1"/>
              <a:t>sōteria</a:t>
            </a:r>
            <a:r>
              <a:rPr lang="en-US" dirty="0"/>
              <a:t>) and the verb </a:t>
            </a:r>
            <a:r>
              <a:rPr lang="ru-RU" dirty="0"/>
              <a:t>"</a:t>
            </a:r>
            <a:r>
              <a:rPr lang="en-US" dirty="0"/>
              <a:t>save</a:t>
            </a:r>
            <a:r>
              <a:rPr lang="ru-RU" dirty="0"/>
              <a:t>"</a:t>
            </a:r>
            <a:r>
              <a:rPr lang="en-US" dirty="0"/>
              <a:t> (Gk., </a:t>
            </a:r>
            <a:r>
              <a:rPr lang="en-US" i="1" dirty="0" err="1"/>
              <a:t>sōzō</a:t>
            </a:r>
            <a:r>
              <a:rPr lang="en-US" dirty="0"/>
              <a:t>) very rarely have anything to do with receiving eternal life or going to heaven when we die. Instead, the words are most often used in connection with some sort of temporal or physical deliverance. We can be saved from enemies, saved from sickness, saved from drowning, saved from suffering, or even saved from a premature physical death. While </a:t>
            </a:r>
            <a:r>
              <a:rPr lang="ru-RU" dirty="0"/>
              <a:t>"</a:t>
            </a:r>
            <a:r>
              <a:rPr lang="en-US" dirty="0"/>
              <a:t>salvation</a:t>
            </a:r>
            <a:r>
              <a:rPr lang="ru-RU" dirty="0"/>
              <a:t>"</a:t>
            </a:r>
            <a:r>
              <a:rPr lang="en-US" dirty="0"/>
              <a:t> is sometimes used in connection with sin, this is only because sin often has devastating physical and temporal consequences in our life. To be saved from sin means to be delivered from the destruction and damage of sin in our lives.</a:t>
            </a:r>
          </a:p>
          <a:p>
            <a:r>
              <a:rPr lang="en-US" dirty="0"/>
              <a:t>One resource that shows this quite clearly is </a:t>
            </a:r>
            <a:r>
              <a:rPr lang="en-US" i="1" dirty="0">
                <a:hlinkClick r:id="rId6" tooltip="Vine's Complete Expository Dictionary"/>
              </a:rPr>
              <a:t>Vine</a:t>
            </a:r>
            <a:r>
              <a:rPr lang="uk-UA" i="1" dirty="0">
                <a:hlinkClick r:id="rId6" tooltip="Vine's Complete Expository Dictionary"/>
              </a:rPr>
              <a:t>'</a:t>
            </a:r>
            <a:r>
              <a:rPr lang="en-US" i="1" dirty="0">
                <a:hlinkClick r:id="rId6" tooltip="Vine's Complete Expository Dictionary"/>
              </a:rPr>
              <a:t>s Complete Expository Dictionary</a:t>
            </a:r>
            <a:r>
              <a:rPr lang="en-US" i="1" dirty="0"/>
              <a:t>.</a:t>
            </a:r>
            <a:r>
              <a:rPr lang="en-US" dirty="0"/>
              <a:t> Under the entry for </a:t>
            </a:r>
            <a:r>
              <a:rPr lang="ru-RU" dirty="0"/>
              <a:t>"</a:t>
            </a:r>
            <a:r>
              <a:rPr lang="en-US" dirty="0"/>
              <a:t>Save, Saving,</a:t>
            </a:r>
            <a:r>
              <a:rPr lang="ru-RU" dirty="0"/>
              <a:t>"</a:t>
            </a:r>
            <a:r>
              <a:rPr lang="en-US" dirty="0"/>
              <a:t> the dictionary includes the following options:</a:t>
            </a:r>
          </a:p>
          <a:p>
            <a:r>
              <a:rPr lang="en-US" dirty="0"/>
              <a:t>(a)    Of material and temporal deliverance from danger, suffering, etc., e.g., Matt 8:25; Mark 13:20; Luke 23:35; John 12:27; 1 Tim 2:15; 2 Tim 4:18; Jude 5; from sickness, Matt 9:22; so Mark 5:34; Luke 8:48; Jas 5:15</a:t>
            </a:r>
          </a:p>
          <a:p>
            <a:r>
              <a:rPr lang="en-US" dirty="0"/>
              <a:t>(b)   Of the spiritual and eternal salvation granted immediately by God to those who believe on the Lord Jesus Christ, e.g., Acts 2:47, 16:31; Rom 8:24; Eph 2:5, 8; 1 Tim 2:4; 2 Tim 1:9; Titus 3:5; of human agency in this, Rom 11:4; 1 Cor 7:16; 9:22</a:t>
            </a:r>
          </a:p>
          <a:p>
            <a:r>
              <a:rPr lang="en-US" dirty="0"/>
              <a:t>(c)    Of the present experiences of God</a:t>
            </a:r>
            <a:r>
              <a:rPr lang="uk-UA" dirty="0"/>
              <a:t>'</a:t>
            </a:r>
            <a:r>
              <a:rPr lang="en-US" dirty="0"/>
              <a:t>s power to deliver from the bondage of sin, e.g., Matt 1:21; Rom 5:10; 1 Cor 15:2; Heb 7:25; Jas 1:21; 1 Pet 3:21; of human agency in this, 1 Tim 4:16</a:t>
            </a:r>
          </a:p>
          <a:p>
            <a:r>
              <a:rPr lang="en-US" dirty="0"/>
              <a:t>(d)   Of the future deliverance of believers at the second coming of Christ for his saints, being deliverance from the wrath of God to be executed upon the ungodly at the close of this age and from eternal doom, e.g., Rom 5:9</a:t>
            </a:r>
          </a:p>
          <a:p>
            <a:r>
              <a:rPr lang="en-US" dirty="0"/>
              <a:t>(e)    Of the deliverance of the nation of Israel at the second advent of Christ, e.g., Rom 11:26</a:t>
            </a:r>
          </a:p>
          <a:p>
            <a:r>
              <a:rPr lang="en-US" dirty="0"/>
              <a:t>(f)    Inclusively for all the blessings bestowed by God on men in Christ, e.g., Luke 19:10; John 10:9; 1 Cor 10:33; 1 Tim 1:15</a:t>
            </a:r>
          </a:p>
          <a:p>
            <a:r>
              <a:rPr lang="en-US" dirty="0"/>
              <a:t>(g)    Of those who endure to the end of the time of the Great Tribulation, Matt 10:22; Mark 13:13</a:t>
            </a:r>
          </a:p>
          <a:p>
            <a:r>
              <a:rPr lang="en-US" dirty="0"/>
              <a:t>(h)   Of the individual believer, who, though losing reward at the judgment seat of Christ hereafter, will not lose his salvation, 1 Cor 3:15; 5:5</a:t>
            </a:r>
          </a:p>
          <a:p>
            <a:r>
              <a:rPr lang="en-US" dirty="0"/>
              <a:t>(</a:t>
            </a:r>
            <a:r>
              <a:rPr lang="en-US" dirty="0" err="1"/>
              <a:t>i</a:t>
            </a:r>
            <a:r>
              <a:rPr lang="en-US" dirty="0"/>
              <a:t>)     Of the deliverance of the nations at the Millennium, Rev 21:24</a:t>
            </a:r>
          </a:p>
          <a:p>
            <a:r>
              <a:rPr lang="en-US" dirty="0"/>
              <a:t>Though I would not state this list of various definitions quite this same way, and would put many of the references from definition (b) into other categories, it nevertheless shows that </a:t>
            </a:r>
            <a:r>
              <a:rPr lang="en-US" b="1" dirty="0"/>
              <a:t>the words </a:t>
            </a:r>
            <a:r>
              <a:rPr lang="ru-RU" b="1" dirty="0"/>
              <a:t>"</a:t>
            </a:r>
            <a:r>
              <a:rPr lang="en-US" b="1" dirty="0"/>
              <a:t>save</a:t>
            </a:r>
            <a:r>
              <a:rPr lang="ru-RU" b="1" dirty="0"/>
              <a:t>"</a:t>
            </a:r>
            <a:r>
              <a:rPr lang="en-US" b="1" dirty="0"/>
              <a:t> and </a:t>
            </a:r>
            <a:r>
              <a:rPr lang="ru-RU" b="1" dirty="0"/>
              <a:t>"</a:t>
            </a:r>
            <a:r>
              <a:rPr lang="en-US" b="1" dirty="0"/>
              <a:t>salvation</a:t>
            </a:r>
            <a:r>
              <a:rPr lang="ru-RU" b="1" dirty="0"/>
              <a:t>"</a:t>
            </a:r>
            <a:r>
              <a:rPr lang="en-US" b="1" dirty="0"/>
              <a:t> in the Bible have a wide variety of meanings.</a:t>
            </a:r>
            <a:r>
              <a:rPr lang="en-US" dirty="0"/>
              <a:t> </a:t>
            </a:r>
          </a:p>
          <a:p>
            <a:r>
              <a:rPr lang="en-US" dirty="0"/>
              <a:t>To help the reader of Scripture know what sort of </a:t>
            </a:r>
            <a:r>
              <a:rPr lang="ru-RU" dirty="0"/>
              <a:t>"</a:t>
            </a:r>
            <a:r>
              <a:rPr lang="en-US" dirty="0"/>
              <a:t>salvation</a:t>
            </a:r>
            <a:r>
              <a:rPr lang="ru-RU" dirty="0"/>
              <a:t>"</a:t>
            </a:r>
            <a:r>
              <a:rPr lang="en-US" dirty="0"/>
              <a:t> is in view when they are studying it, I recommend that whenever you comes across the words </a:t>
            </a:r>
            <a:r>
              <a:rPr lang="ru-RU" dirty="0"/>
              <a:t>"</a:t>
            </a:r>
            <a:r>
              <a:rPr lang="en-US" dirty="0"/>
              <a:t>save</a:t>
            </a:r>
            <a:r>
              <a:rPr lang="ru-RU" dirty="0"/>
              <a:t>"</a:t>
            </a:r>
            <a:r>
              <a:rPr lang="en-US" dirty="0"/>
              <a:t> or </a:t>
            </a:r>
            <a:r>
              <a:rPr lang="ru-RU" dirty="0"/>
              <a:t>"</a:t>
            </a:r>
            <a:r>
              <a:rPr lang="en-US" dirty="0"/>
              <a:t>salvation</a:t>
            </a:r>
            <a:r>
              <a:rPr lang="ru-RU" dirty="0"/>
              <a:t>"</a:t>
            </a:r>
            <a:r>
              <a:rPr lang="en-US" dirty="0"/>
              <a:t> in Scripture, you stop, replace it mentally with the word </a:t>
            </a:r>
            <a:r>
              <a:rPr lang="ru-RU" dirty="0"/>
              <a:t>"</a:t>
            </a:r>
            <a:r>
              <a:rPr lang="en-US" dirty="0"/>
              <a:t>deliver</a:t>
            </a:r>
            <a:r>
              <a:rPr lang="ru-RU" dirty="0"/>
              <a:t>"</a:t>
            </a:r>
            <a:r>
              <a:rPr lang="en-US" dirty="0"/>
              <a:t> or </a:t>
            </a:r>
            <a:r>
              <a:rPr lang="ru-RU" dirty="0"/>
              <a:t>"</a:t>
            </a:r>
            <a:r>
              <a:rPr lang="en-US" dirty="0"/>
              <a:t>deliverance</a:t>
            </a:r>
            <a:r>
              <a:rPr lang="ru-RU" dirty="0"/>
              <a:t>"</a:t>
            </a:r>
            <a:r>
              <a:rPr lang="en-US" dirty="0"/>
              <a:t> and then ask yourself, </a:t>
            </a:r>
            <a:r>
              <a:rPr lang="ru-RU" dirty="0"/>
              <a:t>"</a:t>
            </a:r>
            <a:r>
              <a:rPr lang="en-US" dirty="0"/>
              <a:t>Deliverance from what?</a:t>
            </a:r>
            <a:r>
              <a:rPr lang="ru-RU" dirty="0"/>
              <a:t>"</a:t>
            </a:r>
            <a:r>
              <a:rPr lang="en-US" dirty="0"/>
              <a:t> If you look in the surrounding context, you will quickly discover that the deliverance in view has nothing to do with gaining eternal life or going to heaven when you die.</a:t>
            </a:r>
          </a:p>
          <a:p>
            <a:r>
              <a:rPr lang="en-US" dirty="0"/>
              <a:t>Doing this will drastically help your understanding of numerous difficult passages in the Bible that many have thought of as referring to receiving eternal life, but refer instead to some sort of temporal deliverance.</a:t>
            </a:r>
          </a:p>
          <a:p>
            <a:r>
              <a:rPr lang="en-US" dirty="0"/>
              <a:t>It is possible, as the title of this post says, to believe in Jesus for eternal life (and of course, receive eternal life as a result), but still not be </a:t>
            </a:r>
            <a:r>
              <a:rPr lang="ru-RU" dirty="0"/>
              <a:t>"</a:t>
            </a:r>
            <a:r>
              <a:rPr lang="en-US" dirty="0"/>
              <a:t>saved</a:t>
            </a:r>
            <a:r>
              <a:rPr lang="ru-RU" dirty="0"/>
              <a:t>"</a:t>
            </a:r>
            <a:r>
              <a:rPr lang="en-US" dirty="0"/>
              <a:t> from many of the temporal and physical consequences of sin, or from sickness, or from enemies, or from many of the other negative things that can happen in life.</a:t>
            </a:r>
          </a:p>
          <a:p>
            <a:endParaRPr lang="en-US" dirty="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b="1" dirty="0"/>
              <a:t>It</a:t>
            </a:r>
            <a:r>
              <a:rPr lang="uk-UA" b="1" dirty="0"/>
              <a:t>'</a:t>
            </a:r>
            <a:r>
              <a:rPr lang="en-US" b="1" dirty="0"/>
              <a:t>s possible to believe in Jesus but not be saved…</a:t>
            </a:r>
          </a:p>
          <a:p>
            <a:r>
              <a:rPr lang="en-US" dirty="0">
                <a:effectLst/>
              </a:rPr>
              <a:t>By </a:t>
            </a:r>
            <a:r>
              <a:rPr lang="en-US" dirty="0">
                <a:effectLst/>
                <a:hlinkClick r:id="rId3"/>
              </a:rPr>
              <a:t>Jeremy Myers</a:t>
            </a:r>
            <a:r>
              <a:rPr lang="en-US" dirty="0">
                <a:effectLst/>
              </a:rPr>
              <a:t> (BA</a:t>
            </a:r>
            <a:r>
              <a:rPr lang="en-US" baseline="0" dirty="0">
                <a:effectLst/>
              </a:rPr>
              <a:t> at MBI, ThM in BE at DTS)</a:t>
            </a:r>
          </a:p>
          <a:p>
            <a:r>
              <a:rPr lang="en-US" baseline="0" dirty="0">
                <a:effectLst/>
                <a:hlinkClick r:id="rId4"/>
              </a:rPr>
              <a:t>https://redeeminggod.com/believe-in-jesus-but-not-be-saved/</a:t>
            </a:r>
          </a:p>
          <a:p>
            <a:r>
              <a:rPr lang="en-US" baseline="0" dirty="0">
                <a:effectLst/>
                <a:hlinkClick r:id="rId4"/>
              </a:rPr>
              <a:t>Posted in 2014</a:t>
            </a:r>
          </a:p>
          <a:p>
            <a:r>
              <a:rPr lang="en-US" baseline="0" dirty="0">
                <a:effectLst/>
                <a:hlinkClick r:id="rId4"/>
              </a:rPr>
              <a:t>Accessed 9 May 2016</a:t>
            </a:r>
          </a:p>
          <a:p>
            <a:r>
              <a:rPr lang="en-US" dirty="0">
                <a:effectLst/>
                <a:hlinkClick r:id="rId4"/>
              </a:rPr>
              <a:t>13 Comments</a:t>
            </a:r>
            <a:endParaRPr lang="en-US" dirty="0">
              <a:effectLst/>
            </a:endParaRPr>
          </a:p>
          <a:p>
            <a:r>
              <a:rPr lang="en-US" dirty="0"/>
              <a:t>Like the word </a:t>
            </a:r>
            <a:r>
              <a:rPr lang="ru-RU" dirty="0"/>
              <a:t>"</a:t>
            </a:r>
            <a:r>
              <a:rPr lang="en-US" dirty="0">
                <a:hlinkClick r:id="rId5" tooltip="What is the Gospel?"/>
              </a:rPr>
              <a:t>gospel</a:t>
            </a:r>
            <a:r>
              <a:rPr lang="en-US" dirty="0"/>
              <a:t>,</a:t>
            </a:r>
            <a:r>
              <a:rPr lang="ru-RU" dirty="0"/>
              <a:t>"</a:t>
            </a:r>
            <a:r>
              <a:rPr lang="en-US" dirty="0"/>
              <a:t> the word </a:t>
            </a:r>
            <a:r>
              <a:rPr lang="ru-RU" dirty="0"/>
              <a:t>"</a:t>
            </a:r>
            <a:r>
              <a:rPr lang="en-US" dirty="0"/>
              <a:t>salvation</a:t>
            </a:r>
            <a:r>
              <a:rPr lang="ru-RU" dirty="0"/>
              <a:t>"</a:t>
            </a:r>
            <a:r>
              <a:rPr lang="en-US" dirty="0"/>
              <a:t> means much more and much less than usually assumed.</a:t>
            </a:r>
          </a:p>
          <a:p>
            <a:r>
              <a:rPr lang="en-US" dirty="0"/>
              <a:t>Just like the word </a:t>
            </a:r>
            <a:r>
              <a:rPr lang="ru-RU" dirty="0"/>
              <a:t>"</a:t>
            </a:r>
            <a:r>
              <a:rPr lang="en-US" dirty="0"/>
              <a:t>gospel,</a:t>
            </a:r>
            <a:r>
              <a:rPr lang="ru-RU" dirty="0"/>
              <a:t>"</a:t>
            </a:r>
            <a:r>
              <a:rPr lang="en-US" dirty="0"/>
              <a:t> the way the word </a:t>
            </a:r>
            <a:r>
              <a:rPr lang="ru-RU" dirty="0"/>
              <a:t>"</a:t>
            </a:r>
            <a:r>
              <a:rPr lang="en-US" dirty="0"/>
              <a:t>salvation</a:t>
            </a:r>
            <a:r>
              <a:rPr lang="ru-RU" dirty="0"/>
              <a:t>"</a:t>
            </a:r>
            <a:r>
              <a:rPr lang="en-US" dirty="0"/>
              <a:t> is often used today is very different from the way the word is used in Scripture.</a:t>
            </a:r>
          </a:p>
          <a:p>
            <a:r>
              <a:rPr lang="en-US" dirty="0"/>
              <a:t>When people talk about </a:t>
            </a:r>
            <a:r>
              <a:rPr lang="ru-RU" dirty="0"/>
              <a:t>"</a:t>
            </a:r>
            <a:r>
              <a:rPr lang="en-US" dirty="0"/>
              <a:t>salvation</a:t>
            </a:r>
            <a:r>
              <a:rPr lang="ru-RU" dirty="0"/>
              <a:t>"</a:t>
            </a:r>
            <a:r>
              <a:rPr lang="en-US" dirty="0"/>
              <a:t> today or </a:t>
            </a:r>
            <a:r>
              <a:rPr lang="ru-RU" dirty="0"/>
              <a:t>"</a:t>
            </a:r>
            <a:r>
              <a:rPr lang="en-US" dirty="0"/>
              <a:t>being saved,</a:t>
            </a:r>
            <a:r>
              <a:rPr lang="ru-RU" dirty="0"/>
              <a:t>"</a:t>
            </a:r>
            <a:r>
              <a:rPr lang="en-US" dirty="0"/>
              <a:t> what they most often have in mind is the idea of receiving the forgiveness of sins so we can escape hell and go to heaven when we die.</a:t>
            </a:r>
          </a:p>
          <a:p>
            <a:r>
              <a:rPr lang="en-US" dirty="0"/>
              <a:t>But in biblical usage, the noun </a:t>
            </a:r>
            <a:r>
              <a:rPr lang="ru-RU" dirty="0"/>
              <a:t>"</a:t>
            </a:r>
            <a:r>
              <a:rPr lang="en-US" dirty="0"/>
              <a:t>salvation</a:t>
            </a:r>
            <a:r>
              <a:rPr lang="ru-RU" dirty="0"/>
              <a:t>"</a:t>
            </a:r>
            <a:r>
              <a:rPr lang="en-US" dirty="0"/>
              <a:t> (Gk., </a:t>
            </a:r>
            <a:r>
              <a:rPr lang="en-US" i="1" dirty="0" err="1"/>
              <a:t>sōteria</a:t>
            </a:r>
            <a:r>
              <a:rPr lang="en-US" dirty="0"/>
              <a:t>) and the verb </a:t>
            </a:r>
            <a:r>
              <a:rPr lang="ru-RU" dirty="0"/>
              <a:t>"</a:t>
            </a:r>
            <a:r>
              <a:rPr lang="en-US" dirty="0"/>
              <a:t>save</a:t>
            </a:r>
            <a:r>
              <a:rPr lang="ru-RU" dirty="0"/>
              <a:t>"</a:t>
            </a:r>
            <a:r>
              <a:rPr lang="en-US" dirty="0"/>
              <a:t> (Gk., </a:t>
            </a:r>
            <a:r>
              <a:rPr lang="en-US" i="1" dirty="0" err="1"/>
              <a:t>sōzō</a:t>
            </a:r>
            <a:r>
              <a:rPr lang="en-US" dirty="0"/>
              <a:t>) very rarely have anything to do with receiving eternal life or going to heaven when we die. Instead, the words are most often used in connection with some sort of temporal or physical deliverance. We can be saved from enemies, saved from sickness, saved from drowning, saved from suffering, or even saved from a premature physical death. While </a:t>
            </a:r>
            <a:r>
              <a:rPr lang="ru-RU" dirty="0"/>
              <a:t>"</a:t>
            </a:r>
            <a:r>
              <a:rPr lang="en-US" dirty="0"/>
              <a:t>salvation</a:t>
            </a:r>
            <a:r>
              <a:rPr lang="ru-RU" dirty="0"/>
              <a:t>"</a:t>
            </a:r>
            <a:r>
              <a:rPr lang="en-US" dirty="0"/>
              <a:t> is sometimes used in connection with sin, this is only because sin often has devastating physical and temporal consequences in our life. To be saved from sin means to be delivered from the destruction and damage of sin in our lives.</a:t>
            </a:r>
          </a:p>
          <a:p>
            <a:r>
              <a:rPr lang="en-US" dirty="0"/>
              <a:t>One resource that shows this quite clearly is </a:t>
            </a:r>
            <a:r>
              <a:rPr lang="en-US" i="1" dirty="0">
                <a:hlinkClick r:id="rId6" tooltip="Vine's Complete Expository Dictionary"/>
              </a:rPr>
              <a:t>Vine</a:t>
            </a:r>
            <a:r>
              <a:rPr lang="uk-UA" i="1" dirty="0">
                <a:hlinkClick r:id="rId6" tooltip="Vine's Complete Expository Dictionary"/>
              </a:rPr>
              <a:t>'</a:t>
            </a:r>
            <a:r>
              <a:rPr lang="en-US" i="1" dirty="0">
                <a:hlinkClick r:id="rId6" tooltip="Vine's Complete Expository Dictionary"/>
              </a:rPr>
              <a:t>s Complete Expository Dictionary</a:t>
            </a:r>
            <a:r>
              <a:rPr lang="en-US" i="1" dirty="0"/>
              <a:t>.</a:t>
            </a:r>
            <a:r>
              <a:rPr lang="en-US" dirty="0"/>
              <a:t> Under the entry for </a:t>
            </a:r>
            <a:r>
              <a:rPr lang="ru-RU" dirty="0"/>
              <a:t>"</a:t>
            </a:r>
            <a:r>
              <a:rPr lang="en-US" dirty="0"/>
              <a:t>Save, Saving,</a:t>
            </a:r>
            <a:r>
              <a:rPr lang="ru-RU" dirty="0"/>
              <a:t>"</a:t>
            </a:r>
            <a:r>
              <a:rPr lang="en-US" dirty="0"/>
              <a:t> the dictionary includes the following options:</a:t>
            </a:r>
          </a:p>
          <a:p>
            <a:r>
              <a:rPr lang="en-US" dirty="0"/>
              <a:t>(a)    Of material and temporal deliverance from danger, suffering, etc., e.g., Matt 8:25; Mark 13:20; Luke 23:35; John 12:27; 1 Tim 2:15; 2 Tim 4:18; Jude 5; from sickness, Matt 9:22; so Mark 5:34; Luke 8:48; Jas 5:15</a:t>
            </a:r>
          </a:p>
          <a:p>
            <a:r>
              <a:rPr lang="en-US" dirty="0"/>
              <a:t>(b)   Of the spiritual and eternal salvation granted immediately by God to those who believe on the Lord Jesus Christ, e.g., Acts 2:47, 16:31; Rom 8:24; Eph 2:5, 8; 1 Tim 2:4; 2 Tim 1:9; Titus 3:5; of human agency in this, Rom 11:4; 1 Cor 7:16; 9:22</a:t>
            </a:r>
          </a:p>
          <a:p>
            <a:r>
              <a:rPr lang="en-US" dirty="0"/>
              <a:t>(c)    Of the present experiences of God</a:t>
            </a:r>
            <a:r>
              <a:rPr lang="uk-UA" dirty="0"/>
              <a:t>'</a:t>
            </a:r>
            <a:r>
              <a:rPr lang="en-US" dirty="0"/>
              <a:t>s power to deliver from the bondage of sin, e.g., Matt 1:21; Rom 5:10; 1 Cor 15:2; Heb 7:25; Jas 1:21; 1 Pet 3:21; of human agency in this, 1 Tim 4:16</a:t>
            </a:r>
          </a:p>
          <a:p>
            <a:r>
              <a:rPr lang="en-US" dirty="0"/>
              <a:t>(d)   Of the future deliverance of believers at the second coming of Christ for his saints, being deliverance from the wrath of God to be executed upon the ungodly at the close of this age and from eternal doom, e.g., Rom 5:9</a:t>
            </a:r>
          </a:p>
          <a:p>
            <a:r>
              <a:rPr lang="en-US" dirty="0"/>
              <a:t>(e)    Of the deliverance of the nation of Israel at the second advent of Christ, e.g., Rom 11:26</a:t>
            </a:r>
          </a:p>
          <a:p>
            <a:r>
              <a:rPr lang="en-US" dirty="0"/>
              <a:t>(f)    Inclusively for all the blessings bestowed by God on men in Christ, e.g., Luke 19:10; John 10:9; 1 Cor 10:33; 1 Tim 1:15</a:t>
            </a:r>
          </a:p>
          <a:p>
            <a:r>
              <a:rPr lang="en-US" dirty="0"/>
              <a:t>(g)    Of those who endure to the end of the time of the Great Tribulation, Matt 10:22; Mark 13:13</a:t>
            </a:r>
          </a:p>
          <a:p>
            <a:r>
              <a:rPr lang="en-US" dirty="0"/>
              <a:t>(h)   Of the individual believer, who, though losing reward at the judgment seat of Christ hereafter, will not lose his salvation, 1 Cor 3:15; 5:5</a:t>
            </a:r>
          </a:p>
          <a:p>
            <a:r>
              <a:rPr lang="en-US" dirty="0"/>
              <a:t>(</a:t>
            </a:r>
            <a:r>
              <a:rPr lang="en-US" dirty="0" err="1"/>
              <a:t>i</a:t>
            </a:r>
            <a:r>
              <a:rPr lang="en-US" dirty="0"/>
              <a:t>)     Of the deliverance of the nations at the Millennium, Rev 21:24</a:t>
            </a:r>
          </a:p>
          <a:p>
            <a:r>
              <a:rPr lang="en-US" dirty="0"/>
              <a:t>Though I would not state this list of various definitions quite this same way, and would put many of the references from definition (b) into other categories, it nevertheless shows that </a:t>
            </a:r>
            <a:r>
              <a:rPr lang="en-US" b="1" dirty="0"/>
              <a:t>the words </a:t>
            </a:r>
            <a:r>
              <a:rPr lang="ru-RU" b="1" dirty="0"/>
              <a:t>"</a:t>
            </a:r>
            <a:r>
              <a:rPr lang="en-US" b="1" dirty="0"/>
              <a:t>save</a:t>
            </a:r>
            <a:r>
              <a:rPr lang="ru-RU" b="1" dirty="0"/>
              <a:t>"</a:t>
            </a:r>
            <a:r>
              <a:rPr lang="en-US" b="1" dirty="0"/>
              <a:t> and </a:t>
            </a:r>
            <a:r>
              <a:rPr lang="ru-RU" b="1" dirty="0"/>
              <a:t>"</a:t>
            </a:r>
            <a:r>
              <a:rPr lang="en-US" b="1" dirty="0"/>
              <a:t>salvation</a:t>
            </a:r>
            <a:r>
              <a:rPr lang="ru-RU" b="1" dirty="0"/>
              <a:t>"</a:t>
            </a:r>
            <a:r>
              <a:rPr lang="en-US" b="1" dirty="0"/>
              <a:t> in the Bible have a wide variety of meanings.</a:t>
            </a:r>
            <a:r>
              <a:rPr lang="en-US" dirty="0"/>
              <a:t> </a:t>
            </a:r>
          </a:p>
          <a:p>
            <a:r>
              <a:rPr lang="en-US" dirty="0"/>
              <a:t>To help the reader of Scripture know what sort of </a:t>
            </a:r>
            <a:r>
              <a:rPr lang="ru-RU" dirty="0"/>
              <a:t>"</a:t>
            </a:r>
            <a:r>
              <a:rPr lang="en-US" dirty="0"/>
              <a:t>salvation</a:t>
            </a:r>
            <a:r>
              <a:rPr lang="ru-RU" dirty="0"/>
              <a:t>"</a:t>
            </a:r>
            <a:r>
              <a:rPr lang="en-US" dirty="0"/>
              <a:t> is in view when they are studying it, I recommend that whenever you comes across the words </a:t>
            </a:r>
            <a:r>
              <a:rPr lang="ru-RU" dirty="0"/>
              <a:t>"</a:t>
            </a:r>
            <a:r>
              <a:rPr lang="en-US" dirty="0"/>
              <a:t>save</a:t>
            </a:r>
            <a:r>
              <a:rPr lang="ru-RU" dirty="0"/>
              <a:t>"</a:t>
            </a:r>
            <a:r>
              <a:rPr lang="en-US" dirty="0"/>
              <a:t> or </a:t>
            </a:r>
            <a:r>
              <a:rPr lang="ru-RU" dirty="0"/>
              <a:t>"</a:t>
            </a:r>
            <a:r>
              <a:rPr lang="en-US" dirty="0"/>
              <a:t>salvation</a:t>
            </a:r>
            <a:r>
              <a:rPr lang="ru-RU" dirty="0"/>
              <a:t>"</a:t>
            </a:r>
            <a:r>
              <a:rPr lang="en-US" dirty="0"/>
              <a:t> in Scripture, you stop, replace it mentally with the word </a:t>
            </a:r>
            <a:r>
              <a:rPr lang="ru-RU" dirty="0"/>
              <a:t>"</a:t>
            </a:r>
            <a:r>
              <a:rPr lang="en-US" dirty="0"/>
              <a:t>deliver</a:t>
            </a:r>
            <a:r>
              <a:rPr lang="ru-RU" dirty="0"/>
              <a:t>"</a:t>
            </a:r>
            <a:r>
              <a:rPr lang="en-US" dirty="0"/>
              <a:t> or </a:t>
            </a:r>
            <a:r>
              <a:rPr lang="ru-RU" dirty="0"/>
              <a:t>"</a:t>
            </a:r>
            <a:r>
              <a:rPr lang="en-US" dirty="0"/>
              <a:t>deliverance</a:t>
            </a:r>
            <a:r>
              <a:rPr lang="ru-RU" dirty="0"/>
              <a:t>"</a:t>
            </a:r>
            <a:r>
              <a:rPr lang="en-US" dirty="0"/>
              <a:t> and then ask yourself, </a:t>
            </a:r>
            <a:r>
              <a:rPr lang="ru-RU" dirty="0"/>
              <a:t>"</a:t>
            </a:r>
            <a:r>
              <a:rPr lang="en-US" dirty="0"/>
              <a:t>Deliverance from what?</a:t>
            </a:r>
            <a:r>
              <a:rPr lang="ru-RU" dirty="0"/>
              <a:t>"</a:t>
            </a:r>
            <a:r>
              <a:rPr lang="en-US" dirty="0"/>
              <a:t> If you look in the surrounding context, you will quickly discover that the deliverance in view has nothing to do with gaining eternal life or going to heaven when you die.</a:t>
            </a:r>
          </a:p>
          <a:p>
            <a:r>
              <a:rPr lang="en-US" dirty="0"/>
              <a:t>Doing this will drastically help your understanding of numerous difficult passages in the Bible that many have thought of as referring to receiving eternal life, but refer instead to some sort of temporal deliverance.</a:t>
            </a:r>
          </a:p>
          <a:p>
            <a:r>
              <a:rPr lang="en-US" dirty="0"/>
              <a:t>It is possible, as the title of this post says, to believe in Jesus for eternal life (and of course, receive eternal life as a result), but still not be </a:t>
            </a:r>
            <a:r>
              <a:rPr lang="ru-RU" dirty="0"/>
              <a:t>"</a:t>
            </a:r>
            <a:r>
              <a:rPr lang="en-US" dirty="0"/>
              <a:t>saved</a:t>
            </a:r>
            <a:r>
              <a:rPr lang="ru-RU" dirty="0"/>
              <a:t>"</a:t>
            </a:r>
            <a:r>
              <a:rPr lang="en-US" dirty="0"/>
              <a:t> from many of the temporal and physical consequences of sin, or from sickness, or from enemies, or from many of the other negative things that can happen in life.</a:t>
            </a:r>
          </a:p>
          <a:p>
            <a:endParaRPr lang="en-US" dirty="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2014821-C78E-4F6F-9EED-BFBA46406626}" type="slidenum">
              <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78530" name="Rectangle 2"/>
          <p:cNvSpPr>
            <a:spLocks noGrp="1" noRot="1" noChangeAspect="1" noChangeArrowheads="1" noTextEdit="1"/>
          </p:cNvSpPr>
          <p:nvPr>
            <p:ph type="sldImg"/>
          </p:nvPr>
        </p:nvSpPr>
        <p:spPr>
          <a:ln/>
        </p:spPr>
      </p:sp>
      <p:sp>
        <p:nvSpPr>
          <p:cNvPr id="2785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itchFamily="18" charset="0"/>
            </a:endParaRPr>
          </a:p>
        </p:txBody>
      </p:sp>
    </p:spTree>
    <p:extLst>
      <p:ext uri="{BB962C8B-B14F-4D97-AF65-F5344CB8AC3E}">
        <p14:creationId xmlns:p14="http://schemas.microsoft.com/office/powerpoint/2010/main" val="1524899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F9F8ACF-B27C-474E-9C9F-666EE9C96B79}" type="slidenum">
              <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80578" name="Rectangle 2"/>
          <p:cNvSpPr>
            <a:spLocks noGrp="1" noRot="1" noChangeAspect="1" noChangeArrowheads="1" noTextEdit="1"/>
          </p:cNvSpPr>
          <p:nvPr>
            <p:ph type="sldImg"/>
          </p:nvPr>
        </p:nvSpPr>
        <p:spPr>
          <a:ln/>
        </p:spPr>
      </p:sp>
      <p:sp>
        <p:nvSpPr>
          <p:cNvPr id="2805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itchFamily="18" charset="0"/>
            </a:endParaRPr>
          </a:p>
        </p:txBody>
      </p:sp>
    </p:spTree>
    <p:extLst>
      <p:ext uri="{BB962C8B-B14F-4D97-AF65-F5344CB8AC3E}">
        <p14:creationId xmlns:p14="http://schemas.microsoft.com/office/powerpoint/2010/main" val="311372605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C9B4420-22B3-4984-A3EB-D13A4CBBEC42}" type="slidenum">
              <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82626" name="Rectangle 2"/>
          <p:cNvSpPr>
            <a:spLocks noGrp="1" noRot="1" noChangeAspect="1" noChangeArrowheads="1" noTextEdit="1"/>
          </p:cNvSpPr>
          <p:nvPr>
            <p:ph type="sldImg"/>
          </p:nvPr>
        </p:nvSpPr>
        <p:spPr>
          <a:ln/>
        </p:spPr>
      </p:sp>
      <p:sp>
        <p:nvSpPr>
          <p:cNvPr id="2826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itchFamily="18" charset="0"/>
            </a:endParaRPr>
          </a:p>
        </p:txBody>
      </p:sp>
    </p:spTree>
    <p:extLst>
      <p:ext uri="{BB962C8B-B14F-4D97-AF65-F5344CB8AC3E}">
        <p14:creationId xmlns:p14="http://schemas.microsoft.com/office/powerpoint/2010/main" val="35241044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E083713-96FA-4EB8-8BF2-3F7708613896}" type="slidenum">
              <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84674" name="Rectangle 2"/>
          <p:cNvSpPr>
            <a:spLocks noGrp="1" noRot="1" noChangeAspect="1" noChangeArrowheads="1" noTextEdit="1"/>
          </p:cNvSpPr>
          <p:nvPr>
            <p:ph type="sldImg"/>
          </p:nvPr>
        </p:nvSpPr>
        <p:spPr>
          <a:ln/>
        </p:spPr>
      </p:sp>
      <p:sp>
        <p:nvSpPr>
          <p:cNvPr id="2846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itchFamily="18" charset="0"/>
            </a:endParaRPr>
          </a:p>
        </p:txBody>
      </p:sp>
    </p:spTree>
    <p:extLst>
      <p:ext uri="{BB962C8B-B14F-4D97-AF65-F5344CB8AC3E}">
        <p14:creationId xmlns:p14="http://schemas.microsoft.com/office/powerpoint/2010/main" val="159423326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8D65D41-D403-4AD0-9DE3-1EAD505A57F9}" type="slidenum">
              <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86722" name="Rectangle 2"/>
          <p:cNvSpPr>
            <a:spLocks noGrp="1" noRot="1" noChangeAspect="1" noChangeArrowheads="1" noTextEdit="1"/>
          </p:cNvSpPr>
          <p:nvPr>
            <p:ph type="sldImg"/>
          </p:nvPr>
        </p:nvSpPr>
        <p:spPr>
          <a:ln/>
        </p:spPr>
      </p:sp>
      <p:sp>
        <p:nvSpPr>
          <p:cNvPr id="2867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itchFamily="18" charset="0"/>
            </a:endParaRPr>
          </a:p>
        </p:txBody>
      </p:sp>
    </p:spTree>
    <p:extLst>
      <p:ext uri="{BB962C8B-B14F-4D97-AF65-F5344CB8AC3E}">
        <p14:creationId xmlns:p14="http://schemas.microsoft.com/office/powerpoint/2010/main" val="6413507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787E880-94DB-5947-8FAD-79CE1229DBF1}"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84322" name="Rectangle 2"/>
          <p:cNvSpPr>
            <a:spLocks noGrp="1" noRot="1" noChangeAspect="1" noChangeArrowheads="1" noTextEdit="1"/>
          </p:cNvSpPr>
          <p:nvPr>
            <p:ph type="sldImg"/>
          </p:nvPr>
        </p:nvSpPr>
        <p:spPr>
          <a:ln/>
        </p:spPr>
      </p:sp>
      <p:sp>
        <p:nvSpPr>
          <p:cNvPr id="18432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05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77BC120-92EF-8C40-A4CC-C4811D284E92}" type="slidenum">
              <a:rPr kumimoji="0" lang="zh-CN" alt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altLang="zh-CN"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29058" name="Rectangle 2"/>
          <p:cNvSpPr>
            <a:spLocks noGrp="1" noRot="1" noChangeAspect="1" noChangeArrowheads="1" noTextEdit="1"/>
          </p:cNvSpPr>
          <p:nvPr>
            <p:ph type="sldImg"/>
          </p:nvPr>
        </p:nvSpPr>
        <p:spPr>
          <a:ln/>
        </p:spPr>
      </p:sp>
      <p:sp>
        <p:nvSpPr>
          <p:cNvPr id="42905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zh-CN" altLang="en-US">
              <a:latin typeface="Arial"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10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BF60E32-1191-E043-BCA7-A0AB5AA71693}" type="slidenum">
              <a:rPr kumimoji="0" lang="zh-CN" alt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altLang="zh-CN"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431106" name="Rectangle 2"/>
          <p:cNvSpPr>
            <a:spLocks noGrp="1" noRot="1" noChangeAspect="1" noChangeArrowheads="1" noTextEdit="1"/>
          </p:cNvSpPr>
          <p:nvPr>
            <p:ph type="sldImg"/>
          </p:nvPr>
        </p:nvSpPr>
        <p:spPr>
          <a:ln/>
        </p:spPr>
      </p:sp>
      <p:sp>
        <p:nvSpPr>
          <p:cNvPr id="43110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1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5907AD4-1815-E043-884E-ECC37CCF6CF2}" type="slidenum">
              <a:rPr kumimoji="0" lang="zh-CN" alt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altLang="zh-CN"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433154" name="Rectangle 2"/>
          <p:cNvSpPr>
            <a:spLocks noGrp="1" noRot="1" noChangeAspect="1" noChangeArrowheads="1" noTextEdit="1"/>
          </p:cNvSpPr>
          <p:nvPr>
            <p:ph type="sldImg"/>
          </p:nvPr>
        </p:nvSpPr>
        <p:spPr>
          <a:ln/>
        </p:spPr>
      </p:sp>
      <p:sp>
        <p:nvSpPr>
          <p:cNvPr id="433155"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20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32F16E9-3B9B-DB43-B0E2-64F5EDB32C5A}" type="slidenum">
              <a:rPr kumimoji="0" lang="zh-CN" alt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US" altLang="zh-CN"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435202" name="Rectangle 2"/>
          <p:cNvSpPr>
            <a:spLocks noGrp="1" noRot="1" noChangeAspect="1" noChangeArrowheads="1" noTextEdit="1"/>
          </p:cNvSpPr>
          <p:nvPr>
            <p:ph type="sldImg"/>
          </p:nvPr>
        </p:nvSpPr>
        <p:spPr>
          <a:ln/>
        </p:spPr>
      </p:sp>
      <p:sp>
        <p:nvSpPr>
          <p:cNvPr id="43520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24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B52F1B1-1C44-8445-8D60-E52F6E9F03A6}" type="slidenum">
              <a:rPr kumimoji="0" lang="zh-CN" alt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US" altLang="zh-CN"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437250" name="Rectangle 2"/>
          <p:cNvSpPr>
            <a:spLocks noGrp="1" noRot="1" noChangeAspect="1" noChangeArrowheads="1" noTextEdit="1"/>
          </p:cNvSpPr>
          <p:nvPr>
            <p:ph type="sldImg"/>
          </p:nvPr>
        </p:nvSpPr>
        <p:spPr>
          <a:ln/>
        </p:spPr>
      </p:sp>
      <p:sp>
        <p:nvSpPr>
          <p:cNvPr id="43725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9E1CA95-9646-1A41-B908-D163A80CB591}"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39298" name="Rectangle 2"/>
          <p:cNvSpPr>
            <a:spLocks noGrp="1" noRot="1" noChangeAspect="1" noChangeArrowheads="1" noTextEdit="1"/>
          </p:cNvSpPr>
          <p:nvPr>
            <p:ph type="sldImg"/>
          </p:nvPr>
        </p:nvSpPr>
        <p:spPr>
          <a:ln/>
        </p:spPr>
      </p:sp>
      <p:sp>
        <p:nvSpPr>
          <p:cNvPr id="43929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134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FDF6879-5CBE-A947-ACAF-4267921C1B9A}" type="slidenum">
              <a:rPr kumimoji="0" lang="zh-CN" alt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US" altLang="zh-CN"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441346" name="Rectangle 2"/>
          <p:cNvSpPr>
            <a:spLocks noGrp="1" noRot="1" noChangeAspect="1" noChangeArrowheads="1" noTextEdit="1"/>
          </p:cNvSpPr>
          <p:nvPr>
            <p:ph type="sldImg"/>
          </p:nvPr>
        </p:nvSpPr>
        <p:spPr>
          <a:ln/>
        </p:spPr>
      </p:sp>
      <p:sp>
        <p:nvSpPr>
          <p:cNvPr id="44134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41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BC29467-D7D4-6E40-90D0-BF8BECB8DD1B}" type="slidenum">
              <a:rPr kumimoji="0" lang="zh-CN" alt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US" altLang="zh-CN"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444418" name="Rectangle 2"/>
          <p:cNvSpPr>
            <a:spLocks noGrp="1" noRot="1" noChangeAspect="1" noChangeArrowheads="1" noTextEdit="1"/>
          </p:cNvSpPr>
          <p:nvPr>
            <p:ph type="sldImg"/>
          </p:nvPr>
        </p:nvSpPr>
        <p:spPr>
          <a:ln/>
        </p:spPr>
      </p:sp>
      <p:sp>
        <p:nvSpPr>
          <p:cNvPr id="44441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r>
              <a:rPr lang="en-US" dirty="0">
                <a:latin typeface="Times New Roman" charset="0"/>
                <a:ea typeface="ＭＳ Ｐゴシック" charset="0"/>
                <a:cs typeface="ＭＳ Ｐゴシック" charset="0"/>
              </a:rPr>
              <a:t>BE-02-Exodus-87</a:t>
            </a:r>
          </a:p>
          <a:p>
            <a:pPr eaLnBrk="1" hangingPunct="1"/>
            <a:r>
              <a:rPr lang="en-US" dirty="0">
                <a:latin typeface="Times New Roman" charset="0"/>
                <a:ea typeface="ＭＳ Ｐゴシック" charset="0"/>
                <a:cs typeface="ＭＳ Ｐゴシック" charset="0"/>
              </a:rPr>
              <a:t>NB-14 Religion 5 Passover &amp; Lord's Supper-107</a:t>
            </a:r>
          </a:p>
          <a:p>
            <a:pPr eaLnBrk="1" hangingPunct="1"/>
            <a:endParaRPr lang="zh-CN" altLang="en-US" dirty="0">
              <a:latin typeface="Times New Roman"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9826" name="Slide Image Placeholder 1"/>
          <p:cNvSpPr>
            <a:spLocks noGrp="1" noRot="1" noChangeAspect="1"/>
          </p:cNvSpPr>
          <p:nvPr>
            <p:ph type="sldImg"/>
          </p:nvPr>
        </p:nvSpPr>
        <p:spPr>
          <a:ln/>
        </p:spPr>
      </p:sp>
      <p:sp>
        <p:nvSpPr>
          <p:cNvPr id="589827" name="Notes Placeholder 2"/>
          <p:cNvSpPr>
            <a:spLocks noGrp="1"/>
          </p:cNvSpPr>
          <p:nvPr>
            <p:ph type="body" idx="1"/>
          </p:nvPr>
        </p:nvSpPr>
        <p:spPr>
          <a:noFill/>
          <a:ln/>
        </p:spPr>
        <p:txBody>
          <a:bodyPr/>
          <a:lstStyle/>
          <a:p>
            <a:endParaRPr lang="en-US">
              <a:latin typeface="Times New Roman" charset="0"/>
              <a:ea typeface="ＭＳ Ｐゴシック" charset="-128"/>
              <a:cs typeface="ＭＳ Ｐゴシック" charset="-128"/>
            </a:endParaRPr>
          </a:p>
          <a:p>
            <a:r>
              <a:rPr lang="en-US">
                <a:latin typeface="Times New Roman" charset="0"/>
                <a:ea typeface="ＭＳ Ｐゴシック" charset="-128"/>
                <a:cs typeface="ＭＳ Ｐゴシック" charset="-128"/>
              </a:rPr>
              <a:t>----- Meeting Notes (1/24/11 10:16) -----</a:t>
            </a:r>
          </a:p>
          <a:p>
            <a:r>
              <a:rPr lang="en-US">
                <a:latin typeface="Times New Roman" charset="0"/>
                <a:ea typeface="ＭＳ Ｐゴシック" charset="-128"/>
                <a:cs typeface="ＭＳ Ｐゴシック" charset="-128"/>
              </a:rPr>
              <a:t>How does this differ with how a Buddhist seeks to be right with God?</a:t>
            </a:r>
          </a:p>
        </p:txBody>
      </p:sp>
      <p:sp>
        <p:nvSpPr>
          <p:cNvPr id="589828" name="Slide Number Placeholder 3"/>
          <p:cNvSpPr>
            <a:spLocks noGrp="1"/>
          </p:cNvSpPr>
          <p:nvPr>
            <p:ph type="sldNum" sz="quarter" idx="5"/>
          </p:nvPr>
        </p:nvSpPr>
        <p:spPr>
          <a:noFill/>
        </p:spPr>
        <p:txBody>
          <a:bodyPr/>
          <a:lstStyle/>
          <a:p>
            <a:fld id="{6F76ADD2-4F38-FF41-9C73-4DE750C147EC}" type="slidenum">
              <a:rPr lang="en-US">
                <a:solidFill>
                  <a:prstClr val="black"/>
                </a:solidFill>
                <a:latin typeface="Calibri"/>
              </a:rPr>
              <a:pPr/>
              <a:t>43</a:t>
            </a:fld>
            <a:endParaRPr lang="en-US">
              <a:solidFill>
                <a:prstClr val="black"/>
              </a:solidFill>
              <a:latin typeface="Calibri"/>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Times New Roman" pitchFamily="-111" charset="0"/>
                <a:ea typeface="ＭＳ Ｐゴシック" pitchFamily="-111" charset="-128"/>
                <a:cs typeface="ＭＳ Ｐゴシック" pitchFamily="-111" charset="-128"/>
              </a:rPr>
              <a:t>We will take the “fast track” through Paul’s letter to the Romans today and see </a:t>
            </a:r>
            <a:r>
              <a:rPr lang="en-US" sz="1200" i="1" kern="1200" dirty="0">
                <a:solidFill>
                  <a:schemeClr val="tx1"/>
                </a:solidFill>
                <a:effectLst/>
                <a:latin typeface="Times New Roman" pitchFamily="-111" charset="0"/>
                <a:ea typeface="ＭＳ Ｐゴシック" pitchFamily="-111" charset="-128"/>
                <a:cs typeface="ＭＳ Ｐゴシック" pitchFamily="-111" charset="-128"/>
              </a:rPr>
              <a:t>seven reasons</a:t>
            </a:r>
            <a:r>
              <a:rPr lang="en-US" sz="1200" kern="1200" dirty="0">
                <a:solidFill>
                  <a:schemeClr val="tx1"/>
                </a:solidFill>
                <a:effectLst/>
                <a:latin typeface="Times New Roman" pitchFamily="-111" charset="0"/>
                <a:ea typeface="ＭＳ Ｐゴシック" pitchFamily="-111" charset="-128"/>
                <a:cs typeface="ＭＳ Ｐゴシック" pitchFamily="-111" charset="-128"/>
              </a:rPr>
              <a:t> must we accept one another!</a:t>
            </a:r>
            <a:r>
              <a:rPr lang="en-SG" dirty="0">
                <a:effectLst/>
              </a:rPr>
              <a:t> I don’t normally have a seven-part sermon, so that’s too much, just think of chapters 1–11 as Paul’s theology and Romans 12–16 as the application.</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1222E1B-B0D0-4B4F-939F-9B369177C3DC}"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46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Tree>
    <p:extLst>
      <p:ext uri="{BB962C8B-B14F-4D97-AF65-F5344CB8AC3E}">
        <p14:creationId xmlns:p14="http://schemas.microsoft.com/office/powerpoint/2010/main" val="41749782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2990FDF-7A6C-7A44-9CD1-CE1CFDDBB683}"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86370" name="Rectangle 2"/>
          <p:cNvSpPr>
            <a:spLocks noGrp="1" noRot="1" noChangeAspect="1" noChangeArrowheads="1" noTextEdit="1"/>
          </p:cNvSpPr>
          <p:nvPr>
            <p:ph type="sldImg"/>
          </p:nvPr>
        </p:nvSpPr>
        <p:spPr>
          <a:ln/>
        </p:spPr>
      </p:sp>
      <p:sp>
        <p:nvSpPr>
          <p:cNvPr id="18637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82"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645686D-096C-2848-B671-FB8E4CC9979C}" type="slidenum">
              <a:rPr kumimoji="0" lang="en-US" sz="1200" b="0" i="0" u="none" strike="noStrike" kern="1200" cap="none" spc="0" normalizeH="0" baseline="0" noProof="0">
                <a:ln>
                  <a:noFill/>
                </a:ln>
                <a:solidFill>
                  <a:prstClr val="black"/>
                </a:solidFill>
                <a:effectLst/>
                <a:uLnTx/>
                <a:uFillTx/>
                <a:latin typeface="Calibri"/>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a:ea typeface="ＭＳ Ｐゴシック" charset="-128"/>
            </a:endParaRPr>
          </a:p>
        </p:txBody>
      </p:sp>
      <p:sp>
        <p:nvSpPr>
          <p:cNvPr id="634883" name="Rectangle 2"/>
          <p:cNvSpPr>
            <a:spLocks noGrp="1" noRot="1" noChangeAspect="1" noChangeArrowheads="1"/>
          </p:cNvSpPr>
          <p:nvPr>
            <p:ph type="sldImg"/>
          </p:nvPr>
        </p:nvSpPr>
        <p:spPr>
          <a:solidFill>
            <a:srgbClr val="FFFFFF"/>
          </a:solidFill>
          <a:ln/>
        </p:spPr>
      </p:sp>
      <p:sp>
        <p:nvSpPr>
          <p:cNvPr id="63488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Please translate the text</a:t>
            </a:r>
            <a:r>
              <a:rPr lang="en-US" baseline="0" dirty="0"/>
              <a:t> at the left and then drag everything over this slide so no English shows.  Make sure the fonts remain.</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1222E1B-B0D0-4B4F-939F-9B369177C3DC}"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a:ea typeface="ＭＳ Ｐゴシック" charset="-128"/>
            </a:endParaRPr>
          </a:p>
        </p:txBody>
      </p:sp>
    </p:spTree>
    <p:extLst>
      <p:ext uri="{BB962C8B-B14F-4D97-AF65-F5344CB8AC3E}">
        <p14:creationId xmlns:p14="http://schemas.microsoft.com/office/powerpoint/2010/main" val="390211475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205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08DE829-C0CC-4F48-BBDE-89DA0329F90A}" type="slidenum">
              <a:rPr kumimoji="0" lang="en-US" sz="1200" b="0" i="0" u="none" strike="noStrike" kern="1200" cap="none" spc="0" normalizeH="0" baseline="0" noProof="0">
                <a:ln>
                  <a:noFill/>
                </a:ln>
                <a:solidFill>
                  <a:prstClr val="black"/>
                </a:solidFill>
                <a:effectLst/>
                <a:uLnTx/>
                <a:uFillTx/>
                <a:latin typeface="Calibri"/>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a:ea typeface="ＭＳ Ｐゴシック" charset="-128"/>
            </a:endParaRPr>
          </a:p>
        </p:txBody>
      </p:sp>
      <p:sp>
        <p:nvSpPr>
          <p:cNvPr id="642051" name="Rectangle 2"/>
          <p:cNvSpPr>
            <a:spLocks noGrp="1" noRot="1" noChangeAspect="1" noChangeArrowheads="1"/>
          </p:cNvSpPr>
          <p:nvPr>
            <p:ph type="sldImg"/>
          </p:nvPr>
        </p:nvSpPr>
        <p:spPr>
          <a:solidFill>
            <a:srgbClr val="FFFFFF"/>
          </a:solidFill>
          <a:ln/>
        </p:spPr>
      </p:sp>
      <p:sp>
        <p:nvSpPr>
          <p:cNvPr id="64205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charset="0"/>
              <a:ea typeface="ＭＳ Ｐゴシック" charset="-128"/>
              <a:cs typeface="ＭＳ Ｐゴシック" charset="-128"/>
            </a:endParaRPr>
          </a:p>
        </p:txBody>
      </p:sp>
    </p:spTree>
    <p:extLst>
      <p:ext uri="{BB962C8B-B14F-4D97-AF65-F5344CB8AC3E}">
        <p14:creationId xmlns:p14="http://schemas.microsoft.com/office/powerpoint/2010/main" val="280335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link is http://</a:t>
            </a:r>
            <a:r>
              <a:rPr lang="en-US" dirty="0" err="1"/>
              <a:t>www.youtube.com</a:t>
            </a:r>
            <a:r>
              <a:rPr lang="en-US" dirty="0"/>
              <a:t>/</a:t>
            </a:r>
            <a:r>
              <a:rPr lang="en-US" dirty="0" err="1"/>
              <a:t>watch?v</a:t>
            </a:r>
            <a:r>
              <a:rPr lang="en-US" dirty="0"/>
              <a:t>=nPgZ2Mq1Ugw</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1222E1B-B0D0-4B4F-939F-9B369177C3DC}"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53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Tree>
    <p:extLst>
      <p:ext uri="{BB962C8B-B14F-4D97-AF65-F5344CB8AC3E}">
        <p14:creationId xmlns:p14="http://schemas.microsoft.com/office/powerpoint/2010/main" val="319293978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205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08DE829-C0CC-4F48-BBDE-89DA0329F90A}" type="slidenum">
              <a:rPr kumimoji="0" lang="en-US" sz="1200" b="0" i="0" u="none" strike="noStrike" kern="1200" cap="none" spc="0" normalizeH="0" baseline="0" noProof="0">
                <a:ln>
                  <a:noFill/>
                </a:ln>
                <a:solidFill>
                  <a:prstClr val="black"/>
                </a:solidFill>
                <a:effectLst/>
                <a:uLnTx/>
                <a:uFillTx/>
                <a:latin typeface="Calibri"/>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a:ea typeface="ＭＳ Ｐゴシック" charset="-128"/>
            </a:endParaRPr>
          </a:p>
        </p:txBody>
      </p:sp>
      <p:sp>
        <p:nvSpPr>
          <p:cNvPr id="642051" name="Rectangle 2"/>
          <p:cNvSpPr>
            <a:spLocks noGrp="1" noRot="1" noChangeAspect="1" noChangeArrowheads="1"/>
          </p:cNvSpPr>
          <p:nvPr>
            <p:ph type="sldImg"/>
          </p:nvPr>
        </p:nvSpPr>
        <p:spPr>
          <a:solidFill>
            <a:srgbClr val="FFFFFF"/>
          </a:solidFill>
          <a:ln/>
        </p:spPr>
      </p:sp>
      <p:sp>
        <p:nvSpPr>
          <p:cNvPr id="64205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5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15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SA Salvation (Soteriology) in </a:t>
            </a:r>
            <a:r>
              <a:rPr lang="en-US" baseline="0" dirty="0">
                <a:latin typeface="Arial" charset="0"/>
                <a:ea typeface="ＭＳ Ｐゴシック" charset="0"/>
                <a:cs typeface="ＭＳ Ｐゴシック" charset="0"/>
              </a:rPr>
              <a:t>Arabic</a:t>
            </a:r>
          </a:p>
          <a:p>
            <a:r>
              <a:rPr lang="en-US" dirty="0"/>
              <a:t>_____________</a:t>
            </a:r>
          </a:p>
          <a:p>
            <a:r>
              <a:rPr lang="en-US" dirty="0"/>
              <a:t>Common-</a:t>
            </a:r>
            <a:r>
              <a:rPr lang="en-US" dirty="0">
                <a:latin typeface="Arial" charset="0"/>
                <a:ea typeface="ＭＳ Ｐゴシック" charset="0"/>
              </a:rPr>
              <a:t>3</a:t>
            </a:r>
            <a:r>
              <a:rPr lang="en-US" baseline="0" dirty="0">
                <a:latin typeface="Arial" charset="0"/>
                <a:ea typeface="ＭＳ Ｐゴシック" charset="0"/>
              </a:rPr>
              <a:t>8</a:t>
            </a:r>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21966362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2990FDF-7A6C-7A44-9CD1-CE1CFDDBB683}"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86370" name="Rectangle 2"/>
          <p:cNvSpPr>
            <a:spLocks noGrp="1" noRot="1" noChangeAspect="1" noChangeArrowheads="1" noTextEdit="1"/>
          </p:cNvSpPr>
          <p:nvPr>
            <p:ph type="sldImg"/>
          </p:nvPr>
        </p:nvSpPr>
        <p:spPr>
          <a:ln/>
        </p:spPr>
      </p:sp>
      <p:sp>
        <p:nvSpPr>
          <p:cNvPr id="18637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C4E3FDF-46BC-6946-82F3-6E1FE1677E89}"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88418" name="Rectangle 2"/>
          <p:cNvSpPr>
            <a:spLocks noGrp="1" noRot="1" noChangeAspect="1" noChangeArrowheads="1"/>
          </p:cNvSpPr>
          <p:nvPr>
            <p:ph type="sldImg"/>
          </p:nvPr>
        </p:nvSpPr>
        <p:spPr>
          <a:solidFill>
            <a:srgbClr val="FFFFFF"/>
          </a:solidFill>
          <a:ln/>
        </p:spPr>
      </p:sp>
      <p:sp>
        <p:nvSpPr>
          <p:cNvPr id="1884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rtl="1">
              <a:spcBef>
                <a:spcPts val="0"/>
              </a:spcBef>
              <a:spcAft>
                <a:spcPts val="0"/>
              </a:spcAft>
            </a:pPr>
            <a:r>
              <a:rPr lang="ar-JO" sz="1800" b="0" i="0" u="none" strike="noStrike" dirty="0">
                <a:solidFill>
                  <a:srgbClr val="000000"/>
                </a:solidFill>
                <a:effectLst/>
                <a:latin typeface="Arial" panose="020B0604020202020204" pitchFamily="34" charset="0"/>
              </a:rPr>
              <a:t>هل غيَّر الله وسيلة الخلاص عند الانتقال من العهد القديم إلى العهد الجديد؟</a:t>
            </a:r>
            <a:endParaRPr lang="ar-JO" b="0" dirty="0">
              <a:effectLst/>
            </a:endParaRPr>
          </a:p>
          <a:p>
            <a:pPr algn="r" rtl="1">
              <a:spcBef>
                <a:spcPts val="0"/>
              </a:spcBef>
              <a:spcAft>
                <a:spcPts val="0"/>
              </a:spcAft>
            </a:pPr>
            <a:r>
              <a:rPr lang="ar-JO" sz="1800" b="0" i="0" u="none" strike="noStrike" dirty="0">
                <a:solidFill>
                  <a:srgbClr val="000000"/>
                </a:solidFill>
                <a:effectLst/>
                <a:latin typeface="Arial" panose="020B0604020202020204" pitchFamily="34" charset="0"/>
              </a:rPr>
              <a:t>نحن </a:t>
            </a:r>
            <a:r>
              <a:rPr lang="ar-JO" sz="1800" b="1" i="0" u="none" strike="noStrike" dirty="0">
                <a:solidFill>
                  <a:srgbClr val="000000"/>
                </a:solidFill>
                <a:effectLst/>
                <a:latin typeface="Arial" panose="020B0604020202020204" pitchFamily="34" charset="0"/>
              </a:rPr>
              <a:t>لا </a:t>
            </a:r>
            <a:r>
              <a:rPr lang="ar-JO" sz="1800" b="0" i="0" u="none" strike="noStrike" dirty="0">
                <a:solidFill>
                  <a:srgbClr val="000000"/>
                </a:solidFill>
                <a:effectLst/>
                <a:latin typeface="Arial" panose="020B0604020202020204" pitchFamily="34" charset="0"/>
              </a:rPr>
              <a:t>نتحدَّث هنا حول ما إذا كان ينبغي للناس أن يفعلوا أعمالاً صالحةً أم لا، فنحن جميعًا نتَّفق على ذلك. ولكنَّ السؤال هو: هل الأعمال ضروريَّةٌ للخلاص؟</a:t>
            </a:r>
            <a:endParaRPr lang="ar-JO" b="0" dirty="0">
              <a:effectLst/>
            </a:endParaRPr>
          </a:p>
          <a:p>
            <a:pPr algn="r" rtl="1">
              <a:spcBef>
                <a:spcPts val="0"/>
              </a:spcBef>
              <a:spcAft>
                <a:spcPts val="0"/>
              </a:spcAft>
            </a:pPr>
            <a:r>
              <a:rPr lang="ar-JO" sz="1800" b="0" i="0" u="none" strike="noStrike" dirty="0">
                <a:solidFill>
                  <a:srgbClr val="000000"/>
                </a:solidFill>
                <a:effectLst/>
                <a:latin typeface="Arial" panose="020B0604020202020204" pitchFamily="34" charset="0"/>
              </a:rPr>
              <a:t>يجيب بولس عن هذا السؤال في رومية الأصحاح 4 بمثال إبراهيم الذي خَلُص بالإيمان وحده– راجِعْ تكوين 15: 6.</a:t>
            </a:r>
            <a:endParaRPr lang="ar-JO" b="0" dirty="0">
              <a:effectLst/>
            </a:endParaRPr>
          </a:p>
          <a:p>
            <a:endParaRPr lang="ar-JO" b="0" dirty="0">
              <a:latin typeface="Arial" panose="020B0604020202020204" pitchFamily="34" charset="0"/>
              <a:ea typeface="ＭＳ Ｐゴシック" charset="0"/>
              <a:cs typeface="Arial" panose="020B0604020202020204" pitchFamily="34" charset="0"/>
            </a:endParaRPr>
          </a:p>
          <a:p>
            <a:pPr eaLnBrk="1" hangingPunct="1"/>
            <a:r>
              <a:rPr lang="en-US" b="0" dirty="0">
                <a:latin typeface="Arial" panose="020B0604020202020204" pitchFamily="34" charset="0"/>
                <a:ea typeface="ＭＳ Ｐゴシック" charset="0"/>
                <a:cs typeface="Arial" panose="020B0604020202020204" pitchFamily="34" charset="0"/>
              </a:rPr>
              <a:t>Did God change the means of salvation from the OT to the NT?</a:t>
            </a:r>
          </a:p>
          <a:p>
            <a:pPr eaLnBrk="1" hangingPunct="1"/>
            <a:r>
              <a:rPr lang="en-US" b="0" baseline="0" dirty="0">
                <a:latin typeface="Arial" panose="020B0604020202020204" pitchFamily="34" charset="0"/>
                <a:ea typeface="ＭＳ Ｐゴシック" charset="0"/>
                <a:cs typeface="Arial" panose="020B0604020202020204" pitchFamily="34" charset="0"/>
              </a:rPr>
              <a:t>We are NOT talking about whether people should do good works—we all agree on that. But are works needed for salvation?</a:t>
            </a:r>
          </a:p>
          <a:p>
            <a:pPr eaLnBrk="1" hangingPunct="1"/>
            <a:r>
              <a:rPr lang="en-US" b="0" baseline="0" dirty="0">
                <a:latin typeface="Arial" panose="020B0604020202020204" pitchFamily="34" charset="0"/>
                <a:ea typeface="ＭＳ Ｐゴシック" charset="0"/>
                <a:cs typeface="Arial" panose="020B0604020202020204" pitchFamily="34" charset="0"/>
              </a:rPr>
              <a:t>Paul answers this question in Romans 4 with the example of Abraham who was saved by faith alone—see Gen 15:6.</a:t>
            </a:r>
          </a:p>
          <a:p>
            <a:pPr eaLnBrk="1" hangingPunct="1"/>
            <a:r>
              <a:rPr lang="en-US" b="0" baseline="0" dirty="0">
                <a:latin typeface="Arial" panose="020B0604020202020204" pitchFamily="34" charset="0"/>
                <a:ea typeface="ＭＳ Ｐゴシック" charset="0"/>
                <a:cs typeface="Arial" panose="020B0604020202020204" pitchFamily="34" charset="0"/>
              </a:rPr>
              <a:t>________</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ea typeface="ＭＳ Ｐゴシック" charset="0"/>
                <a:cs typeface="Arial" panose="020B0604020202020204" pitchFamily="34" charset="0"/>
              </a:rPr>
              <a:t>Common-195</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ea typeface="ＭＳ Ｐゴシック" charset="0"/>
                <a:cs typeface="Arial" panose="020B0604020202020204" pitchFamily="34" charset="0"/>
              </a:rPr>
              <a:t>BE-03-Lev-27</a:t>
            </a:r>
          </a:p>
          <a:p>
            <a:pPr eaLnBrk="1" hangingPunct="1"/>
            <a:r>
              <a:rPr lang="en-US" b="0" dirty="0">
                <a:latin typeface="Arial" panose="020B0604020202020204" pitchFamily="34" charset="0"/>
                <a:ea typeface="ＭＳ Ｐゴシック" charset="0"/>
                <a:cs typeface="Arial" panose="020B0604020202020204" pitchFamily="34" charset="0"/>
              </a:rPr>
              <a:t>OB-37-Sacrifices-72_eng_ob_1667_v5—slide 17</a:t>
            </a:r>
          </a:p>
          <a:p>
            <a:pPr eaLnBrk="1" hangingPunct="1"/>
            <a:r>
              <a:rPr lang="en-US" b="0" dirty="0">
                <a:latin typeface="Arial" panose="020B0604020202020204" pitchFamily="34" charset="0"/>
                <a:ea typeface="ＭＳ Ｐゴシック" charset="0"/>
                <a:cs typeface="Arial" panose="020B0604020202020204" pitchFamily="34" charset="0"/>
              </a:rPr>
              <a:t>OB-39-Salvation-2</a:t>
            </a:r>
          </a:p>
          <a:p>
            <a:pPr eaLnBrk="1" hangingPunct="1"/>
            <a:r>
              <a:rPr lang="en-US" b="0" dirty="0">
                <a:latin typeface="Arial" panose="020B0604020202020204" pitchFamily="34" charset="0"/>
                <a:ea typeface="ＭＳ Ｐゴシック" charset="0"/>
                <a:cs typeface="Arial" panose="020B0604020202020204" pitchFamily="34" charset="0"/>
              </a:rPr>
              <a:t>OS-03-Leviticus-13</a:t>
            </a:r>
          </a:p>
          <a:p>
            <a:pPr eaLnBrk="1" hangingPunct="1"/>
            <a:r>
              <a:rPr lang="en-US" b="0" dirty="0">
                <a:latin typeface="Arial" panose="020B0604020202020204" pitchFamily="34" charset="0"/>
                <a:ea typeface="ＭＳ Ｐゴシック" charset="0"/>
                <a:cs typeface="Arial" panose="020B0604020202020204" pitchFamily="34" charset="0"/>
              </a:rPr>
              <a:t>OP-03-Lev-27</a:t>
            </a:r>
          </a:p>
          <a:p>
            <a:pPr eaLnBrk="1" hangingPunct="1"/>
            <a:r>
              <a:rPr lang="en-US" b="0" dirty="0">
                <a:latin typeface="Arial" panose="020B0604020202020204" pitchFamily="34" charset="0"/>
                <a:ea typeface="ＭＳ Ｐゴシック" charset="0"/>
                <a:cs typeface="Arial" panose="020B0604020202020204" pitchFamily="34" charset="0"/>
              </a:rPr>
              <a:t>OP-Lev_6v24-7v10 Why All That Blood Sin &amp; Guilt Offerings-49_eng_op_v4.0—slide 34</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ea typeface="ＭＳ Ｐゴシック" charset="0"/>
                <a:cs typeface="Arial" panose="020B0604020202020204" pitchFamily="34" charset="0"/>
              </a:rPr>
              <a:t>OS-04-Num-27</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ea typeface="ＭＳ Ｐゴシック" charset="0"/>
                <a:cs typeface="Arial" panose="020B0604020202020204" pitchFamily="34" charset="0"/>
              </a:rPr>
              <a:t>NP-Acts_15v1-35_Dont_Be_Law_Abiding_(Rick_Griffith)-61_eng_pr_v4—slide 5</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ea typeface="ＭＳ Ｐゴシック" charset="0"/>
                <a:cs typeface="Arial" panose="020B0604020202020204" pitchFamily="34" charset="0"/>
              </a:rPr>
              <a:t>NS-05-Acts15-16-slide 26</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ea typeface="ＭＳ Ｐゴシック" charset="0"/>
                <a:cs typeface="Arial" panose="020B0604020202020204" pitchFamily="34" charset="0"/>
              </a:rPr>
              <a:t>NS-Rom3-4-slide 77</a:t>
            </a:r>
          </a:p>
          <a:p>
            <a:pPr eaLnBrk="1" hangingPunct="1"/>
            <a:r>
              <a:rPr lang="en-US" b="0" dirty="0">
                <a:latin typeface="Arial" panose="020B0604020202020204" pitchFamily="34" charset="0"/>
                <a:ea typeface="ＭＳ Ｐゴシック" charset="0"/>
                <a:cs typeface="Arial" panose="020B0604020202020204" pitchFamily="34" charset="0"/>
              </a:rPr>
              <a:t>NS-09-Galatians-48</a:t>
            </a:r>
          </a:p>
          <a:p>
            <a:pPr eaLnBrk="1" hangingPunct="1"/>
            <a:r>
              <a:rPr lang="en-US" b="0" dirty="0">
                <a:latin typeface="Arial" panose="020B0604020202020204" pitchFamily="34" charset="0"/>
                <a:ea typeface="ＭＳ Ｐゴシック" charset="0"/>
                <a:cs typeface="Arial" panose="020B0604020202020204" pitchFamily="34" charset="0"/>
              </a:rPr>
              <a:t>NS-20-James-30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ea typeface="ＭＳ Ｐゴシック" charset="0"/>
                <a:cs typeface="Arial" panose="020B0604020202020204" pitchFamily="34" charset="0"/>
              </a:rPr>
              <a:t>NS-23-1Jn-58</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ea typeface="ＭＳ Ｐゴシック" charset="0"/>
                <a:cs typeface="Arial" panose="020B0604020202020204" pitchFamily="34" charset="0"/>
              </a:rPr>
              <a:t>SA-03-Biblical Terms-6</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ea typeface="ＭＳ Ｐゴシック" charset="0"/>
                <a:cs typeface="Arial" panose="020B0604020202020204" pitchFamily="34" charset="0"/>
              </a:rPr>
              <a:t>SA-15-Inheritance-26</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1851659-6C28-F04F-B9E8-A84FF0E8C53F}"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92514" name="Rectangle 2"/>
          <p:cNvSpPr>
            <a:spLocks noGrp="1" noRot="1" noChangeAspect="1" noChangeArrowheads="1"/>
          </p:cNvSpPr>
          <p:nvPr>
            <p:ph type="sldImg"/>
          </p:nvPr>
        </p:nvSpPr>
        <p:spPr>
          <a:solidFill>
            <a:srgbClr val="FFFFFF"/>
          </a:solidFill>
          <a:ln/>
        </p:spPr>
      </p:sp>
      <p:sp>
        <p:nvSpPr>
          <p:cNvPr id="192515"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rtl="1">
              <a:spcBef>
                <a:spcPts val="0"/>
              </a:spcBef>
              <a:spcAft>
                <a:spcPts val="0"/>
              </a:spcAft>
            </a:pPr>
            <a:r>
              <a:rPr lang="ar-JO" sz="1800" b="0" i="0" u="none" strike="noStrike" dirty="0">
                <a:solidFill>
                  <a:srgbClr val="000000"/>
                </a:solidFill>
                <a:effectLst/>
                <a:latin typeface="Arial" panose="020B0604020202020204" pitchFamily="34" charset="0"/>
              </a:rPr>
              <a:t>يجب أن نرى مركزيَّة الصليب– كيف كان الناس قبْلَ مجيء يسوع يؤمنون بواسطة النظر للأمام نحو الصليب، في حين أنَّنا نحن مَن جئنا بَعْد يسوع ننظر للخلف إلى الصليب.</a:t>
            </a:r>
            <a:endParaRPr lang="ar-JO" b="0" dirty="0">
              <a:effectLst/>
            </a:endParaRPr>
          </a:p>
          <a:p>
            <a:pPr algn="r" rtl="1">
              <a:spcBef>
                <a:spcPts val="0"/>
              </a:spcBef>
              <a:spcAft>
                <a:spcPts val="0"/>
              </a:spcAft>
            </a:pPr>
            <a:r>
              <a:rPr lang="ar-JO" sz="1800" b="0" i="0" u="none" strike="noStrike" dirty="0">
                <a:solidFill>
                  <a:srgbClr val="000000"/>
                </a:solidFill>
                <a:effectLst/>
                <a:latin typeface="Arial" panose="020B0604020202020204" pitchFamily="34" charset="0"/>
              </a:rPr>
              <a:t>بعبارةٍ أُخرى… إنَّ موتَ المسيح كان دائمًا أساسَ الخلاص– سواء للمؤمنين قبْلَ الصليب أم بعده.</a:t>
            </a:r>
            <a:endParaRPr lang="ar-JO" b="0" dirty="0">
              <a:effectLst/>
            </a:endParaRPr>
          </a:p>
          <a:p>
            <a:br>
              <a:rPr lang="ar-JO" dirty="0"/>
            </a:br>
            <a:endParaRPr lang="ar-JO" dirty="0">
              <a:latin typeface="Arial" panose="020B0604020202020204" pitchFamily="34" charset="0"/>
              <a:ea typeface="ＭＳ Ｐゴシック" charset="0"/>
              <a:cs typeface="Arial" panose="020B0604020202020204" pitchFamily="34" charset="0"/>
            </a:endParaRPr>
          </a:p>
          <a:p>
            <a:r>
              <a:rPr lang="en-US" dirty="0">
                <a:latin typeface="Arial" panose="020B0604020202020204" pitchFamily="34" charset="0"/>
                <a:ea typeface="ＭＳ Ｐゴシック" charset="0"/>
                <a:cs typeface="Arial" panose="020B0604020202020204" pitchFamily="34" charset="0"/>
              </a:rPr>
              <a:t>We must see the centrality of the cross—how people before Jesus believed by looking toward the cross while those of us after Jesus look back at the cross. In other words… </a:t>
            </a:r>
          </a:p>
          <a:p>
            <a:pPr eaLnBrk="1" hangingPunct="1"/>
            <a:r>
              <a:rPr lang="en-US" b="0" dirty="0">
                <a:latin typeface="Times New Roman" charset="0"/>
                <a:ea typeface="ＭＳ Ｐゴシック" charset="0"/>
                <a:cs typeface="ＭＳ Ｐゴシック" charset="0"/>
              </a:rPr>
              <a:t>The grounds of salvation has always been the death of Christ—for believers before and after the cross.</a:t>
            </a:r>
          </a:p>
          <a:p>
            <a:pPr eaLnBrk="1" hangingPunct="1"/>
            <a:r>
              <a:rPr lang="en-US" b="0" dirty="0">
                <a:latin typeface="Times New Roman" charset="0"/>
                <a:ea typeface="ＭＳ Ｐゴシック" charset="0"/>
                <a:cs typeface="ＭＳ Ｐゴシック" charset="0"/>
              </a:rPr>
              <a:t>____________________</a:t>
            </a:r>
          </a:p>
          <a:p>
            <a:pPr eaLnBrk="1" hangingPunct="1"/>
            <a:r>
              <a:rPr lang="en-US" b="0" dirty="0">
                <a:latin typeface="Times New Roman" charset="0"/>
                <a:ea typeface="ＭＳ Ｐゴシック" charset="0"/>
                <a:cs typeface="ＭＳ Ｐゴシック" charset="0"/>
              </a:rPr>
              <a:t>Common-198</a:t>
            </a:r>
          </a:p>
          <a:p>
            <a:pPr eaLnBrk="1" hangingPunct="1"/>
            <a:r>
              <a:rPr lang="en-US" b="0" dirty="0">
                <a:latin typeface="Times New Roman" charset="0"/>
                <a:ea typeface="ＭＳ Ｐゴシック" charset="0"/>
                <a:cs typeface="ＭＳ Ｐゴシック" charset="0"/>
              </a:rPr>
              <a:t>BE-03-Leviticus-73</a:t>
            </a:r>
          </a:p>
          <a:p>
            <a:pPr eaLnBrk="1" hangingPunct="1"/>
            <a:r>
              <a:rPr lang="en-US" b="0" dirty="0">
                <a:latin typeface="Times New Roman" charset="0"/>
                <a:ea typeface="ＭＳ Ｐゴシック" charset="0"/>
                <a:cs typeface="ＭＳ Ｐゴシック" charset="0"/>
              </a:rPr>
              <a:t>OB-37-Sacrifices-19</a:t>
            </a:r>
          </a:p>
          <a:p>
            <a:pPr eaLnBrk="1" hangingPunct="1"/>
            <a:r>
              <a:rPr lang="en-US" b="0" dirty="0">
                <a:latin typeface="Times New Roman" charset="0"/>
                <a:ea typeface="ＭＳ Ｐゴシック" charset="0"/>
                <a:cs typeface="ＭＳ Ｐゴシック" charset="0"/>
              </a:rPr>
              <a:t>OB-38-Salvation-4</a:t>
            </a:r>
          </a:p>
          <a:p>
            <a:pPr eaLnBrk="1" hangingPunct="1"/>
            <a:r>
              <a:rPr lang="en-US" b="0" dirty="0">
                <a:latin typeface="Times New Roman" charset="0"/>
                <a:ea typeface="ＭＳ Ｐゴシック" charset="0"/>
                <a:cs typeface="ＭＳ Ｐゴシック" charset="0"/>
              </a:rPr>
              <a:t>OS-03-Leviticus-193</a:t>
            </a:r>
          </a:p>
          <a:p>
            <a:pPr eaLnBrk="1" hangingPunct="1"/>
            <a:r>
              <a:rPr lang="en-US" b="0" dirty="0">
                <a:latin typeface="Times New Roman" charset="0"/>
                <a:ea typeface="ＭＳ Ｐゴシック" charset="0"/>
                <a:cs typeface="ＭＳ Ｐゴシック" charset="0"/>
              </a:rPr>
              <a:t>NS-09-Galatians-16, 50</a:t>
            </a:r>
          </a:p>
          <a:p>
            <a:pPr eaLnBrk="1" hangingPunct="1"/>
            <a:r>
              <a:rPr lang="en-US" b="0" dirty="0">
                <a:latin typeface="Times New Roman" charset="0"/>
                <a:ea typeface="ＭＳ Ｐゴシック" charset="0"/>
                <a:cs typeface="ＭＳ Ｐゴシック" charset="0"/>
              </a:rPr>
              <a:t>NS-20-James-32</a:t>
            </a:r>
          </a:p>
          <a:p>
            <a:pPr eaLnBrk="1" hangingPunct="1"/>
            <a:r>
              <a:rPr lang="en-US" b="0" dirty="0">
                <a:latin typeface="Arial" panose="020B0604020202020204" pitchFamily="34" charset="0"/>
                <a:ea typeface="ＭＳ Ｐゴシック" charset="0"/>
                <a:cs typeface="Arial" panose="020B0604020202020204" pitchFamily="34" charset="0"/>
              </a:rPr>
              <a:t>SA-03-Biblical Terminology-10</a:t>
            </a:r>
            <a:endParaRPr lang="en-US" b="0" dirty="0">
              <a:latin typeface="Times New Roman" charset="0"/>
              <a:ea typeface="ＭＳ Ｐゴシック" charset="0"/>
              <a:cs typeface="ＭＳ Ｐゴシック"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ea typeface="ＭＳ Ｐゴシック" charset="0"/>
                <a:cs typeface="Arial" panose="020B0604020202020204" pitchFamily="34" charset="0"/>
              </a:rPr>
              <a:t>SA-15-Inheritance-26</a:t>
            </a:r>
            <a:endParaRPr lang="en-US" b="0" dirty="0">
              <a:latin typeface="Times New Roman" charset="0"/>
              <a:ea typeface="ＭＳ Ｐゴシック" charset="0"/>
              <a:cs typeface="ＭＳ Ｐゴシック" charset="0"/>
            </a:endParaRPr>
          </a:p>
          <a:p>
            <a:endParaRPr lang="en-US"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05431BE-5D92-9A46-8599-E34E26FB0A5B}"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90466" name="Rectangle 2"/>
          <p:cNvSpPr>
            <a:spLocks noGrp="1" noRot="1" noChangeAspect="1" noChangeArrowheads="1"/>
          </p:cNvSpPr>
          <p:nvPr>
            <p:ph type="sldImg"/>
          </p:nvPr>
        </p:nvSpPr>
        <p:spPr>
          <a:solidFill>
            <a:srgbClr val="FFFFFF"/>
          </a:solidFill>
          <a:ln/>
        </p:spPr>
      </p:sp>
      <p:sp>
        <p:nvSpPr>
          <p:cNvPr id="1904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rtl="1">
              <a:spcBef>
                <a:spcPts val="0"/>
              </a:spcBef>
              <a:spcAft>
                <a:spcPts val="0"/>
              </a:spcAft>
            </a:pPr>
            <a:r>
              <a:rPr lang="ar-JO" sz="1800" b="0" i="0" u="none" strike="noStrike" dirty="0">
                <a:solidFill>
                  <a:srgbClr val="000000"/>
                </a:solidFill>
                <a:effectLst/>
                <a:latin typeface="Arial" panose="020B0604020202020204" pitchFamily="34" charset="0"/>
              </a:rPr>
              <a:t>إنَّ خُطَّة الخلاص في العهد القديم تجد انعكاسها في المرآة في العهد الجديد- حيث يحدث الخلاص في كلا العهدين بالإيمان البسيط بالحَمَل الذي جرى تقديمُ صورةٍ رمزيَّةٍ له في عيد الفصح.</a:t>
            </a:r>
            <a:endParaRPr lang="ar-JO" b="0" dirty="0">
              <a:effectLst/>
            </a:endParaRPr>
          </a:p>
          <a:p>
            <a:pPr algn="r" rtl="1">
              <a:spcBef>
                <a:spcPts val="0"/>
              </a:spcBef>
              <a:spcAft>
                <a:spcPts val="0"/>
              </a:spcAft>
            </a:pPr>
            <a:r>
              <a:rPr lang="ar-JO" sz="1800" b="0" i="0" u="none" strike="noStrike" dirty="0">
                <a:solidFill>
                  <a:srgbClr val="000000"/>
                </a:solidFill>
                <a:effectLst/>
                <a:latin typeface="Arial" panose="020B0604020202020204" pitchFamily="34" charset="0"/>
              </a:rPr>
              <a:t>الخروج من مصر هو رمزٌ للمؤمن الذي يترك عبوديَّته للخطيَّة– جميع المؤمنين بالحَمَل يخلصون، ويشمل هذا جميعَ الإسرائيليِّين الذين غادروا مصر حيث أظهروا هذا الإيمان بوضع الدم على قوائم أبواب منازلهم (= التقديس المَقَاميّ). </a:t>
            </a:r>
            <a:endParaRPr lang="ar-JO" b="0" dirty="0">
              <a:effectLst/>
            </a:endParaRPr>
          </a:p>
          <a:p>
            <a:pPr algn="r" rtl="1">
              <a:spcBef>
                <a:spcPts val="0"/>
              </a:spcBef>
              <a:spcAft>
                <a:spcPts val="0"/>
              </a:spcAft>
            </a:pPr>
            <a:br>
              <a:rPr lang="ar-JO" b="0" dirty="0">
                <a:effectLst/>
              </a:rPr>
            </a:br>
            <a:r>
              <a:rPr lang="ar-JO" sz="1800" b="0" i="0" u="none" strike="noStrike" dirty="0">
                <a:solidFill>
                  <a:srgbClr val="000000"/>
                </a:solidFill>
                <a:effectLst/>
                <a:latin typeface="Arial" panose="020B0604020202020204" pitchFamily="34" charset="0"/>
              </a:rPr>
              <a:t>لكن يجب على مؤمني العهد القديم والعهد الجديد أن يعيشوا حياةَ الإيمان بالله، والتي تظهر في صورةٍ رمزيَّةٍ في رحلة إسرائيل إلى أرض كنعان، وهي تجد انعكاسها في المرآة في العهد الجديد في نموِّ المسيحيِّ (= التقديس التدريجيّ).</a:t>
            </a:r>
            <a:endParaRPr lang="ar-JO" b="0" dirty="0">
              <a:effectLst/>
            </a:endParaRPr>
          </a:p>
          <a:p>
            <a:pPr algn="r" rtl="1">
              <a:spcBef>
                <a:spcPts val="0"/>
              </a:spcBef>
              <a:spcAft>
                <a:spcPts val="0"/>
              </a:spcAft>
            </a:pPr>
            <a:br>
              <a:rPr lang="ar-JO" b="0" dirty="0">
                <a:effectLst/>
              </a:rPr>
            </a:br>
            <a:r>
              <a:rPr lang="ar-JO" sz="1800" b="0" i="0" u="none" strike="noStrike" dirty="0">
                <a:solidFill>
                  <a:srgbClr val="000000"/>
                </a:solidFill>
                <a:effectLst/>
                <a:latin typeface="Arial" panose="020B0604020202020204" pitchFamily="34" charset="0"/>
              </a:rPr>
              <a:t>أخيرًا، كما اعترف مؤمنو العهد القديم بخطاياهم المستمرَّة بتقديم ذبائح الخطيَّة والإثم (من أجل استعادة الشركة مع الله– </a:t>
            </a:r>
            <a:r>
              <a:rPr lang="ar-JO" sz="1800" b="1" i="0" u="none" strike="noStrike" dirty="0">
                <a:solidFill>
                  <a:srgbClr val="000000"/>
                </a:solidFill>
                <a:effectLst/>
                <a:latin typeface="Arial" panose="020B0604020202020204" pitchFamily="34" charset="0"/>
              </a:rPr>
              <a:t>وليس</a:t>
            </a:r>
            <a:r>
              <a:rPr lang="ar-JO" sz="1800" b="0" i="0" u="none" strike="noStrike" dirty="0">
                <a:solidFill>
                  <a:srgbClr val="000000"/>
                </a:solidFill>
                <a:effectLst/>
                <a:latin typeface="Arial" panose="020B0604020202020204" pitchFamily="34" charset="0"/>
              </a:rPr>
              <a:t> من أجل الخلاص!)، هكذا يعترف أيضًا مؤمنو العهد الجديد بخطاياهم حتَّى بعْدَ خلاصهم لاستعادة شركتهم (</a:t>
            </a:r>
            <a:r>
              <a:rPr lang="ar-JO" sz="1800" b="1" i="0" u="none" strike="noStrike" dirty="0">
                <a:solidFill>
                  <a:srgbClr val="000000"/>
                </a:solidFill>
                <a:effectLst/>
                <a:latin typeface="Arial" panose="020B0604020202020204" pitchFamily="34" charset="0"/>
              </a:rPr>
              <a:t>وليس</a:t>
            </a:r>
            <a:r>
              <a:rPr lang="ar-JO" sz="1800" b="0" i="0" u="none" strike="noStrike" dirty="0">
                <a:solidFill>
                  <a:srgbClr val="000000"/>
                </a:solidFill>
                <a:effectLst/>
                <a:latin typeface="Arial" panose="020B0604020202020204" pitchFamily="34" charset="0"/>
              </a:rPr>
              <a:t> علاقتهم!) مع الله.</a:t>
            </a:r>
            <a:endParaRPr lang="ar-JO" b="0" dirty="0">
              <a:effectLst/>
            </a:endParaRPr>
          </a:p>
          <a:p>
            <a:endParaRPr lang="ar-JO" dirty="0">
              <a:latin typeface="Times New Roman" charset="0"/>
              <a:ea typeface="ＭＳ Ｐゴシック" charset="0"/>
              <a:cs typeface="ＭＳ Ｐゴシック" charset="0"/>
            </a:endParaRPr>
          </a:p>
          <a:p>
            <a:pPr eaLnBrk="1" hangingPunct="1"/>
            <a:r>
              <a:rPr lang="en-US" dirty="0">
                <a:latin typeface="Times New Roman" charset="0"/>
                <a:ea typeface="ＭＳ Ｐゴシック" charset="0"/>
                <a:cs typeface="ＭＳ Ｐゴシック" charset="0"/>
              </a:rPr>
              <a:t>The OT plan of salvation is mirrored in the NT—both by simple faith in the Lamb pictured in the Passover.</a:t>
            </a:r>
          </a:p>
          <a:p>
            <a:pPr eaLnBrk="1" hangingPunct="1"/>
            <a:r>
              <a:rPr lang="en-US" dirty="0">
                <a:latin typeface="Times New Roman" charset="0"/>
                <a:ea typeface="ＭＳ Ｐゴシック" charset="0"/>
                <a:cs typeface="ＭＳ Ｐゴシック" charset="0"/>
              </a:rPr>
              <a:t>Exodus from Egypt is a type of the believer who leaves his slavery to sin—all believers in the Lamb are saved, including all Israelites who left Egypt as they demonstrated that faith by putting the blood on the doorposts of their homes (=positional sanctification).</a:t>
            </a:r>
          </a:p>
          <a:p>
            <a:pPr eaLnBrk="1" hangingPunct="1"/>
            <a:r>
              <a:rPr lang="en-US" dirty="0">
                <a:latin typeface="Times New Roman" charset="0"/>
                <a:ea typeface="ＭＳ Ｐゴシック" charset="0"/>
                <a:cs typeface="ＭＳ Ｐゴシック" charset="0"/>
              </a:rPr>
              <a:t>But both OT and NT believers must live a life of faith in God, pictured in Israel’s journey to Canaan and mirrored in the Christian’s growth or progressive sanctification.</a:t>
            </a:r>
          </a:p>
          <a:p>
            <a:pPr eaLnBrk="1" hangingPunct="1"/>
            <a:r>
              <a:rPr lang="en-US" dirty="0">
                <a:latin typeface="Times New Roman" charset="0"/>
                <a:ea typeface="ＭＳ Ｐゴシック" charset="0"/>
                <a:cs typeface="ＭＳ Ｐゴシック" charset="0"/>
              </a:rPr>
              <a:t>Finally, as OT believers confessed their ongoing sins in the sin and guilt sacrifices (for restoring fellowship with God—NOT for salvation!), so NT believers confess sins even after they are saved to restore their fellowship (NOT relationship!) with God.</a:t>
            </a:r>
          </a:p>
          <a:p>
            <a:pPr eaLnBrk="1" hangingPunct="1"/>
            <a:r>
              <a:rPr lang="en-US" dirty="0">
                <a:latin typeface="Times New Roman" charset="0"/>
                <a:ea typeface="ＭＳ Ｐゴシック" charset="0"/>
                <a:cs typeface="ＭＳ Ｐゴシック" charset="0"/>
              </a:rPr>
              <a:t>_________</a:t>
            </a:r>
          </a:p>
          <a:p>
            <a:pPr eaLnBrk="1" hangingPunct="1"/>
            <a:r>
              <a:rPr lang="en-US" dirty="0">
                <a:latin typeface="Times New Roman" charset="0"/>
                <a:ea typeface="ＭＳ Ｐゴシック" charset="0"/>
                <a:cs typeface="ＭＳ Ｐゴシック" charset="0"/>
              </a:rPr>
              <a:t>Common-199</a:t>
            </a:r>
          </a:p>
          <a:p>
            <a:pPr eaLnBrk="1" hangingPunct="1"/>
            <a:r>
              <a:rPr lang="en-US" dirty="0">
                <a:latin typeface="Times New Roman" charset="0"/>
                <a:ea typeface="ＭＳ Ｐゴシック" charset="0"/>
                <a:cs typeface="ＭＳ Ｐゴシック" charset="0"/>
              </a:rPr>
              <a:t>OB-37-Sacrifices-18</a:t>
            </a:r>
          </a:p>
          <a:p>
            <a:pPr eaLnBrk="1" hangingPunct="1"/>
            <a:r>
              <a:rPr lang="en-US" dirty="0">
                <a:latin typeface="Times New Roman" charset="0"/>
                <a:ea typeface="ＭＳ Ｐゴシック" charset="0"/>
                <a:cs typeface="ＭＳ Ｐゴシック" charset="0"/>
              </a:rPr>
              <a:t>OS-00-Book Overviews-73</a:t>
            </a:r>
          </a:p>
          <a:p>
            <a:pPr eaLnBrk="1" hangingPunct="1"/>
            <a:r>
              <a:rPr lang="en-US" dirty="0">
                <a:latin typeface="Times New Roman" charset="0"/>
                <a:ea typeface="ＭＳ Ｐゴシック" charset="0"/>
                <a:cs typeface="ＭＳ Ｐゴシック" charset="0"/>
              </a:rPr>
              <a:t>OS-03-Leviticus-70</a:t>
            </a:r>
          </a:p>
          <a:p>
            <a:pPr eaLnBrk="1" hangingPunct="1"/>
            <a:r>
              <a:rPr lang="en-US" dirty="0">
                <a:latin typeface="Times New Roman" charset="0"/>
                <a:ea typeface="ＭＳ Ｐゴシック" charset="0"/>
                <a:cs typeface="ＭＳ Ｐゴシック" charset="0"/>
              </a:rPr>
              <a:t>OS-04-Numbers-13, 207</a:t>
            </a:r>
          </a:p>
          <a:p>
            <a:pPr eaLnBrk="1" hangingPunct="1"/>
            <a:r>
              <a:rPr lang="en-US" dirty="0">
                <a:latin typeface="Times New Roman" charset="0"/>
                <a:ea typeface="ＭＳ Ｐゴシック" charset="0"/>
                <a:cs typeface="ＭＳ Ｐゴシック" charset="0"/>
              </a:rPr>
              <a:t>NS-09-Galatians-49</a:t>
            </a:r>
          </a:p>
          <a:p>
            <a:pPr eaLnBrk="1" hangingPunct="1"/>
            <a:r>
              <a:rPr lang="en-US" dirty="0">
                <a:latin typeface="Times New Roman" charset="0"/>
                <a:ea typeface="ＭＳ Ｐゴシック" charset="0"/>
                <a:cs typeface="ＭＳ Ｐゴシック" charset="0"/>
              </a:rPr>
              <a:t>NS-20-James-31</a:t>
            </a:r>
          </a:p>
          <a:p>
            <a:pPr eaLnBrk="1" hangingPunct="1"/>
            <a:r>
              <a:rPr lang="en-US" dirty="0">
                <a:latin typeface="Arial" panose="020B0604020202020204" pitchFamily="34" charset="0"/>
                <a:ea typeface="ＭＳ Ｐゴシック" charset="0"/>
                <a:cs typeface="Arial" panose="020B0604020202020204" pitchFamily="34" charset="0"/>
              </a:rPr>
              <a:t>SA-03-Biblical Terms-7</a:t>
            </a:r>
            <a:endParaRPr lang="en-US" dirty="0">
              <a:latin typeface="Times New Roman" charset="0"/>
              <a:ea typeface="ＭＳ Ｐゴシック" charset="0"/>
              <a:cs typeface="ＭＳ Ｐゴシック"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ea typeface="ＭＳ Ｐゴシック" charset="0"/>
                <a:cs typeface="Arial" panose="020B0604020202020204" pitchFamily="34" charset="0"/>
              </a:rPr>
              <a:t>SA-15-Inheritance-26</a:t>
            </a:r>
            <a:endParaRPr lang="en-US" dirty="0">
              <a:latin typeface="Times New Roman" charset="0"/>
              <a:ea typeface="ＭＳ Ｐゴシック" charset="0"/>
              <a:cs typeface="ＭＳ Ｐゴシック" charset="0"/>
            </a:endParaRPr>
          </a:p>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2990FDF-7A6C-7A44-9CD1-CE1CFDDBB683}"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86370" name="Rectangle 2"/>
          <p:cNvSpPr>
            <a:spLocks noGrp="1" noRot="1" noChangeAspect="1" noChangeArrowheads="1" noTextEdit="1"/>
          </p:cNvSpPr>
          <p:nvPr>
            <p:ph type="sldImg"/>
          </p:nvPr>
        </p:nvSpPr>
        <p:spPr>
          <a:ln/>
        </p:spPr>
      </p:sp>
      <p:sp>
        <p:nvSpPr>
          <p:cNvPr id="1863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algn="r" rtl="1" eaLnBrk="1" hangingPunct="1"/>
            <a:r>
              <a:rPr lang="ar-JO" dirty="0">
                <a:latin typeface="Times New Roman" charset="0"/>
                <a:ea typeface="ＭＳ Ｐゴシック" charset="0"/>
                <a:cs typeface="ＭＳ Ｐゴシック" charset="0"/>
              </a:rPr>
              <a:t>إنَّ علاقة شعب إسرائيل بالله يمكن مقارنتها بالقناة (الماسورة).</a:t>
            </a:r>
          </a:p>
          <a:p>
            <a:pPr algn="r" rtl="1" eaLnBrk="1" hangingPunct="1"/>
            <a:r>
              <a:rPr lang="ar-JO" dirty="0">
                <a:latin typeface="Times New Roman" charset="0"/>
                <a:ea typeface="ＭＳ Ｐゴシック" charset="0"/>
                <a:cs typeface="ＭＳ Ｐゴシック" charset="0"/>
              </a:rPr>
              <a:t>كان يحدث انسدادٌ أحيانًا في الماسورة- مِثْل الخطيَّة- وهذا أعاق شركتهم مع الله.</a:t>
            </a:r>
          </a:p>
          <a:p>
            <a:pPr algn="r" rtl="1" eaLnBrk="1" hangingPunct="1"/>
            <a:r>
              <a:rPr lang="ar-JO" dirty="0">
                <a:latin typeface="Times New Roman" charset="0"/>
                <a:ea typeface="ＭＳ Ｐゴシック" charset="0"/>
                <a:cs typeface="ＭＳ Ｐゴシック" charset="0"/>
              </a:rPr>
              <a:t>هل استمرَّتْ علاقة شعب إسرائيل بالله عندما أخطأوا؟ نعم! </a:t>
            </a:r>
          </a:p>
          <a:p>
            <a:pPr algn="r" rtl="1" eaLnBrk="1" hangingPunct="1"/>
            <a:r>
              <a:rPr lang="ar-JO" dirty="0">
                <a:latin typeface="Times New Roman" charset="0"/>
                <a:ea typeface="ＭＳ Ｐゴシック" charset="0"/>
                <a:cs typeface="ＭＳ Ｐゴシック" charset="0"/>
              </a:rPr>
              <a:t>الخطيَّة لم تعوق علاقة شعب إسرائيل بالله، بل شركتهم معه.</a:t>
            </a:r>
          </a:p>
          <a:p>
            <a:pPr algn="r" rtl="1" eaLnBrk="1" hangingPunct="1"/>
            <a:r>
              <a:rPr lang="ar-JO" dirty="0">
                <a:latin typeface="Times New Roman" charset="0"/>
                <a:ea typeface="ＭＳ Ｐゴシック" charset="0"/>
                <a:cs typeface="ＭＳ Ｐゴシック" charset="0"/>
              </a:rPr>
              <a:t>لم تؤسِّسْ ذبائح العهد القديم علاقة الشعب بالله، لكنَّها كانت تقود إلى استعادة شركتهم مع الله.</a:t>
            </a:r>
            <a:endParaRPr lang="en-US" dirty="0">
              <a:latin typeface="Times New Roman" charset="0"/>
              <a:ea typeface="ＭＳ Ｐゴシック" charset="0"/>
              <a:cs typeface="ＭＳ Ｐゴシック" charset="0"/>
            </a:endParaRPr>
          </a:p>
          <a:p>
            <a:pPr algn="r" eaLnBrk="1" hangingPunct="1"/>
            <a:endParaRPr lang="en-US" dirty="0">
              <a:latin typeface="Times New Roman" charset="0"/>
              <a:ea typeface="ＭＳ Ｐゴシック" charset="0"/>
              <a:cs typeface="ＭＳ Ｐゴシック" charset="0"/>
            </a:endParaRPr>
          </a:p>
          <a:p>
            <a:pPr eaLnBrk="1" hangingPunct="1"/>
            <a:r>
              <a:rPr lang="en-US" dirty="0">
                <a:latin typeface="Arial" panose="020B0604020202020204" pitchFamily="34" charset="0"/>
                <a:ea typeface="ＭＳ Ｐゴシック" charset="0"/>
                <a:cs typeface="Arial" panose="020B0604020202020204" pitchFamily="34" charset="0"/>
              </a:rPr>
              <a:t>Do we still have a relationship with God when we sin?</a:t>
            </a:r>
            <a:r>
              <a:rPr lang="en-US" baseline="0" dirty="0">
                <a:latin typeface="Arial" panose="020B0604020202020204" pitchFamily="34" charset="0"/>
                <a:ea typeface="ＭＳ Ｐゴシック" charset="0"/>
                <a:cs typeface="Arial" panose="020B0604020202020204" pitchFamily="34" charset="0"/>
              </a:rPr>
              <a:t>  Yes!</a:t>
            </a:r>
          </a:p>
          <a:p>
            <a:pPr eaLnBrk="1" hangingPunct="1"/>
            <a:r>
              <a:rPr lang="en-US" baseline="0" dirty="0">
                <a:latin typeface="Arial" panose="020B0604020202020204" pitchFamily="34" charset="0"/>
                <a:ea typeface="ＭＳ Ｐゴシック" charset="0"/>
                <a:cs typeface="Arial" panose="020B0604020202020204" pitchFamily="34" charset="0"/>
              </a:rPr>
              <a:t>Sin does not hinder our relationship with God but our fellowship with Him.</a:t>
            </a:r>
          </a:p>
          <a:p>
            <a:pPr eaLnBrk="1" hangingPunct="1"/>
            <a:r>
              <a:rPr lang="en-US" baseline="0" dirty="0">
                <a:latin typeface="Arial" panose="020B0604020202020204" pitchFamily="34" charset="0"/>
                <a:ea typeface="ＭＳ Ｐゴシック" charset="0"/>
                <a:cs typeface="Arial" panose="020B0604020202020204" pitchFamily="34" charset="0"/>
              </a:rPr>
              <a:t>OT sacrifices did not establish a relationship with God but rather they restored their fellowship with God</a:t>
            </a:r>
          </a:p>
          <a:p>
            <a:pPr eaLnBrk="1" hangingPunct="1"/>
            <a:r>
              <a:rPr lang="en-US" baseline="0" dirty="0">
                <a:latin typeface="Arial" panose="020B0604020202020204" pitchFamily="34" charset="0"/>
                <a:ea typeface="ＭＳ Ｐゴシック" charset="0"/>
                <a:cs typeface="Arial" panose="020B0604020202020204" pitchFamily="34" charset="0"/>
              </a:rPr>
              <a:t>________</a:t>
            </a:r>
          </a:p>
          <a:p>
            <a:pPr eaLnBrk="1" hangingPunct="1"/>
            <a:r>
              <a:rPr lang="en-US" dirty="0">
                <a:latin typeface="Arial" panose="020B0604020202020204" pitchFamily="34" charset="0"/>
                <a:ea typeface="ＭＳ Ｐゴシック" charset="0"/>
                <a:cs typeface="Arial" panose="020B0604020202020204" pitchFamily="34" charset="0"/>
              </a:rPr>
              <a:t>Common-207</a:t>
            </a:r>
          </a:p>
          <a:p>
            <a:pPr eaLnBrk="1" hangingPunct="1"/>
            <a:r>
              <a:rPr lang="en-US" dirty="0">
                <a:latin typeface="Arial" panose="020B0604020202020204" pitchFamily="34" charset="0"/>
                <a:ea typeface="ＭＳ Ｐゴシック" charset="0"/>
                <a:cs typeface="Arial" panose="020B0604020202020204" pitchFamily="34" charset="0"/>
              </a:rPr>
              <a:t>OS-03-Leviticus-14</a:t>
            </a:r>
          </a:p>
          <a:p>
            <a:pPr eaLnBrk="1" hangingPunct="1"/>
            <a:r>
              <a:rPr lang="en-US" dirty="0">
                <a:latin typeface="Arial" panose="020B0604020202020204" pitchFamily="34" charset="0"/>
                <a:ea typeface="ＭＳ Ｐゴシック" charset="0"/>
                <a:cs typeface="Arial" panose="020B0604020202020204" pitchFamily="34" charset="0"/>
              </a:rPr>
              <a:t>OS-04-Num-29</a:t>
            </a:r>
          </a:p>
          <a:p>
            <a:pPr eaLnBrk="1" hangingPunct="1"/>
            <a:r>
              <a:rPr lang="en-US" dirty="0">
                <a:latin typeface="Arial" panose="020B0604020202020204" pitchFamily="34" charset="0"/>
                <a:ea typeface="ＭＳ Ｐゴシック" charset="0"/>
                <a:cs typeface="Arial" panose="020B0604020202020204" pitchFamily="34" charset="0"/>
              </a:rPr>
              <a:t>OP-02-Lev-28</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ea typeface="ＭＳ Ｐゴシック" charset="0"/>
                <a:cs typeface="Arial" panose="020B0604020202020204" pitchFamily="34" charset="0"/>
              </a:rPr>
              <a:t>NS-23-1Jn-79</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ea typeface="ＭＳ Ｐゴシック" charset="0"/>
                <a:cs typeface="Arial" panose="020B0604020202020204" pitchFamily="34" charset="0"/>
              </a:rPr>
              <a:t>SA-03-Biblical Terms-9</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ea typeface="ＭＳ Ｐゴシック" charset="0"/>
                <a:cs typeface="Arial" panose="020B0604020202020204" pitchFamily="34" charset="0"/>
              </a:rPr>
              <a:t>SA-15-Inheritance-27</a:t>
            </a:r>
          </a:p>
          <a:p>
            <a:pPr eaLnBrk="1" hangingPunct="1"/>
            <a:endParaRPr lang="en-US" dirty="0">
              <a:latin typeface="Arial" panose="020B0604020202020204" pitchFamily="34" charset="0"/>
              <a:ea typeface="ＭＳ Ｐゴシック" charset="0"/>
              <a:cs typeface="Arial" panose="020B0604020202020204" pitchFamily="34" charset="0"/>
            </a:endParaRPr>
          </a:p>
          <a:p>
            <a:pPr eaLnBrk="1" hangingPunct="1"/>
            <a:endParaRPr lang="en-US" dirty="0">
              <a:latin typeface="Arial" panose="020B0604020202020204" pitchFamily="34" charset="0"/>
              <a:ea typeface="ＭＳ Ｐゴシック" charset="0"/>
              <a:cs typeface="Arial" panose="020B0604020202020204" pitchFamily="34" charset="0"/>
            </a:endParaRPr>
          </a:p>
          <a:p>
            <a:pPr algn="r" eaLnBrk="1" hangingPunct="1"/>
            <a:endParaRPr lang="ar-JO" dirty="0">
              <a:latin typeface="Times New Roman" charset="0"/>
              <a:ea typeface="ＭＳ Ｐゴシック" charset="0"/>
              <a:cs typeface="ＭＳ Ｐゴシック" charset="0"/>
            </a:endParaRPr>
          </a:p>
          <a:p>
            <a:pPr algn="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4377993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65535787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0C1CFB4-ED2C-D04D-9DA8-396A57ECBE0A}"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078116278"/>
      </p:ext>
    </p:extLst>
  </p:cSld>
  <p:clrMapOvr>
    <a:masterClrMapping/>
  </p:clrMapOvr>
  <p:transition spd="med">
    <p:randomBar dir="vert"/>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2ADC5ED-C53E-164A-9ACC-65224F717807}"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887768220"/>
      </p:ext>
    </p:extLst>
  </p:cSld>
  <p:clrMapOvr>
    <a:masterClrMapping/>
  </p:clrMapOvr>
  <p:transition spd="med">
    <p:randomBar dir="vert"/>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6E56EA0-8522-CE4F-AACE-F92606BD9B17}"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494596523"/>
      </p:ext>
    </p:extLst>
  </p:cSld>
  <p:clrMapOvr>
    <a:masterClrMapping/>
  </p:clrMapOvr>
  <p:transition spd="med">
    <p:randomBar dir="vert"/>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15EBF5E-A005-F64D-A2D0-27E5B7E0EFBE}"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4076577725"/>
      </p:ext>
    </p:extLst>
  </p:cSld>
  <p:clrMapOvr>
    <a:masterClrMapping/>
  </p:clrMapOvr>
  <p:transition spd="med">
    <p:randomBar dir="vert"/>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FBAE59B-BAB5-2049-BC18-EC4F0067015E}"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465006654"/>
      </p:ext>
    </p:extLst>
  </p:cSld>
  <p:clrMapOvr>
    <a:masterClrMapping/>
  </p:clrMapOvr>
  <p:transition spd="med">
    <p:randomBar dir="vert"/>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5CAC1F7-B0C1-AB45-99E6-4EA2FA61B429}"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935888595"/>
      </p:ext>
    </p:extLst>
  </p:cSld>
  <p:clrMapOvr>
    <a:masterClrMapping/>
  </p:clrMapOvr>
  <p:transition spd="med">
    <p:randomBar dir="vert"/>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7BD4F13-7942-444B-B4B4-922B45760382}"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457232986"/>
      </p:ext>
    </p:extLst>
  </p:cSld>
  <p:clrMapOvr>
    <a:masterClrMapping/>
  </p:clrMapOvr>
  <p:transition spd="med">
    <p:randomBar dir="vert"/>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3124200"/>
            <a:ext cx="9144000" cy="3581400"/>
            <a:chOff x="0" y="1968"/>
            <a:chExt cx="5760" cy="2256"/>
          </a:xfrm>
        </p:grpSpPr>
        <p:sp>
          <p:nvSpPr>
            <p:cNvPr id="5" name="Rectangle 1027"/>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6" name="Rectangle 1028"/>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7" name="Rectangle 1029"/>
            <p:cNvSpPr>
              <a:spLocks noChangeArrowheads="1"/>
            </p:cNvSpPr>
            <p:nvPr/>
          </p:nvSpPr>
          <p:spPr bwMode="auto">
            <a:xfrm>
              <a:off x="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8" name="Rectangle 1030"/>
            <p:cNvSpPr>
              <a:spLocks noChangeArrowheads="1"/>
            </p:cNvSpPr>
            <p:nvPr/>
          </p:nvSpPr>
          <p:spPr bwMode="auto">
            <a:xfrm>
              <a:off x="1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9" name="Rectangle 1031"/>
            <p:cNvSpPr>
              <a:spLocks noChangeArrowheads="1"/>
            </p:cNvSpPr>
            <p:nvPr/>
          </p:nvSpPr>
          <p:spPr bwMode="auto">
            <a:xfrm>
              <a:off x="2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0" name="Rectangle 1032"/>
            <p:cNvSpPr>
              <a:spLocks noChangeArrowheads="1"/>
            </p:cNvSpPr>
            <p:nvPr/>
          </p:nvSpPr>
          <p:spPr bwMode="auto">
            <a:xfrm>
              <a:off x="3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1" name="Rectangle 1033"/>
            <p:cNvSpPr>
              <a:spLocks noChangeArrowheads="1"/>
            </p:cNvSpPr>
            <p:nvPr/>
          </p:nvSpPr>
          <p:spPr bwMode="auto">
            <a:xfrm>
              <a:off x="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2" name="Rectangle 1034"/>
            <p:cNvSpPr>
              <a:spLocks noChangeArrowheads="1"/>
            </p:cNvSpPr>
            <p:nvPr/>
          </p:nvSpPr>
          <p:spPr bwMode="auto">
            <a:xfrm>
              <a:off x="4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3" name="Rectangle 1035"/>
            <p:cNvSpPr>
              <a:spLocks noChangeArrowheads="1"/>
            </p:cNvSpPr>
            <p:nvPr/>
          </p:nvSpPr>
          <p:spPr bwMode="auto">
            <a:xfrm>
              <a:off x="5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 name="Rectangle 1036"/>
            <p:cNvSpPr>
              <a:spLocks noChangeArrowheads="1"/>
            </p:cNvSpPr>
            <p:nvPr/>
          </p:nvSpPr>
          <p:spPr bwMode="auto">
            <a:xfrm>
              <a:off x="6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5" name="Rectangle 1037"/>
            <p:cNvSpPr>
              <a:spLocks noChangeArrowheads="1"/>
            </p:cNvSpPr>
            <p:nvPr/>
          </p:nvSpPr>
          <p:spPr bwMode="auto">
            <a:xfrm>
              <a:off x="7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6" name="Rectangle 1038"/>
            <p:cNvSpPr>
              <a:spLocks noChangeArrowheads="1"/>
            </p:cNvSpPr>
            <p:nvPr/>
          </p:nvSpPr>
          <p:spPr bwMode="auto">
            <a:xfrm>
              <a:off x="8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7" name="Rectangle 1039"/>
            <p:cNvSpPr>
              <a:spLocks noChangeArrowheads="1"/>
            </p:cNvSpPr>
            <p:nvPr/>
          </p:nvSpPr>
          <p:spPr bwMode="auto">
            <a:xfrm>
              <a:off x="96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8" name="Rectangle 1040"/>
            <p:cNvSpPr>
              <a:spLocks noChangeArrowheads="1"/>
            </p:cNvSpPr>
            <p:nvPr/>
          </p:nvSpPr>
          <p:spPr bwMode="auto">
            <a:xfrm>
              <a:off x="105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9" name="Rectangle 1041"/>
            <p:cNvSpPr>
              <a:spLocks noChangeArrowheads="1"/>
            </p:cNvSpPr>
            <p:nvPr/>
          </p:nvSpPr>
          <p:spPr bwMode="auto">
            <a:xfrm>
              <a:off x="115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0" name="Rectangle 1042"/>
            <p:cNvSpPr>
              <a:spLocks noChangeArrowheads="1"/>
            </p:cNvSpPr>
            <p:nvPr/>
          </p:nvSpPr>
          <p:spPr bwMode="auto">
            <a:xfrm>
              <a:off x="124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1" name="Rectangle 1043"/>
            <p:cNvSpPr>
              <a:spLocks noChangeArrowheads="1"/>
            </p:cNvSpPr>
            <p:nvPr/>
          </p:nvSpPr>
          <p:spPr bwMode="auto">
            <a:xfrm>
              <a:off x="134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2" name="Rectangle 1044"/>
            <p:cNvSpPr>
              <a:spLocks noChangeArrowheads="1"/>
            </p:cNvSpPr>
            <p:nvPr/>
          </p:nvSpPr>
          <p:spPr bwMode="auto">
            <a:xfrm>
              <a:off x="144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3" name="Rectangle 1045"/>
            <p:cNvSpPr>
              <a:spLocks noChangeArrowheads="1"/>
            </p:cNvSpPr>
            <p:nvPr/>
          </p:nvSpPr>
          <p:spPr bwMode="auto">
            <a:xfrm>
              <a:off x="153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4" name="Rectangle 1046"/>
            <p:cNvSpPr>
              <a:spLocks noChangeArrowheads="1"/>
            </p:cNvSpPr>
            <p:nvPr/>
          </p:nvSpPr>
          <p:spPr bwMode="auto">
            <a:xfrm>
              <a:off x="1632" y="1968"/>
              <a:ext cx="96"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5" name="Rectangle 1047"/>
            <p:cNvSpPr>
              <a:spLocks noChangeArrowheads="1"/>
            </p:cNvSpPr>
            <p:nvPr/>
          </p:nvSpPr>
          <p:spPr bwMode="auto">
            <a:xfrm>
              <a:off x="172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6" name="Rectangle 1048"/>
            <p:cNvSpPr>
              <a:spLocks noChangeArrowheads="1"/>
            </p:cNvSpPr>
            <p:nvPr/>
          </p:nvSpPr>
          <p:spPr bwMode="auto">
            <a:xfrm>
              <a:off x="182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7" name="Rectangle 1049"/>
            <p:cNvSpPr>
              <a:spLocks noChangeArrowheads="1"/>
            </p:cNvSpPr>
            <p:nvPr/>
          </p:nvSpPr>
          <p:spPr bwMode="auto">
            <a:xfrm>
              <a:off x="192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8" name="Rectangle 1050"/>
            <p:cNvSpPr>
              <a:spLocks noChangeArrowheads="1"/>
            </p:cNvSpPr>
            <p:nvPr/>
          </p:nvSpPr>
          <p:spPr bwMode="auto">
            <a:xfrm>
              <a:off x="201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9" name="Rectangle 1051"/>
            <p:cNvSpPr>
              <a:spLocks noChangeArrowheads="1"/>
            </p:cNvSpPr>
            <p:nvPr/>
          </p:nvSpPr>
          <p:spPr bwMode="auto">
            <a:xfrm>
              <a:off x="211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30" name="Rectangle 1052"/>
            <p:cNvSpPr>
              <a:spLocks noChangeArrowheads="1"/>
            </p:cNvSpPr>
            <p:nvPr/>
          </p:nvSpPr>
          <p:spPr bwMode="auto">
            <a:xfrm>
              <a:off x="220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31" name="Rectangle 1053"/>
            <p:cNvSpPr>
              <a:spLocks noChangeArrowheads="1"/>
            </p:cNvSpPr>
            <p:nvPr/>
          </p:nvSpPr>
          <p:spPr bwMode="auto">
            <a:xfrm>
              <a:off x="230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32" name="Rectangle 1054"/>
            <p:cNvSpPr>
              <a:spLocks noChangeArrowheads="1"/>
            </p:cNvSpPr>
            <p:nvPr/>
          </p:nvSpPr>
          <p:spPr bwMode="auto">
            <a:xfrm>
              <a:off x="240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33" name="Rectangle 1055"/>
            <p:cNvSpPr>
              <a:spLocks noChangeArrowheads="1"/>
            </p:cNvSpPr>
            <p:nvPr/>
          </p:nvSpPr>
          <p:spPr bwMode="auto">
            <a:xfrm>
              <a:off x="24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34" name="Rectangle 1056"/>
            <p:cNvSpPr>
              <a:spLocks noChangeArrowheads="1"/>
            </p:cNvSpPr>
            <p:nvPr/>
          </p:nvSpPr>
          <p:spPr bwMode="auto">
            <a:xfrm>
              <a:off x="25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35" name="Rectangle 1057"/>
            <p:cNvSpPr>
              <a:spLocks noChangeArrowheads="1"/>
            </p:cNvSpPr>
            <p:nvPr/>
          </p:nvSpPr>
          <p:spPr bwMode="auto">
            <a:xfrm>
              <a:off x="26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36" name="Rectangle 1058"/>
            <p:cNvSpPr>
              <a:spLocks noChangeArrowheads="1"/>
            </p:cNvSpPr>
            <p:nvPr/>
          </p:nvSpPr>
          <p:spPr bwMode="auto">
            <a:xfrm>
              <a:off x="27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37" name="Rectangle 1059"/>
            <p:cNvSpPr>
              <a:spLocks noChangeArrowheads="1"/>
            </p:cNvSpPr>
            <p:nvPr/>
          </p:nvSpPr>
          <p:spPr bwMode="auto">
            <a:xfrm>
              <a:off x="28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38" name="Rectangle 1060"/>
            <p:cNvSpPr>
              <a:spLocks noChangeArrowheads="1"/>
            </p:cNvSpPr>
            <p:nvPr/>
          </p:nvSpPr>
          <p:spPr bwMode="auto">
            <a:xfrm>
              <a:off x="29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39" name="Rectangle 1061"/>
            <p:cNvSpPr>
              <a:spLocks noChangeArrowheads="1"/>
            </p:cNvSpPr>
            <p:nvPr/>
          </p:nvSpPr>
          <p:spPr bwMode="auto">
            <a:xfrm>
              <a:off x="30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40" name="Rectangle 1062"/>
            <p:cNvSpPr>
              <a:spLocks noChangeArrowheads="1"/>
            </p:cNvSpPr>
            <p:nvPr/>
          </p:nvSpPr>
          <p:spPr bwMode="auto">
            <a:xfrm>
              <a:off x="31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41" name="Rectangle 1063"/>
            <p:cNvSpPr>
              <a:spLocks noChangeArrowheads="1"/>
            </p:cNvSpPr>
            <p:nvPr/>
          </p:nvSpPr>
          <p:spPr bwMode="auto">
            <a:xfrm>
              <a:off x="32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42" name="Rectangle 1064"/>
            <p:cNvSpPr>
              <a:spLocks noChangeArrowheads="1"/>
            </p:cNvSpPr>
            <p:nvPr/>
          </p:nvSpPr>
          <p:spPr bwMode="auto">
            <a:xfrm>
              <a:off x="336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43" name="Rectangle 1065"/>
            <p:cNvSpPr>
              <a:spLocks noChangeArrowheads="1"/>
            </p:cNvSpPr>
            <p:nvPr/>
          </p:nvSpPr>
          <p:spPr bwMode="auto">
            <a:xfrm>
              <a:off x="345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44" name="Rectangle 1066"/>
            <p:cNvSpPr>
              <a:spLocks noChangeArrowheads="1"/>
            </p:cNvSpPr>
            <p:nvPr/>
          </p:nvSpPr>
          <p:spPr bwMode="auto">
            <a:xfrm>
              <a:off x="355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45" name="Rectangle 1067"/>
            <p:cNvSpPr>
              <a:spLocks noChangeArrowheads="1"/>
            </p:cNvSpPr>
            <p:nvPr/>
          </p:nvSpPr>
          <p:spPr bwMode="auto">
            <a:xfrm>
              <a:off x="364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46" name="Rectangle 1068"/>
            <p:cNvSpPr>
              <a:spLocks noChangeArrowheads="1"/>
            </p:cNvSpPr>
            <p:nvPr/>
          </p:nvSpPr>
          <p:spPr bwMode="auto">
            <a:xfrm>
              <a:off x="374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47" name="Rectangle 1069"/>
            <p:cNvSpPr>
              <a:spLocks noChangeArrowheads="1"/>
            </p:cNvSpPr>
            <p:nvPr/>
          </p:nvSpPr>
          <p:spPr bwMode="auto">
            <a:xfrm>
              <a:off x="3792" y="1968"/>
              <a:ext cx="96"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48" name="Rectangle 1070"/>
            <p:cNvSpPr>
              <a:spLocks noChangeArrowheads="1"/>
            </p:cNvSpPr>
            <p:nvPr/>
          </p:nvSpPr>
          <p:spPr bwMode="auto">
            <a:xfrm>
              <a:off x="393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49" name="Rectangle 1071"/>
            <p:cNvSpPr>
              <a:spLocks noChangeArrowheads="1"/>
            </p:cNvSpPr>
            <p:nvPr/>
          </p:nvSpPr>
          <p:spPr bwMode="auto">
            <a:xfrm>
              <a:off x="403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50" name="Rectangle 1072"/>
            <p:cNvSpPr>
              <a:spLocks noChangeArrowheads="1"/>
            </p:cNvSpPr>
            <p:nvPr/>
          </p:nvSpPr>
          <p:spPr bwMode="auto">
            <a:xfrm>
              <a:off x="412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51" name="Rectangle 1073"/>
            <p:cNvSpPr>
              <a:spLocks noChangeArrowheads="1"/>
            </p:cNvSpPr>
            <p:nvPr/>
          </p:nvSpPr>
          <p:spPr bwMode="auto">
            <a:xfrm>
              <a:off x="422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52" name="Rectangle 1074"/>
            <p:cNvSpPr>
              <a:spLocks noChangeArrowheads="1"/>
            </p:cNvSpPr>
            <p:nvPr/>
          </p:nvSpPr>
          <p:spPr bwMode="auto">
            <a:xfrm>
              <a:off x="432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53" name="Rectangle 1075"/>
            <p:cNvSpPr>
              <a:spLocks noChangeArrowheads="1"/>
            </p:cNvSpPr>
            <p:nvPr/>
          </p:nvSpPr>
          <p:spPr bwMode="auto">
            <a:xfrm>
              <a:off x="441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54" name="Rectangle 1076"/>
            <p:cNvSpPr>
              <a:spLocks noChangeArrowheads="1"/>
            </p:cNvSpPr>
            <p:nvPr/>
          </p:nvSpPr>
          <p:spPr bwMode="auto">
            <a:xfrm>
              <a:off x="451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55" name="Rectangle 1077"/>
            <p:cNvSpPr>
              <a:spLocks noChangeArrowheads="1"/>
            </p:cNvSpPr>
            <p:nvPr/>
          </p:nvSpPr>
          <p:spPr bwMode="auto">
            <a:xfrm>
              <a:off x="460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56" name="Rectangle 1078"/>
            <p:cNvSpPr>
              <a:spLocks noChangeArrowheads="1"/>
            </p:cNvSpPr>
            <p:nvPr/>
          </p:nvSpPr>
          <p:spPr bwMode="auto">
            <a:xfrm>
              <a:off x="470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57" name="Rectangle 1079"/>
            <p:cNvSpPr>
              <a:spLocks noChangeArrowheads="1"/>
            </p:cNvSpPr>
            <p:nvPr/>
          </p:nvSpPr>
          <p:spPr bwMode="auto">
            <a:xfrm>
              <a:off x="480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58" name="Rectangle 1080"/>
            <p:cNvSpPr>
              <a:spLocks noChangeArrowheads="1"/>
            </p:cNvSpPr>
            <p:nvPr/>
          </p:nvSpPr>
          <p:spPr bwMode="auto">
            <a:xfrm>
              <a:off x="48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59" name="Rectangle 1081"/>
            <p:cNvSpPr>
              <a:spLocks noChangeArrowheads="1"/>
            </p:cNvSpPr>
            <p:nvPr/>
          </p:nvSpPr>
          <p:spPr bwMode="auto">
            <a:xfrm>
              <a:off x="49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60" name="Rectangle 1082"/>
            <p:cNvSpPr>
              <a:spLocks noChangeArrowheads="1"/>
            </p:cNvSpPr>
            <p:nvPr/>
          </p:nvSpPr>
          <p:spPr bwMode="auto">
            <a:xfrm>
              <a:off x="50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61" name="Rectangle 1083"/>
            <p:cNvSpPr>
              <a:spLocks noChangeArrowheads="1"/>
            </p:cNvSpPr>
            <p:nvPr/>
          </p:nvSpPr>
          <p:spPr bwMode="auto">
            <a:xfrm>
              <a:off x="51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62" name="Rectangle 1084"/>
            <p:cNvSpPr>
              <a:spLocks noChangeArrowheads="1"/>
            </p:cNvSpPr>
            <p:nvPr/>
          </p:nvSpPr>
          <p:spPr bwMode="auto">
            <a:xfrm>
              <a:off x="52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63" name="Rectangle 1085"/>
            <p:cNvSpPr>
              <a:spLocks noChangeArrowheads="1"/>
            </p:cNvSpPr>
            <p:nvPr/>
          </p:nvSpPr>
          <p:spPr bwMode="auto">
            <a:xfrm>
              <a:off x="53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64" name="Rectangle 1086"/>
            <p:cNvSpPr>
              <a:spLocks noChangeArrowheads="1"/>
            </p:cNvSpPr>
            <p:nvPr/>
          </p:nvSpPr>
          <p:spPr bwMode="auto">
            <a:xfrm>
              <a:off x="54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65" name="Rectangle 1087"/>
            <p:cNvSpPr>
              <a:spLocks noChangeArrowheads="1"/>
            </p:cNvSpPr>
            <p:nvPr/>
          </p:nvSpPr>
          <p:spPr bwMode="auto">
            <a:xfrm>
              <a:off x="55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66" name="Rectangle 1088"/>
            <p:cNvSpPr>
              <a:spLocks noChangeArrowheads="1"/>
            </p:cNvSpPr>
            <p:nvPr/>
          </p:nvSpPr>
          <p:spPr bwMode="auto">
            <a:xfrm>
              <a:off x="56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67" name="Rectangle 1089"/>
            <p:cNvSpPr>
              <a:spLocks noChangeArrowheads="1"/>
            </p:cNvSpPr>
            <p:nvPr/>
          </p:nvSpPr>
          <p:spPr bwMode="auto">
            <a:xfrm>
              <a:off x="0" y="2736"/>
              <a:ext cx="5760" cy="4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grpSp>
      <p:sp>
        <p:nvSpPr>
          <p:cNvPr id="68" name="Freeform 1094"/>
          <p:cNvSpPr>
            <a:spLocks/>
          </p:cNvSpPr>
          <p:nvPr/>
        </p:nvSpPr>
        <p:spPr bwMode="auto">
          <a:xfrm rot="16200000">
            <a:off x="3871118" y="1005682"/>
            <a:ext cx="150813" cy="4845050"/>
          </a:xfrm>
          <a:custGeom>
            <a:avLst/>
            <a:gdLst>
              <a:gd name="T0" fmla="*/ 2147483647 w 95"/>
              <a:gd name="T1" fmla="*/ 2147483647 h 3052"/>
              <a:gd name="T2" fmla="*/ 2147483647 w 95"/>
              <a:gd name="T3" fmla="*/ 2147483647 h 3052"/>
              <a:gd name="T4" fmla="*/ 2147483647 w 95"/>
              <a:gd name="T5" fmla="*/ 2147483647 h 3052"/>
              <a:gd name="T6" fmla="*/ 2147483647 w 95"/>
              <a:gd name="T7" fmla="*/ 2147483647 h 3052"/>
              <a:gd name="T8" fmla="*/ 2147483647 w 95"/>
              <a:gd name="T9" fmla="*/ 2147483647 h 3052"/>
              <a:gd name="T10" fmla="*/ 2147483647 w 95"/>
              <a:gd name="T11" fmla="*/ 2147483647 h 3052"/>
              <a:gd name="T12" fmla="*/ 2147483647 w 95"/>
              <a:gd name="T13" fmla="*/ 2147483647 h 3052"/>
              <a:gd name="T14" fmla="*/ 2147483647 w 95"/>
              <a:gd name="T15" fmla="*/ 2147483647 h 3052"/>
              <a:gd name="T16" fmla="*/ 2147483647 w 95"/>
              <a:gd name="T17" fmla="*/ 2147483647 h 3052"/>
              <a:gd name="T18" fmla="*/ 2147483647 w 95"/>
              <a:gd name="T19" fmla="*/ 2147483647 h 3052"/>
              <a:gd name="T20" fmla="*/ 2147483647 w 95"/>
              <a:gd name="T21" fmla="*/ 2147483647 h 3052"/>
              <a:gd name="T22" fmla="*/ 2147483647 w 95"/>
              <a:gd name="T23" fmla="*/ 2147483647 h 3052"/>
              <a:gd name="T24" fmla="*/ 2147483647 w 95"/>
              <a:gd name="T25" fmla="*/ 2147483647 h 3052"/>
              <a:gd name="T26" fmla="*/ 2147483647 w 95"/>
              <a:gd name="T27" fmla="*/ 2147483647 h 3052"/>
              <a:gd name="T28" fmla="*/ 2147483647 w 95"/>
              <a:gd name="T29" fmla="*/ 2147483647 h 3052"/>
              <a:gd name="T30" fmla="*/ 2147483647 w 95"/>
              <a:gd name="T31" fmla="*/ 2147483647 h 3052"/>
              <a:gd name="T32" fmla="*/ 2147483647 w 95"/>
              <a:gd name="T33" fmla="*/ 2147483647 h 3052"/>
              <a:gd name="T34" fmla="*/ 2147483647 w 95"/>
              <a:gd name="T35" fmla="*/ 2147483647 h 3052"/>
              <a:gd name="T36" fmla="*/ 2147483647 w 95"/>
              <a:gd name="T37" fmla="*/ 2147483647 h 3052"/>
              <a:gd name="T38" fmla="*/ 2147483647 w 95"/>
              <a:gd name="T39" fmla="*/ 2147483647 h 3052"/>
              <a:gd name="T40" fmla="*/ 2147483647 w 95"/>
              <a:gd name="T41" fmla="*/ 2147483647 h 3052"/>
              <a:gd name="T42" fmla="*/ 2147483647 w 95"/>
              <a:gd name="T43" fmla="*/ 2147483647 h 3052"/>
              <a:gd name="T44" fmla="*/ 2147483647 w 95"/>
              <a:gd name="T45" fmla="*/ 2147483647 h 3052"/>
              <a:gd name="T46" fmla="*/ 2147483647 w 95"/>
              <a:gd name="T47" fmla="*/ 2147483647 h 3052"/>
              <a:gd name="T48" fmla="*/ 2147483647 w 95"/>
              <a:gd name="T49" fmla="*/ 2147483647 h 3052"/>
              <a:gd name="T50" fmla="*/ 2147483647 w 95"/>
              <a:gd name="T51" fmla="*/ 2147483647 h 3052"/>
              <a:gd name="T52" fmla="*/ 2147483647 w 95"/>
              <a:gd name="T53" fmla="*/ 2147483647 h 3052"/>
              <a:gd name="T54" fmla="*/ 2147483647 w 95"/>
              <a:gd name="T55" fmla="*/ 2147483647 h 3052"/>
              <a:gd name="T56" fmla="*/ 2147483647 w 95"/>
              <a:gd name="T57" fmla="*/ 2147483647 h 3052"/>
              <a:gd name="T58" fmla="*/ 2147483647 w 95"/>
              <a:gd name="T59" fmla="*/ 2147483647 h 3052"/>
              <a:gd name="T60" fmla="*/ 2147483647 w 95"/>
              <a:gd name="T61" fmla="*/ 2147483647 h 3052"/>
              <a:gd name="T62" fmla="*/ 2147483647 w 95"/>
              <a:gd name="T63" fmla="*/ 2147483647 h 3052"/>
              <a:gd name="T64" fmla="*/ 2147483647 w 95"/>
              <a:gd name="T65" fmla="*/ 2147483647 h 3052"/>
              <a:gd name="T66" fmla="*/ 2147483647 w 95"/>
              <a:gd name="T67" fmla="*/ 2147483647 h 3052"/>
              <a:gd name="T68" fmla="*/ 2147483647 w 95"/>
              <a:gd name="T69" fmla="*/ 0 h 3052"/>
              <a:gd name="T70" fmla="*/ 2147483647 w 95"/>
              <a:gd name="T71" fmla="*/ 2147483647 h 3052"/>
              <a:gd name="T72" fmla="*/ 2147483647 w 95"/>
              <a:gd name="T73" fmla="*/ 2147483647 h 3052"/>
              <a:gd name="T74" fmla="*/ 2147483647 w 95"/>
              <a:gd name="T75" fmla="*/ 2147483647 h 3052"/>
              <a:gd name="T76" fmla="*/ 2147483647 w 95"/>
              <a:gd name="T77" fmla="*/ 2147483647 h 3052"/>
              <a:gd name="T78" fmla="*/ 0 w 95"/>
              <a:gd name="T79" fmla="*/ 2147483647 h 3052"/>
              <a:gd name="T80" fmla="*/ 2147483647 w 95"/>
              <a:gd name="T81" fmla="*/ 2147483647 h 3052"/>
              <a:gd name="T82" fmla="*/ 2147483647 w 95"/>
              <a:gd name="T83" fmla="*/ 2147483647 h 3052"/>
              <a:gd name="T84" fmla="*/ 2147483647 w 95"/>
              <a:gd name="T85" fmla="*/ 2147483647 h 3052"/>
              <a:gd name="T86" fmla="*/ 2147483647 w 95"/>
              <a:gd name="T87" fmla="*/ 2147483647 h 3052"/>
              <a:gd name="T88" fmla="*/ 2147483647 w 95"/>
              <a:gd name="T89" fmla="*/ 2147483647 h 3052"/>
              <a:gd name="T90" fmla="*/ 2147483647 w 95"/>
              <a:gd name="T91" fmla="*/ 2147483647 h 3052"/>
              <a:gd name="T92" fmla="*/ 2147483647 w 95"/>
              <a:gd name="T93" fmla="*/ 2147483647 h 3052"/>
              <a:gd name="T94" fmla="*/ 2147483647 w 95"/>
              <a:gd name="T95" fmla="*/ 2147483647 h 3052"/>
              <a:gd name="T96" fmla="*/ 2147483647 w 95"/>
              <a:gd name="T97" fmla="*/ 2147483647 h 3052"/>
              <a:gd name="T98" fmla="*/ 2147483647 w 95"/>
              <a:gd name="T99" fmla="*/ 2147483647 h 3052"/>
              <a:gd name="T100" fmla="*/ 2147483647 w 95"/>
              <a:gd name="T101" fmla="*/ 2147483647 h 3052"/>
              <a:gd name="T102" fmla="*/ 2147483647 w 95"/>
              <a:gd name="T103" fmla="*/ 2147483647 h 3052"/>
              <a:gd name="T104" fmla="*/ 2147483647 w 95"/>
              <a:gd name="T105" fmla="*/ 2147483647 h 3052"/>
              <a:gd name="T106" fmla="*/ 2147483647 w 95"/>
              <a:gd name="T107" fmla="*/ 2147483647 h 305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5" h="3052">
                <a:moveTo>
                  <a:pt x="4" y="3052"/>
                </a:moveTo>
                <a:lnTo>
                  <a:pt x="4" y="3032"/>
                </a:lnTo>
                <a:lnTo>
                  <a:pt x="5" y="3008"/>
                </a:lnTo>
                <a:lnTo>
                  <a:pt x="12" y="2948"/>
                </a:lnTo>
                <a:lnTo>
                  <a:pt x="19" y="2882"/>
                </a:lnTo>
                <a:lnTo>
                  <a:pt x="21" y="2846"/>
                </a:lnTo>
                <a:lnTo>
                  <a:pt x="23" y="2810"/>
                </a:lnTo>
                <a:lnTo>
                  <a:pt x="26" y="2736"/>
                </a:lnTo>
                <a:lnTo>
                  <a:pt x="28" y="2662"/>
                </a:lnTo>
                <a:lnTo>
                  <a:pt x="32" y="2596"/>
                </a:lnTo>
                <a:lnTo>
                  <a:pt x="35" y="2540"/>
                </a:lnTo>
                <a:lnTo>
                  <a:pt x="44" y="2426"/>
                </a:lnTo>
                <a:lnTo>
                  <a:pt x="43" y="2444"/>
                </a:lnTo>
                <a:lnTo>
                  <a:pt x="35" y="2540"/>
                </a:lnTo>
                <a:lnTo>
                  <a:pt x="32" y="2602"/>
                </a:lnTo>
                <a:lnTo>
                  <a:pt x="28" y="2676"/>
                </a:lnTo>
                <a:lnTo>
                  <a:pt x="36" y="2582"/>
                </a:lnTo>
                <a:lnTo>
                  <a:pt x="40" y="2540"/>
                </a:lnTo>
                <a:lnTo>
                  <a:pt x="45" y="2504"/>
                </a:lnTo>
                <a:lnTo>
                  <a:pt x="48" y="2456"/>
                </a:lnTo>
                <a:lnTo>
                  <a:pt x="50" y="2404"/>
                </a:lnTo>
                <a:lnTo>
                  <a:pt x="52" y="2350"/>
                </a:lnTo>
                <a:lnTo>
                  <a:pt x="54" y="2294"/>
                </a:lnTo>
                <a:lnTo>
                  <a:pt x="54" y="2184"/>
                </a:lnTo>
                <a:lnTo>
                  <a:pt x="52" y="2074"/>
                </a:lnTo>
                <a:lnTo>
                  <a:pt x="52" y="1966"/>
                </a:lnTo>
                <a:lnTo>
                  <a:pt x="52" y="1916"/>
                </a:lnTo>
                <a:lnTo>
                  <a:pt x="55" y="1854"/>
                </a:lnTo>
                <a:lnTo>
                  <a:pt x="57" y="1794"/>
                </a:lnTo>
                <a:lnTo>
                  <a:pt x="59" y="1768"/>
                </a:lnTo>
                <a:lnTo>
                  <a:pt x="61" y="1746"/>
                </a:lnTo>
                <a:lnTo>
                  <a:pt x="59" y="1786"/>
                </a:lnTo>
                <a:lnTo>
                  <a:pt x="57" y="1826"/>
                </a:lnTo>
                <a:lnTo>
                  <a:pt x="55" y="1906"/>
                </a:lnTo>
                <a:lnTo>
                  <a:pt x="55" y="1986"/>
                </a:lnTo>
                <a:lnTo>
                  <a:pt x="55" y="2068"/>
                </a:lnTo>
                <a:lnTo>
                  <a:pt x="57" y="2230"/>
                </a:lnTo>
                <a:lnTo>
                  <a:pt x="57" y="2310"/>
                </a:lnTo>
                <a:lnTo>
                  <a:pt x="55" y="2392"/>
                </a:lnTo>
                <a:lnTo>
                  <a:pt x="56" y="2374"/>
                </a:lnTo>
                <a:lnTo>
                  <a:pt x="58" y="2290"/>
                </a:lnTo>
                <a:lnTo>
                  <a:pt x="58" y="2204"/>
                </a:lnTo>
                <a:lnTo>
                  <a:pt x="57" y="2034"/>
                </a:lnTo>
                <a:lnTo>
                  <a:pt x="58" y="1974"/>
                </a:lnTo>
                <a:lnTo>
                  <a:pt x="57" y="2034"/>
                </a:lnTo>
                <a:lnTo>
                  <a:pt x="59" y="2108"/>
                </a:lnTo>
                <a:lnTo>
                  <a:pt x="60" y="2188"/>
                </a:lnTo>
                <a:lnTo>
                  <a:pt x="60" y="2242"/>
                </a:lnTo>
                <a:lnTo>
                  <a:pt x="60" y="2294"/>
                </a:lnTo>
                <a:lnTo>
                  <a:pt x="58" y="2336"/>
                </a:lnTo>
                <a:lnTo>
                  <a:pt x="56" y="2374"/>
                </a:lnTo>
                <a:lnTo>
                  <a:pt x="54" y="2426"/>
                </a:lnTo>
                <a:lnTo>
                  <a:pt x="54" y="2442"/>
                </a:lnTo>
                <a:lnTo>
                  <a:pt x="56" y="2428"/>
                </a:lnTo>
                <a:lnTo>
                  <a:pt x="58" y="2408"/>
                </a:lnTo>
                <a:lnTo>
                  <a:pt x="62" y="2348"/>
                </a:lnTo>
                <a:lnTo>
                  <a:pt x="64" y="2270"/>
                </a:lnTo>
                <a:lnTo>
                  <a:pt x="66" y="2180"/>
                </a:lnTo>
                <a:lnTo>
                  <a:pt x="68" y="2006"/>
                </a:lnTo>
                <a:lnTo>
                  <a:pt x="68" y="1900"/>
                </a:lnTo>
                <a:lnTo>
                  <a:pt x="68" y="1858"/>
                </a:lnTo>
                <a:lnTo>
                  <a:pt x="67" y="1818"/>
                </a:lnTo>
                <a:lnTo>
                  <a:pt x="67" y="1776"/>
                </a:lnTo>
                <a:lnTo>
                  <a:pt x="68" y="1732"/>
                </a:lnTo>
                <a:lnTo>
                  <a:pt x="71" y="1704"/>
                </a:lnTo>
                <a:lnTo>
                  <a:pt x="72" y="1690"/>
                </a:lnTo>
                <a:lnTo>
                  <a:pt x="72" y="1678"/>
                </a:lnTo>
                <a:lnTo>
                  <a:pt x="72" y="1672"/>
                </a:lnTo>
                <a:lnTo>
                  <a:pt x="72" y="1660"/>
                </a:lnTo>
                <a:lnTo>
                  <a:pt x="74" y="1628"/>
                </a:lnTo>
                <a:lnTo>
                  <a:pt x="78" y="1598"/>
                </a:lnTo>
                <a:lnTo>
                  <a:pt x="80" y="1570"/>
                </a:lnTo>
                <a:lnTo>
                  <a:pt x="81" y="1544"/>
                </a:lnTo>
                <a:lnTo>
                  <a:pt x="82" y="1534"/>
                </a:lnTo>
                <a:lnTo>
                  <a:pt x="84" y="1520"/>
                </a:lnTo>
                <a:lnTo>
                  <a:pt x="88" y="1492"/>
                </a:lnTo>
                <a:lnTo>
                  <a:pt x="94" y="1466"/>
                </a:lnTo>
                <a:lnTo>
                  <a:pt x="95" y="1456"/>
                </a:lnTo>
                <a:lnTo>
                  <a:pt x="95" y="1452"/>
                </a:lnTo>
                <a:lnTo>
                  <a:pt x="91" y="1442"/>
                </a:lnTo>
                <a:lnTo>
                  <a:pt x="90" y="1440"/>
                </a:lnTo>
                <a:lnTo>
                  <a:pt x="90" y="1436"/>
                </a:lnTo>
                <a:lnTo>
                  <a:pt x="92" y="1422"/>
                </a:lnTo>
                <a:lnTo>
                  <a:pt x="93" y="1390"/>
                </a:lnTo>
                <a:lnTo>
                  <a:pt x="90" y="1372"/>
                </a:lnTo>
                <a:lnTo>
                  <a:pt x="88" y="1360"/>
                </a:lnTo>
                <a:lnTo>
                  <a:pt x="87" y="1348"/>
                </a:lnTo>
                <a:lnTo>
                  <a:pt x="86" y="1320"/>
                </a:lnTo>
                <a:lnTo>
                  <a:pt x="84" y="1298"/>
                </a:lnTo>
                <a:lnTo>
                  <a:pt x="82" y="1274"/>
                </a:lnTo>
                <a:lnTo>
                  <a:pt x="79" y="1244"/>
                </a:lnTo>
                <a:lnTo>
                  <a:pt x="75" y="1198"/>
                </a:lnTo>
                <a:lnTo>
                  <a:pt x="74" y="1164"/>
                </a:lnTo>
                <a:lnTo>
                  <a:pt x="73" y="1130"/>
                </a:lnTo>
                <a:lnTo>
                  <a:pt x="69" y="1090"/>
                </a:lnTo>
                <a:lnTo>
                  <a:pt x="66" y="1032"/>
                </a:lnTo>
                <a:lnTo>
                  <a:pt x="63" y="980"/>
                </a:lnTo>
                <a:lnTo>
                  <a:pt x="63" y="924"/>
                </a:lnTo>
                <a:lnTo>
                  <a:pt x="63" y="876"/>
                </a:lnTo>
                <a:lnTo>
                  <a:pt x="63" y="830"/>
                </a:lnTo>
                <a:lnTo>
                  <a:pt x="66" y="784"/>
                </a:lnTo>
                <a:lnTo>
                  <a:pt x="63" y="756"/>
                </a:lnTo>
                <a:lnTo>
                  <a:pt x="62" y="726"/>
                </a:lnTo>
                <a:lnTo>
                  <a:pt x="60" y="662"/>
                </a:lnTo>
                <a:lnTo>
                  <a:pt x="58" y="598"/>
                </a:lnTo>
                <a:lnTo>
                  <a:pt x="55" y="536"/>
                </a:lnTo>
                <a:lnTo>
                  <a:pt x="52" y="486"/>
                </a:lnTo>
                <a:lnTo>
                  <a:pt x="51" y="444"/>
                </a:lnTo>
                <a:lnTo>
                  <a:pt x="54" y="360"/>
                </a:lnTo>
                <a:lnTo>
                  <a:pt x="54" y="334"/>
                </a:lnTo>
                <a:lnTo>
                  <a:pt x="54" y="314"/>
                </a:lnTo>
                <a:lnTo>
                  <a:pt x="54" y="304"/>
                </a:lnTo>
                <a:lnTo>
                  <a:pt x="52" y="290"/>
                </a:lnTo>
                <a:lnTo>
                  <a:pt x="51" y="274"/>
                </a:lnTo>
                <a:lnTo>
                  <a:pt x="51" y="258"/>
                </a:lnTo>
                <a:lnTo>
                  <a:pt x="54" y="262"/>
                </a:lnTo>
                <a:lnTo>
                  <a:pt x="55" y="238"/>
                </a:lnTo>
                <a:lnTo>
                  <a:pt x="55" y="232"/>
                </a:lnTo>
                <a:lnTo>
                  <a:pt x="56" y="234"/>
                </a:lnTo>
                <a:lnTo>
                  <a:pt x="58" y="236"/>
                </a:lnTo>
                <a:lnTo>
                  <a:pt x="59" y="238"/>
                </a:lnTo>
                <a:lnTo>
                  <a:pt x="60" y="236"/>
                </a:lnTo>
                <a:lnTo>
                  <a:pt x="61" y="230"/>
                </a:lnTo>
                <a:lnTo>
                  <a:pt x="63" y="190"/>
                </a:lnTo>
                <a:lnTo>
                  <a:pt x="66" y="150"/>
                </a:lnTo>
                <a:lnTo>
                  <a:pt x="66" y="110"/>
                </a:lnTo>
                <a:lnTo>
                  <a:pt x="66" y="72"/>
                </a:lnTo>
                <a:lnTo>
                  <a:pt x="64" y="68"/>
                </a:lnTo>
                <a:lnTo>
                  <a:pt x="62" y="64"/>
                </a:lnTo>
                <a:lnTo>
                  <a:pt x="63" y="40"/>
                </a:lnTo>
                <a:lnTo>
                  <a:pt x="61" y="38"/>
                </a:lnTo>
                <a:lnTo>
                  <a:pt x="60" y="36"/>
                </a:lnTo>
                <a:lnTo>
                  <a:pt x="58" y="34"/>
                </a:lnTo>
                <a:lnTo>
                  <a:pt x="57" y="32"/>
                </a:lnTo>
                <a:lnTo>
                  <a:pt x="55" y="30"/>
                </a:lnTo>
                <a:lnTo>
                  <a:pt x="52" y="26"/>
                </a:lnTo>
                <a:lnTo>
                  <a:pt x="48" y="12"/>
                </a:lnTo>
                <a:lnTo>
                  <a:pt x="44" y="2"/>
                </a:lnTo>
                <a:lnTo>
                  <a:pt x="41" y="0"/>
                </a:lnTo>
                <a:lnTo>
                  <a:pt x="39" y="0"/>
                </a:lnTo>
                <a:lnTo>
                  <a:pt x="37" y="8"/>
                </a:lnTo>
                <a:lnTo>
                  <a:pt x="34" y="28"/>
                </a:lnTo>
                <a:lnTo>
                  <a:pt x="31" y="50"/>
                </a:lnTo>
                <a:lnTo>
                  <a:pt x="26" y="68"/>
                </a:lnTo>
                <a:lnTo>
                  <a:pt x="26" y="70"/>
                </a:lnTo>
                <a:lnTo>
                  <a:pt x="25" y="70"/>
                </a:lnTo>
                <a:lnTo>
                  <a:pt x="24" y="66"/>
                </a:lnTo>
                <a:lnTo>
                  <a:pt x="22" y="56"/>
                </a:lnTo>
                <a:lnTo>
                  <a:pt x="20" y="72"/>
                </a:lnTo>
                <a:lnTo>
                  <a:pt x="19" y="80"/>
                </a:lnTo>
                <a:lnTo>
                  <a:pt x="17" y="80"/>
                </a:lnTo>
                <a:lnTo>
                  <a:pt x="16" y="80"/>
                </a:lnTo>
                <a:lnTo>
                  <a:pt x="15" y="72"/>
                </a:lnTo>
                <a:lnTo>
                  <a:pt x="14" y="86"/>
                </a:lnTo>
                <a:lnTo>
                  <a:pt x="11" y="78"/>
                </a:lnTo>
                <a:lnTo>
                  <a:pt x="5" y="134"/>
                </a:lnTo>
                <a:lnTo>
                  <a:pt x="1" y="190"/>
                </a:lnTo>
                <a:lnTo>
                  <a:pt x="0" y="220"/>
                </a:lnTo>
                <a:lnTo>
                  <a:pt x="0" y="248"/>
                </a:lnTo>
                <a:lnTo>
                  <a:pt x="0" y="274"/>
                </a:lnTo>
                <a:lnTo>
                  <a:pt x="1" y="302"/>
                </a:lnTo>
                <a:lnTo>
                  <a:pt x="3" y="328"/>
                </a:lnTo>
                <a:lnTo>
                  <a:pt x="7" y="358"/>
                </a:lnTo>
                <a:lnTo>
                  <a:pt x="7" y="374"/>
                </a:lnTo>
                <a:lnTo>
                  <a:pt x="7" y="390"/>
                </a:lnTo>
                <a:lnTo>
                  <a:pt x="9" y="396"/>
                </a:lnTo>
                <a:lnTo>
                  <a:pt x="11" y="400"/>
                </a:lnTo>
                <a:lnTo>
                  <a:pt x="14" y="404"/>
                </a:lnTo>
                <a:lnTo>
                  <a:pt x="15" y="450"/>
                </a:lnTo>
                <a:lnTo>
                  <a:pt x="16" y="502"/>
                </a:lnTo>
                <a:lnTo>
                  <a:pt x="17" y="526"/>
                </a:lnTo>
                <a:lnTo>
                  <a:pt x="20" y="544"/>
                </a:lnTo>
                <a:lnTo>
                  <a:pt x="22" y="556"/>
                </a:lnTo>
                <a:lnTo>
                  <a:pt x="23" y="558"/>
                </a:lnTo>
                <a:lnTo>
                  <a:pt x="25" y="558"/>
                </a:lnTo>
                <a:lnTo>
                  <a:pt x="26" y="584"/>
                </a:lnTo>
                <a:lnTo>
                  <a:pt x="28" y="602"/>
                </a:lnTo>
                <a:lnTo>
                  <a:pt x="32" y="622"/>
                </a:lnTo>
                <a:lnTo>
                  <a:pt x="34" y="648"/>
                </a:lnTo>
                <a:lnTo>
                  <a:pt x="38" y="740"/>
                </a:lnTo>
                <a:lnTo>
                  <a:pt x="40" y="790"/>
                </a:lnTo>
                <a:lnTo>
                  <a:pt x="41" y="840"/>
                </a:lnTo>
                <a:lnTo>
                  <a:pt x="43" y="896"/>
                </a:lnTo>
                <a:lnTo>
                  <a:pt x="41" y="952"/>
                </a:lnTo>
                <a:lnTo>
                  <a:pt x="41" y="992"/>
                </a:lnTo>
                <a:lnTo>
                  <a:pt x="43" y="1094"/>
                </a:lnTo>
                <a:lnTo>
                  <a:pt x="46" y="1190"/>
                </a:lnTo>
                <a:lnTo>
                  <a:pt x="50" y="1282"/>
                </a:lnTo>
                <a:lnTo>
                  <a:pt x="55" y="1370"/>
                </a:lnTo>
                <a:lnTo>
                  <a:pt x="57" y="1414"/>
                </a:lnTo>
                <a:lnTo>
                  <a:pt x="56" y="1456"/>
                </a:lnTo>
                <a:lnTo>
                  <a:pt x="55" y="1500"/>
                </a:lnTo>
                <a:lnTo>
                  <a:pt x="52" y="1544"/>
                </a:lnTo>
                <a:lnTo>
                  <a:pt x="46" y="1636"/>
                </a:lnTo>
                <a:lnTo>
                  <a:pt x="40" y="1736"/>
                </a:lnTo>
                <a:lnTo>
                  <a:pt x="38" y="1786"/>
                </a:lnTo>
                <a:lnTo>
                  <a:pt x="38" y="1838"/>
                </a:lnTo>
                <a:lnTo>
                  <a:pt x="37" y="1942"/>
                </a:lnTo>
                <a:lnTo>
                  <a:pt x="39" y="2046"/>
                </a:lnTo>
                <a:lnTo>
                  <a:pt x="40" y="2148"/>
                </a:lnTo>
                <a:lnTo>
                  <a:pt x="41" y="2248"/>
                </a:lnTo>
                <a:lnTo>
                  <a:pt x="40" y="2344"/>
                </a:lnTo>
                <a:lnTo>
                  <a:pt x="39" y="2392"/>
                </a:lnTo>
                <a:lnTo>
                  <a:pt x="37" y="2438"/>
                </a:lnTo>
                <a:lnTo>
                  <a:pt x="35" y="2482"/>
                </a:lnTo>
                <a:lnTo>
                  <a:pt x="31" y="2526"/>
                </a:lnTo>
                <a:lnTo>
                  <a:pt x="25" y="2612"/>
                </a:lnTo>
                <a:lnTo>
                  <a:pt x="22" y="2692"/>
                </a:lnTo>
                <a:lnTo>
                  <a:pt x="20" y="2766"/>
                </a:lnTo>
                <a:lnTo>
                  <a:pt x="15" y="2830"/>
                </a:lnTo>
                <a:lnTo>
                  <a:pt x="11" y="2886"/>
                </a:lnTo>
                <a:lnTo>
                  <a:pt x="5" y="2936"/>
                </a:lnTo>
                <a:lnTo>
                  <a:pt x="2" y="2976"/>
                </a:lnTo>
                <a:lnTo>
                  <a:pt x="1" y="2994"/>
                </a:lnTo>
                <a:lnTo>
                  <a:pt x="0" y="3010"/>
                </a:lnTo>
                <a:lnTo>
                  <a:pt x="2" y="3032"/>
                </a:lnTo>
                <a:lnTo>
                  <a:pt x="4" y="3052"/>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ＭＳ Ｐゴシック" charset="0"/>
            </a:endParaRPr>
          </a:p>
        </p:txBody>
      </p:sp>
      <p:sp>
        <p:nvSpPr>
          <p:cNvPr id="545860" name="Rectangle 1092"/>
          <p:cNvSpPr>
            <a:spLocks noGrp="1" noChangeArrowheads="1"/>
          </p:cNvSpPr>
          <p:nvPr>
            <p:ph type="ctrTitle"/>
          </p:nvPr>
        </p:nvSpPr>
        <p:spPr>
          <a:xfrm>
            <a:off x="457200" y="2286000"/>
            <a:ext cx="8229600" cy="1143000"/>
          </a:xfrm>
        </p:spPr>
        <p:txBody>
          <a:bodyPr/>
          <a:lstStyle>
            <a:lvl1pPr algn="ctr">
              <a:defRPr sz="4400"/>
            </a:lvl1pPr>
          </a:lstStyle>
          <a:p>
            <a:r>
              <a:rPr lang="en-US" altLang="ja-JP"/>
              <a:t>Click to edit Master title style</a:t>
            </a:r>
          </a:p>
        </p:txBody>
      </p:sp>
      <p:sp>
        <p:nvSpPr>
          <p:cNvPr id="545861" name="Rectangle 1093"/>
          <p:cNvSpPr>
            <a:spLocks noGrp="1" noChangeArrowheads="1"/>
          </p:cNvSpPr>
          <p:nvPr>
            <p:ph type="subTitle" idx="1"/>
          </p:nvPr>
        </p:nvSpPr>
        <p:spPr>
          <a:xfrm>
            <a:off x="1371600" y="3886200"/>
            <a:ext cx="6400800" cy="1752600"/>
          </a:xfrm>
        </p:spPr>
        <p:txBody>
          <a:bodyPr/>
          <a:lstStyle>
            <a:lvl1pPr marL="0" indent="101600" algn="ctr">
              <a:buFont typeface="Wingdings" pitchFamily="-108" charset="2"/>
              <a:buNone/>
              <a:defRPr/>
            </a:lvl1pPr>
          </a:lstStyle>
          <a:p>
            <a:r>
              <a:rPr lang="en-US" altLang="ja-JP"/>
              <a:t>Click to edit Master subtitle style</a:t>
            </a:r>
          </a:p>
        </p:txBody>
      </p:sp>
      <p:sp>
        <p:nvSpPr>
          <p:cNvPr id="69" name="Rectangle 1090"/>
          <p:cNvSpPr>
            <a:spLocks noGrp="1" noChangeArrowheads="1"/>
          </p:cNvSpPr>
          <p:nvPr>
            <p:ph type="dt" sz="half" idx="10"/>
          </p:nvPr>
        </p:nvSpPr>
        <p:spPr/>
        <p:txBody>
          <a:bodyPr/>
          <a:lstStyle>
            <a:lvl1pPr>
              <a:defRPr>
                <a:solidFill>
                  <a:schemeClr val="tx2"/>
                </a:solidFill>
              </a:defRPr>
            </a:lvl1pPr>
          </a:lstStyle>
          <a:p>
            <a:pPr>
              <a:defRPr/>
            </a:pPr>
            <a:endParaRPr lang="en-US" altLang="ja-JP">
              <a:solidFill>
                <a:srgbClr val="FFFFFF"/>
              </a:solidFill>
            </a:endParaRPr>
          </a:p>
        </p:txBody>
      </p:sp>
      <p:sp>
        <p:nvSpPr>
          <p:cNvPr id="70" name="Rectangle 1091"/>
          <p:cNvSpPr>
            <a:spLocks noGrp="1" noChangeArrowheads="1"/>
          </p:cNvSpPr>
          <p:nvPr>
            <p:ph type="ftr" sz="quarter" idx="11"/>
          </p:nvPr>
        </p:nvSpPr>
        <p:spPr>
          <a:xfrm>
            <a:off x="2057400" y="6248400"/>
            <a:ext cx="5257800" cy="457200"/>
          </a:xfrm>
        </p:spPr>
        <p:txBody>
          <a:bodyPr/>
          <a:lstStyle>
            <a:lvl1pPr>
              <a:defRPr>
                <a:solidFill>
                  <a:schemeClr val="tx2"/>
                </a:solidFill>
              </a:defRPr>
            </a:lvl1pPr>
          </a:lstStyle>
          <a:p>
            <a:pPr>
              <a:defRPr/>
            </a:pPr>
            <a:endParaRPr lang="en-US" altLang="ja-JP">
              <a:solidFill>
                <a:srgbClr val="FFFFFF"/>
              </a:solidFill>
            </a:endParaRPr>
          </a:p>
        </p:txBody>
      </p:sp>
      <p:sp>
        <p:nvSpPr>
          <p:cNvPr id="71" name="Rectangle 1095"/>
          <p:cNvSpPr>
            <a:spLocks noGrp="1" noChangeArrowheads="1"/>
          </p:cNvSpPr>
          <p:nvPr>
            <p:ph type="sldNum" sz="quarter" idx="12"/>
          </p:nvPr>
        </p:nvSpPr>
        <p:spPr/>
        <p:txBody>
          <a:bodyPr/>
          <a:lstStyle>
            <a:lvl1pPr algn="r">
              <a:defRPr/>
            </a:lvl1pPr>
          </a:lstStyle>
          <a:p>
            <a:pPr>
              <a:defRPr/>
            </a:pPr>
            <a:fld id="{A1E5E8D4-B2E4-CB4C-A33A-F9C963FBD8D5}"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201430234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92"/>
          <p:cNvSpPr>
            <a:spLocks noGrp="1" noChangeArrowheads="1"/>
          </p:cNvSpPr>
          <p:nvPr>
            <p:ph type="dt" sz="half" idx="10"/>
          </p:nvPr>
        </p:nvSpPr>
        <p:spPr>
          <a:ln/>
        </p:spPr>
        <p:txBody>
          <a:bodyPr/>
          <a:lstStyle>
            <a:lvl1pPr>
              <a:defRPr/>
            </a:lvl1pPr>
          </a:lstStyle>
          <a:p>
            <a:pPr>
              <a:defRPr/>
            </a:pPr>
            <a:endParaRPr lang="en-US" altLang="ja-JP">
              <a:solidFill>
                <a:srgbClr val="FFFFFF"/>
              </a:solidFill>
            </a:endParaRPr>
          </a:p>
        </p:txBody>
      </p:sp>
      <p:sp>
        <p:nvSpPr>
          <p:cNvPr id="5" name="Rectangle 1093"/>
          <p:cNvSpPr>
            <a:spLocks noGrp="1" noChangeArrowheads="1"/>
          </p:cNvSpPr>
          <p:nvPr>
            <p:ph type="ftr" sz="quarter" idx="11"/>
          </p:nvPr>
        </p:nvSpPr>
        <p:spPr>
          <a:ln/>
        </p:spPr>
        <p:txBody>
          <a:bodyPr/>
          <a:lstStyle>
            <a:lvl1pPr>
              <a:defRPr/>
            </a:lvl1pPr>
          </a:lstStyle>
          <a:p>
            <a:pPr>
              <a:defRPr/>
            </a:pPr>
            <a:endParaRPr lang="en-US" altLang="ja-JP">
              <a:solidFill>
                <a:srgbClr val="FFFFFF"/>
              </a:solidFill>
            </a:endParaRPr>
          </a:p>
        </p:txBody>
      </p:sp>
      <p:sp>
        <p:nvSpPr>
          <p:cNvPr id="6" name="Rectangle 1094"/>
          <p:cNvSpPr>
            <a:spLocks noGrp="1" noChangeArrowheads="1"/>
          </p:cNvSpPr>
          <p:nvPr>
            <p:ph type="sldNum" sz="quarter" idx="12"/>
          </p:nvPr>
        </p:nvSpPr>
        <p:spPr>
          <a:ln/>
        </p:spPr>
        <p:txBody>
          <a:bodyPr/>
          <a:lstStyle>
            <a:lvl1pPr>
              <a:defRPr/>
            </a:lvl1pPr>
          </a:lstStyle>
          <a:p>
            <a:pPr>
              <a:defRPr/>
            </a:pPr>
            <a:fld id="{78830F0F-839C-5E41-A06C-0D84B401B899}"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372319042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92"/>
          <p:cNvSpPr>
            <a:spLocks noGrp="1" noChangeArrowheads="1"/>
          </p:cNvSpPr>
          <p:nvPr>
            <p:ph type="dt" sz="half" idx="10"/>
          </p:nvPr>
        </p:nvSpPr>
        <p:spPr>
          <a:ln/>
        </p:spPr>
        <p:txBody>
          <a:bodyPr/>
          <a:lstStyle>
            <a:lvl1pPr>
              <a:defRPr/>
            </a:lvl1pPr>
          </a:lstStyle>
          <a:p>
            <a:pPr>
              <a:defRPr/>
            </a:pPr>
            <a:endParaRPr lang="en-US" altLang="ja-JP">
              <a:solidFill>
                <a:srgbClr val="FFFFFF"/>
              </a:solidFill>
            </a:endParaRPr>
          </a:p>
        </p:txBody>
      </p:sp>
      <p:sp>
        <p:nvSpPr>
          <p:cNvPr id="5" name="Rectangle 1093"/>
          <p:cNvSpPr>
            <a:spLocks noGrp="1" noChangeArrowheads="1"/>
          </p:cNvSpPr>
          <p:nvPr>
            <p:ph type="ftr" sz="quarter" idx="11"/>
          </p:nvPr>
        </p:nvSpPr>
        <p:spPr>
          <a:ln/>
        </p:spPr>
        <p:txBody>
          <a:bodyPr/>
          <a:lstStyle>
            <a:lvl1pPr>
              <a:defRPr/>
            </a:lvl1pPr>
          </a:lstStyle>
          <a:p>
            <a:pPr>
              <a:defRPr/>
            </a:pPr>
            <a:endParaRPr lang="en-US" altLang="ja-JP">
              <a:solidFill>
                <a:srgbClr val="FFFFFF"/>
              </a:solidFill>
            </a:endParaRPr>
          </a:p>
        </p:txBody>
      </p:sp>
      <p:sp>
        <p:nvSpPr>
          <p:cNvPr id="6" name="Rectangle 1094"/>
          <p:cNvSpPr>
            <a:spLocks noGrp="1" noChangeArrowheads="1"/>
          </p:cNvSpPr>
          <p:nvPr>
            <p:ph type="sldNum" sz="quarter" idx="12"/>
          </p:nvPr>
        </p:nvSpPr>
        <p:spPr>
          <a:ln/>
        </p:spPr>
        <p:txBody>
          <a:bodyPr/>
          <a:lstStyle>
            <a:lvl1pPr>
              <a:defRPr/>
            </a:lvl1pPr>
          </a:lstStyle>
          <a:p>
            <a:pPr>
              <a:defRPr/>
            </a:pPr>
            <a:fld id="{08EFE18B-FF27-A14A-A925-53ADFB32C3D7}"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37509735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65789817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71500" y="1981200"/>
            <a:ext cx="39243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9243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92"/>
          <p:cNvSpPr>
            <a:spLocks noGrp="1" noChangeArrowheads="1"/>
          </p:cNvSpPr>
          <p:nvPr>
            <p:ph type="dt" sz="half" idx="10"/>
          </p:nvPr>
        </p:nvSpPr>
        <p:spPr>
          <a:ln/>
        </p:spPr>
        <p:txBody>
          <a:bodyPr/>
          <a:lstStyle>
            <a:lvl1pPr>
              <a:defRPr/>
            </a:lvl1pPr>
          </a:lstStyle>
          <a:p>
            <a:pPr>
              <a:defRPr/>
            </a:pPr>
            <a:endParaRPr lang="en-US" altLang="ja-JP">
              <a:solidFill>
                <a:srgbClr val="FFFFFF"/>
              </a:solidFill>
            </a:endParaRPr>
          </a:p>
        </p:txBody>
      </p:sp>
      <p:sp>
        <p:nvSpPr>
          <p:cNvPr id="6" name="Rectangle 1093"/>
          <p:cNvSpPr>
            <a:spLocks noGrp="1" noChangeArrowheads="1"/>
          </p:cNvSpPr>
          <p:nvPr>
            <p:ph type="ftr" sz="quarter" idx="11"/>
          </p:nvPr>
        </p:nvSpPr>
        <p:spPr>
          <a:ln/>
        </p:spPr>
        <p:txBody>
          <a:bodyPr/>
          <a:lstStyle>
            <a:lvl1pPr>
              <a:defRPr/>
            </a:lvl1pPr>
          </a:lstStyle>
          <a:p>
            <a:pPr>
              <a:defRPr/>
            </a:pPr>
            <a:endParaRPr lang="en-US" altLang="ja-JP">
              <a:solidFill>
                <a:srgbClr val="FFFFFF"/>
              </a:solidFill>
            </a:endParaRPr>
          </a:p>
        </p:txBody>
      </p:sp>
      <p:sp>
        <p:nvSpPr>
          <p:cNvPr id="7" name="Rectangle 1094"/>
          <p:cNvSpPr>
            <a:spLocks noGrp="1" noChangeArrowheads="1"/>
          </p:cNvSpPr>
          <p:nvPr>
            <p:ph type="sldNum" sz="quarter" idx="12"/>
          </p:nvPr>
        </p:nvSpPr>
        <p:spPr>
          <a:ln/>
        </p:spPr>
        <p:txBody>
          <a:bodyPr/>
          <a:lstStyle>
            <a:lvl1pPr>
              <a:defRPr/>
            </a:lvl1pPr>
          </a:lstStyle>
          <a:p>
            <a:pPr>
              <a:defRPr/>
            </a:pPr>
            <a:fld id="{184659C0-ED2D-BB49-9716-7056A8649346}"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190823675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92"/>
          <p:cNvSpPr>
            <a:spLocks noGrp="1" noChangeArrowheads="1"/>
          </p:cNvSpPr>
          <p:nvPr>
            <p:ph type="dt" sz="half" idx="10"/>
          </p:nvPr>
        </p:nvSpPr>
        <p:spPr>
          <a:ln/>
        </p:spPr>
        <p:txBody>
          <a:bodyPr/>
          <a:lstStyle>
            <a:lvl1pPr>
              <a:defRPr/>
            </a:lvl1pPr>
          </a:lstStyle>
          <a:p>
            <a:pPr>
              <a:defRPr/>
            </a:pPr>
            <a:endParaRPr lang="en-US" altLang="ja-JP">
              <a:solidFill>
                <a:srgbClr val="FFFFFF"/>
              </a:solidFill>
            </a:endParaRPr>
          </a:p>
        </p:txBody>
      </p:sp>
      <p:sp>
        <p:nvSpPr>
          <p:cNvPr id="8" name="Rectangle 1093"/>
          <p:cNvSpPr>
            <a:spLocks noGrp="1" noChangeArrowheads="1"/>
          </p:cNvSpPr>
          <p:nvPr>
            <p:ph type="ftr" sz="quarter" idx="11"/>
          </p:nvPr>
        </p:nvSpPr>
        <p:spPr>
          <a:ln/>
        </p:spPr>
        <p:txBody>
          <a:bodyPr/>
          <a:lstStyle>
            <a:lvl1pPr>
              <a:defRPr/>
            </a:lvl1pPr>
          </a:lstStyle>
          <a:p>
            <a:pPr>
              <a:defRPr/>
            </a:pPr>
            <a:endParaRPr lang="en-US" altLang="ja-JP">
              <a:solidFill>
                <a:srgbClr val="FFFFFF"/>
              </a:solidFill>
            </a:endParaRPr>
          </a:p>
        </p:txBody>
      </p:sp>
      <p:sp>
        <p:nvSpPr>
          <p:cNvPr id="9" name="Rectangle 1094"/>
          <p:cNvSpPr>
            <a:spLocks noGrp="1" noChangeArrowheads="1"/>
          </p:cNvSpPr>
          <p:nvPr>
            <p:ph type="sldNum" sz="quarter" idx="12"/>
          </p:nvPr>
        </p:nvSpPr>
        <p:spPr>
          <a:ln/>
        </p:spPr>
        <p:txBody>
          <a:bodyPr/>
          <a:lstStyle>
            <a:lvl1pPr>
              <a:defRPr/>
            </a:lvl1pPr>
          </a:lstStyle>
          <a:p>
            <a:pPr>
              <a:defRPr/>
            </a:pPr>
            <a:fld id="{EEAA37B6-B83C-B941-A6C5-EE2A036388D3}"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25822482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92"/>
          <p:cNvSpPr>
            <a:spLocks noGrp="1" noChangeArrowheads="1"/>
          </p:cNvSpPr>
          <p:nvPr>
            <p:ph type="dt" sz="half" idx="10"/>
          </p:nvPr>
        </p:nvSpPr>
        <p:spPr>
          <a:ln/>
        </p:spPr>
        <p:txBody>
          <a:bodyPr/>
          <a:lstStyle>
            <a:lvl1pPr>
              <a:defRPr/>
            </a:lvl1pPr>
          </a:lstStyle>
          <a:p>
            <a:pPr>
              <a:defRPr/>
            </a:pPr>
            <a:endParaRPr lang="en-US" altLang="ja-JP">
              <a:solidFill>
                <a:srgbClr val="FFFFFF"/>
              </a:solidFill>
            </a:endParaRPr>
          </a:p>
        </p:txBody>
      </p:sp>
      <p:sp>
        <p:nvSpPr>
          <p:cNvPr id="4" name="Rectangle 1093"/>
          <p:cNvSpPr>
            <a:spLocks noGrp="1" noChangeArrowheads="1"/>
          </p:cNvSpPr>
          <p:nvPr>
            <p:ph type="ftr" sz="quarter" idx="11"/>
          </p:nvPr>
        </p:nvSpPr>
        <p:spPr>
          <a:ln/>
        </p:spPr>
        <p:txBody>
          <a:bodyPr/>
          <a:lstStyle>
            <a:lvl1pPr>
              <a:defRPr/>
            </a:lvl1pPr>
          </a:lstStyle>
          <a:p>
            <a:pPr>
              <a:defRPr/>
            </a:pPr>
            <a:endParaRPr lang="en-US" altLang="ja-JP">
              <a:solidFill>
                <a:srgbClr val="FFFFFF"/>
              </a:solidFill>
            </a:endParaRPr>
          </a:p>
        </p:txBody>
      </p:sp>
      <p:sp>
        <p:nvSpPr>
          <p:cNvPr id="5" name="Rectangle 1094"/>
          <p:cNvSpPr>
            <a:spLocks noGrp="1" noChangeArrowheads="1"/>
          </p:cNvSpPr>
          <p:nvPr>
            <p:ph type="sldNum" sz="quarter" idx="12"/>
          </p:nvPr>
        </p:nvSpPr>
        <p:spPr>
          <a:ln/>
        </p:spPr>
        <p:txBody>
          <a:bodyPr/>
          <a:lstStyle>
            <a:lvl1pPr>
              <a:defRPr/>
            </a:lvl1pPr>
          </a:lstStyle>
          <a:p>
            <a:pPr>
              <a:defRPr/>
            </a:pPr>
            <a:fld id="{40EECC03-549C-6D4F-9883-4AE0E366414A}"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388779870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92"/>
          <p:cNvSpPr>
            <a:spLocks noGrp="1" noChangeArrowheads="1"/>
          </p:cNvSpPr>
          <p:nvPr>
            <p:ph type="dt" sz="half" idx="10"/>
          </p:nvPr>
        </p:nvSpPr>
        <p:spPr>
          <a:ln/>
        </p:spPr>
        <p:txBody>
          <a:bodyPr/>
          <a:lstStyle>
            <a:lvl1pPr>
              <a:defRPr/>
            </a:lvl1pPr>
          </a:lstStyle>
          <a:p>
            <a:pPr>
              <a:defRPr/>
            </a:pPr>
            <a:endParaRPr lang="en-US" altLang="ja-JP">
              <a:solidFill>
                <a:srgbClr val="FFFFFF"/>
              </a:solidFill>
            </a:endParaRPr>
          </a:p>
        </p:txBody>
      </p:sp>
      <p:sp>
        <p:nvSpPr>
          <p:cNvPr id="3" name="Rectangle 1093"/>
          <p:cNvSpPr>
            <a:spLocks noGrp="1" noChangeArrowheads="1"/>
          </p:cNvSpPr>
          <p:nvPr>
            <p:ph type="ftr" sz="quarter" idx="11"/>
          </p:nvPr>
        </p:nvSpPr>
        <p:spPr>
          <a:ln/>
        </p:spPr>
        <p:txBody>
          <a:bodyPr/>
          <a:lstStyle>
            <a:lvl1pPr>
              <a:defRPr/>
            </a:lvl1pPr>
          </a:lstStyle>
          <a:p>
            <a:pPr>
              <a:defRPr/>
            </a:pPr>
            <a:endParaRPr lang="en-US" altLang="ja-JP">
              <a:solidFill>
                <a:srgbClr val="FFFFFF"/>
              </a:solidFill>
            </a:endParaRPr>
          </a:p>
        </p:txBody>
      </p:sp>
      <p:sp>
        <p:nvSpPr>
          <p:cNvPr id="4" name="Rectangle 1094"/>
          <p:cNvSpPr>
            <a:spLocks noGrp="1" noChangeArrowheads="1"/>
          </p:cNvSpPr>
          <p:nvPr>
            <p:ph type="sldNum" sz="quarter" idx="12"/>
          </p:nvPr>
        </p:nvSpPr>
        <p:spPr>
          <a:ln/>
        </p:spPr>
        <p:txBody>
          <a:bodyPr/>
          <a:lstStyle>
            <a:lvl1pPr>
              <a:defRPr/>
            </a:lvl1pPr>
          </a:lstStyle>
          <a:p>
            <a:pPr>
              <a:defRPr/>
            </a:pPr>
            <a:fld id="{BD33A895-D393-6E43-81BC-EC5B29A8E3FB}"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312676707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92"/>
          <p:cNvSpPr>
            <a:spLocks noGrp="1" noChangeArrowheads="1"/>
          </p:cNvSpPr>
          <p:nvPr>
            <p:ph type="dt" sz="half" idx="10"/>
          </p:nvPr>
        </p:nvSpPr>
        <p:spPr>
          <a:ln/>
        </p:spPr>
        <p:txBody>
          <a:bodyPr/>
          <a:lstStyle>
            <a:lvl1pPr>
              <a:defRPr/>
            </a:lvl1pPr>
          </a:lstStyle>
          <a:p>
            <a:pPr>
              <a:defRPr/>
            </a:pPr>
            <a:endParaRPr lang="en-US" altLang="ja-JP">
              <a:solidFill>
                <a:srgbClr val="FFFFFF"/>
              </a:solidFill>
            </a:endParaRPr>
          </a:p>
        </p:txBody>
      </p:sp>
      <p:sp>
        <p:nvSpPr>
          <p:cNvPr id="6" name="Rectangle 1093"/>
          <p:cNvSpPr>
            <a:spLocks noGrp="1" noChangeArrowheads="1"/>
          </p:cNvSpPr>
          <p:nvPr>
            <p:ph type="ftr" sz="quarter" idx="11"/>
          </p:nvPr>
        </p:nvSpPr>
        <p:spPr>
          <a:ln/>
        </p:spPr>
        <p:txBody>
          <a:bodyPr/>
          <a:lstStyle>
            <a:lvl1pPr>
              <a:defRPr/>
            </a:lvl1pPr>
          </a:lstStyle>
          <a:p>
            <a:pPr>
              <a:defRPr/>
            </a:pPr>
            <a:endParaRPr lang="en-US" altLang="ja-JP">
              <a:solidFill>
                <a:srgbClr val="FFFFFF"/>
              </a:solidFill>
            </a:endParaRPr>
          </a:p>
        </p:txBody>
      </p:sp>
      <p:sp>
        <p:nvSpPr>
          <p:cNvPr id="7" name="Rectangle 1094"/>
          <p:cNvSpPr>
            <a:spLocks noGrp="1" noChangeArrowheads="1"/>
          </p:cNvSpPr>
          <p:nvPr>
            <p:ph type="sldNum" sz="quarter" idx="12"/>
          </p:nvPr>
        </p:nvSpPr>
        <p:spPr>
          <a:ln/>
        </p:spPr>
        <p:txBody>
          <a:bodyPr/>
          <a:lstStyle>
            <a:lvl1pPr>
              <a:defRPr/>
            </a:lvl1pPr>
          </a:lstStyle>
          <a:p>
            <a:pPr>
              <a:defRPr/>
            </a:pPr>
            <a:fld id="{B749192D-3256-2A46-9871-D1442B5A5CA7}"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227551579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92"/>
          <p:cNvSpPr>
            <a:spLocks noGrp="1" noChangeArrowheads="1"/>
          </p:cNvSpPr>
          <p:nvPr>
            <p:ph type="dt" sz="half" idx="10"/>
          </p:nvPr>
        </p:nvSpPr>
        <p:spPr>
          <a:ln/>
        </p:spPr>
        <p:txBody>
          <a:bodyPr/>
          <a:lstStyle>
            <a:lvl1pPr>
              <a:defRPr/>
            </a:lvl1pPr>
          </a:lstStyle>
          <a:p>
            <a:pPr>
              <a:defRPr/>
            </a:pPr>
            <a:endParaRPr lang="en-US" altLang="ja-JP">
              <a:solidFill>
                <a:srgbClr val="FFFFFF"/>
              </a:solidFill>
            </a:endParaRPr>
          </a:p>
        </p:txBody>
      </p:sp>
      <p:sp>
        <p:nvSpPr>
          <p:cNvPr id="6" name="Rectangle 1093"/>
          <p:cNvSpPr>
            <a:spLocks noGrp="1" noChangeArrowheads="1"/>
          </p:cNvSpPr>
          <p:nvPr>
            <p:ph type="ftr" sz="quarter" idx="11"/>
          </p:nvPr>
        </p:nvSpPr>
        <p:spPr>
          <a:ln/>
        </p:spPr>
        <p:txBody>
          <a:bodyPr/>
          <a:lstStyle>
            <a:lvl1pPr>
              <a:defRPr/>
            </a:lvl1pPr>
          </a:lstStyle>
          <a:p>
            <a:pPr>
              <a:defRPr/>
            </a:pPr>
            <a:endParaRPr lang="en-US" altLang="ja-JP">
              <a:solidFill>
                <a:srgbClr val="FFFFFF"/>
              </a:solidFill>
            </a:endParaRPr>
          </a:p>
        </p:txBody>
      </p:sp>
      <p:sp>
        <p:nvSpPr>
          <p:cNvPr id="7" name="Rectangle 1094"/>
          <p:cNvSpPr>
            <a:spLocks noGrp="1" noChangeArrowheads="1"/>
          </p:cNvSpPr>
          <p:nvPr>
            <p:ph type="sldNum" sz="quarter" idx="12"/>
          </p:nvPr>
        </p:nvSpPr>
        <p:spPr>
          <a:ln/>
        </p:spPr>
        <p:txBody>
          <a:bodyPr/>
          <a:lstStyle>
            <a:lvl1pPr>
              <a:defRPr/>
            </a:lvl1pPr>
          </a:lstStyle>
          <a:p>
            <a:pPr>
              <a:defRPr/>
            </a:pPr>
            <a:fld id="{1EAC0503-2A7C-E444-9AD0-DF3345C3370C}"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219203556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92"/>
          <p:cNvSpPr>
            <a:spLocks noGrp="1" noChangeArrowheads="1"/>
          </p:cNvSpPr>
          <p:nvPr>
            <p:ph type="dt" sz="half" idx="10"/>
          </p:nvPr>
        </p:nvSpPr>
        <p:spPr>
          <a:ln/>
        </p:spPr>
        <p:txBody>
          <a:bodyPr/>
          <a:lstStyle>
            <a:lvl1pPr>
              <a:defRPr/>
            </a:lvl1pPr>
          </a:lstStyle>
          <a:p>
            <a:pPr>
              <a:defRPr/>
            </a:pPr>
            <a:endParaRPr lang="en-US" altLang="ja-JP">
              <a:solidFill>
                <a:srgbClr val="FFFFFF"/>
              </a:solidFill>
            </a:endParaRPr>
          </a:p>
        </p:txBody>
      </p:sp>
      <p:sp>
        <p:nvSpPr>
          <p:cNvPr id="5" name="Rectangle 1093"/>
          <p:cNvSpPr>
            <a:spLocks noGrp="1" noChangeArrowheads="1"/>
          </p:cNvSpPr>
          <p:nvPr>
            <p:ph type="ftr" sz="quarter" idx="11"/>
          </p:nvPr>
        </p:nvSpPr>
        <p:spPr>
          <a:ln/>
        </p:spPr>
        <p:txBody>
          <a:bodyPr/>
          <a:lstStyle>
            <a:lvl1pPr>
              <a:defRPr/>
            </a:lvl1pPr>
          </a:lstStyle>
          <a:p>
            <a:pPr>
              <a:defRPr/>
            </a:pPr>
            <a:endParaRPr lang="en-US" altLang="ja-JP">
              <a:solidFill>
                <a:srgbClr val="FFFFFF"/>
              </a:solidFill>
            </a:endParaRPr>
          </a:p>
        </p:txBody>
      </p:sp>
      <p:sp>
        <p:nvSpPr>
          <p:cNvPr id="6" name="Rectangle 1094"/>
          <p:cNvSpPr>
            <a:spLocks noGrp="1" noChangeArrowheads="1"/>
          </p:cNvSpPr>
          <p:nvPr>
            <p:ph type="sldNum" sz="quarter" idx="12"/>
          </p:nvPr>
        </p:nvSpPr>
        <p:spPr>
          <a:ln/>
        </p:spPr>
        <p:txBody>
          <a:bodyPr/>
          <a:lstStyle>
            <a:lvl1pPr>
              <a:defRPr/>
            </a:lvl1pPr>
          </a:lstStyle>
          <a:p>
            <a:pPr>
              <a:defRPr/>
            </a:pPr>
            <a:fld id="{FBF10F3A-D568-8148-BD6A-4916DAF48C3F}"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323684568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2250" y="685800"/>
            <a:ext cx="2000250" cy="5105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71500" y="685800"/>
            <a:ext cx="5848350" cy="5105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92"/>
          <p:cNvSpPr>
            <a:spLocks noGrp="1" noChangeArrowheads="1"/>
          </p:cNvSpPr>
          <p:nvPr>
            <p:ph type="dt" sz="half" idx="10"/>
          </p:nvPr>
        </p:nvSpPr>
        <p:spPr>
          <a:ln/>
        </p:spPr>
        <p:txBody>
          <a:bodyPr/>
          <a:lstStyle>
            <a:lvl1pPr>
              <a:defRPr/>
            </a:lvl1pPr>
          </a:lstStyle>
          <a:p>
            <a:pPr>
              <a:defRPr/>
            </a:pPr>
            <a:endParaRPr lang="en-US" altLang="ja-JP">
              <a:solidFill>
                <a:srgbClr val="FFFFFF"/>
              </a:solidFill>
            </a:endParaRPr>
          </a:p>
        </p:txBody>
      </p:sp>
      <p:sp>
        <p:nvSpPr>
          <p:cNvPr id="5" name="Rectangle 1093"/>
          <p:cNvSpPr>
            <a:spLocks noGrp="1" noChangeArrowheads="1"/>
          </p:cNvSpPr>
          <p:nvPr>
            <p:ph type="ftr" sz="quarter" idx="11"/>
          </p:nvPr>
        </p:nvSpPr>
        <p:spPr>
          <a:ln/>
        </p:spPr>
        <p:txBody>
          <a:bodyPr/>
          <a:lstStyle>
            <a:lvl1pPr>
              <a:defRPr/>
            </a:lvl1pPr>
          </a:lstStyle>
          <a:p>
            <a:pPr>
              <a:defRPr/>
            </a:pPr>
            <a:endParaRPr lang="en-US" altLang="ja-JP">
              <a:solidFill>
                <a:srgbClr val="FFFFFF"/>
              </a:solidFill>
            </a:endParaRPr>
          </a:p>
        </p:txBody>
      </p:sp>
      <p:sp>
        <p:nvSpPr>
          <p:cNvPr id="6" name="Rectangle 1094"/>
          <p:cNvSpPr>
            <a:spLocks noGrp="1" noChangeArrowheads="1"/>
          </p:cNvSpPr>
          <p:nvPr>
            <p:ph type="sldNum" sz="quarter" idx="12"/>
          </p:nvPr>
        </p:nvSpPr>
        <p:spPr>
          <a:ln/>
        </p:spPr>
        <p:txBody>
          <a:bodyPr/>
          <a:lstStyle>
            <a:lvl1pPr>
              <a:defRPr/>
            </a:lvl1pPr>
          </a:lstStyle>
          <a:p>
            <a:pPr>
              <a:defRPr/>
            </a:pPr>
            <a:fld id="{136C4E64-8507-584E-A6B8-68E36D479A27}"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155205624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17475"/>
            <a:ext cx="9142413" cy="6738938"/>
            <a:chOff x="0" y="74"/>
            <a:chExt cx="5759" cy="4245"/>
          </a:xfrm>
        </p:grpSpPr>
        <p:sp>
          <p:nvSpPr>
            <p:cNvPr id="5" name="Rectangle 3"/>
            <p:cNvSpPr>
              <a:spLocks noChangeArrowheads="1"/>
            </p:cNvSpPr>
            <p:nvPr/>
          </p:nvSpPr>
          <p:spPr bwMode="invGray">
            <a:xfrm>
              <a:off x="432" y="4113"/>
              <a:ext cx="2208" cy="2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6" name="Rectangle 4"/>
            <p:cNvSpPr>
              <a:spLocks noChangeArrowheads="1"/>
            </p:cNvSpPr>
            <p:nvPr/>
          </p:nvSpPr>
          <p:spPr bwMode="invGray">
            <a:xfrm>
              <a:off x="432" y="1536"/>
              <a:ext cx="5327" cy="480"/>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7" name="Oval 5"/>
            <p:cNvSpPr>
              <a:spLocks noChangeArrowheads="1"/>
            </p:cNvSpPr>
            <p:nvPr/>
          </p:nvSpPr>
          <p:spPr bwMode="invGray">
            <a:xfrm>
              <a:off x="555" y="74"/>
              <a:ext cx="42" cy="42"/>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8" name="Oval 6"/>
            <p:cNvSpPr>
              <a:spLocks noChangeArrowheads="1"/>
            </p:cNvSpPr>
            <p:nvPr/>
          </p:nvSpPr>
          <p:spPr bwMode="invGray">
            <a:xfrm>
              <a:off x="555" y="219"/>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9" name="Oval 7"/>
            <p:cNvSpPr>
              <a:spLocks noChangeArrowheads="1"/>
            </p:cNvSpPr>
            <p:nvPr/>
          </p:nvSpPr>
          <p:spPr bwMode="invGray">
            <a:xfrm>
              <a:off x="555" y="36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0" name="Oval 8"/>
            <p:cNvSpPr>
              <a:spLocks noChangeArrowheads="1"/>
            </p:cNvSpPr>
            <p:nvPr/>
          </p:nvSpPr>
          <p:spPr bwMode="invGray">
            <a:xfrm>
              <a:off x="555" y="651"/>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1" name="Oval 9"/>
            <p:cNvSpPr>
              <a:spLocks noChangeArrowheads="1"/>
            </p:cNvSpPr>
            <p:nvPr/>
          </p:nvSpPr>
          <p:spPr bwMode="invGray">
            <a:xfrm>
              <a:off x="555" y="794"/>
              <a:ext cx="42" cy="42"/>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2" name="Oval 10"/>
            <p:cNvSpPr>
              <a:spLocks noChangeArrowheads="1"/>
            </p:cNvSpPr>
            <p:nvPr/>
          </p:nvSpPr>
          <p:spPr bwMode="invGray">
            <a:xfrm>
              <a:off x="555" y="939"/>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3" name="Oval 11"/>
            <p:cNvSpPr>
              <a:spLocks noChangeArrowheads="1"/>
            </p:cNvSpPr>
            <p:nvPr/>
          </p:nvSpPr>
          <p:spPr bwMode="invGray">
            <a:xfrm>
              <a:off x="555" y="108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4" name="Oval 12"/>
            <p:cNvSpPr>
              <a:spLocks noChangeArrowheads="1"/>
            </p:cNvSpPr>
            <p:nvPr/>
          </p:nvSpPr>
          <p:spPr bwMode="invGray">
            <a:xfrm>
              <a:off x="555" y="1227"/>
              <a:ext cx="42" cy="40"/>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5" name="Oval 13"/>
            <p:cNvSpPr>
              <a:spLocks noChangeArrowheads="1"/>
            </p:cNvSpPr>
            <p:nvPr/>
          </p:nvSpPr>
          <p:spPr bwMode="invGray">
            <a:xfrm>
              <a:off x="555" y="1371"/>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grpSp>
          <p:nvGrpSpPr>
            <p:cNvPr id="16" name="Group 14"/>
            <p:cNvGrpSpPr>
              <a:grpSpLocks/>
            </p:cNvGrpSpPr>
            <p:nvPr/>
          </p:nvGrpSpPr>
          <p:grpSpPr bwMode="auto">
            <a:xfrm>
              <a:off x="2859" y="4202"/>
              <a:ext cx="2729" cy="41"/>
              <a:chOff x="2859" y="4202"/>
              <a:chExt cx="2729" cy="41"/>
            </a:xfrm>
          </p:grpSpPr>
          <p:sp>
            <p:nvSpPr>
              <p:cNvPr id="22" name="Oval 15"/>
              <p:cNvSpPr>
                <a:spLocks noChangeArrowheads="1"/>
              </p:cNvSpPr>
              <p:nvPr/>
            </p:nvSpPr>
            <p:spPr bwMode="invGray">
              <a:xfrm>
                <a:off x="2859" y="420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23" name="Oval 16"/>
              <p:cNvSpPr>
                <a:spLocks noChangeArrowheads="1"/>
              </p:cNvSpPr>
              <p:nvPr/>
            </p:nvSpPr>
            <p:spPr bwMode="invGray">
              <a:xfrm>
                <a:off x="3243" y="420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24" name="Oval 17"/>
              <p:cNvSpPr>
                <a:spLocks noChangeArrowheads="1"/>
              </p:cNvSpPr>
              <p:nvPr/>
            </p:nvSpPr>
            <p:spPr bwMode="invGray">
              <a:xfrm>
                <a:off x="3627" y="4202"/>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25" name="Oval 18"/>
              <p:cNvSpPr>
                <a:spLocks noChangeArrowheads="1"/>
              </p:cNvSpPr>
              <p:nvPr/>
            </p:nvSpPr>
            <p:spPr bwMode="invGray">
              <a:xfrm>
                <a:off x="4011" y="4202"/>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26" name="Oval 19"/>
              <p:cNvSpPr>
                <a:spLocks noChangeArrowheads="1"/>
              </p:cNvSpPr>
              <p:nvPr/>
            </p:nvSpPr>
            <p:spPr bwMode="invGray">
              <a:xfrm>
                <a:off x="4395" y="420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27" name="Oval 20"/>
              <p:cNvSpPr>
                <a:spLocks noChangeArrowheads="1"/>
              </p:cNvSpPr>
              <p:nvPr/>
            </p:nvSpPr>
            <p:spPr bwMode="invGray">
              <a:xfrm>
                <a:off x="4779" y="420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28" name="Oval 21"/>
              <p:cNvSpPr>
                <a:spLocks noChangeArrowheads="1"/>
              </p:cNvSpPr>
              <p:nvPr/>
            </p:nvSpPr>
            <p:spPr bwMode="invGray">
              <a:xfrm>
                <a:off x="5163" y="420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29" name="Oval 22"/>
              <p:cNvSpPr>
                <a:spLocks noChangeArrowheads="1"/>
              </p:cNvSpPr>
              <p:nvPr/>
            </p:nvSpPr>
            <p:spPr bwMode="invGray">
              <a:xfrm>
                <a:off x="5547" y="4202"/>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grpSp>
        <p:sp>
          <p:nvSpPr>
            <p:cNvPr id="17" name="Oval 23"/>
            <p:cNvSpPr>
              <a:spLocks noChangeArrowheads="1"/>
            </p:cNvSpPr>
            <p:nvPr/>
          </p:nvSpPr>
          <p:spPr bwMode="invGray">
            <a:xfrm>
              <a:off x="555" y="507"/>
              <a:ext cx="42" cy="40"/>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grpSp>
          <p:nvGrpSpPr>
            <p:cNvPr id="18" name="Group 24"/>
            <p:cNvGrpSpPr>
              <a:grpSpLocks/>
            </p:cNvGrpSpPr>
            <p:nvPr/>
          </p:nvGrpSpPr>
          <p:grpSpPr bwMode="auto">
            <a:xfrm>
              <a:off x="0" y="2327"/>
              <a:ext cx="1203" cy="1203"/>
              <a:chOff x="0" y="2327"/>
              <a:chExt cx="1203" cy="1203"/>
            </a:xfrm>
          </p:grpSpPr>
          <p:sp>
            <p:nvSpPr>
              <p:cNvPr id="19" name="Freeform 25"/>
              <p:cNvSpPr>
                <a:spLocks/>
              </p:cNvSpPr>
              <p:nvPr/>
            </p:nvSpPr>
            <p:spPr bwMode="invGray">
              <a:xfrm>
                <a:off x="0" y="2394"/>
                <a:ext cx="443" cy="1033"/>
              </a:xfrm>
              <a:custGeom>
                <a:avLst/>
                <a:gdLst>
                  <a:gd name="T0" fmla="*/ 290 w 443"/>
                  <a:gd name="T1" fmla="*/ 1016 h 1033"/>
                  <a:gd name="T2" fmla="*/ 316 w 443"/>
                  <a:gd name="T3" fmla="*/ 974 h 1033"/>
                  <a:gd name="T4" fmla="*/ 354 w 443"/>
                  <a:gd name="T5" fmla="*/ 920 h 1033"/>
                  <a:gd name="T6" fmla="*/ 384 w 443"/>
                  <a:gd name="T7" fmla="*/ 884 h 1033"/>
                  <a:gd name="T8" fmla="*/ 381 w 443"/>
                  <a:gd name="T9" fmla="*/ 832 h 1033"/>
                  <a:gd name="T10" fmla="*/ 370 w 443"/>
                  <a:gd name="T11" fmla="*/ 794 h 1033"/>
                  <a:gd name="T12" fmla="*/ 361 w 443"/>
                  <a:gd name="T13" fmla="*/ 760 h 1033"/>
                  <a:gd name="T14" fmla="*/ 361 w 443"/>
                  <a:gd name="T15" fmla="*/ 734 h 1033"/>
                  <a:gd name="T16" fmla="*/ 359 w 443"/>
                  <a:gd name="T17" fmla="*/ 707 h 1033"/>
                  <a:gd name="T18" fmla="*/ 373 w 443"/>
                  <a:gd name="T19" fmla="*/ 691 h 1033"/>
                  <a:gd name="T20" fmla="*/ 391 w 443"/>
                  <a:gd name="T21" fmla="*/ 686 h 1033"/>
                  <a:gd name="T22" fmla="*/ 395 w 443"/>
                  <a:gd name="T23" fmla="*/ 680 h 1033"/>
                  <a:gd name="T24" fmla="*/ 390 w 443"/>
                  <a:gd name="T25" fmla="*/ 671 h 1033"/>
                  <a:gd name="T26" fmla="*/ 386 w 443"/>
                  <a:gd name="T27" fmla="*/ 660 h 1033"/>
                  <a:gd name="T28" fmla="*/ 437 w 443"/>
                  <a:gd name="T29" fmla="*/ 635 h 1033"/>
                  <a:gd name="T30" fmla="*/ 442 w 443"/>
                  <a:gd name="T31" fmla="*/ 619 h 1033"/>
                  <a:gd name="T32" fmla="*/ 438 w 443"/>
                  <a:gd name="T33" fmla="*/ 604 h 1033"/>
                  <a:gd name="T34" fmla="*/ 400 w 443"/>
                  <a:gd name="T35" fmla="*/ 543 h 1033"/>
                  <a:gd name="T36" fmla="*/ 384 w 443"/>
                  <a:gd name="T37" fmla="*/ 474 h 1033"/>
                  <a:gd name="T38" fmla="*/ 354 w 443"/>
                  <a:gd name="T39" fmla="*/ 455 h 1033"/>
                  <a:gd name="T40" fmla="*/ 326 w 443"/>
                  <a:gd name="T41" fmla="*/ 433 h 1033"/>
                  <a:gd name="T42" fmla="*/ 312 w 443"/>
                  <a:gd name="T43" fmla="*/ 411 h 1033"/>
                  <a:gd name="T44" fmla="*/ 307 w 443"/>
                  <a:gd name="T45" fmla="*/ 391 h 1033"/>
                  <a:gd name="T46" fmla="*/ 290 w 443"/>
                  <a:gd name="T47" fmla="*/ 339 h 1033"/>
                  <a:gd name="T48" fmla="*/ 308 w 443"/>
                  <a:gd name="T49" fmla="*/ 289 h 1033"/>
                  <a:gd name="T50" fmla="*/ 298 w 443"/>
                  <a:gd name="T51" fmla="*/ 278 h 1033"/>
                  <a:gd name="T52" fmla="*/ 280 w 443"/>
                  <a:gd name="T53" fmla="*/ 307 h 1033"/>
                  <a:gd name="T54" fmla="*/ 269 w 443"/>
                  <a:gd name="T55" fmla="*/ 283 h 1033"/>
                  <a:gd name="T56" fmla="*/ 272 w 443"/>
                  <a:gd name="T57" fmla="*/ 224 h 1033"/>
                  <a:gd name="T58" fmla="*/ 280 w 443"/>
                  <a:gd name="T59" fmla="*/ 177 h 1033"/>
                  <a:gd name="T60" fmla="*/ 280 w 443"/>
                  <a:gd name="T61" fmla="*/ 146 h 1033"/>
                  <a:gd name="T62" fmla="*/ 281 w 443"/>
                  <a:gd name="T63" fmla="*/ 123 h 1033"/>
                  <a:gd name="T64" fmla="*/ 290 w 443"/>
                  <a:gd name="T65" fmla="*/ 104 h 1033"/>
                  <a:gd name="T66" fmla="*/ 296 w 443"/>
                  <a:gd name="T67" fmla="*/ 97 h 1033"/>
                  <a:gd name="T68" fmla="*/ 298 w 443"/>
                  <a:gd name="T69" fmla="*/ 94 h 1033"/>
                  <a:gd name="T70" fmla="*/ 301 w 443"/>
                  <a:gd name="T71" fmla="*/ 92 h 1033"/>
                  <a:gd name="T72" fmla="*/ 307 w 443"/>
                  <a:gd name="T73" fmla="*/ 83 h 1033"/>
                  <a:gd name="T74" fmla="*/ 317 w 443"/>
                  <a:gd name="T75" fmla="*/ 79 h 1033"/>
                  <a:gd name="T76" fmla="*/ 328 w 443"/>
                  <a:gd name="T77" fmla="*/ 77 h 1033"/>
                  <a:gd name="T78" fmla="*/ 337 w 443"/>
                  <a:gd name="T79" fmla="*/ 74 h 1033"/>
                  <a:gd name="T80" fmla="*/ 345 w 443"/>
                  <a:gd name="T81" fmla="*/ 67 h 1033"/>
                  <a:gd name="T82" fmla="*/ 337 w 443"/>
                  <a:gd name="T83" fmla="*/ 50 h 1033"/>
                  <a:gd name="T84" fmla="*/ 337 w 443"/>
                  <a:gd name="T85" fmla="*/ 47 h 1033"/>
                  <a:gd name="T86" fmla="*/ 337 w 443"/>
                  <a:gd name="T87" fmla="*/ 43 h 1033"/>
                  <a:gd name="T88" fmla="*/ 337 w 443"/>
                  <a:gd name="T89" fmla="*/ 41 h 1033"/>
                  <a:gd name="T90" fmla="*/ 334 w 443"/>
                  <a:gd name="T91" fmla="*/ 38 h 1033"/>
                  <a:gd name="T92" fmla="*/ 321 w 443"/>
                  <a:gd name="T93" fmla="*/ 21 h 1033"/>
                  <a:gd name="T94" fmla="*/ 316 w 443"/>
                  <a:gd name="T95" fmla="*/ 0 h 1033"/>
                  <a:gd name="T96" fmla="*/ 188 w 443"/>
                  <a:gd name="T97" fmla="*/ 94 h 1033"/>
                  <a:gd name="T98" fmla="*/ 88 w 443"/>
                  <a:gd name="T99" fmla="*/ 218 h 1033"/>
                  <a:gd name="T100" fmla="*/ 21 w 443"/>
                  <a:gd name="T101" fmla="*/ 366 h 1033"/>
                  <a:gd name="T102" fmla="*/ 0 w 443"/>
                  <a:gd name="T103" fmla="*/ 530 h 1033"/>
                  <a:gd name="T104" fmla="*/ 20 w 443"/>
                  <a:gd name="T105" fmla="*/ 680 h 1033"/>
                  <a:gd name="T106" fmla="*/ 74 w 443"/>
                  <a:gd name="T107" fmla="*/ 819 h 1033"/>
                  <a:gd name="T108" fmla="*/ 160 w 443"/>
                  <a:gd name="T109" fmla="*/ 938 h 1033"/>
                  <a:gd name="T110" fmla="*/ 272 w 443"/>
                  <a:gd name="T111" fmla="*/ 1032 h 103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443" h="1033">
                    <a:moveTo>
                      <a:pt x="272" y="1032"/>
                    </a:moveTo>
                    <a:lnTo>
                      <a:pt x="290" y="1016"/>
                    </a:lnTo>
                    <a:lnTo>
                      <a:pt x="301" y="992"/>
                    </a:lnTo>
                    <a:lnTo>
                      <a:pt x="316" y="974"/>
                    </a:lnTo>
                    <a:lnTo>
                      <a:pt x="328" y="955"/>
                    </a:lnTo>
                    <a:lnTo>
                      <a:pt x="354" y="920"/>
                    </a:lnTo>
                    <a:lnTo>
                      <a:pt x="373" y="904"/>
                    </a:lnTo>
                    <a:lnTo>
                      <a:pt x="384" y="884"/>
                    </a:lnTo>
                    <a:lnTo>
                      <a:pt x="390" y="848"/>
                    </a:lnTo>
                    <a:lnTo>
                      <a:pt x="381" y="832"/>
                    </a:lnTo>
                    <a:lnTo>
                      <a:pt x="375" y="812"/>
                    </a:lnTo>
                    <a:lnTo>
                      <a:pt x="370" y="794"/>
                    </a:lnTo>
                    <a:lnTo>
                      <a:pt x="361" y="774"/>
                    </a:lnTo>
                    <a:lnTo>
                      <a:pt x="361" y="760"/>
                    </a:lnTo>
                    <a:lnTo>
                      <a:pt x="361" y="747"/>
                    </a:lnTo>
                    <a:lnTo>
                      <a:pt x="361" y="734"/>
                    </a:lnTo>
                    <a:lnTo>
                      <a:pt x="359" y="722"/>
                    </a:lnTo>
                    <a:lnTo>
                      <a:pt x="359" y="707"/>
                    </a:lnTo>
                    <a:lnTo>
                      <a:pt x="364" y="698"/>
                    </a:lnTo>
                    <a:lnTo>
                      <a:pt x="373" y="691"/>
                    </a:lnTo>
                    <a:lnTo>
                      <a:pt x="390" y="686"/>
                    </a:lnTo>
                    <a:lnTo>
                      <a:pt x="391" y="686"/>
                    </a:lnTo>
                    <a:lnTo>
                      <a:pt x="395" y="682"/>
                    </a:lnTo>
                    <a:lnTo>
                      <a:pt x="395" y="680"/>
                    </a:lnTo>
                    <a:lnTo>
                      <a:pt x="395" y="677"/>
                    </a:lnTo>
                    <a:lnTo>
                      <a:pt x="390" y="671"/>
                    </a:lnTo>
                    <a:lnTo>
                      <a:pt x="386" y="666"/>
                    </a:lnTo>
                    <a:lnTo>
                      <a:pt x="386" y="660"/>
                    </a:lnTo>
                    <a:lnTo>
                      <a:pt x="395" y="655"/>
                    </a:lnTo>
                    <a:lnTo>
                      <a:pt x="437" y="635"/>
                    </a:lnTo>
                    <a:lnTo>
                      <a:pt x="442" y="626"/>
                    </a:lnTo>
                    <a:lnTo>
                      <a:pt x="442" y="619"/>
                    </a:lnTo>
                    <a:lnTo>
                      <a:pt x="442" y="613"/>
                    </a:lnTo>
                    <a:lnTo>
                      <a:pt x="438" y="604"/>
                    </a:lnTo>
                    <a:lnTo>
                      <a:pt x="417" y="577"/>
                    </a:lnTo>
                    <a:lnTo>
                      <a:pt x="400" y="543"/>
                    </a:lnTo>
                    <a:lnTo>
                      <a:pt x="391" y="511"/>
                    </a:lnTo>
                    <a:lnTo>
                      <a:pt x="384" y="474"/>
                    </a:lnTo>
                    <a:lnTo>
                      <a:pt x="368" y="465"/>
                    </a:lnTo>
                    <a:lnTo>
                      <a:pt x="354" y="455"/>
                    </a:lnTo>
                    <a:lnTo>
                      <a:pt x="339" y="444"/>
                    </a:lnTo>
                    <a:lnTo>
                      <a:pt x="326" y="433"/>
                    </a:lnTo>
                    <a:lnTo>
                      <a:pt x="317" y="422"/>
                    </a:lnTo>
                    <a:lnTo>
                      <a:pt x="312" y="411"/>
                    </a:lnTo>
                    <a:lnTo>
                      <a:pt x="308" y="402"/>
                    </a:lnTo>
                    <a:lnTo>
                      <a:pt x="307" y="391"/>
                    </a:lnTo>
                    <a:lnTo>
                      <a:pt x="285" y="363"/>
                    </a:lnTo>
                    <a:lnTo>
                      <a:pt x="290" y="339"/>
                    </a:lnTo>
                    <a:lnTo>
                      <a:pt x="301" y="314"/>
                    </a:lnTo>
                    <a:lnTo>
                      <a:pt x="308" y="289"/>
                    </a:lnTo>
                    <a:lnTo>
                      <a:pt x="308" y="267"/>
                    </a:lnTo>
                    <a:lnTo>
                      <a:pt x="298" y="278"/>
                    </a:lnTo>
                    <a:lnTo>
                      <a:pt x="287" y="294"/>
                    </a:lnTo>
                    <a:lnTo>
                      <a:pt x="280" y="307"/>
                    </a:lnTo>
                    <a:lnTo>
                      <a:pt x="272" y="314"/>
                    </a:lnTo>
                    <a:lnTo>
                      <a:pt x="269" y="283"/>
                    </a:lnTo>
                    <a:lnTo>
                      <a:pt x="271" y="254"/>
                    </a:lnTo>
                    <a:lnTo>
                      <a:pt x="272" y="224"/>
                    </a:lnTo>
                    <a:lnTo>
                      <a:pt x="272" y="195"/>
                    </a:lnTo>
                    <a:lnTo>
                      <a:pt x="280" y="177"/>
                    </a:lnTo>
                    <a:lnTo>
                      <a:pt x="280" y="164"/>
                    </a:lnTo>
                    <a:lnTo>
                      <a:pt x="280" y="146"/>
                    </a:lnTo>
                    <a:lnTo>
                      <a:pt x="281" y="133"/>
                    </a:lnTo>
                    <a:lnTo>
                      <a:pt x="281" y="123"/>
                    </a:lnTo>
                    <a:lnTo>
                      <a:pt x="285" y="113"/>
                    </a:lnTo>
                    <a:lnTo>
                      <a:pt x="290" y="104"/>
                    </a:lnTo>
                    <a:lnTo>
                      <a:pt x="296" y="97"/>
                    </a:lnTo>
                    <a:lnTo>
                      <a:pt x="298" y="94"/>
                    </a:lnTo>
                    <a:lnTo>
                      <a:pt x="301" y="92"/>
                    </a:lnTo>
                    <a:lnTo>
                      <a:pt x="303" y="86"/>
                    </a:lnTo>
                    <a:lnTo>
                      <a:pt x="307" y="83"/>
                    </a:lnTo>
                    <a:lnTo>
                      <a:pt x="308" y="83"/>
                    </a:lnTo>
                    <a:lnTo>
                      <a:pt x="317" y="79"/>
                    </a:lnTo>
                    <a:lnTo>
                      <a:pt x="323" y="77"/>
                    </a:lnTo>
                    <a:lnTo>
                      <a:pt x="328" y="77"/>
                    </a:lnTo>
                    <a:lnTo>
                      <a:pt x="334" y="74"/>
                    </a:lnTo>
                    <a:lnTo>
                      <a:pt x="337" y="74"/>
                    </a:lnTo>
                    <a:lnTo>
                      <a:pt x="339" y="72"/>
                    </a:lnTo>
                    <a:lnTo>
                      <a:pt x="345" y="67"/>
                    </a:lnTo>
                    <a:lnTo>
                      <a:pt x="345" y="63"/>
                    </a:lnTo>
                    <a:lnTo>
                      <a:pt x="337" y="50"/>
                    </a:lnTo>
                    <a:lnTo>
                      <a:pt x="337" y="47"/>
                    </a:lnTo>
                    <a:lnTo>
                      <a:pt x="337" y="43"/>
                    </a:lnTo>
                    <a:lnTo>
                      <a:pt x="337" y="41"/>
                    </a:lnTo>
                    <a:lnTo>
                      <a:pt x="334" y="41"/>
                    </a:lnTo>
                    <a:lnTo>
                      <a:pt x="334" y="38"/>
                    </a:lnTo>
                    <a:lnTo>
                      <a:pt x="328" y="30"/>
                    </a:lnTo>
                    <a:lnTo>
                      <a:pt x="321" y="21"/>
                    </a:lnTo>
                    <a:lnTo>
                      <a:pt x="317" y="11"/>
                    </a:lnTo>
                    <a:lnTo>
                      <a:pt x="316" y="0"/>
                    </a:lnTo>
                    <a:lnTo>
                      <a:pt x="249" y="41"/>
                    </a:lnTo>
                    <a:lnTo>
                      <a:pt x="188" y="94"/>
                    </a:lnTo>
                    <a:lnTo>
                      <a:pt x="133" y="151"/>
                    </a:lnTo>
                    <a:lnTo>
                      <a:pt x="88" y="218"/>
                    </a:lnTo>
                    <a:lnTo>
                      <a:pt x="50" y="289"/>
                    </a:lnTo>
                    <a:lnTo>
                      <a:pt x="21" y="366"/>
                    </a:lnTo>
                    <a:lnTo>
                      <a:pt x="5" y="446"/>
                    </a:lnTo>
                    <a:lnTo>
                      <a:pt x="0" y="530"/>
                    </a:lnTo>
                    <a:lnTo>
                      <a:pt x="5" y="608"/>
                    </a:lnTo>
                    <a:lnTo>
                      <a:pt x="20" y="680"/>
                    </a:lnTo>
                    <a:lnTo>
                      <a:pt x="45" y="751"/>
                    </a:lnTo>
                    <a:lnTo>
                      <a:pt x="74" y="819"/>
                    </a:lnTo>
                    <a:lnTo>
                      <a:pt x="114" y="879"/>
                    </a:lnTo>
                    <a:lnTo>
                      <a:pt x="160" y="938"/>
                    </a:lnTo>
                    <a:lnTo>
                      <a:pt x="215" y="987"/>
                    </a:lnTo>
                    <a:lnTo>
                      <a:pt x="272" y="1032"/>
                    </a:lnTo>
                  </a:path>
                </a:pathLst>
              </a:custGeom>
              <a:solidFill>
                <a:schemeClr val="folHlink"/>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20" name="Freeform 26"/>
              <p:cNvSpPr>
                <a:spLocks/>
              </p:cNvSpPr>
              <p:nvPr/>
            </p:nvSpPr>
            <p:spPr bwMode="invGray">
              <a:xfrm>
                <a:off x="379" y="2327"/>
                <a:ext cx="824" cy="1203"/>
              </a:xfrm>
              <a:custGeom>
                <a:avLst/>
                <a:gdLst>
                  <a:gd name="T0" fmla="*/ 796 w 824"/>
                  <a:gd name="T1" fmla="*/ 688 h 1203"/>
                  <a:gd name="T2" fmla="*/ 756 w 824"/>
                  <a:gd name="T3" fmla="*/ 641 h 1203"/>
                  <a:gd name="T4" fmla="*/ 812 w 824"/>
                  <a:gd name="T5" fmla="*/ 615 h 1203"/>
                  <a:gd name="T6" fmla="*/ 814 w 824"/>
                  <a:gd name="T7" fmla="*/ 502 h 1203"/>
                  <a:gd name="T8" fmla="*/ 705 w 824"/>
                  <a:gd name="T9" fmla="*/ 247 h 1203"/>
                  <a:gd name="T10" fmla="*/ 651 w 824"/>
                  <a:gd name="T11" fmla="*/ 262 h 1203"/>
                  <a:gd name="T12" fmla="*/ 574 w 824"/>
                  <a:gd name="T13" fmla="*/ 289 h 1203"/>
                  <a:gd name="T14" fmla="*/ 536 w 824"/>
                  <a:gd name="T15" fmla="*/ 258 h 1203"/>
                  <a:gd name="T16" fmla="*/ 563 w 824"/>
                  <a:gd name="T17" fmla="*/ 170 h 1203"/>
                  <a:gd name="T18" fmla="*/ 532 w 824"/>
                  <a:gd name="T19" fmla="*/ 81 h 1203"/>
                  <a:gd name="T20" fmla="*/ 455 w 824"/>
                  <a:gd name="T21" fmla="*/ 56 h 1203"/>
                  <a:gd name="T22" fmla="*/ 484 w 824"/>
                  <a:gd name="T23" fmla="*/ 150 h 1203"/>
                  <a:gd name="T24" fmla="*/ 465 w 824"/>
                  <a:gd name="T25" fmla="*/ 190 h 1203"/>
                  <a:gd name="T26" fmla="*/ 442 w 824"/>
                  <a:gd name="T27" fmla="*/ 200 h 1203"/>
                  <a:gd name="T28" fmla="*/ 419 w 824"/>
                  <a:gd name="T29" fmla="*/ 164 h 1203"/>
                  <a:gd name="T30" fmla="*/ 381 w 824"/>
                  <a:gd name="T31" fmla="*/ 108 h 1203"/>
                  <a:gd name="T32" fmla="*/ 406 w 824"/>
                  <a:gd name="T33" fmla="*/ 108 h 1203"/>
                  <a:gd name="T34" fmla="*/ 424 w 824"/>
                  <a:gd name="T35" fmla="*/ 72 h 1203"/>
                  <a:gd name="T36" fmla="*/ 325 w 824"/>
                  <a:gd name="T37" fmla="*/ 0 h 1203"/>
                  <a:gd name="T38" fmla="*/ 281 w 824"/>
                  <a:gd name="T39" fmla="*/ 27 h 1203"/>
                  <a:gd name="T40" fmla="*/ 240 w 824"/>
                  <a:gd name="T41" fmla="*/ 72 h 1203"/>
                  <a:gd name="T42" fmla="*/ 209 w 824"/>
                  <a:gd name="T43" fmla="*/ 114 h 1203"/>
                  <a:gd name="T44" fmla="*/ 209 w 824"/>
                  <a:gd name="T45" fmla="*/ 150 h 1203"/>
                  <a:gd name="T46" fmla="*/ 240 w 824"/>
                  <a:gd name="T47" fmla="*/ 164 h 1203"/>
                  <a:gd name="T48" fmla="*/ 209 w 824"/>
                  <a:gd name="T49" fmla="*/ 222 h 1203"/>
                  <a:gd name="T50" fmla="*/ 213 w 824"/>
                  <a:gd name="T51" fmla="*/ 242 h 1203"/>
                  <a:gd name="T52" fmla="*/ 267 w 824"/>
                  <a:gd name="T53" fmla="*/ 222 h 1203"/>
                  <a:gd name="T54" fmla="*/ 303 w 824"/>
                  <a:gd name="T55" fmla="*/ 170 h 1203"/>
                  <a:gd name="T56" fmla="*/ 354 w 824"/>
                  <a:gd name="T57" fmla="*/ 231 h 1203"/>
                  <a:gd name="T58" fmla="*/ 372 w 824"/>
                  <a:gd name="T59" fmla="*/ 291 h 1203"/>
                  <a:gd name="T60" fmla="*/ 348 w 824"/>
                  <a:gd name="T61" fmla="*/ 294 h 1203"/>
                  <a:gd name="T62" fmla="*/ 298 w 824"/>
                  <a:gd name="T63" fmla="*/ 309 h 1203"/>
                  <a:gd name="T64" fmla="*/ 323 w 824"/>
                  <a:gd name="T65" fmla="*/ 330 h 1203"/>
                  <a:gd name="T66" fmla="*/ 260 w 824"/>
                  <a:gd name="T67" fmla="*/ 339 h 1203"/>
                  <a:gd name="T68" fmla="*/ 189 w 824"/>
                  <a:gd name="T69" fmla="*/ 411 h 1203"/>
                  <a:gd name="T70" fmla="*/ 184 w 824"/>
                  <a:gd name="T71" fmla="*/ 469 h 1203"/>
                  <a:gd name="T72" fmla="*/ 148 w 824"/>
                  <a:gd name="T73" fmla="*/ 435 h 1203"/>
                  <a:gd name="T74" fmla="*/ 83 w 824"/>
                  <a:gd name="T75" fmla="*/ 402 h 1203"/>
                  <a:gd name="T76" fmla="*/ 0 w 824"/>
                  <a:gd name="T77" fmla="*/ 455 h 1203"/>
                  <a:gd name="T78" fmla="*/ 54 w 824"/>
                  <a:gd name="T79" fmla="*/ 496 h 1203"/>
                  <a:gd name="T80" fmla="*/ 74 w 824"/>
                  <a:gd name="T81" fmla="*/ 485 h 1203"/>
                  <a:gd name="T82" fmla="*/ 54 w 824"/>
                  <a:gd name="T83" fmla="*/ 608 h 1203"/>
                  <a:gd name="T84" fmla="*/ 132 w 824"/>
                  <a:gd name="T85" fmla="*/ 641 h 1203"/>
                  <a:gd name="T86" fmla="*/ 195 w 824"/>
                  <a:gd name="T87" fmla="*/ 661 h 1203"/>
                  <a:gd name="T88" fmla="*/ 249 w 824"/>
                  <a:gd name="T89" fmla="*/ 744 h 1203"/>
                  <a:gd name="T90" fmla="*/ 334 w 824"/>
                  <a:gd name="T91" fmla="*/ 886 h 1203"/>
                  <a:gd name="T92" fmla="*/ 391 w 824"/>
                  <a:gd name="T93" fmla="*/ 1007 h 1203"/>
                  <a:gd name="T94" fmla="*/ 292 w 824"/>
                  <a:gd name="T95" fmla="*/ 1052 h 1203"/>
                  <a:gd name="T96" fmla="*/ 182 w 824"/>
                  <a:gd name="T97" fmla="*/ 1105 h 1203"/>
                  <a:gd name="T98" fmla="*/ 68 w 824"/>
                  <a:gd name="T99" fmla="*/ 1180 h 1203"/>
                  <a:gd name="T100" fmla="*/ 200 w 824"/>
                  <a:gd name="T101" fmla="*/ 1202 h 1203"/>
                  <a:gd name="T102" fmla="*/ 417 w 824"/>
                  <a:gd name="T103" fmla="*/ 1168 h 1203"/>
                  <a:gd name="T104" fmla="*/ 613 w 824"/>
                  <a:gd name="T105" fmla="*/ 1052 h 1203"/>
                  <a:gd name="T106" fmla="*/ 610 w 824"/>
                  <a:gd name="T107" fmla="*/ 929 h 1203"/>
                  <a:gd name="T108" fmla="*/ 543 w 824"/>
                  <a:gd name="T109" fmla="*/ 888 h 1203"/>
                  <a:gd name="T110" fmla="*/ 567 w 824"/>
                  <a:gd name="T111" fmla="*/ 791 h 1203"/>
                  <a:gd name="T112" fmla="*/ 655 w 824"/>
                  <a:gd name="T113" fmla="*/ 738 h 1203"/>
                  <a:gd name="T114" fmla="*/ 725 w 824"/>
                  <a:gd name="T115" fmla="*/ 713 h 1203"/>
                  <a:gd name="T116" fmla="*/ 792 w 824"/>
                  <a:gd name="T117" fmla="*/ 729 h 120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824" h="1203">
                    <a:moveTo>
                      <a:pt x="803" y="736"/>
                    </a:moveTo>
                    <a:lnTo>
                      <a:pt x="807" y="724"/>
                    </a:lnTo>
                    <a:lnTo>
                      <a:pt x="808" y="713"/>
                    </a:lnTo>
                    <a:lnTo>
                      <a:pt x="812" y="702"/>
                    </a:lnTo>
                    <a:lnTo>
                      <a:pt x="814" y="691"/>
                    </a:lnTo>
                    <a:lnTo>
                      <a:pt x="803" y="691"/>
                    </a:lnTo>
                    <a:lnTo>
                      <a:pt x="796" y="688"/>
                    </a:lnTo>
                    <a:lnTo>
                      <a:pt x="783" y="686"/>
                    </a:lnTo>
                    <a:lnTo>
                      <a:pt x="776" y="680"/>
                    </a:lnTo>
                    <a:lnTo>
                      <a:pt x="770" y="675"/>
                    </a:lnTo>
                    <a:lnTo>
                      <a:pt x="767" y="666"/>
                    </a:lnTo>
                    <a:lnTo>
                      <a:pt x="761" y="661"/>
                    </a:lnTo>
                    <a:lnTo>
                      <a:pt x="760" y="655"/>
                    </a:lnTo>
                    <a:lnTo>
                      <a:pt x="756" y="641"/>
                    </a:lnTo>
                    <a:lnTo>
                      <a:pt x="756" y="624"/>
                    </a:lnTo>
                    <a:lnTo>
                      <a:pt x="760" y="610"/>
                    </a:lnTo>
                    <a:lnTo>
                      <a:pt x="767" y="599"/>
                    </a:lnTo>
                    <a:lnTo>
                      <a:pt x="781" y="597"/>
                    </a:lnTo>
                    <a:lnTo>
                      <a:pt x="792" y="599"/>
                    </a:lnTo>
                    <a:lnTo>
                      <a:pt x="803" y="608"/>
                    </a:lnTo>
                    <a:lnTo>
                      <a:pt x="812" y="615"/>
                    </a:lnTo>
                    <a:lnTo>
                      <a:pt x="819" y="628"/>
                    </a:lnTo>
                    <a:lnTo>
                      <a:pt x="823" y="619"/>
                    </a:lnTo>
                    <a:lnTo>
                      <a:pt x="823" y="610"/>
                    </a:lnTo>
                    <a:lnTo>
                      <a:pt x="823" y="605"/>
                    </a:lnTo>
                    <a:lnTo>
                      <a:pt x="823" y="597"/>
                    </a:lnTo>
                    <a:lnTo>
                      <a:pt x="819" y="549"/>
                    </a:lnTo>
                    <a:lnTo>
                      <a:pt x="814" y="502"/>
                    </a:lnTo>
                    <a:lnTo>
                      <a:pt x="807" y="455"/>
                    </a:lnTo>
                    <a:lnTo>
                      <a:pt x="792" y="411"/>
                    </a:lnTo>
                    <a:lnTo>
                      <a:pt x="776" y="366"/>
                    </a:lnTo>
                    <a:lnTo>
                      <a:pt x="756" y="325"/>
                    </a:lnTo>
                    <a:lnTo>
                      <a:pt x="734" y="285"/>
                    </a:lnTo>
                    <a:lnTo>
                      <a:pt x="709" y="247"/>
                    </a:lnTo>
                    <a:lnTo>
                      <a:pt x="705" y="247"/>
                    </a:lnTo>
                    <a:lnTo>
                      <a:pt x="702" y="244"/>
                    </a:lnTo>
                    <a:lnTo>
                      <a:pt x="698" y="244"/>
                    </a:lnTo>
                    <a:lnTo>
                      <a:pt x="693" y="242"/>
                    </a:lnTo>
                    <a:lnTo>
                      <a:pt x="677" y="253"/>
                    </a:lnTo>
                    <a:lnTo>
                      <a:pt x="668" y="254"/>
                    </a:lnTo>
                    <a:lnTo>
                      <a:pt x="660" y="258"/>
                    </a:lnTo>
                    <a:lnTo>
                      <a:pt x="651" y="262"/>
                    </a:lnTo>
                    <a:lnTo>
                      <a:pt x="642" y="264"/>
                    </a:lnTo>
                    <a:lnTo>
                      <a:pt x="631" y="267"/>
                    </a:lnTo>
                    <a:lnTo>
                      <a:pt x="619" y="273"/>
                    </a:lnTo>
                    <a:lnTo>
                      <a:pt x="606" y="278"/>
                    </a:lnTo>
                    <a:lnTo>
                      <a:pt x="594" y="283"/>
                    </a:lnTo>
                    <a:lnTo>
                      <a:pt x="583" y="285"/>
                    </a:lnTo>
                    <a:lnTo>
                      <a:pt x="574" y="289"/>
                    </a:lnTo>
                    <a:lnTo>
                      <a:pt x="567" y="291"/>
                    </a:lnTo>
                    <a:lnTo>
                      <a:pt x="557" y="289"/>
                    </a:lnTo>
                    <a:lnTo>
                      <a:pt x="554" y="285"/>
                    </a:lnTo>
                    <a:lnTo>
                      <a:pt x="548" y="280"/>
                    </a:lnTo>
                    <a:lnTo>
                      <a:pt x="547" y="278"/>
                    </a:lnTo>
                    <a:lnTo>
                      <a:pt x="543" y="273"/>
                    </a:lnTo>
                    <a:lnTo>
                      <a:pt x="536" y="258"/>
                    </a:lnTo>
                    <a:lnTo>
                      <a:pt x="532" y="244"/>
                    </a:lnTo>
                    <a:lnTo>
                      <a:pt x="532" y="231"/>
                    </a:lnTo>
                    <a:lnTo>
                      <a:pt x="530" y="217"/>
                    </a:lnTo>
                    <a:lnTo>
                      <a:pt x="532" y="202"/>
                    </a:lnTo>
                    <a:lnTo>
                      <a:pt x="541" y="190"/>
                    </a:lnTo>
                    <a:lnTo>
                      <a:pt x="552" y="177"/>
                    </a:lnTo>
                    <a:lnTo>
                      <a:pt x="563" y="170"/>
                    </a:lnTo>
                    <a:lnTo>
                      <a:pt x="574" y="159"/>
                    </a:lnTo>
                    <a:lnTo>
                      <a:pt x="583" y="146"/>
                    </a:lnTo>
                    <a:lnTo>
                      <a:pt x="588" y="134"/>
                    </a:lnTo>
                    <a:lnTo>
                      <a:pt x="588" y="119"/>
                    </a:lnTo>
                    <a:lnTo>
                      <a:pt x="568" y="105"/>
                    </a:lnTo>
                    <a:lnTo>
                      <a:pt x="552" y="92"/>
                    </a:lnTo>
                    <a:lnTo>
                      <a:pt x="532" y="81"/>
                    </a:lnTo>
                    <a:lnTo>
                      <a:pt x="512" y="70"/>
                    </a:lnTo>
                    <a:lnTo>
                      <a:pt x="491" y="58"/>
                    </a:lnTo>
                    <a:lnTo>
                      <a:pt x="471" y="47"/>
                    </a:lnTo>
                    <a:lnTo>
                      <a:pt x="449" y="38"/>
                    </a:lnTo>
                    <a:lnTo>
                      <a:pt x="428" y="31"/>
                    </a:lnTo>
                    <a:lnTo>
                      <a:pt x="442" y="45"/>
                    </a:lnTo>
                    <a:lnTo>
                      <a:pt x="455" y="56"/>
                    </a:lnTo>
                    <a:lnTo>
                      <a:pt x="465" y="63"/>
                    </a:lnTo>
                    <a:lnTo>
                      <a:pt x="484" y="74"/>
                    </a:lnTo>
                    <a:lnTo>
                      <a:pt x="485" y="88"/>
                    </a:lnTo>
                    <a:lnTo>
                      <a:pt x="484" y="105"/>
                    </a:lnTo>
                    <a:lnTo>
                      <a:pt x="478" y="123"/>
                    </a:lnTo>
                    <a:lnTo>
                      <a:pt x="478" y="135"/>
                    </a:lnTo>
                    <a:lnTo>
                      <a:pt x="484" y="150"/>
                    </a:lnTo>
                    <a:lnTo>
                      <a:pt x="484" y="155"/>
                    </a:lnTo>
                    <a:lnTo>
                      <a:pt x="480" y="161"/>
                    </a:lnTo>
                    <a:lnTo>
                      <a:pt x="474" y="166"/>
                    </a:lnTo>
                    <a:lnTo>
                      <a:pt x="469" y="170"/>
                    </a:lnTo>
                    <a:lnTo>
                      <a:pt x="465" y="175"/>
                    </a:lnTo>
                    <a:lnTo>
                      <a:pt x="465" y="180"/>
                    </a:lnTo>
                    <a:lnTo>
                      <a:pt x="465" y="190"/>
                    </a:lnTo>
                    <a:lnTo>
                      <a:pt x="464" y="195"/>
                    </a:lnTo>
                    <a:lnTo>
                      <a:pt x="460" y="197"/>
                    </a:lnTo>
                    <a:lnTo>
                      <a:pt x="458" y="200"/>
                    </a:lnTo>
                    <a:lnTo>
                      <a:pt x="455" y="200"/>
                    </a:lnTo>
                    <a:lnTo>
                      <a:pt x="453" y="200"/>
                    </a:lnTo>
                    <a:lnTo>
                      <a:pt x="447" y="197"/>
                    </a:lnTo>
                    <a:lnTo>
                      <a:pt x="442" y="200"/>
                    </a:lnTo>
                    <a:lnTo>
                      <a:pt x="433" y="202"/>
                    </a:lnTo>
                    <a:lnTo>
                      <a:pt x="428" y="202"/>
                    </a:lnTo>
                    <a:lnTo>
                      <a:pt x="424" y="200"/>
                    </a:lnTo>
                    <a:lnTo>
                      <a:pt x="424" y="197"/>
                    </a:lnTo>
                    <a:lnTo>
                      <a:pt x="422" y="195"/>
                    </a:lnTo>
                    <a:lnTo>
                      <a:pt x="419" y="164"/>
                    </a:lnTo>
                    <a:lnTo>
                      <a:pt x="411" y="159"/>
                    </a:lnTo>
                    <a:lnTo>
                      <a:pt x="406" y="150"/>
                    </a:lnTo>
                    <a:lnTo>
                      <a:pt x="397" y="141"/>
                    </a:lnTo>
                    <a:lnTo>
                      <a:pt x="390" y="134"/>
                    </a:lnTo>
                    <a:lnTo>
                      <a:pt x="386" y="125"/>
                    </a:lnTo>
                    <a:lnTo>
                      <a:pt x="384" y="117"/>
                    </a:lnTo>
                    <a:lnTo>
                      <a:pt x="381" y="108"/>
                    </a:lnTo>
                    <a:lnTo>
                      <a:pt x="384" y="103"/>
                    </a:lnTo>
                    <a:lnTo>
                      <a:pt x="386" y="99"/>
                    </a:lnTo>
                    <a:lnTo>
                      <a:pt x="390" y="99"/>
                    </a:lnTo>
                    <a:lnTo>
                      <a:pt x="390" y="97"/>
                    </a:lnTo>
                    <a:lnTo>
                      <a:pt x="391" y="97"/>
                    </a:lnTo>
                    <a:lnTo>
                      <a:pt x="397" y="103"/>
                    </a:lnTo>
                    <a:lnTo>
                      <a:pt x="406" y="108"/>
                    </a:lnTo>
                    <a:lnTo>
                      <a:pt x="413" y="110"/>
                    </a:lnTo>
                    <a:lnTo>
                      <a:pt x="422" y="110"/>
                    </a:lnTo>
                    <a:lnTo>
                      <a:pt x="424" y="110"/>
                    </a:lnTo>
                    <a:lnTo>
                      <a:pt x="424" y="108"/>
                    </a:lnTo>
                    <a:lnTo>
                      <a:pt x="424" y="72"/>
                    </a:lnTo>
                    <a:lnTo>
                      <a:pt x="411" y="56"/>
                    </a:lnTo>
                    <a:lnTo>
                      <a:pt x="395" y="42"/>
                    </a:lnTo>
                    <a:lnTo>
                      <a:pt x="377" y="27"/>
                    </a:lnTo>
                    <a:lnTo>
                      <a:pt x="364" y="9"/>
                    </a:lnTo>
                    <a:lnTo>
                      <a:pt x="350" y="5"/>
                    </a:lnTo>
                    <a:lnTo>
                      <a:pt x="339" y="2"/>
                    </a:lnTo>
                    <a:lnTo>
                      <a:pt x="325" y="0"/>
                    </a:lnTo>
                    <a:lnTo>
                      <a:pt x="312" y="0"/>
                    </a:lnTo>
                    <a:lnTo>
                      <a:pt x="308" y="0"/>
                    </a:lnTo>
                    <a:lnTo>
                      <a:pt x="308" y="2"/>
                    </a:lnTo>
                    <a:lnTo>
                      <a:pt x="308" y="5"/>
                    </a:lnTo>
                    <a:lnTo>
                      <a:pt x="307" y="9"/>
                    </a:lnTo>
                    <a:lnTo>
                      <a:pt x="289" y="14"/>
                    </a:lnTo>
                    <a:lnTo>
                      <a:pt x="281" y="27"/>
                    </a:lnTo>
                    <a:lnTo>
                      <a:pt x="276" y="42"/>
                    </a:lnTo>
                    <a:lnTo>
                      <a:pt x="265" y="56"/>
                    </a:lnTo>
                    <a:lnTo>
                      <a:pt x="260" y="56"/>
                    </a:lnTo>
                    <a:lnTo>
                      <a:pt x="256" y="56"/>
                    </a:lnTo>
                    <a:lnTo>
                      <a:pt x="251" y="56"/>
                    </a:lnTo>
                    <a:lnTo>
                      <a:pt x="249" y="58"/>
                    </a:lnTo>
                    <a:lnTo>
                      <a:pt x="240" y="72"/>
                    </a:lnTo>
                    <a:lnTo>
                      <a:pt x="231" y="87"/>
                    </a:lnTo>
                    <a:lnTo>
                      <a:pt x="224" y="99"/>
                    </a:lnTo>
                    <a:lnTo>
                      <a:pt x="213" y="110"/>
                    </a:lnTo>
                    <a:lnTo>
                      <a:pt x="209" y="110"/>
                    </a:lnTo>
                    <a:lnTo>
                      <a:pt x="209" y="114"/>
                    </a:lnTo>
                    <a:lnTo>
                      <a:pt x="184" y="139"/>
                    </a:lnTo>
                    <a:lnTo>
                      <a:pt x="184" y="141"/>
                    </a:lnTo>
                    <a:lnTo>
                      <a:pt x="195" y="146"/>
                    </a:lnTo>
                    <a:lnTo>
                      <a:pt x="209" y="150"/>
                    </a:lnTo>
                    <a:lnTo>
                      <a:pt x="224" y="153"/>
                    </a:lnTo>
                    <a:lnTo>
                      <a:pt x="234" y="153"/>
                    </a:lnTo>
                    <a:lnTo>
                      <a:pt x="236" y="155"/>
                    </a:lnTo>
                    <a:lnTo>
                      <a:pt x="240" y="155"/>
                    </a:lnTo>
                    <a:lnTo>
                      <a:pt x="240" y="159"/>
                    </a:lnTo>
                    <a:lnTo>
                      <a:pt x="242" y="161"/>
                    </a:lnTo>
                    <a:lnTo>
                      <a:pt x="240" y="164"/>
                    </a:lnTo>
                    <a:lnTo>
                      <a:pt x="234" y="166"/>
                    </a:lnTo>
                    <a:lnTo>
                      <a:pt x="231" y="170"/>
                    </a:lnTo>
                    <a:lnTo>
                      <a:pt x="225" y="171"/>
                    </a:lnTo>
                    <a:lnTo>
                      <a:pt x="220" y="180"/>
                    </a:lnTo>
                    <a:lnTo>
                      <a:pt x="215" y="195"/>
                    </a:lnTo>
                    <a:lnTo>
                      <a:pt x="209" y="208"/>
                    </a:lnTo>
                    <a:lnTo>
                      <a:pt x="209" y="222"/>
                    </a:lnTo>
                    <a:lnTo>
                      <a:pt x="213" y="227"/>
                    </a:lnTo>
                    <a:lnTo>
                      <a:pt x="215" y="227"/>
                    </a:lnTo>
                    <a:lnTo>
                      <a:pt x="213" y="231"/>
                    </a:lnTo>
                    <a:lnTo>
                      <a:pt x="209" y="238"/>
                    </a:lnTo>
                    <a:lnTo>
                      <a:pt x="213" y="242"/>
                    </a:lnTo>
                    <a:lnTo>
                      <a:pt x="215" y="244"/>
                    </a:lnTo>
                    <a:lnTo>
                      <a:pt x="231" y="233"/>
                    </a:lnTo>
                    <a:lnTo>
                      <a:pt x="260" y="231"/>
                    </a:lnTo>
                    <a:lnTo>
                      <a:pt x="260" y="227"/>
                    </a:lnTo>
                    <a:lnTo>
                      <a:pt x="262" y="226"/>
                    </a:lnTo>
                    <a:lnTo>
                      <a:pt x="265" y="226"/>
                    </a:lnTo>
                    <a:lnTo>
                      <a:pt x="267" y="222"/>
                    </a:lnTo>
                    <a:lnTo>
                      <a:pt x="267" y="200"/>
                    </a:lnTo>
                    <a:lnTo>
                      <a:pt x="289" y="155"/>
                    </a:lnTo>
                    <a:lnTo>
                      <a:pt x="292" y="155"/>
                    </a:lnTo>
                    <a:lnTo>
                      <a:pt x="303" y="170"/>
                    </a:lnTo>
                    <a:lnTo>
                      <a:pt x="312" y="180"/>
                    </a:lnTo>
                    <a:lnTo>
                      <a:pt x="323" y="195"/>
                    </a:lnTo>
                    <a:lnTo>
                      <a:pt x="336" y="206"/>
                    </a:lnTo>
                    <a:lnTo>
                      <a:pt x="343" y="211"/>
                    </a:lnTo>
                    <a:lnTo>
                      <a:pt x="345" y="217"/>
                    </a:lnTo>
                    <a:lnTo>
                      <a:pt x="350" y="226"/>
                    </a:lnTo>
                    <a:lnTo>
                      <a:pt x="354" y="231"/>
                    </a:lnTo>
                    <a:lnTo>
                      <a:pt x="354" y="244"/>
                    </a:lnTo>
                    <a:lnTo>
                      <a:pt x="354" y="258"/>
                    </a:lnTo>
                    <a:lnTo>
                      <a:pt x="359" y="273"/>
                    </a:lnTo>
                    <a:lnTo>
                      <a:pt x="364" y="283"/>
                    </a:lnTo>
                    <a:lnTo>
                      <a:pt x="366" y="285"/>
                    </a:lnTo>
                    <a:lnTo>
                      <a:pt x="370" y="289"/>
                    </a:lnTo>
                    <a:lnTo>
                      <a:pt x="372" y="291"/>
                    </a:lnTo>
                    <a:lnTo>
                      <a:pt x="375" y="294"/>
                    </a:lnTo>
                    <a:lnTo>
                      <a:pt x="375" y="298"/>
                    </a:lnTo>
                    <a:lnTo>
                      <a:pt x="372" y="300"/>
                    </a:lnTo>
                    <a:lnTo>
                      <a:pt x="372" y="305"/>
                    </a:lnTo>
                    <a:lnTo>
                      <a:pt x="370" y="309"/>
                    </a:lnTo>
                    <a:lnTo>
                      <a:pt x="359" y="305"/>
                    </a:lnTo>
                    <a:lnTo>
                      <a:pt x="348" y="294"/>
                    </a:lnTo>
                    <a:lnTo>
                      <a:pt x="336" y="285"/>
                    </a:lnTo>
                    <a:lnTo>
                      <a:pt x="323" y="283"/>
                    </a:lnTo>
                    <a:lnTo>
                      <a:pt x="314" y="289"/>
                    </a:lnTo>
                    <a:lnTo>
                      <a:pt x="308" y="294"/>
                    </a:lnTo>
                    <a:lnTo>
                      <a:pt x="299" y="300"/>
                    </a:lnTo>
                    <a:lnTo>
                      <a:pt x="296" y="305"/>
                    </a:lnTo>
                    <a:lnTo>
                      <a:pt x="298" y="309"/>
                    </a:lnTo>
                    <a:lnTo>
                      <a:pt x="299" y="310"/>
                    </a:lnTo>
                    <a:lnTo>
                      <a:pt x="299" y="314"/>
                    </a:lnTo>
                    <a:lnTo>
                      <a:pt x="303" y="314"/>
                    </a:lnTo>
                    <a:lnTo>
                      <a:pt x="312" y="314"/>
                    </a:lnTo>
                    <a:lnTo>
                      <a:pt x="317" y="316"/>
                    </a:lnTo>
                    <a:lnTo>
                      <a:pt x="319" y="321"/>
                    </a:lnTo>
                    <a:lnTo>
                      <a:pt x="323" y="330"/>
                    </a:lnTo>
                    <a:lnTo>
                      <a:pt x="319" y="334"/>
                    </a:lnTo>
                    <a:lnTo>
                      <a:pt x="317" y="339"/>
                    </a:lnTo>
                    <a:lnTo>
                      <a:pt x="260" y="327"/>
                    </a:lnTo>
                    <a:lnTo>
                      <a:pt x="260" y="334"/>
                    </a:lnTo>
                    <a:lnTo>
                      <a:pt x="260" y="339"/>
                    </a:lnTo>
                    <a:lnTo>
                      <a:pt x="260" y="345"/>
                    </a:lnTo>
                    <a:lnTo>
                      <a:pt x="256" y="347"/>
                    </a:lnTo>
                    <a:lnTo>
                      <a:pt x="251" y="356"/>
                    </a:lnTo>
                    <a:lnTo>
                      <a:pt x="249" y="357"/>
                    </a:lnTo>
                    <a:lnTo>
                      <a:pt x="242" y="366"/>
                    </a:lnTo>
                    <a:lnTo>
                      <a:pt x="225" y="393"/>
                    </a:lnTo>
                    <a:lnTo>
                      <a:pt x="189" y="411"/>
                    </a:lnTo>
                    <a:lnTo>
                      <a:pt x="188" y="413"/>
                    </a:lnTo>
                    <a:lnTo>
                      <a:pt x="184" y="419"/>
                    </a:lnTo>
                    <a:lnTo>
                      <a:pt x="184" y="424"/>
                    </a:lnTo>
                    <a:lnTo>
                      <a:pt x="184" y="430"/>
                    </a:lnTo>
                    <a:lnTo>
                      <a:pt x="184" y="439"/>
                    </a:lnTo>
                    <a:lnTo>
                      <a:pt x="184" y="453"/>
                    </a:lnTo>
                    <a:lnTo>
                      <a:pt x="184" y="469"/>
                    </a:lnTo>
                    <a:lnTo>
                      <a:pt x="184" y="478"/>
                    </a:lnTo>
                    <a:lnTo>
                      <a:pt x="173" y="478"/>
                    </a:lnTo>
                    <a:lnTo>
                      <a:pt x="164" y="475"/>
                    </a:lnTo>
                    <a:lnTo>
                      <a:pt x="157" y="469"/>
                    </a:lnTo>
                    <a:lnTo>
                      <a:pt x="151" y="464"/>
                    </a:lnTo>
                    <a:lnTo>
                      <a:pt x="151" y="449"/>
                    </a:lnTo>
                    <a:lnTo>
                      <a:pt x="148" y="435"/>
                    </a:lnTo>
                    <a:lnTo>
                      <a:pt x="141" y="424"/>
                    </a:lnTo>
                    <a:lnTo>
                      <a:pt x="130" y="413"/>
                    </a:lnTo>
                    <a:lnTo>
                      <a:pt x="117" y="417"/>
                    </a:lnTo>
                    <a:lnTo>
                      <a:pt x="110" y="417"/>
                    </a:lnTo>
                    <a:lnTo>
                      <a:pt x="101" y="413"/>
                    </a:lnTo>
                    <a:lnTo>
                      <a:pt x="94" y="408"/>
                    </a:lnTo>
                    <a:lnTo>
                      <a:pt x="83" y="402"/>
                    </a:lnTo>
                    <a:lnTo>
                      <a:pt x="72" y="397"/>
                    </a:lnTo>
                    <a:lnTo>
                      <a:pt x="59" y="393"/>
                    </a:lnTo>
                    <a:lnTo>
                      <a:pt x="49" y="392"/>
                    </a:lnTo>
                    <a:lnTo>
                      <a:pt x="38" y="402"/>
                    </a:lnTo>
                    <a:lnTo>
                      <a:pt x="21" y="424"/>
                    </a:lnTo>
                    <a:lnTo>
                      <a:pt x="5" y="448"/>
                    </a:lnTo>
                    <a:lnTo>
                      <a:pt x="0" y="455"/>
                    </a:lnTo>
                    <a:lnTo>
                      <a:pt x="21" y="475"/>
                    </a:lnTo>
                    <a:lnTo>
                      <a:pt x="25" y="516"/>
                    </a:lnTo>
                    <a:lnTo>
                      <a:pt x="29" y="516"/>
                    </a:lnTo>
                    <a:lnTo>
                      <a:pt x="38" y="513"/>
                    </a:lnTo>
                    <a:lnTo>
                      <a:pt x="43" y="511"/>
                    </a:lnTo>
                    <a:lnTo>
                      <a:pt x="49" y="505"/>
                    </a:lnTo>
                    <a:lnTo>
                      <a:pt x="54" y="496"/>
                    </a:lnTo>
                    <a:lnTo>
                      <a:pt x="58" y="491"/>
                    </a:lnTo>
                    <a:lnTo>
                      <a:pt x="63" y="485"/>
                    </a:lnTo>
                    <a:lnTo>
                      <a:pt x="72" y="480"/>
                    </a:lnTo>
                    <a:lnTo>
                      <a:pt x="74" y="480"/>
                    </a:lnTo>
                    <a:lnTo>
                      <a:pt x="74" y="484"/>
                    </a:lnTo>
                    <a:lnTo>
                      <a:pt x="74" y="485"/>
                    </a:lnTo>
                    <a:lnTo>
                      <a:pt x="63" y="538"/>
                    </a:lnTo>
                    <a:lnTo>
                      <a:pt x="79" y="556"/>
                    </a:lnTo>
                    <a:lnTo>
                      <a:pt x="77" y="567"/>
                    </a:lnTo>
                    <a:lnTo>
                      <a:pt x="68" y="574"/>
                    </a:lnTo>
                    <a:lnTo>
                      <a:pt x="59" y="583"/>
                    </a:lnTo>
                    <a:lnTo>
                      <a:pt x="54" y="597"/>
                    </a:lnTo>
                    <a:lnTo>
                      <a:pt x="54" y="608"/>
                    </a:lnTo>
                    <a:lnTo>
                      <a:pt x="63" y="619"/>
                    </a:lnTo>
                    <a:lnTo>
                      <a:pt x="74" y="630"/>
                    </a:lnTo>
                    <a:lnTo>
                      <a:pt x="88" y="641"/>
                    </a:lnTo>
                    <a:lnTo>
                      <a:pt x="101" y="646"/>
                    </a:lnTo>
                    <a:lnTo>
                      <a:pt x="114" y="646"/>
                    </a:lnTo>
                    <a:lnTo>
                      <a:pt x="124" y="644"/>
                    </a:lnTo>
                    <a:lnTo>
                      <a:pt x="132" y="641"/>
                    </a:lnTo>
                    <a:lnTo>
                      <a:pt x="141" y="635"/>
                    </a:lnTo>
                    <a:lnTo>
                      <a:pt x="148" y="635"/>
                    </a:lnTo>
                    <a:lnTo>
                      <a:pt x="153" y="639"/>
                    </a:lnTo>
                    <a:lnTo>
                      <a:pt x="160" y="641"/>
                    </a:lnTo>
                    <a:lnTo>
                      <a:pt x="168" y="644"/>
                    </a:lnTo>
                    <a:lnTo>
                      <a:pt x="184" y="652"/>
                    </a:lnTo>
                    <a:lnTo>
                      <a:pt x="195" y="661"/>
                    </a:lnTo>
                    <a:lnTo>
                      <a:pt x="209" y="670"/>
                    </a:lnTo>
                    <a:lnTo>
                      <a:pt x="220" y="677"/>
                    </a:lnTo>
                    <a:lnTo>
                      <a:pt x="225" y="691"/>
                    </a:lnTo>
                    <a:lnTo>
                      <a:pt x="229" y="706"/>
                    </a:lnTo>
                    <a:lnTo>
                      <a:pt x="231" y="722"/>
                    </a:lnTo>
                    <a:lnTo>
                      <a:pt x="234" y="738"/>
                    </a:lnTo>
                    <a:lnTo>
                      <a:pt x="249" y="744"/>
                    </a:lnTo>
                    <a:lnTo>
                      <a:pt x="262" y="749"/>
                    </a:lnTo>
                    <a:lnTo>
                      <a:pt x="276" y="758"/>
                    </a:lnTo>
                    <a:lnTo>
                      <a:pt x="287" y="772"/>
                    </a:lnTo>
                    <a:lnTo>
                      <a:pt x="298" y="800"/>
                    </a:lnTo>
                    <a:lnTo>
                      <a:pt x="308" y="830"/>
                    </a:lnTo>
                    <a:lnTo>
                      <a:pt x="319" y="861"/>
                    </a:lnTo>
                    <a:lnTo>
                      <a:pt x="334" y="886"/>
                    </a:lnTo>
                    <a:lnTo>
                      <a:pt x="350" y="904"/>
                    </a:lnTo>
                    <a:lnTo>
                      <a:pt x="366" y="924"/>
                    </a:lnTo>
                    <a:lnTo>
                      <a:pt x="381" y="944"/>
                    </a:lnTo>
                    <a:lnTo>
                      <a:pt x="395" y="966"/>
                    </a:lnTo>
                    <a:lnTo>
                      <a:pt x="397" y="980"/>
                    </a:lnTo>
                    <a:lnTo>
                      <a:pt x="397" y="993"/>
                    </a:lnTo>
                    <a:lnTo>
                      <a:pt x="391" y="1007"/>
                    </a:lnTo>
                    <a:lnTo>
                      <a:pt x="381" y="1018"/>
                    </a:lnTo>
                    <a:lnTo>
                      <a:pt x="364" y="1022"/>
                    </a:lnTo>
                    <a:lnTo>
                      <a:pt x="348" y="1027"/>
                    </a:lnTo>
                    <a:lnTo>
                      <a:pt x="334" y="1032"/>
                    </a:lnTo>
                    <a:lnTo>
                      <a:pt x="319" y="1038"/>
                    </a:lnTo>
                    <a:lnTo>
                      <a:pt x="307" y="1043"/>
                    </a:lnTo>
                    <a:lnTo>
                      <a:pt x="292" y="1052"/>
                    </a:lnTo>
                    <a:lnTo>
                      <a:pt x="278" y="1063"/>
                    </a:lnTo>
                    <a:lnTo>
                      <a:pt x="262" y="1074"/>
                    </a:lnTo>
                    <a:lnTo>
                      <a:pt x="249" y="1083"/>
                    </a:lnTo>
                    <a:lnTo>
                      <a:pt x="231" y="1090"/>
                    </a:lnTo>
                    <a:lnTo>
                      <a:pt x="215" y="1094"/>
                    </a:lnTo>
                    <a:lnTo>
                      <a:pt x="198" y="1099"/>
                    </a:lnTo>
                    <a:lnTo>
                      <a:pt x="182" y="1105"/>
                    </a:lnTo>
                    <a:lnTo>
                      <a:pt x="164" y="1110"/>
                    </a:lnTo>
                    <a:lnTo>
                      <a:pt x="151" y="1119"/>
                    </a:lnTo>
                    <a:lnTo>
                      <a:pt x="141" y="1132"/>
                    </a:lnTo>
                    <a:lnTo>
                      <a:pt x="124" y="1146"/>
                    </a:lnTo>
                    <a:lnTo>
                      <a:pt x="106" y="1160"/>
                    </a:lnTo>
                    <a:lnTo>
                      <a:pt x="88" y="1171"/>
                    </a:lnTo>
                    <a:lnTo>
                      <a:pt x="68" y="1180"/>
                    </a:lnTo>
                    <a:lnTo>
                      <a:pt x="88" y="1186"/>
                    </a:lnTo>
                    <a:lnTo>
                      <a:pt x="106" y="1188"/>
                    </a:lnTo>
                    <a:lnTo>
                      <a:pt x="124" y="1193"/>
                    </a:lnTo>
                    <a:lnTo>
                      <a:pt x="142" y="1197"/>
                    </a:lnTo>
                    <a:lnTo>
                      <a:pt x="162" y="1198"/>
                    </a:lnTo>
                    <a:lnTo>
                      <a:pt x="182" y="1198"/>
                    </a:lnTo>
                    <a:lnTo>
                      <a:pt x="200" y="1202"/>
                    </a:lnTo>
                    <a:lnTo>
                      <a:pt x="220" y="1202"/>
                    </a:lnTo>
                    <a:lnTo>
                      <a:pt x="252" y="1202"/>
                    </a:lnTo>
                    <a:lnTo>
                      <a:pt x="287" y="1198"/>
                    </a:lnTo>
                    <a:lnTo>
                      <a:pt x="319" y="1193"/>
                    </a:lnTo>
                    <a:lnTo>
                      <a:pt x="354" y="1186"/>
                    </a:lnTo>
                    <a:lnTo>
                      <a:pt x="386" y="1177"/>
                    </a:lnTo>
                    <a:lnTo>
                      <a:pt x="417" y="1168"/>
                    </a:lnTo>
                    <a:lnTo>
                      <a:pt x="447" y="1155"/>
                    </a:lnTo>
                    <a:lnTo>
                      <a:pt x="478" y="1141"/>
                    </a:lnTo>
                    <a:lnTo>
                      <a:pt x="505" y="1126"/>
                    </a:lnTo>
                    <a:lnTo>
                      <a:pt x="536" y="1110"/>
                    </a:lnTo>
                    <a:lnTo>
                      <a:pt x="559" y="1094"/>
                    </a:lnTo>
                    <a:lnTo>
                      <a:pt x="588" y="1074"/>
                    </a:lnTo>
                    <a:lnTo>
                      <a:pt x="613" y="1052"/>
                    </a:lnTo>
                    <a:lnTo>
                      <a:pt x="637" y="1029"/>
                    </a:lnTo>
                    <a:lnTo>
                      <a:pt x="660" y="1007"/>
                    </a:lnTo>
                    <a:lnTo>
                      <a:pt x="682" y="982"/>
                    </a:lnTo>
                    <a:lnTo>
                      <a:pt x="666" y="966"/>
                    </a:lnTo>
                    <a:lnTo>
                      <a:pt x="646" y="955"/>
                    </a:lnTo>
                    <a:lnTo>
                      <a:pt x="626" y="940"/>
                    </a:lnTo>
                    <a:lnTo>
                      <a:pt x="610" y="929"/>
                    </a:lnTo>
                    <a:lnTo>
                      <a:pt x="590" y="922"/>
                    </a:lnTo>
                    <a:lnTo>
                      <a:pt x="574" y="917"/>
                    </a:lnTo>
                    <a:lnTo>
                      <a:pt x="557" y="904"/>
                    </a:lnTo>
                    <a:lnTo>
                      <a:pt x="547" y="893"/>
                    </a:lnTo>
                    <a:lnTo>
                      <a:pt x="547" y="892"/>
                    </a:lnTo>
                    <a:lnTo>
                      <a:pt x="547" y="888"/>
                    </a:lnTo>
                    <a:lnTo>
                      <a:pt x="543" y="888"/>
                    </a:lnTo>
                    <a:lnTo>
                      <a:pt x="543" y="886"/>
                    </a:lnTo>
                    <a:lnTo>
                      <a:pt x="543" y="874"/>
                    </a:lnTo>
                    <a:lnTo>
                      <a:pt x="547" y="863"/>
                    </a:lnTo>
                    <a:lnTo>
                      <a:pt x="547" y="855"/>
                    </a:lnTo>
                    <a:lnTo>
                      <a:pt x="548" y="845"/>
                    </a:lnTo>
                    <a:lnTo>
                      <a:pt x="557" y="819"/>
                    </a:lnTo>
                    <a:lnTo>
                      <a:pt x="567" y="791"/>
                    </a:lnTo>
                    <a:lnTo>
                      <a:pt x="579" y="769"/>
                    </a:lnTo>
                    <a:lnTo>
                      <a:pt x="601" y="753"/>
                    </a:lnTo>
                    <a:lnTo>
                      <a:pt x="613" y="749"/>
                    </a:lnTo>
                    <a:lnTo>
                      <a:pt x="624" y="744"/>
                    </a:lnTo>
                    <a:lnTo>
                      <a:pt x="631" y="742"/>
                    </a:lnTo>
                    <a:lnTo>
                      <a:pt x="642" y="738"/>
                    </a:lnTo>
                    <a:lnTo>
                      <a:pt x="655" y="738"/>
                    </a:lnTo>
                    <a:lnTo>
                      <a:pt x="666" y="736"/>
                    </a:lnTo>
                    <a:lnTo>
                      <a:pt x="673" y="729"/>
                    </a:lnTo>
                    <a:lnTo>
                      <a:pt x="684" y="727"/>
                    </a:lnTo>
                    <a:lnTo>
                      <a:pt x="695" y="727"/>
                    </a:lnTo>
                    <a:lnTo>
                      <a:pt x="704" y="722"/>
                    </a:lnTo>
                    <a:lnTo>
                      <a:pt x="715" y="718"/>
                    </a:lnTo>
                    <a:lnTo>
                      <a:pt x="725" y="713"/>
                    </a:lnTo>
                    <a:lnTo>
                      <a:pt x="736" y="711"/>
                    </a:lnTo>
                    <a:lnTo>
                      <a:pt x="749" y="707"/>
                    </a:lnTo>
                    <a:lnTo>
                      <a:pt x="760" y="707"/>
                    </a:lnTo>
                    <a:lnTo>
                      <a:pt x="770" y="711"/>
                    </a:lnTo>
                    <a:lnTo>
                      <a:pt x="776" y="717"/>
                    </a:lnTo>
                    <a:lnTo>
                      <a:pt x="783" y="722"/>
                    </a:lnTo>
                    <a:lnTo>
                      <a:pt x="792" y="729"/>
                    </a:lnTo>
                    <a:lnTo>
                      <a:pt x="803" y="736"/>
                    </a:lnTo>
                  </a:path>
                </a:pathLst>
              </a:custGeom>
              <a:solidFill>
                <a:schemeClr val="folHlink"/>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21" name="Freeform 27"/>
              <p:cNvSpPr>
                <a:spLocks/>
              </p:cNvSpPr>
              <p:nvPr/>
            </p:nvSpPr>
            <p:spPr bwMode="invGray">
              <a:xfrm>
                <a:off x="530" y="2834"/>
                <a:ext cx="63" cy="73"/>
              </a:xfrm>
              <a:custGeom>
                <a:avLst/>
                <a:gdLst>
                  <a:gd name="T0" fmla="*/ 42 w 63"/>
                  <a:gd name="T1" fmla="*/ 65 h 73"/>
                  <a:gd name="T2" fmla="*/ 58 w 63"/>
                  <a:gd name="T3" fmla="*/ 72 h 73"/>
                  <a:gd name="T4" fmla="*/ 62 w 63"/>
                  <a:gd name="T5" fmla="*/ 72 h 73"/>
                  <a:gd name="T6" fmla="*/ 62 w 63"/>
                  <a:gd name="T7" fmla="*/ 67 h 73"/>
                  <a:gd name="T8" fmla="*/ 58 w 63"/>
                  <a:gd name="T9" fmla="*/ 65 h 73"/>
                  <a:gd name="T10" fmla="*/ 58 w 63"/>
                  <a:gd name="T11" fmla="*/ 62 h 73"/>
                  <a:gd name="T12" fmla="*/ 44 w 63"/>
                  <a:gd name="T13" fmla="*/ 56 h 73"/>
                  <a:gd name="T14" fmla="*/ 37 w 63"/>
                  <a:gd name="T15" fmla="*/ 45 h 73"/>
                  <a:gd name="T16" fmla="*/ 31 w 63"/>
                  <a:gd name="T17" fmla="*/ 34 h 73"/>
                  <a:gd name="T18" fmla="*/ 26 w 63"/>
                  <a:gd name="T19" fmla="*/ 20 h 73"/>
                  <a:gd name="T20" fmla="*/ 9 w 63"/>
                  <a:gd name="T21" fmla="*/ 0 h 73"/>
                  <a:gd name="T22" fmla="*/ 6 w 63"/>
                  <a:gd name="T23" fmla="*/ 4 h 73"/>
                  <a:gd name="T24" fmla="*/ 2 w 63"/>
                  <a:gd name="T25" fmla="*/ 9 h 73"/>
                  <a:gd name="T26" fmla="*/ 0 w 63"/>
                  <a:gd name="T27" fmla="*/ 11 h 73"/>
                  <a:gd name="T28" fmla="*/ 0 w 63"/>
                  <a:gd name="T29" fmla="*/ 18 h 73"/>
                  <a:gd name="T30" fmla="*/ 0 w 63"/>
                  <a:gd name="T31" fmla="*/ 20 h 73"/>
                  <a:gd name="T32" fmla="*/ 0 w 63"/>
                  <a:gd name="T33" fmla="*/ 20 h 73"/>
                  <a:gd name="T34" fmla="*/ 0 w 63"/>
                  <a:gd name="T35" fmla="*/ 20 h 73"/>
                  <a:gd name="T36" fmla="*/ 0 w 63"/>
                  <a:gd name="T37" fmla="*/ 20 h 73"/>
                  <a:gd name="T38" fmla="*/ 9 w 63"/>
                  <a:gd name="T39" fmla="*/ 31 h 73"/>
                  <a:gd name="T40" fmla="*/ 20 w 63"/>
                  <a:gd name="T41" fmla="*/ 45 h 73"/>
                  <a:gd name="T42" fmla="*/ 31 w 63"/>
                  <a:gd name="T43" fmla="*/ 56 h 73"/>
                  <a:gd name="T44" fmla="*/ 42 w 63"/>
                  <a:gd name="T45" fmla="*/ 65 h 7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63" h="73">
                    <a:moveTo>
                      <a:pt x="42" y="65"/>
                    </a:moveTo>
                    <a:lnTo>
                      <a:pt x="58" y="72"/>
                    </a:lnTo>
                    <a:lnTo>
                      <a:pt x="62" y="72"/>
                    </a:lnTo>
                    <a:lnTo>
                      <a:pt x="62" y="67"/>
                    </a:lnTo>
                    <a:lnTo>
                      <a:pt x="58" y="65"/>
                    </a:lnTo>
                    <a:lnTo>
                      <a:pt x="58" y="62"/>
                    </a:lnTo>
                    <a:lnTo>
                      <a:pt x="44" y="56"/>
                    </a:lnTo>
                    <a:lnTo>
                      <a:pt x="37" y="45"/>
                    </a:lnTo>
                    <a:lnTo>
                      <a:pt x="31" y="34"/>
                    </a:lnTo>
                    <a:lnTo>
                      <a:pt x="26" y="20"/>
                    </a:lnTo>
                    <a:lnTo>
                      <a:pt x="9" y="0"/>
                    </a:lnTo>
                    <a:lnTo>
                      <a:pt x="6" y="4"/>
                    </a:lnTo>
                    <a:lnTo>
                      <a:pt x="2" y="9"/>
                    </a:lnTo>
                    <a:lnTo>
                      <a:pt x="0" y="11"/>
                    </a:lnTo>
                    <a:lnTo>
                      <a:pt x="0" y="18"/>
                    </a:lnTo>
                    <a:lnTo>
                      <a:pt x="0" y="20"/>
                    </a:lnTo>
                    <a:lnTo>
                      <a:pt x="9" y="31"/>
                    </a:lnTo>
                    <a:lnTo>
                      <a:pt x="20" y="45"/>
                    </a:lnTo>
                    <a:lnTo>
                      <a:pt x="31" y="56"/>
                    </a:lnTo>
                    <a:lnTo>
                      <a:pt x="42" y="65"/>
                    </a:lnTo>
                  </a:path>
                </a:pathLst>
              </a:custGeom>
              <a:solidFill>
                <a:schemeClr val="folHlink"/>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grpSp>
      </p:grpSp>
      <p:sp>
        <p:nvSpPr>
          <p:cNvPr id="8220" name="Rectangle 28"/>
          <p:cNvSpPr>
            <a:spLocks noGrp="1" noChangeArrowheads="1"/>
          </p:cNvSpPr>
          <p:nvPr>
            <p:ph type="ctrTitle" sz="quarter"/>
          </p:nvPr>
        </p:nvSpPr>
        <p:spPr>
          <a:xfrm>
            <a:off x="685800" y="2286000"/>
            <a:ext cx="7772400" cy="1143000"/>
          </a:xfrm>
        </p:spPr>
        <p:txBody>
          <a:bodyPr/>
          <a:lstStyle>
            <a:lvl1pPr>
              <a:defRPr/>
            </a:lvl1pPr>
          </a:lstStyle>
          <a:p>
            <a:r>
              <a:rPr lang="en-US"/>
              <a:t>Click to edit Master title style</a:t>
            </a:r>
          </a:p>
        </p:txBody>
      </p:sp>
      <p:sp>
        <p:nvSpPr>
          <p:cNvPr id="8221" name="Rectangle 29"/>
          <p:cNvSpPr>
            <a:spLocks noGrp="1" noChangeArrowheads="1"/>
          </p:cNvSpPr>
          <p:nvPr>
            <p:ph type="subTitle" sz="quarter" idx="1"/>
          </p:nvPr>
        </p:nvSpPr>
        <p:spPr>
          <a:xfrm>
            <a:off x="2057400" y="4114800"/>
            <a:ext cx="6400800" cy="1752600"/>
          </a:xfrm>
        </p:spPr>
        <p:txBody>
          <a:bodyPr/>
          <a:lstStyle>
            <a:lvl1pPr marL="0" indent="0" algn="ctr">
              <a:buFontTx/>
              <a:buNone/>
              <a:defRPr/>
            </a:lvl1pPr>
          </a:lstStyle>
          <a:p>
            <a:r>
              <a:rPr lang="en-US"/>
              <a:t>Click to edit Master subtitle style</a:t>
            </a:r>
          </a:p>
        </p:txBody>
      </p:sp>
      <p:sp>
        <p:nvSpPr>
          <p:cNvPr id="30" name="Rectangle 30"/>
          <p:cNvSpPr>
            <a:spLocks noGrp="1" noChangeArrowheads="1"/>
          </p:cNvSpPr>
          <p:nvPr>
            <p:ph type="dt" sz="quarter" idx="10"/>
          </p:nvPr>
        </p:nvSpPr>
        <p:spPr/>
        <p:txBody>
          <a:bodyPr/>
          <a:lstStyle>
            <a:lvl1pPr eaLnBrk="1" hangingPunct="1">
              <a:defRPr sz="2400">
                <a:solidFill>
                  <a:srgbClr val="FFFFFF"/>
                </a:solidFill>
              </a:defRPr>
            </a:lvl1pPr>
          </a:lstStyle>
          <a:p>
            <a:pPr>
              <a:defRPr/>
            </a:pPr>
            <a:endParaRPr lang="en-US"/>
          </a:p>
        </p:txBody>
      </p:sp>
      <p:sp>
        <p:nvSpPr>
          <p:cNvPr id="31" name="Rectangle 31"/>
          <p:cNvSpPr>
            <a:spLocks noGrp="1" noChangeArrowheads="1"/>
          </p:cNvSpPr>
          <p:nvPr>
            <p:ph type="ftr" sz="quarter" idx="11"/>
          </p:nvPr>
        </p:nvSpPr>
        <p:spPr/>
        <p:txBody>
          <a:bodyPr/>
          <a:lstStyle>
            <a:lvl1pPr eaLnBrk="1" hangingPunct="1">
              <a:defRPr sz="2400">
                <a:solidFill>
                  <a:srgbClr val="FFFFFF"/>
                </a:solidFill>
              </a:defRPr>
            </a:lvl1pPr>
          </a:lstStyle>
          <a:p>
            <a:pPr>
              <a:defRPr/>
            </a:pPr>
            <a:endParaRPr lang="en-US"/>
          </a:p>
        </p:txBody>
      </p:sp>
      <p:sp>
        <p:nvSpPr>
          <p:cNvPr id="32" name="Rectangle 32"/>
          <p:cNvSpPr>
            <a:spLocks noGrp="1" noChangeArrowheads="1"/>
          </p:cNvSpPr>
          <p:nvPr>
            <p:ph type="sldNum" sz="quarter" idx="12"/>
          </p:nvPr>
        </p:nvSpPr>
        <p:spPr/>
        <p:txBody>
          <a:bodyPr/>
          <a:lstStyle>
            <a:lvl1pPr algn="l" eaLnBrk="1" hangingPunct="1">
              <a:defRPr sz="2400">
                <a:solidFill>
                  <a:srgbClr val="FFFFFF"/>
                </a:solidFill>
              </a:defRPr>
            </a:lvl1pPr>
          </a:lstStyle>
          <a:p>
            <a:pPr>
              <a:defRPr/>
            </a:pPr>
            <a:fld id="{40BA7982-82C1-414A-9BD2-F20FDC5ED33B}" type="slidenum">
              <a:rPr lang="en-US"/>
              <a:pPr>
                <a:defRPr/>
              </a:pPr>
              <a:t>‹#›</a:t>
            </a:fld>
            <a:endParaRPr lang="en-US"/>
          </a:p>
        </p:txBody>
      </p:sp>
    </p:spTree>
    <p:extLst>
      <p:ext uri="{BB962C8B-B14F-4D97-AF65-F5344CB8AC3E}">
        <p14:creationId xmlns:p14="http://schemas.microsoft.com/office/powerpoint/2010/main" val="375091621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p:txBody>
          <a:bodyPr/>
          <a:lstStyle>
            <a:lvl1pPr eaLnBrk="1" hangingPunct="1">
              <a:defRPr sz="2400"/>
            </a:lvl1pPr>
          </a:lstStyle>
          <a:p>
            <a:pPr>
              <a:defRPr/>
            </a:pPr>
            <a:endParaRPr lang="en-US"/>
          </a:p>
        </p:txBody>
      </p:sp>
      <p:sp>
        <p:nvSpPr>
          <p:cNvPr id="5" name="Rectangle 20"/>
          <p:cNvSpPr>
            <a:spLocks noGrp="1" noChangeArrowheads="1"/>
          </p:cNvSpPr>
          <p:nvPr>
            <p:ph type="ftr" sz="quarter" idx="11"/>
          </p:nvPr>
        </p:nvSpPr>
        <p:spPr/>
        <p:txBody>
          <a:bodyPr/>
          <a:lstStyle>
            <a:lvl1pPr eaLnBrk="1" hangingPunct="1">
              <a:defRPr sz="2400"/>
            </a:lvl1pPr>
          </a:lstStyle>
          <a:p>
            <a:pPr>
              <a:defRPr/>
            </a:pPr>
            <a:endParaRPr lang="en-US"/>
          </a:p>
        </p:txBody>
      </p:sp>
      <p:sp>
        <p:nvSpPr>
          <p:cNvPr id="6" name="Rectangle 21"/>
          <p:cNvSpPr>
            <a:spLocks noGrp="1" noChangeArrowheads="1"/>
          </p:cNvSpPr>
          <p:nvPr>
            <p:ph type="sldNum" sz="quarter" idx="12"/>
          </p:nvPr>
        </p:nvSpPr>
        <p:spPr/>
        <p:txBody>
          <a:bodyPr/>
          <a:lstStyle>
            <a:lvl1pPr algn="l" eaLnBrk="1" hangingPunct="1">
              <a:defRPr sz="2400"/>
            </a:lvl1pPr>
          </a:lstStyle>
          <a:p>
            <a:pPr>
              <a:defRPr/>
            </a:pPr>
            <a:fld id="{4602A43A-9858-204E-AE40-E4445A6C232F}" type="slidenum">
              <a:rPr lang="en-US"/>
              <a:pPr>
                <a:defRPr/>
              </a:pPr>
              <a:t>‹#›</a:t>
            </a:fld>
            <a:endParaRPr lang="en-US"/>
          </a:p>
        </p:txBody>
      </p:sp>
    </p:spTree>
    <p:extLst>
      <p:ext uri="{BB962C8B-B14F-4D97-AF65-F5344CB8AC3E}">
        <p14:creationId xmlns:p14="http://schemas.microsoft.com/office/powerpoint/2010/main" val="28586456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7733468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9"/>
          <p:cNvSpPr>
            <a:spLocks noGrp="1" noChangeArrowheads="1"/>
          </p:cNvSpPr>
          <p:nvPr>
            <p:ph type="dt" sz="half" idx="10"/>
          </p:nvPr>
        </p:nvSpPr>
        <p:spPr/>
        <p:txBody>
          <a:bodyPr/>
          <a:lstStyle>
            <a:lvl1pPr eaLnBrk="1" hangingPunct="1">
              <a:defRPr sz="2400"/>
            </a:lvl1pPr>
          </a:lstStyle>
          <a:p>
            <a:pPr>
              <a:defRPr/>
            </a:pPr>
            <a:endParaRPr lang="en-US"/>
          </a:p>
        </p:txBody>
      </p:sp>
      <p:sp>
        <p:nvSpPr>
          <p:cNvPr id="5" name="Rectangle 20"/>
          <p:cNvSpPr>
            <a:spLocks noGrp="1" noChangeArrowheads="1"/>
          </p:cNvSpPr>
          <p:nvPr>
            <p:ph type="ftr" sz="quarter" idx="11"/>
          </p:nvPr>
        </p:nvSpPr>
        <p:spPr/>
        <p:txBody>
          <a:bodyPr/>
          <a:lstStyle>
            <a:lvl1pPr eaLnBrk="1" hangingPunct="1">
              <a:defRPr sz="2400"/>
            </a:lvl1pPr>
          </a:lstStyle>
          <a:p>
            <a:pPr>
              <a:defRPr/>
            </a:pPr>
            <a:endParaRPr lang="en-US"/>
          </a:p>
        </p:txBody>
      </p:sp>
      <p:sp>
        <p:nvSpPr>
          <p:cNvPr id="6" name="Rectangle 21"/>
          <p:cNvSpPr>
            <a:spLocks noGrp="1" noChangeArrowheads="1"/>
          </p:cNvSpPr>
          <p:nvPr>
            <p:ph type="sldNum" sz="quarter" idx="12"/>
          </p:nvPr>
        </p:nvSpPr>
        <p:spPr/>
        <p:txBody>
          <a:bodyPr/>
          <a:lstStyle>
            <a:lvl1pPr algn="l" eaLnBrk="1" hangingPunct="1">
              <a:defRPr sz="2400"/>
            </a:lvl1pPr>
          </a:lstStyle>
          <a:p>
            <a:pPr>
              <a:defRPr/>
            </a:pPr>
            <a:fld id="{6CD6F25E-879A-A84B-89F7-CFD63B5C8B47}" type="slidenum">
              <a:rPr lang="en-US"/>
              <a:pPr>
                <a:defRPr/>
              </a:pPr>
              <a:t>‹#›</a:t>
            </a:fld>
            <a:endParaRPr lang="en-US"/>
          </a:p>
        </p:txBody>
      </p:sp>
    </p:spTree>
    <p:extLst>
      <p:ext uri="{BB962C8B-B14F-4D97-AF65-F5344CB8AC3E}">
        <p14:creationId xmlns:p14="http://schemas.microsoft.com/office/powerpoint/2010/main" val="65210855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9"/>
          <p:cNvSpPr>
            <a:spLocks noGrp="1" noChangeArrowheads="1"/>
          </p:cNvSpPr>
          <p:nvPr>
            <p:ph type="dt" sz="half" idx="10"/>
          </p:nvPr>
        </p:nvSpPr>
        <p:spPr/>
        <p:txBody>
          <a:bodyPr/>
          <a:lstStyle>
            <a:lvl1pPr eaLnBrk="1" hangingPunct="1">
              <a:defRPr sz="2400"/>
            </a:lvl1pPr>
          </a:lstStyle>
          <a:p>
            <a:pPr>
              <a:defRPr/>
            </a:pPr>
            <a:endParaRPr lang="en-US"/>
          </a:p>
        </p:txBody>
      </p:sp>
      <p:sp>
        <p:nvSpPr>
          <p:cNvPr id="6" name="Rectangle 20"/>
          <p:cNvSpPr>
            <a:spLocks noGrp="1" noChangeArrowheads="1"/>
          </p:cNvSpPr>
          <p:nvPr>
            <p:ph type="ftr" sz="quarter" idx="11"/>
          </p:nvPr>
        </p:nvSpPr>
        <p:spPr/>
        <p:txBody>
          <a:bodyPr/>
          <a:lstStyle>
            <a:lvl1pPr eaLnBrk="1" hangingPunct="1">
              <a:defRPr sz="2400"/>
            </a:lvl1pPr>
          </a:lstStyle>
          <a:p>
            <a:pPr>
              <a:defRPr/>
            </a:pPr>
            <a:endParaRPr lang="en-US"/>
          </a:p>
        </p:txBody>
      </p:sp>
      <p:sp>
        <p:nvSpPr>
          <p:cNvPr id="7" name="Rectangle 21"/>
          <p:cNvSpPr>
            <a:spLocks noGrp="1" noChangeArrowheads="1"/>
          </p:cNvSpPr>
          <p:nvPr>
            <p:ph type="sldNum" sz="quarter" idx="12"/>
          </p:nvPr>
        </p:nvSpPr>
        <p:spPr/>
        <p:txBody>
          <a:bodyPr/>
          <a:lstStyle>
            <a:lvl1pPr algn="l" eaLnBrk="1" hangingPunct="1">
              <a:defRPr sz="2400"/>
            </a:lvl1pPr>
          </a:lstStyle>
          <a:p>
            <a:pPr>
              <a:defRPr/>
            </a:pPr>
            <a:fld id="{47F3FBA6-A8C9-BA42-910F-D46961720CD2}" type="slidenum">
              <a:rPr lang="en-US"/>
              <a:pPr>
                <a:defRPr/>
              </a:pPr>
              <a:t>‹#›</a:t>
            </a:fld>
            <a:endParaRPr lang="en-US"/>
          </a:p>
        </p:txBody>
      </p:sp>
    </p:spTree>
    <p:extLst>
      <p:ext uri="{BB962C8B-B14F-4D97-AF65-F5344CB8AC3E}">
        <p14:creationId xmlns:p14="http://schemas.microsoft.com/office/powerpoint/2010/main" val="169840391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9"/>
          <p:cNvSpPr>
            <a:spLocks noGrp="1" noChangeArrowheads="1"/>
          </p:cNvSpPr>
          <p:nvPr>
            <p:ph type="dt" sz="half" idx="10"/>
          </p:nvPr>
        </p:nvSpPr>
        <p:spPr/>
        <p:txBody>
          <a:bodyPr/>
          <a:lstStyle>
            <a:lvl1pPr eaLnBrk="1" hangingPunct="1">
              <a:defRPr sz="2400"/>
            </a:lvl1pPr>
          </a:lstStyle>
          <a:p>
            <a:pPr>
              <a:defRPr/>
            </a:pPr>
            <a:endParaRPr lang="en-US"/>
          </a:p>
        </p:txBody>
      </p:sp>
      <p:sp>
        <p:nvSpPr>
          <p:cNvPr id="8" name="Rectangle 20"/>
          <p:cNvSpPr>
            <a:spLocks noGrp="1" noChangeArrowheads="1"/>
          </p:cNvSpPr>
          <p:nvPr>
            <p:ph type="ftr" sz="quarter" idx="11"/>
          </p:nvPr>
        </p:nvSpPr>
        <p:spPr/>
        <p:txBody>
          <a:bodyPr/>
          <a:lstStyle>
            <a:lvl1pPr eaLnBrk="1" hangingPunct="1">
              <a:defRPr sz="2400"/>
            </a:lvl1pPr>
          </a:lstStyle>
          <a:p>
            <a:pPr>
              <a:defRPr/>
            </a:pPr>
            <a:endParaRPr lang="en-US"/>
          </a:p>
        </p:txBody>
      </p:sp>
      <p:sp>
        <p:nvSpPr>
          <p:cNvPr id="9" name="Rectangle 21"/>
          <p:cNvSpPr>
            <a:spLocks noGrp="1" noChangeArrowheads="1"/>
          </p:cNvSpPr>
          <p:nvPr>
            <p:ph type="sldNum" sz="quarter" idx="12"/>
          </p:nvPr>
        </p:nvSpPr>
        <p:spPr/>
        <p:txBody>
          <a:bodyPr/>
          <a:lstStyle>
            <a:lvl1pPr algn="l" eaLnBrk="1" hangingPunct="1">
              <a:defRPr sz="2400"/>
            </a:lvl1pPr>
          </a:lstStyle>
          <a:p>
            <a:pPr>
              <a:defRPr/>
            </a:pPr>
            <a:fld id="{D200F959-AA11-1749-816A-0C67D14C0436}" type="slidenum">
              <a:rPr lang="en-US"/>
              <a:pPr>
                <a:defRPr/>
              </a:pPr>
              <a:t>‹#›</a:t>
            </a:fld>
            <a:endParaRPr lang="en-US"/>
          </a:p>
        </p:txBody>
      </p:sp>
    </p:spTree>
    <p:extLst>
      <p:ext uri="{BB962C8B-B14F-4D97-AF65-F5344CB8AC3E}">
        <p14:creationId xmlns:p14="http://schemas.microsoft.com/office/powerpoint/2010/main" val="152974317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9"/>
          <p:cNvSpPr>
            <a:spLocks noGrp="1" noChangeArrowheads="1"/>
          </p:cNvSpPr>
          <p:nvPr>
            <p:ph type="dt" sz="half" idx="10"/>
          </p:nvPr>
        </p:nvSpPr>
        <p:spPr/>
        <p:txBody>
          <a:bodyPr/>
          <a:lstStyle>
            <a:lvl1pPr eaLnBrk="1" hangingPunct="1">
              <a:defRPr sz="2400"/>
            </a:lvl1pPr>
          </a:lstStyle>
          <a:p>
            <a:pPr>
              <a:defRPr/>
            </a:pPr>
            <a:endParaRPr lang="en-US"/>
          </a:p>
        </p:txBody>
      </p:sp>
      <p:sp>
        <p:nvSpPr>
          <p:cNvPr id="4" name="Rectangle 20"/>
          <p:cNvSpPr>
            <a:spLocks noGrp="1" noChangeArrowheads="1"/>
          </p:cNvSpPr>
          <p:nvPr>
            <p:ph type="ftr" sz="quarter" idx="11"/>
          </p:nvPr>
        </p:nvSpPr>
        <p:spPr/>
        <p:txBody>
          <a:bodyPr/>
          <a:lstStyle>
            <a:lvl1pPr eaLnBrk="1" hangingPunct="1">
              <a:defRPr sz="2400"/>
            </a:lvl1pPr>
          </a:lstStyle>
          <a:p>
            <a:pPr>
              <a:defRPr/>
            </a:pPr>
            <a:endParaRPr lang="en-US"/>
          </a:p>
        </p:txBody>
      </p:sp>
      <p:sp>
        <p:nvSpPr>
          <p:cNvPr id="5" name="Rectangle 21"/>
          <p:cNvSpPr>
            <a:spLocks noGrp="1" noChangeArrowheads="1"/>
          </p:cNvSpPr>
          <p:nvPr>
            <p:ph type="sldNum" sz="quarter" idx="12"/>
          </p:nvPr>
        </p:nvSpPr>
        <p:spPr/>
        <p:txBody>
          <a:bodyPr/>
          <a:lstStyle>
            <a:lvl1pPr algn="l" eaLnBrk="1" hangingPunct="1">
              <a:defRPr sz="2400"/>
            </a:lvl1pPr>
          </a:lstStyle>
          <a:p>
            <a:pPr>
              <a:defRPr/>
            </a:pPr>
            <a:fld id="{EADA05D2-BC53-C747-B6C0-09D84CD8181E}" type="slidenum">
              <a:rPr lang="en-US"/>
              <a:pPr>
                <a:defRPr/>
              </a:pPr>
              <a:t>‹#›</a:t>
            </a:fld>
            <a:endParaRPr lang="en-US"/>
          </a:p>
        </p:txBody>
      </p:sp>
    </p:spTree>
    <p:extLst>
      <p:ext uri="{BB962C8B-B14F-4D97-AF65-F5344CB8AC3E}">
        <p14:creationId xmlns:p14="http://schemas.microsoft.com/office/powerpoint/2010/main" val="125555338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9"/>
          <p:cNvSpPr>
            <a:spLocks noGrp="1" noChangeArrowheads="1"/>
          </p:cNvSpPr>
          <p:nvPr>
            <p:ph type="dt" sz="half" idx="10"/>
          </p:nvPr>
        </p:nvSpPr>
        <p:spPr/>
        <p:txBody>
          <a:bodyPr/>
          <a:lstStyle>
            <a:lvl1pPr eaLnBrk="1" hangingPunct="1">
              <a:defRPr sz="2400"/>
            </a:lvl1pPr>
          </a:lstStyle>
          <a:p>
            <a:pPr>
              <a:defRPr/>
            </a:pPr>
            <a:endParaRPr lang="en-US"/>
          </a:p>
        </p:txBody>
      </p:sp>
      <p:sp>
        <p:nvSpPr>
          <p:cNvPr id="3" name="Rectangle 20"/>
          <p:cNvSpPr>
            <a:spLocks noGrp="1" noChangeArrowheads="1"/>
          </p:cNvSpPr>
          <p:nvPr>
            <p:ph type="ftr" sz="quarter" idx="11"/>
          </p:nvPr>
        </p:nvSpPr>
        <p:spPr/>
        <p:txBody>
          <a:bodyPr/>
          <a:lstStyle>
            <a:lvl1pPr eaLnBrk="1" hangingPunct="1">
              <a:defRPr sz="2400"/>
            </a:lvl1pPr>
          </a:lstStyle>
          <a:p>
            <a:pPr>
              <a:defRPr/>
            </a:pPr>
            <a:endParaRPr lang="en-US"/>
          </a:p>
        </p:txBody>
      </p:sp>
      <p:sp>
        <p:nvSpPr>
          <p:cNvPr id="4" name="Rectangle 21"/>
          <p:cNvSpPr>
            <a:spLocks noGrp="1" noChangeArrowheads="1"/>
          </p:cNvSpPr>
          <p:nvPr>
            <p:ph type="sldNum" sz="quarter" idx="12"/>
          </p:nvPr>
        </p:nvSpPr>
        <p:spPr/>
        <p:txBody>
          <a:bodyPr/>
          <a:lstStyle>
            <a:lvl1pPr algn="l" eaLnBrk="1" hangingPunct="1">
              <a:defRPr sz="2400"/>
            </a:lvl1pPr>
          </a:lstStyle>
          <a:p>
            <a:pPr>
              <a:defRPr/>
            </a:pPr>
            <a:fld id="{17F12F70-5FAF-4D44-A825-1884EBF77B49}" type="slidenum">
              <a:rPr lang="en-US"/>
              <a:pPr>
                <a:defRPr/>
              </a:pPr>
              <a:t>‹#›</a:t>
            </a:fld>
            <a:endParaRPr lang="en-US"/>
          </a:p>
        </p:txBody>
      </p:sp>
    </p:spTree>
    <p:extLst>
      <p:ext uri="{BB962C8B-B14F-4D97-AF65-F5344CB8AC3E}">
        <p14:creationId xmlns:p14="http://schemas.microsoft.com/office/powerpoint/2010/main" val="65063851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p:cNvSpPr>
            <a:spLocks noGrp="1" noChangeArrowheads="1"/>
          </p:cNvSpPr>
          <p:nvPr>
            <p:ph type="dt" sz="half" idx="10"/>
          </p:nvPr>
        </p:nvSpPr>
        <p:spPr/>
        <p:txBody>
          <a:bodyPr/>
          <a:lstStyle>
            <a:lvl1pPr eaLnBrk="1" hangingPunct="1">
              <a:defRPr sz="2400"/>
            </a:lvl1pPr>
          </a:lstStyle>
          <a:p>
            <a:pPr>
              <a:defRPr/>
            </a:pPr>
            <a:endParaRPr lang="en-US"/>
          </a:p>
        </p:txBody>
      </p:sp>
      <p:sp>
        <p:nvSpPr>
          <p:cNvPr id="6" name="Rectangle 20"/>
          <p:cNvSpPr>
            <a:spLocks noGrp="1" noChangeArrowheads="1"/>
          </p:cNvSpPr>
          <p:nvPr>
            <p:ph type="ftr" sz="quarter" idx="11"/>
          </p:nvPr>
        </p:nvSpPr>
        <p:spPr/>
        <p:txBody>
          <a:bodyPr/>
          <a:lstStyle>
            <a:lvl1pPr eaLnBrk="1" hangingPunct="1">
              <a:defRPr sz="2400"/>
            </a:lvl1pPr>
          </a:lstStyle>
          <a:p>
            <a:pPr>
              <a:defRPr/>
            </a:pPr>
            <a:endParaRPr lang="en-US"/>
          </a:p>
        </p:txBody>
      </p:sp>
      <p:sp>
        <p:nvSpPr>
          <p:cNvPr id="7" name="Rectangle 21"/>
          <p:cNvSpPr>
            <a:spLocks noGrp="1" noChangeArrowheads="1"/>
          </p:cNvSpPr>
          <p:nvPr>
            <p:ph type="sldNum" sz="quarter" idx="12"/>
          </p:nvPr>
        </p:nvSpPr>
        <p:spPr/>
        <p:txBody>
          <a:bodyPr/>
          <a:lstStyle>
            <a:lvl1pPr algn="l" eaLnBrk="1" hangingPunct="1">
              <a:defRPr sz="2400"/>
            </a:lvl1pPr>
          </a:lstStyle>
          <a:p>
            <a:pPr>
              <a:defRPr/>
            </a:pPr>
            <a:fld id="{1D17665F-3B34-254F-B51C-C02C50ABF65E}" type="slidenum">
              <a:rPr lang="en-US"/>
              <a:pPr>
                <a:defRPr/>
              </a:pPr>
              <a:t>‹#›</a:t>
            </a:fld>
            <a:endParaRPr lang="en-US"/>
          </a:p>
        </p:txBody>
      </p:sp>
    </p:spTree>
    <p:extLst>
      <p:ext uri="{BB962C8B-B14F-4D97-AF65-F5344CB8AC3E}">
        <p14:creationId xmlns:p14="http://schemas.microsoft.com/office/powerpoint/2010/main" val="416285904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p:cNvSpPr>
            <a:spLocks noGrp="1" noChangeArrowheads="1"/>
          </p:cNvSpPr>
          <p:nvPr>
            <p:ph type="dt" sz="half" idx="10"/>
          </p:nvPr>
        </p:nvSpPr>
        <p:spPr/>
        <p:txBody>
          <a:bodyPr/>
          <a:lstStyle>
            <a:lvl1pPr eaLnBrk="1" hangingPunct="1">
              <a:defRPr sz="2400"/>
            </a:lvl1pPr>
          </a:lstStyle>
          <a:p>
            <a:pPr>
              <a:defRPr/>
            </a:pPr>
            <a:endParaRPr lang="en-US"/>
          </a:p>
        </p:txBody>
      </p:sp>
      <p:sp>
        <p:nvSpPr>
          <p:cNvPr id="6" name="Rectangle 20"/>
          <p:cNvSpPr>
            <a:spLocks noGrp="1" noChangeArrowheads="1"/>
          </p:cNvSpPr>
          <p:nvPr>
            <p:ph type="ftr" sz="quarter" idx="11"/>
          </p:nvPr>
        </p:nvSpPr>
        <p:spPr/>
        <p:txBody>
          <a:bodyPr/>
          <a:lstStyle>
            <a:lvl1pPr eaLnBrk="1" hangingPunct="1">
              <a:defRPr sz="2400"/>
            </a:lvl1pPr>
          </a:lstStyle>
          <a:p>
            <a:pPr>
              <a:defRPr/>
            </a:pPr>
            <a:endParaRPr lang="en-US"/>
          </a:p>
        </p:txBody>
      </p:sp>
      <p:sp>
        <p:nvSpPr>
          <p:cNvPr id="7" name="Rectangle 21"/>
          <p:cNvSpPr>
            <a:spLocks noGrp="1" noChangeArrowheads="1"/>
          </p:cNvSpPr>
          <p:nvPr>
            <p:ph type="sldNum" sz="quarter" idx="12"/>
          </p:nvPr>
        </p:nvSpPr>
        <p:spPr/>
        <p:txBody>
          <a:bodyPr/>
          <a:lstStyle>
            <a:lvl1pPr algn="l" eaLnBrk="1" hangingPunct="1">
              <a:defRPr sz="2400"/>
            </a:lvl1pPr>
          </a:lstStyle>
          <a:p>
            <a:pPr>
              <a:defRPr/>
            </a:pPr>
            <a:fld id="{0DBD57A1-3A9D-6143-B415-00B85968E577}" type="slidenum">
              <a:rPr lang="en-US"/>
              <a:pPr>
                <a:defRPr/>
              </a:pPr>
              <a:t>‹#›</a:t>
            </a:fld>
            <a:endParaRPr lang="en-US"/>
          </a:p>
        </p:txBody>
      </p:sp>
    </p:spTree>
    <p:extLst>
      <p:ext uri="{BB962C8B-B14F-4D97-AF65-F5344CB8AC3E}">
        <p14:creationId xmlns:p14="http://schemas.microsoft.com/office/powerpoint/2010/main" val="71373452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p:txBody>
          <a:bodyPr/>
          <a:lstStyle>
            <a:lvl1pPr eaLnBrk="1" hangingPunct="1">
              <a:defRPr sz="2400"/>
            </a:lvl1pPr>
          </a:lstStyle>
          <a:p>
            <a:pPr>
              <a:defRPr/>
            </a:pPr>
            <a:endParaRPr lang="en-US"/>
          </a:p>
        </p:txBody>
      </p:sp>
      <p:sp>
        <p:nvSpPr>
          <p:cNvPr id="5" name="Rectangle 20"/>
          <p:cNvSpPr>
            <a:spLocks noGrp="1" noChangeArrowheads="1"/>
          </p:cNvSpPr>
          <p:nvPr>
            <p:ph type="ftr" sz="quarter" idx="11"/>
          </p:nvPr>
        </p:nvSpPr>
        <p:spPr/>
        <p:txBody>
          <a:bodyPr/>
          <a:lstStyle>
            <a:lvl1pPr eaLnBrk="1" hangingPunct="1">
              <a:defRPr sz="2400"/>
            </a:lvl1pPr>
          </a:lstStyle>
          <a:p>
            <a:pPr>
              <a:defRPr/>
            </a:pPr>
            <a:endParaRPr lang="en-US"/>
          </a:p>
        </p:txBody>
      </p:sp>
      <p:sp>
        <p:nvSpPr>
          <p:cNvPr id="6" name="Rectangle 21"/>
          <p:cNvSpPr>
            <a:spLocks noGrp="1" noChangeArrowheads="1"/>
          </p:cNvSpPr>
          <p:nvPr>
            <p:ph type="sldNum" sz="quarter" idx="12"/>
          </p:nvPr>
        </p:nvSpPr>
        <p:spPr/>
        <p:txBody>
          <a:bodyPr/>
          <a:lstStyle>
            <a:lvl1pPr algn="l" eaLnBrk="1" hangingPunct="1">
              <a:defRPr sz="2400"/>
            </a:lvl1pPr>
          </a:lstStyle>
          <a:p>
            <a:pPr>
              <a:defRPr/>
            </a:pPr>
            <a:fld id="{1F95A860-21B4-384A-92E2-D11683C26B31}" type="slidenum">
              <a:rPr lang="en-US"/>
              <a:pPr>
                <a:defRPr/>
              </a:pPr>
              <a:t>‹#›</a:t>
            </a:fld>
            <a:endParaRPr lang="en-US"/>
          </a:p>
        </p:txBody>
      </p:sp>
    </p:spTree>
    <p:extLst>
      <p:ext uri="{BB962C8B-B14F-4D97-AF65-F5344CB8AC3E}">
        <p14:creationId xmlns:p14="http://schemas.microsoft.com/office/powerpoint/2010/main" val="263106631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p:txBody>
          <a:bodyPr/>
          <a:lstStyle>
            <a:lvl1pPr eaLnBrk="1" hangingPunct="1">
              <a:defRPr sz="2400"/>
            </a:lvl1pPr>
          </a:lstStyle>
          <a:p>
            <a:pPr>
              <a:defRPr/>
            </a:pPr>
            <a:endParaRPr lang="en-US"/>
          </a:p>
        </p:txBody>
      </p:sp>
      <p:sp>
        <p:nvSpPr>
          <p:cNvPr id="5" name="Rectangle 20"/>
          <p:cNvSpPr>
            <a:spLocks noGrp="1" noChangeArrowheads="1"/>
          </p:cNvSpPr>
          <p:nvPr>
            <p:ph type="ftr" sz="quarter" idx="11"/>
          </p:nvPr>
        </p:nvSpPr>
        <p:spPr/>
        <p:txBody>
          <a:bodyPr/>
          <a:lstStyle>
            <a:lvl1pPr eaLnBrk="1" hangingPunct="1">
              <a:defRPr sz="2400"/>
            </a:lvl1pPr>
          </a:lstStyle>
          <a:p>
            <a:pPr>
              <a:defRPr/>
            </a:pPr>
            <a:endParaRPr lang="en-US"/>
          </a:p>
        </p:txBody>
      </p:sp>
      <p:sp>
        <p:nvSpPr>
          <p:cNvPr id="6" name="Rectangle 21"/>
          <p:cNvSpPr>
            <a:spLocks noGrp="1" noChangeArrowheads="1"/>
          </p:cNvSpPr>
          <p:nvPr>
            <p:ph type="sldNum" sz="quarter" idx="12"/>
          </p:nvPr>
        </p:nvSpPr>
        <p:spPr/>
        <p:txBody>
          <a:bodyPr/>
          <a:lstStyle>
            <a:lvl1pPr algn="l" eaLnBrk="1" hangingPunct="1">
              <a:defRPr sz="2400"/>
            </a:lvl1pPr>
          </a:lstStyle>
          <a:p>
            <a:pPr>
              <a:defRPr/>
            </a:pPr>
            <a:fld id="{94AFF436-59E7-414E-9F38-9146145B39AF}" type="slidenum">
              <a:rPr lang="en-US"/>
              <a:pPr>
                <a:defRPr/>
              </a:pPr>
              <a:t>‹#›</a:t>
            </a:fld>
            <a:endParaRPr lang="en-US"/>
          </a:p>
        </p:txBody>
      </p:sp>
    </p:spTree>
    <p:extLst>
      <p:ext uri="{BB962C8B-B14F-4D97-AF65-F5344CB8AC3E}">
        <p14:creationId xmlns:p14="http://schemas.microsoft.com/office/powerpoint/2010/main" val="274400832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19"/>
          <p:cNvSpPr>
            <a:spLocks noGrp="1" noChangeArrowheads="1"/>
          </p:cNvSpPr>
          <p:nvPr>
            <p:ph type="dt" sz="half" idx="10"/>
          </p:nvPr>
        </p:nvSpPr>
        <p:spPr/>
        <p:txBody>
          <a:bodyPr/>
          <a:lstStyle>
            <a:lvl1pPr eaLnBrk="1" hangingPunct="1">
              <a:defRPr sz="2400"/>
            </a:lvl1pPr>
          </a:lstStyle>
          <a:p>
            <a:pPr>
              <a:defRPr/>
            </a:pPr>
            <a:endParaRPr lang="en-US"/>
          </a:p>
        </p:txBody>
      </p:sp>
      <p:sp>
        <p:nvSpPr>
          <p:cNvPr id="5" name="Rectangle 20"/>
          <p:cNvSpPr>
            <a:spLocks noGrp="1" noChangeArrowheads="1"/>
          </p:cNvSpPr>
          <p:nvPr>
            <p:ph type="ftr" sz="quarter" idx="11"/>
          </p:nvPr>
        </p:nvSpPr>
        <p:spPr/>
        <p:txBody>
          <a:bodyPr/>
          <a:lstStyle>
            <a:lvl1pPr eaLnBrk="1" hangingPunct="1">
              <a:defRPr sz="2400"/>
            </a:lvl1pPr>
          </a:lstStyle>
          <a:p>
            <a:pPr>
              <a:defRPr/>
            </a:pPr>
            <a:endParaRPr lang="en-US"/>
          </a:p>
        </p:txBody>
      </p:sp>
      <p:sp>
        <p:nvSpPr>
          <p:cNvPr id="6" name="Rectangle 21"/>
          <p:cNvSpPr>
            <a:spLocks noGrp="1" noChangeArrowheads="1"/>
          </p:cNvSpPr>
          <p:nvPr>
            <p:ph type="sldNum" sz="quarter" idx="12"/>
          </p:nvPr>
        </p:nvSpPr>
        <p:spPr/>
        <p:txBody>
          <a:bodyPr/>
          <a:lstStyle>
            <a:lvl1pPr algn="l" eaLnBrk="1" hangingPunct="1">
              <a:defRPr sz="2400"/>
            </a:lvl1pPr>
          </a:lstStyle>
          <a:p>
            <a:pPr>
              <a:defRPr/>
            </a:pPr>
            <a:fld id="{DDDAAA1C-2FAB-744B-A0D9-4C1B4A8F900C}" type="slidenum">
              <a:rPr lang="en-US"/>
              <a:pPr>
                <a:defRPr/>
              </a:pPr>
              <a:t>‹#›</a:t>
            </a:fld>
            <a:endParaRPr lang="en-US"/>
          </a:p>
        </p:txBody>
      </p:sp>
    </p:spTree>
    <p:extLst>
      <p:ext uri="{BB962C8B-B14F-4D97-AF65-F5344CB8AC3E}">
        <p14:creationId xmlns:p14="http://schemas.microsoft.com/office/powerpoint/2010/main" val="13526557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86500727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sz="1800"/>
            </a:lvl1pPr>
          </a:lstStyle>
          <a:p>
            <a:endParaRPr lang="en-US" altLang="en-US"/>
          </a:p>
        </p:txBody>
      </p:sp>
      <p:sp>
        <p:nvSpPr>
          <p:cNvPr id="5" name="Rectangle 5"/>
          <p:cNvSpPr>
            <a:spLocks noGrp="1" noChangeArrowheads="1"/>
          </p:cNvSpPr>
          <p:nvPr>
            <p:ph type="ftr" sz="quarter" idx="11"/>
          </p:nvPr>
        </p:nvSpPr>
        <p:spPr/>
        <p:txBody>
          <a:bodyPr/>
          <a:lstStyle>
            <a:lvl1pPr>
              <a:defRPr sz="1800"/>
            </a:lvl1pPr>
          </a:lstStyle>
          <a:p>
            <a:endParaRPr lang="en-US" altLang="en-US"/>
          </a:p>
        </p:txBody>
      </p:sp>
      <p:sp>
        <p:nvSpPr>
          <p:cNvPr id="6" name="Rectangle 6"/>
          <p:cNvSpPr>
            <a:spLocks noGrp="1" noChangeArrowheads="1"/>
          </p:cNvSpPr>
          <p:nvPr>
            <p:ph type="sldNum" sz="quarter" idx="12"/>
          </p:nvPr>
        </p:nvSpPr>
        <p:spPr/>
        <p:txBody>
          <a:bodyPr/>
          <a:lstStyle>
            <a:lvl1pPr algn="l">
              <a:defRPr sz="1800"/>
            </a:lvl1pPr>
          </a:lstStyle>
          <a:p>
            <a:fld id="{588E5CC5-2EA6-4F0F-84CB-3ECAB961B830}" type="slidenum">
              <a:rPr lang="en-US" altLang="en-US"/>
              <a:pPr/>
              <a:t>‹#›</a:t>
            </a:fld>
            <a:endParaRPr lang="en-US" altLang="en-US"/>
          </a:p>
        </p:txBody>
      </p:sp>
    </p:spTree>
    <p:extLst>
      <p:ext uri="{BB962C8B-B14F-4D97-AF65-F5344CB8AC3E}">
        <p14:creationId xmlns:p14="http://schemas.microsoft.com/office/powerpoint/2010/main" val="4241954906"/>
      </p:ext>
    </p:extLst>
  </p:cSld>
  <p:clrMapOvr>
    <a:masterClrMapping/>
  </p:clrMapOvr>
  <p:transition spd="med">
    <p:randomBar dir="vert"/>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sz="1800"/>
            </a:lvl1pPr>
          </a:lstStyle>
          <a:p>
            <a:endParaRPr lang="en-US" altLang="en-US"/>
          </a:p>
        </p:txBody>
      </p:sp>
      <p:sp>
        <p:nvSpPr>
          <p:cNvPr id="5" name="Rectangle 5"/>
          <p:cNvSpPr>
            <a:spLocks noGrp="1" noChangeArrowheads="1"/>
          </p:cNvSpPr>
          <p:nvPr>
            <p:ph type="ftr" sz="quarter" idx="11"/>
          </p:nvPr>
        </p:nvSpPr>
        <p:spPr/>
        <p:txBody>
          <a:bodyPr/>
          <a:lstStyle>
            <a:lvl1pPr>
              <a:defRPr sz="1800"/>
            </a:lvl1pPr>
          </a:lstStyle>
          <a:p>
            <a:endParaRPr lang="en-US" altLang="en-US"/>
          </a:p>
        </p:txBody>
      </p:sp>
      <p:sp>
        <p:nvSpPr>
          <p:cNvPr id="6" name="Rectangle 6"/>
          <p:cNvSpPr>
            <a:spLocks noGrp="1" noChangeArrowheads="1"/>
          </p:cNvSpPr>
          <p:nvPr>
            <p:ph type="sldNum" sz="quarter" idx="12"/>
          </p:nvPr>
        </p:nvSpPr>
        <p:spPr/>
        <p:txBody>
          <a:bodyPr/>
          <a:lstStyle>
            <a:lvl1pPr algn="l">
              <a:defRPr sz="1800"/>
            </a:lvl1pPr>
          </a:lstStyle>
          <a:p>
            <a:fld id="{6A9E0F65-9BAF-4A19-AD10-AF7A1F49F761}" type="slidenum">
              <a:rPr lang="en-US" altLang="en-US"/>
              <a:pPr/>
              <a:t>‹#›</a:t>
            </a:fld>
            <a:endParaRPr lang="en-US" altLang="en-US"/>
          </a:p>
        </p:txBody>
      </p:sp>
    </p:spTree>
    <p:extLst>
      <p:ext uri="{BB962C8B-B14F-4D97-AF65-F5344CB8AC3E}">
        <p14:creationId xmlns:p14="http://schemas.microsoft.com/office/powerpoint/2010/main" val="2478062338"/>
      </p:ext>
    </p:extLst>
  </p:cSld>
  <p:clrMapOvr>
    <a:masterClrMapping/>
  </p:clrMapOvr>
  <p:transition spd="med">
    <p:randomBar dir="vert"/>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sz="1800"/>
            </a:lvl1pPr>
          </a:lstStyle>
          <a:p>
            <a:endParaRPr lang="en-US" altLang="en-US"/>
          </a:p>
        </p:txBody>
      </p:sp>
      <p:sp>
        <p:nvSpPr>
          <p:cNvPr id="5" name="Rectangle 5"/>
          <p:cNvSpPr>
            <a:spLocks noGrp="1" noChangeArrowheads="1"/>
          </p:cNvSpPr>
          <p:nvPr>
            <p:ph type="ftr" sz="quarter" idx="11"/>
          </p:nvPr>
        </p:nvSpPr>
        <p:spPr/>
        <p:txBody>
          <a:bodyPr/>
          <a:lstStyle>
            <a:lvl1pPr>
              <a:defRPr sz="1800"/>
            </a:lvl1pPr>
          </a:lstStyle>
          <a:p>
            <a:endParaRPr lang="en-US" altLang="en-US"/>
          </a:p>
        </p:txBody>
      </p:sp>
      <p:sp>
        <p:nvSpPr>
          <p:cNvPr id="6" name="Rectangle 6"/>
          <p:cNvSpPr>
            <a:spLocks noGrp="1" noChangeArrowheads="1"/>
          </p:cNvSpPr>
          <p:nvPr>
            <p:ph type="sldNum" sz="quarter" idx="12"/>
          </p:nvPr>
        </p:nvSpPr>
        <p:spPr/>
        <p:txBody>
          <a:bodyPr/>
          <a:lstStyle>
            <a:lvl1pPr algn="l">
              <a:defRPr sz="1800"/>
            </a:lvl1pPr>
          </a:lstStyle>
          <a:p>
            <a:fld id="{4CEC9C22-832E-4B1B-B750-DD8C16910F51}" type="slidenum">
              <a:rPr lang="en-US" altLang="en-US"/>
              <a:pPr/>
              <a:t>‹#›</a:t>
            </a:fld>
            <a:endParaRPr lang="en-US" altLang="en-US"/>
          </a:p>
        </p:txBody>
      </p:sp>
    </p:spTree>
    <p:extLst>
      <p:ext uri="{BB962C8B-B14F-4D97-AF65-F5344CB8AC3E}">
        <p14:creationId xmlns:p14="http://schemas.microsoft.com/office/powerpoint/2010/main" val="1555151925"/>
      </p:ext>
    </p:extLst>
  </p:cSld>
  <p:clrMapOvr>
    <a:masterClrMapping/>
  </p:clrMapOvr>
  <p:transition spd="med">
    <p:randomBar dir="vert"/>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sz="1800"/>
            </a:lvl1pPr>
          </a:lstStyle>
          <a:p>
            <a:endParaRPr lang="en-US" altLang="en-US"/>
          </a:p>
        </p:txBody>
      </p:sp>
      <p:sp>
        <p:nvSpPr>
          <p:cNvPr id="6" name="Rectangle 5"/>
          <p:cNvSpPr>
            <a:spLocks noGrp="1" noChangeArrowheads="1"/>
          </p:cNvSpPr>
          <p:nvPr>
            <p:ph type="ftr" sz="quarter" idx="11"/>
          </p:nvPr>
        </p:nvSpPr>
        <p:spPr/>
        <p:txBody>
          <a:bodyPr/>
          <a:lstStyle>
            <a:lvl1pPr>
              <a:defRPr sz="1800"/>
            </a:lvl1pPr>
          </a:lstStyle>
          <a:p>
            <a:endParaRPr lang="en-US" altLang="en-US"/>
          </a:p>
        </p:txBody>
      </p:sp>
      <p:sp>
        <p:nvSpPr>
          <p:cNvPr id="7" name="Rectangle 6"/>
          <p:cNvSpPr>
            <a:spLocks noGrp="1" noChangeArrowheads="1"/>
          </p:cNvSpPr>
          <p:nvPr>
            <p:ph type="sldNum" sz="quarter" idx="12"/>
          </p:nvPr>
        </p:nvSpPr>
        <p:spPr/>
        <p:txBody>
          <a:bodyPr/>
          <a:lstStyle>
            <a:lvl1pPr algn="l">
              <a:defRPr sz="1800"/>
            </a:lvl1pPr>
          </a:lstStyle>
          <a:p>
            <a:fld id="{AFC62DC0-B8EB-4B36-A09A-9D9D88D0BB75}" type="slidenum">
              <a:rPr lang="en-US" altLang="en-US"/>
              <a:pPr/>
              <a:t>‹#›</a:t>
            </a:fld>
            <a:endParaRPr lang="en-US" altLang="en-US"/>
          </a:p>
        </p:txBody>
      </p:sp>
    </p:spTree>
    <p:extLst>
      <p:ext uri="{BB962C8B-B14F-4D97-AF65-F5344CB8AC3E}">
        <p14:creationId xmlns:p14="http://schemas.microsoft.com/office/powerpoint/2010/main" val="2544840073"/>
      </p:ext>
    </p:extLst>
  </p:cSld>
  <p:clrMapOvr>
    <a:masterClrMapping/>
  </p:clrMapOvr>
  <p:transition spd="med">
    <p:randomBar dir="vert"/>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sz="1800"/>
            </a:lvl1pPr>
          </a:lstStyle>
          <a:p>
            <a:endParaRPr lang="en-US" altLang="en-US"/>
          </a:p>
        </p:txBody>
      </p:sp>
      <p:sp>
        <p:nvSpPr>
          <p:cNvPr id="8" name="Rectangle 5"/>
          <p:cNvSpPr>
            <a:spLocks noGrp="1" noChangeArrowheads="1"/>
          </p:cNvSpPr>
          <p:nvPr>
            <p:ph type="ftr" sz="quarter" idx="11"/>
          </p:nvPr>
        </p:nvSpPr>
        <p:spPr/>
        <p:txBody>
          <a:bodyPr/>
          <a:lstStyle>
            <a:lvl1pPr>
              <a:defRPr sz="1800"/>
            </a:lvl1pPr>
          </a:lstStyle>
          <a:p>
            <a:endParaRPr lang="en-US" altLang="en-US"/>
          </a:p>
        </p:txBody>
      </p:sp>
      <p:sp>
        <p:nvSpPr>
          <p:cNvPr id="9" name="Rectangle 6"/>
          <p:cNvSpPr>
            <a:spLocks noGrp="1" noChangeArrowheads="1"/>
          </p:cNvSpPr>
          <p:nvPr>
            <p:ph type="sldNum" sz="quarter" idx="12"/>
          </p:nvPr>
        </p:nvSpPr>
        <p:spPr/>
        <p:txBody>
          <a:bodyPr/>
          <a:lstStyle>
            <a:lvl1pPr algn="l">
              <a:defRPr sz="1800"/>
            </a:lvl1pPr>
          </a:lstStyle>
          <a:p>
            <a:fld id="{CD28D764-09EC-4958-90A6-4F31288B66C8}" type="slidenum">
              <a:rPr lang="en-US" altLang="en-US"/>
              <a:pPr/>
              <a:t>‹#›</a:t>
            </a:fld>
            <a:endParaRPr lang="en-US" altLang="en-US"/>
          </a:p>
        </p:txBody>
      </p:sp>
    </p:spTree>
    <p:extLst>
      <p:ext uri="{BB962C8B-B14F-4D97-AF65-F5344CB8AC3E}">
        <p14:creationId xmlns:p14="http://schemas.microsoft.com/office/powerpoint/2010/main" val="2975079569"/>
      </p:ext>
    </p:extLst>
  </p:cSld>
  <p:clrMapOvr>
    <a:masterClrMapping/>
  </p:clrMapOvr>
  <p:transition spd="med">
    <p:randomBar dir="vert"/>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sz="1800"/>
            </a:lvl1pPr>
          </a:lstStyle>
          <a:p>
            <a:endParaRPr lang="en-US" altLang="en-US"/>
          </a:p>
        </p:txBody>
      </p:sp>
      <p:sp>
        <p:nvSpPr>
          <p:cNvPr id="4" name="Rectangle 5"/>
          <p:cNvSpPr>
            <a:spLocks noGrp="1" noChangeArrowheads="1"/>
          </p:cNvSpPr>
          <p:nvPr>
            <p:ph type="ftr" sz="quarter" idx="11"/>
          </p:nvPr>
        </p:nvSpPr>
        <p:spPr/>
        <p:txBody>
          <a:bodyPr/>
          <a:lstStyle>
            <a:lvl1pPr>
              <a:defRPr sz="1800"/>
            </a:lvl1pPr>
          </a:lstStyle>
          <a:p>
            <a:endParaRPr lang="en-US" altLang="en-US"/>
          </a:p>
        </p:txBody>
      </p:sp>
      <p:sp>
        <p:nvSpPr>
          <p:cNvPr id="5" name="Rectangle 6"/>
          <p:cNvSpPr>
            <a:spLocks noGrp="1" noChangeArrowheads="1"/>
          </p:cNvSpPr>
          <p:nvPr>
            <p:ph type="sldNum" sz="quarter" idx="12"/>
          </p:nvPr>
        </p:nvSpPr>
        <p:spPr/>
        <p:txBody>
          <a:bodyPr/>
          <a:lstStyle>
            <a:lvl1pPr algn="l">
              <a:defRPr sz="1800"/>
            </a:lvl1pPr>
          </a:lstStyle>
          <a:p>
            <a:fld id="{CDA388BA-6582-4DF1-BE98-288D224FFCD3}" type="slidenum">
              <a:rPr lang="en-US" altLang="en-US"/>
              <a:pPr/>
              <a:t>‹#›</a:t>
            </a:fld>
            <a:endParaRPr lang="en-US" altLang="en-US"/>
          </a:p>
        </p:txBody>
      </p:sp>
    </p:spTree>
    <p:extLst>
      <p:ext uri="{BB962C8B-B14F-4D97-AF65-F5344CB8AC3E}">
        <p14:creationId xmlns:p14="http://schemas.microsoft.com/office/powerpoint/2010/main" val="3983500610"/>
      </p:ext>
    </p:extLst>
  </p:cSld>
  <p:clrMapOvr>
    <a:masterClrMapping/>
  </p:clrMapOvr>
  <p:transition spd="med">
    <p:randomBar dir="vert"/>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sz="1800"/>
            </a:lvl1pPr>
          </a:lstStyle>
          <a:p>
            <a:endParaRPr lang="en-US" altLang="en-US"/>
          </a:p>
        </p:txBody>
      </p:sp>
      <p:sp>
        <p:nvSpPr>
          <p:cNvPr id="3" name="Rectangle 5"/>
          <p:cNvSpPr>
            <a:spLocks noGrp="1" noChangeArrowheads="1"/>
          </p:cNvSpPr>
          <p:nvPr>
            <p:ph type="ftr" sz="quarter" idx="11"/>
          </p:nvPr>
        </p:nvSpPr>
        <p:spPr/>
        <p:txBody>
          <a:bodyPr/>
          <a:lstStyle>
            <a:lvl1pPr>
              <a:defRPr sz="1800"/>
            </a:lvl1pPr>
          </a:lstStyle>
          <a:p>
            <a:endParaRPr lang="en-US" altLang="en-US"/>
          </a:p>
        </p:txBody>
      </p:sp>
      <p:sp>
        <p:nvSpPr>
          <p:cNvPr id="4" name="Rectangle 6"/>
          <p:cNvSpPr>
            <a:spLocks noGrp="1" noChangeArrowheads="1"/>
          </p:cNvSpPr>
          <p:nvPr>
            <p:ph type="sldNum" sz="quarter" idx="12"/>
          </p:nvPr>
        </p:nvSpPr>
        <p:spPr/>
        <p:txBody>
          <a:bodyPr/>
          <a:lstStyle>
            <a:lvl1pPr algn="l">
              <a:defRPr sz="1800"/>
            </a:lvl1pPr>
          </a:lstStyle>
          <a:p>
            <a:fld id="{2C244322-41A1-492A-8A80-44493D374216}" type="slidenum">
              <a:rPr lang="en-US" altLang="en-US"/>
              <a:pPr/>
              <a:t>‹#›</a:t>
            </a:fld>
            <a:endParaRPr lang="en-US" altLang="en-US"/>
          </a:p>
        </p:txBody>
      </p:sp>
    </p:spTree>
    <p:extLst>
      <p:ext uri="{BB962C8B-B14F-4D97-AF65-F5344CB8AC3E}">
        <p14:creationId xmlns:p14="http://schemas.microsoft.com/office/powerpoint/2010/main" val="839738841"/>
      </p:ext>
    </p:extLst>
  </p:cSld>
  <p:clrMapOvr>
    <a:masterClrMapping/>
  </p:clrMapOvr>
  <p:transition spd="med">
    <p:randomBar dir="vert"/>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sz="1800"/>
            </a:lvl1pPr>
          </a:lstStyle>
          <a:p>
            <a:endParaRPr lang="en-US" altLang="en-US"/>
          </a:p>
        </p:txBody>
      </p:sp>
      <p:sp>
        <p:nvSpPr>
          <p:cNvPr id="6" name="Rectangle 5"/>
          <p:cNvSpPr>
            <a:spLocks noGrp="1" noChangeArrowheads="1"/>
          </p:cNvSpPr>
          <p:nvPr>
            <p:ph type="ftr" sz="quarter" idx="11"/>
          </p:nvPr>
        </p:nvSpPr>
        <p:spPr/>
        <p:txBody>
          <a:bodyPr/>
          <a:lstStyle>
            <a:lvl1pPr>
              <a:defRPr sz="1800"/>
            </a:lvl1pPr>
          </a:lstStyle>
          <a:p>
            <a:endParaRPr lang="en-US" altLang="en-US"/>
          </a:p>
        </p:txBody>
      </p:sp>
      <p:sp>
        <p:nvSpPr>
          <p:cNvPr id="7" name="Rectangle 6"/>
          <p:cNvSpPr>
            <a:spLocks noGrp="1" noChangeArrowheads="1"/>
          </p:cNvSpPr>
          <p:nvPr>
            <p:ph type="sldNum" sz="quarter" idx="12"/>
          </p:nvPr>
        </p:nvSpPr>
        <p:spPr/>
        <p:txBody>
          <a:bodyPr/>
          <a:lstStyle>
            <a:lvl1pPr algn="l">
              <a:defRPr sz="1800"/>
            </a:lvl1pPr>
          </a:lstStyle>
          <a:p>
            <a:fld id="{FC86C829-7BCD-4D90-A8C0-9646455387EB}" type="slidenum">
              <a:rPr lang="en-US" altLang="en-US"/>
              <a:pPr/>
              <a:t>‹#›</a:t>
            </a:fld>
            <a:endParaRPr lang="en-US" altLang="en-US"/>
          </a:p>
        </p:txBody>
      </p:sp>
    </p:spTree>
    <p:extLst>
      <p:ext uri="{BB962C8B-B14F-4D97-AF65-F5344CB8AC3E}">
        <p14:creationId xmlns:p14="http://schemas.microsoft.com/office/powerpoint/2010/main" val="2986309934"/>
      </p:ext>
    </p:extLst>
  </p:cSld>
  <p:clrMapOvr>
    <a:masterClrMapping/>
  </p:clrMapOvr>
  <p:transition spd="med">
    <p:randomBar dir="vert"/>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sz="1800"/>
            </a:lvl1pPr>
          </a:lstStyle>
          <a:p>
            <a:endParaRPr lang="en-US" altLang="en-US"/>
          </a:p>
        </p:txBody>
      </p:sp>
      <p:sp>
        <p:nvSpPr>
          <p:cNvPr id="6" name="Rectangle 5"/>
          <p:cNvSpPr>
            <a:spLocks noGrp="1" noChangeArrowheads="1"/>
          </p:cNvSpPr>
          <p:nvPr>
            <p:ph type="ftr" sz="quarter" idx="11"/>
          </p:nvPr>
        </p:nvSpPr>
        <p:spPr/>
        <p:txBody>
          <a:bodyPr/>
          <a:lstStyle>
            <a:lvl1pPr>
              <a:defRPr sz="1800"/>
            </a:lvl1pPr>
          </a:lstStyle>
          <a:p>
            <a:endParaRPr lang="en-US" altLang="en-US"/>
          </a:p>
        </p:txBody>
      </p:sp>
      <p:sp>
        <p:nvSpPr>
          <p:cNvPr id="7" name="Rectangle 6"/>
          <p:cNvSpPr>
            <a:spLocks noGrp="1" noChangeArrowheads="1"/>
          </p:cNvSpPr>
          <p:nvPr>
            <p:ph type="sldNum" sz="quarter" idx="12"/>
          </p:nvPr>
        </p:nvSpPr>
        <p:spPr/>
        <p:txBody>
          <a:bodyPr/>
          <a:lstStyle>
            <a:lvl1pPr algn="l">
              <a:defRPr sz="1800"/>
            </a:lvl1pPr>
          </a:lstStyle>
          <a:p>
            <a:fld id="{A3FD475B-3150-4363-B29D-1291D3383F8F}" type="slidenum">
              <a:rPr lang="en-US" altLang="en-US"/>
              <a:pPr/>
              <a:t>‹#›</a:t>
            </a:fld>
            <a:endParaRPr lang="en-US" altLang="en-US"/>
          </a:p>
        </p:txBody>
      </p:sp>
    </p:spTree>
    <p:extLst>
      <p:ext uri="{BB962C8B-B14F-4D97-AF65-F5344CB8AC3E}">
        <p14:creationId xmlns:p14="http://schemas.microsoft.com/office/powerpoint/2010/main" val="2116165321"/>
      </p:ext>
    </p:extLst>
  </p:cSld>
  <p:clrMapOvr>
    <a:masterClrMapping/>
  </p:clrMapOvr>
  <p:transition spd="med">
    <p:randomBar dir="vert"/>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sz="1800"/>
            </a:lvl1pPr>
          </a:lstStyle>
          <a:p>
            <a:endParaRPr lang="en-US" altLang="en-US"/>
          </a:p>
        </p:txBody>
      </p:sp>
      <p:sp>
        <p:nvSpPr>
          <p:cNvPr id="5" name="Rectangle 5"/>
          <p:cNvSpPr>
            <a:spLocks noGrp="1" noChangeArrowheads="1"/>
          </p:cNvSpPr>
          <p:nvPr>
            <p:ph type="ftr" sz="quarter" idx="11"/>
          </p:nvPr>
        </p:nvSpPr>
        <p:spPr/>
        <p:txBody>
          <a:bodyPr/>
          <a:lstStyle>
            <a:lvl1pPr>
              <a:defRPr sz="1800"/>
            </a:lvl1pPr>
          </a:lstStyle>
          <a:p>
            <a:endParaRPr lang="en-US" altLang="en-US"/>
          </a:p>
        </p:txBody>
      </p:sp>
      <p:sp>
        <p:nvSpPr>
          <p:cNvPr id="6" name="Rectangle 6"/>
          <p:cNvSpPr>
            <a:spLocks noGrp="1" noChangeArrowheads="1"/>
          </p:cNvSpPr>
          <p:nvPr>
            <p:ph type="sldNum" sz="quarter" idx="12"/>
          </p:nvPr>
        </p:nvSpPr>
        <p:spPr/>
        <p:txBody>
          <a:bodyPr/>
          <a:lstStyle>
            <a:lvl1pPr algn="l">
              <a:defRPr sz="1800"/>
            </a:lvl1pPr>
          </a:lstStyle>
          <a:p>
            <a:fld id="{4CA2F977-5957-4CA8-B215-EE0F37BE7690}" type="slidenum">
              <a:rPr lang="en-US" altLang="en-US"/>
              <a:pPr/>
              <a:t>‹#›</a:t>
            </a:fld>
            <a:endParaRPr lang="en-US" altLang="en-US"/>
          </a:p>
        </p:txBody>
      </p:sp>
    </p:spTree>
    <p:extLst>
      <p:ext uri="{BB962C8B-B14F-4D97-AF65-F5344CB8AC3E}">
        <p14:creationId xmlns:p14="http://schemas.microsoft.com/office/powerpoint/2010/main" val="2454462106"/>
      </p:ext>
    </p:extLst>
  </p:cSld>
  <p:clrMapOvr>
    <a:masterClrMapping/>
  </p:clrMapOvr>
  <p:transition spd="med">
    <p:randomBar dir="vert"/>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defTabSz="914400" fontAlgn="base">
              <a:spcBef>
                <a:spcPct val="0"/>
              </a:spcBef>
              <a:spcAft>
                <a:spcPct val="0"/>
              </a:spcAft>
              <a:defRPr/>
            </a:pPr>
            <a:endParaRPr lang="en-US" sz="2400">
              <a:solidFill>
                <a:srgbClr val="EAEAEA"/>
              </a:solidFill>
              <a:latin typeface="Times New Roman" charset="0"/>
            </a:endParaRPr>
          </a:p>
        </p:txBody>
      </p:sp>
      <p:sp>
        <p:nvSpPr>
          <p:cNvPr id="5"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defTabSz="914400" fontAlgn="base">
              <a:spcBef>
                <a:spcPct val="0"/>
              </a:spcBef>
              <a:spcAft>
                <a:spcPct val="0"/>
              </a:spcAft>
              <a:defRPr/>
            </a:pPr>
            <a:endParaRPr lang="en-US" sz="2400">
              <a:solidFill>
                <a:srgbClr val="EAEAEA"/>
              </a:solidFill>
              <a:latin typeface="Times New Roman" charset="0"/>
            </a:endParaRPr>
          </a:p>
        </p:txBody>
      </p:sp>
      <p:sp>
        <p:nvSpPr>
          <p:cNvPr id="6"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defTabSz="914400" fontAlgn="base">
              <a:spcBef>
                <a:spcPct val="0"/>
              </a:spcBef>
              <a:spcAft>
                <a:spcPct val="0"/>
              </a:spcAft>
              <a:defRPr/>
            </a:pPr>
            <a:fld id="{C84122AE-C363-384B-877C-8325B64E4D68}" type="slidenum">
              <a:rPr lang="en-US" sz="2400">
                <a:solidFill>
                  <a:srgbClr val="EAEAEA"/>
                </a:solidFill>
                <a:latin typeface="Times New Roman" charset="0"/>
                <a:ea typeface="ＭＳ Ｐゴシック" charset="-128"/>
                <a:cs typeface="ＭＳ Ｐゴシック" charset="-128"/>
              </a:rPr>
              <a:pPr defTabSz="914400" fontAlgn="base">
                <a:spcBef>
                  <a:spcPct val="0"/>
                </a:spcBef>
                <a:spcAft>
                  <a:spcPct val="0"/>
                </a:spcAft>
                <a:defRPr/>
              </a:pPr>
              <a:t>‹#›</a:t>
            </a:fld>
            <a:endParaRPr lang="en-US" sz="2400">
              <a:solidFill>
                <a:srgbClr val="EAEAEA"/>
              </a:solidFill>
              <a:latin typeface="Times New Roman" charset="0"/>
              <a:ea typeface="ＭＳ Ｐゴシック" charset="-128"/>
              <a:cs typeface="ＭＳ Ｐゴシック" charset="-128"/>
            </a:endParaRPr>
          </a:p>
        </p:txBody>
      </p:sp>
    </p:spTree>
    <p:extLst>
      <p:ext uri="{BB962C8B-B14F-4D97-AF65-F5344CB8AC3E}">
        <p14:creationId xmlns:p14="http://schemas.microsoft.com/office/powerpoint/2010/main" val="176240789"/>
      </p:ext>
    </p:extLst>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sz="1800"/>
            </a:lvl1pPr>
          </a:lstStyle>
          <a:p>
            <a:endParaRPr lang="en-US" altLang="en-US"/>
          </a:p>
        </p:txBody>
      </p:sp>
      <p:sp>
        <p:nvSpPr>
          <p:cNvPr id="5" name="Rectangle 5"/>
          <p:cNvSpPr>
            <a:spLocks noGrp="1" noChangeArrowheads="1"/>
          </p:cNvSpPr>
          <p:nvPr>
            <p:ph type="ftr" sz="quarter" idx="11"/>
          </p:nvPr>
        </p:nvSpPr>
        <p:spPr/>
        <p:txBody>
          <a:bodyPr/>
          <a:lstStyle>
            <a:lvl1pPr>
              <a:defRPr sz="1800"/>
            </a:lvl1pPr>
          </a:lstStyle>
          <a:p>
            <a:endParaRPr lang="en-US" altLang="en-US"/>
          </a:p>
        </p:txBody>
      </p:sp>
      <p:sp>
        <p:nvSpPr>
          <p:cNvPr id="6" name="Rectangle 6"/>
          <p:cNvSpPr>
            <a:spLocks noGrp="1" noChangeArrowheads="1"/>
          </p:cNvSpPr>
          <p:nvPr>
            <p:ph type="sldNum" sz="quarter" idx="12"/>
          </p:nvPr>
        </p:nvSpPr>
        <p:spPr/>
        <p:txBody>
          <a:bodyPr/>
          <a:lstStyle>
            <a:lvl1pPr algn="l">
              <a:defRPr sz="1800"/>
            </a:lvl1pPr>
          </a:lstStyle>
          <a:p>
            <a:fld id="{ADB64BD4-FBD2-4352-AD8A-45948F27DEB2}" type="slidenum">
              <a:rPr lang="en-US" altLang="en-US"/>
              <a:pPr/>
              <a:t>‹#›</a:t>
            </a:fld>
            <a:endParaRPr lang="en-US" altLang="en-US"/>
          </a:p>
        </p:txBody>
      </p:sp>
    </p:spTree>
    <p:extLst>
      <p:ext uri="{BB962C8B-B14F-4D97-AF65-F5344CB8AC3E}">
        <p14:creationId xmlns:p14="http://schemas.microsoft.com/office/powerpoint/2010/main" val="1425827803"/>
      </p:ext>
    </p:extLst>
  </p:cSld>
  <p:clrMapOvr>
    <a:masterClrMapping/>
  </p:clrMapOvr>
  <p:transition spd="med">
    <p:randomBar dir="vert"/>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p:txBody>
          <a:bodyPr/>
          <a:lstStyle>
            <a:lvl1pPr>
              <a:defRPr/>
            </a:lvl1pPr>
          </a:lstStyle>
          <a:p>
            <a:pPr>
              <a:defRPr/>
            </a:pPr>
            <a:endParaRPr lang="en-US"/>
          </a:p>
        </p:txBody>
      </p:sp>
      <p:sp>
        <p:nvSpPr>
          <p:cNvPr id="5" name="Rectangle 5"/>
          <p:cNvSpPr>
            <a:spLocks noGrp="1" noChangeArrowheads="1"/>
          </p:cNvSpPr>
          <p:nvPr>
            <p:ph type="sldNum" sz="quarter" idx="11"/>
          </p:nvPr>
        </p:nvSpPr>
        <p:spPr/>
        <p:txBody>
          <a:bodyPr/>
          <a:lstStyle>
            <a:lvl1pPr>
              <a:defRPr/>
            </a:lvl1pPr>
          </a:lstStyle>
          <a:p>
            <a:pPr>
              <a:defRPr/>
            </a:pPr>
            <a:fld id="{BB94BB89-B205-3C45-B345-98B6250B3E14}" type="slidenum">
              <a:rPr lang="en-US"/>
              <a:pPr>
                <a:defRPr/>
              </a:pPr>
              <a:t>‹#›</a:t>
            </a:fld>
            <a:endParaRPr lang="en-US"/>
          </a:p>
        </p:txBody>
      </p:sp>
      <p:sp>
        <p:nvSpPr>
          <p:cNvPr id="6" name="Rectangle 22"/>
          <p:cNvSpPr>
            <a:spLocks noGrp="1" noChangeArrowheads="1"/>
          </p:cNvSpPr>
          <p:nvPr>
            <p:ph type="dt" sz="half" idx="12"/>
          </p:nvPr>
        </p:nvSpPr>
        <p:spPr/>
        <p:txBody>
          <a:bodyPr/>
          <a:lstStyle>
            <a:lvl1pPr>
              <a:defRPr/>
            </a:lvl1pPr>
          </a:lstStyle>
          <a:p>
            <a:pPr>
              <a:defRPr/>
            </a:pPr>
            <a:endParaRPr lang="en-US"/>
          </a:p>
        </p:txBody>
      </p:sp>
    </p:spTree>
    <p:extLst>
      <p:ext uri="{BB962C8B-B14F-4D97-AF65-F5344CB8AC3E}">
        <p14:creationId xmlns:p14="http://schemas.microsoft.com/office/powerpoint/2010/main" val="4112469276"/>
      </p:ext>
    </p:extLst>
  </p:cSld>
  <p:clrMapOvr>
    <a:masterClrMapping/>
  </p:clrMapOvr>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ftr" sz="quarter" idx="10"/>
          </p:nvPr>
        </p:nvSpPr>
        <p:spPr/>
        <p:txBody>
          <a:bodyPr/>
          <a:lstStyle>
            <a:lvl1pPr>
              <a:defRPr/>
            </a:lvl1pPr>
          </a:lstStyle>
          <a:p>
            <a:pPr>
              <a:defRPr/>
            </a:pPr>
            <a:endParaRPr lang="en-US"/>
          </a:p>
        </p:txBody>
      </p:sp>
      <p:sp>
        <p:nvSpPr>
          <p:cNvPr id="5" name="Rectangle 5"/>
          <p:cNvSpPr>
            <a:spLocks noGrp="1" noChangeArrowheads="1"/>
          </p:cNvSpPr>
          <p:nvPr>
            <p:ph type="sldNum" sz="quarter" idx="11"/>
          </p:nvPr>
        </p:nvSpPr>
        <p:spPr/>
        <p:txBody>
          <a:bodyPr/>
          <a:lstStyle>
            <a:lvl1pPr>
              <a:defRPr/>
            </a:lvl1pPr>
          </a:lstStyle>
          <a:p>
            <a:pPr>
              <a:defRPr/>
            </a:pPr>
            <a:fld id="{3825311D-AF47-004F-9364-31ACDC4E1F80}" type="slidenum">
              <a:rPr lang="en-US"/>
              <a:pPr>
                <a:defRPr/>
              </a:pPr>
              <a:t>‹#›</a:t>
            </a:fld>
            <a:endParaRPr lang="en-US"/>
          </a:p>
        </p:txBody>
      </p:sp>
      <p:sp>
        <p:nvSpPr>
          <p:cNvPr id="6" name="Rectangle 22"/>
          <p:cNvSpPr>
            <a:spLocks noGrp="1" noChangeArrowheads="1"/>
          </p:cNvSpPr>
          <p:nvPr>
            <p:ph type="dt" sz="half" idx="12"/>
          </p:nvPr>
        </p:nvSpPr>
        <p:spPr/>
        <p:txBody>
          <a:bodyPr/>
          <a:lstStyle>
            <a:lvl1pPr>
              <a:defRPr/>
            </a:lvl1pPr>
          </a:lstStyle>
          <a:p>
            <a:pPr>
              <a:defRPr/>
            </a:pPr>
            <a:endParaRPr lang="en-US"/>
          </a:p>
        </p:txBody>
      </p:sp>
    </p:spTree>
    <p:extLst>
      <p:ext uri="{BB962C8B-B14F-4D97-AF65-F5344CB8AC3E}">
        <p14:creationId xmlns:p14="http://schemas.microsoft.com/office/powerpoint/2010/main" val="4116588605"/>
      </p:ext>
    </p:extLst>
  </p:cSld>
  <p:clrMapOvr>
    <a:masterClrMapping/>
  </p:clrMapOvr>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676400" y="1981200"/>
            <a:ext cx="3429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429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ftr" sz="quarter" idx="10"/>
          </p:nvPr>
        </p:nvSpPr>
        <p:spPr/>
        <p:txBody>
          <a:bodyPr/>
          <a:lstStyle>
            <a:lvl1pPr>
              <a:defRPr/>
            </a:lvl1pPr>
          </a:lstStyle>
          <a:p>
            <a:pPr>
              <a:defRPr/>
            </a:pPr>
            <a:endParaRPr lang="en-US"/>
          </a:p>
        </p:txBody>
      </p:sp>
      <p:sp>
        <p:nvSpPr>
          <p:cNvPr id="6" name="Rectangle 5"/>
          <p:cNvSpPr>
            <a:spLocks noGrp="1" noChangeArrowheads="1"/>
          </p:cNvSpPr>
          <p:nvPr>
            <p:ph type="sldNum" sz="quarter" idx="11"/>
          </p:nvPr>
        </p:nvSpPr>
        <p:spPr/>
        <p:txBody>
          <a:bodyPr/>
          <a:lstStyle>
            <a:lvl1pPr>
              <a:defRPr/>
            </a:lvl1pPr>
          </a:lstStyle>
          <a:p>
            <a:pPr>
              <a:defRPr/>
            </a:pPr>
            <a:fld id="{8FD57CFB-C0A6-804F-91FF-0D3B052E550E}" type="slidenum">
              <a:rPr lang="en-US"/>
              <a:pPr>
                <a:defRPr/>
              </a:pPr>
              <a:t>‹#›</a:t>
            </a:fld>
            <a:endParaRPr lang="en-US"/>
          </a:p>
        </p:txBody>
      </p:sp>
      <p:sp>
        <p:nvSpPr>
          <p:cNvPr id="7" name="Rectangle 22"/>
          <p:cNvSpPr>
            <a:spLocks noGrp="1" noChangeArrowheads="1"/>
          </p:cNvSpPr>
          <p:nvPr>
            <p:ph type="dt" sz="half" idx="12"/>
          </p:nvPr>
        </p:nvSpPr>
        <p:spPr/>
        <p:txBody>
          <a:bodyPr/>
          <a:lstStyle>
            <a:lvl1pPr>
              <a:defRPr/>
            </a:lvl1pPr>
          </a:lstStyle>
          <a:p>
            <a:pPr>
              <a:defRPr/>
            </a:pPr>
            <a:endParaRPr lang="en-US"/>
          </a:p>
        </p:txBody>
      </p:sp>
    </p:spTree>
    <p:extLst>
      <p:ext uri="{BB962C8B-B14F-4D97-AF65-F5344CB8AC3E}">
        <p14:creationId xmlns:p14="http://schemas.microsoft.com/office/powerpoint/2010/main" val="1059359004"/>
      </p:ext>
    </p:extLst>
  </p:cSld>
  <p:clrMapOvr>
    <a:masterClrMapping/>
  </p:clrMapOvr>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ftr" sz="quarter" idx="10"/>
          </p:nvPr>
        </p:nvSpPr>
        <p:spPr/>
        <p:txBody>
          <a:bodyPr/>
          <a:lstStyle>
            <a:lvl1pPr>
              <a:defRPr/>
            </a:lvl1pPr>
          </a:lstStyle>
          <a:p>
            <a:pPr>
              <a:defRPr/>
            </a:pPr>
            <a:endParaRPr lang="en-US"/>
          </a:p>
        </p:txBody>
      </p:sp>
      <p:sp>
        <p:nvSpPr>
          <p:cNvPr id="8" name="Rectangle 5"/>
          <p:cNvSpPr>
            <a:spLocks noGrp="1" noChangeArrowheads="1"/>
          </p:cNvSpPr>
          <p:nvPr>
            <p:ph type="sldNum" sz="quarter" idx="11"/>
          </p:nvPr>
        </p:nvSpPr>
        <p:spPr/>
        <p:txBody>
          <a:bodyPr/>
          <a:lstStyle>
            <a:lvl1pPr>
              <a:defRPr/>
            </a:lvl1pPr>
          </a:lstStyle>
          <a:p>
            <a:pPr>
              <a:defRPr/>
            </a:pPr>
            <a:fld id="{F2857BCF-68F3-D043-B622-F5904621758F}" type="slidenum">
              <a:rPr lang="en-US"/>
              <a:pPr>
                <a:defRPr/>
              </a:pPr>
              <a:t>‹#›</a:t>
            </a:fld>
            <a:endParaRPr lang="en-US"/>
          </a:p>
        </p:txBody>
      </p:sp>
      <p:sp>
        <p:nvSpPr>
          <p:cNvPr id="9" name="Rectangle 22"/>
          <p:cNvSpPr>
            <a:spLocks noGrp="1" noChangeArrowheads="1"/>
          </p:cNvSpPr>
          <p:nvPr>
            <p:ph type="dt" sz="half" idx="12"/>
          </p:nvPr>
        </p:nvSpPr>
        <p:spPr/>
        <p:txBody>
          <a:bodyPr/>
          <a:lstStyle>
            <a:lvl1pPr>
              <a:defRPr/>
            </a:lvl1pPr>
          </a:lstStyle>
          <a:p>
            <a:pPr>
              <a:defRPr/>
            </a:pPr>
            <a:endParaRPr lang="en-US"/>
          </a:p>
        </p:txBody>
      </p:sp>
    </p:spTree>
    <p:extLst>
      <p:ext uri="{BB962C8B-B14F-4D97-AF65-F5344CB8AC3E}">
        <p14:creationId xmlns:p14="http://schemas.microsoft.com/office/powerpoint/2010/main" val="2565337891"/>
      </p:ext>
    </p:extLst>
  </p:cSld>
  <p:clrMapOvr>
    <a:masterClrMapping/>
  </p:clrMapOvr>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ftr" sz="quarter" idx="10"/>
          </p:nvPr>
        </p:nvSpPr>
        <p:spPr/>
        <p:txBody>
          <a:bodyPr/>
          <a:lstStyle>
            <a:lvl1pPr>
              <a:defRPr/>
            </a:lvl1pPr>
          </a:lstStyle>
          <a:p>
            <a:pPr>
              <a:defRPr/>
            </a:pPr>
            <a:endParaRPr lang="en-US"/>
          </a:p>
        </p:txBody>
      </p:sp>
      <p:sp>
        <p:nvSpPr>
          <p:cNvPr id="4" name="Rectangle 5"/>
          <p:cNvSpPr>
            <a:spLocks noGrp="1" noChangeArrowheads="1"/>
          </p:cNvSpPr>
          <p:nvPr>
            <p:ph type="sldNum" sz="quarter" idx="11"/>
          </p:nvPr>
        </p:nvSpPr>
        <p:spPr/>
        <p:txBody>
          <a:bodyPr/>
          <a:lstStyle>
            <a:lvl1pPr>
              <a:defRPr/>
            </a:lvl1pPr>
          </a:lstStyle>
          <a:p>
            <a:pPr>
              <a:defRPr/>
            </a:pPr>
            <a:fld id="{D155B22B-8EFD-3F4A-81FC-802D8472B256}" type="slidenum">
              <a:rPr lang="en-US"/>
              <a:pPr>
                <a:defRPr/>
              </a:pPr>
              <a:t>‹#›</a:t>
            </a:fld>
            <a:endParaRPr lang="en-US"/>
          </a:p>
        </p:txBody>
      </p:sp>
      <p:sp>
        <p:nvSpPr>
          <p:cNvPr id="5" name="Rectangle 22"/>
          <p:cNvSpPr>
            <a:spLocks noGrp="1" noChangeArrowheads="1"/>
          </p:cNvSpPr>
          <p:nvPr>
            <p:ph type="dt" sz="half" idx="12"/>
          </p:nvPr>
        </p:nvSpPr>
        <p:spPr/>
        <p:txBody>
          <a:bodyPr/>
          <a:lstStyle>
            <a:lvl1pPr>
              <a:defRPr/>
            </a:lvl1pPr>
          </a:lstStyle>
          <a:p>
            <a:pPr>
              <a:defRPr/>
            </a:pPr>
            <a:endParaRPr lang="en-US"/>
          </a:p>
        </p:txBody>
      </p:sp>
    </p:spTree>
    <p:extLst>
      <p:ext uri="{BB962C8B-B14F-4D97-AF65-F5344CB8AC3E}">
        <p14:creationId xmlns:p14="http://schemas.microsoft.com/office/powerpoint/2010/main" val="465780423"/>
      </p:ext>
    </p:extLst>
  </p:cSld>
  <p:clrMapOvr>
    <a:masterClrMapping/>
  </p:clrMapOvr>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ftr" sz="quarter" idx="10"/>
          </p:nvPr>
        </p:nvSpPr>
        <p:spPr/>
        <p:txBody>
          <a:bodyPr/>
          <a:lstStyle>
            <a:lvl1pPr>
              <a:defRPr/>
            </a:lvl1pPr>
          </a:lstStyle>
          <a:p>
            <a:pPr>
              <a:defRPr/>
            </a:pPr>
            <a:endParaRPr lang="en-US"/>
          </a:p>
        </p:txBody>
      </p:sp>
      <p:sp>
        <p:nvSpPr>
          <p:cNvPr id="3" name="Rectangle 5"/>
          <p:cNvSpPr>
            <a:spLocks noGrp="1" noChangeArrowheads="1"/>
          </p:cNvSpPr>
          <p:nvPr>
            <p:ph type="sldNum" sz="quarter" idx="11"/>
          </p:nvPr>
        </p:nvSpPr>
        <p:spPr/>
        <p:txBody>
          <a:bodyPr/>
          <a:lstStyle>
            <a:lvl1pPr>
              <a:defRPr/>
            </a:lvl1pPr>
          </a:lstStyle>
          <a:p>
            <a:pPr>
              <a:defRPr/>
            </a:pPr>
            <a:fld id="{9F520EE1-0152-DF4F-8FAB-C97931EA8C0F}" type="slidenum">
              <a:rPr lang="en-US"/>
              <a:pPr>
                <a:defRPr/>
              </a:pPr>
              <a:t>‹#›</a:t>
            </a:fld>
            <a:endParaRPr lang="en-US"/>
          </a:p>
        </p:txBody>
      </p:sp>
      <p:sp>
        <p:nvSpPr>
          <p:cNvPr id="4" name="Rectangle 22"/>
          <p:cNvSpPr>
            <a:spLocks noGrp="1" noChangeArrowheads="1"/>
          </p:cNvSpPr>
          <p:nvPr>
            <p:ph type="dt" sz="half" idx="12"/>
          </p:nvPr>
        </p:nvSpPr>
        <p:spPr/>
        <p:txBody>
          <a:bodyPr/>
          <a:lstStyle>
            <a:lvl1pPr>
              <a:defRPr/>
            </a:lvl1pPr>
          </a:lstStyle>
          <a:p>
            <a:pPr>
              <a:defRPr/>
            </a:pPr>
            <a:endParaRPr lang="en-US"/>
          </a:p>
        </p:txBody>
      </p:sp>
    </p:spTree>
    <p:extLst>
      <p:ext uri="{BB962C8B-B14F-4D97-AF65-F5344CB8AC3E}">
        <p14:creationId xmlns:p14="http://schemas.microsoft.com/office/powerpoint/2010/main" val="1848753141"/>
      </p:ext>
    </p:extLst>
  </p:cSld>
  <p:clrMapOvr>
    <a:masterClrMapping/>
  </p:clrMapOvr>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ftr" sz="quarter" idx="10"/>
          </p:nvPr>
        </p:nvSpPr>
        <p:spPr/>
        <p:txBody>
          <a:bodyPr/>
          <a:lstStyle>
            <a:lvl1pPr>
              <a:defRPr/>
            </a:lvl1pPr>
          </a:lstStyle>
          <a:p>
            <a:pPr>
              <a:defRPr/>
            </a:pPr>
            <a:endParaRPr lang="en-US"/>
          </a:p>
        </p:txBody>
      </p:sp>
      <p:sp>
        <p:nvSpPr>
          <p:cNvPr id="6" name="Rectangle 5"/>
          <p:cNvSpPr>
            <a:spLocks noGrp="1" noChangeArrowheads="1"/>
          </p:cNvSpPr>
          <p:nvPr>
            <p:ph type="sldNum" sz="quarter" idx="11"/>
          </p:nvPr>
        </p:nvSpPr>
        <p:spPr/>
        <p:txBody>
          <a:bodyPr/>
          <a:lstStyle>
            <a:lvl1pPr>
              <a:defRPr/>
            </a:lvl1pPr>
          </a:lstStyle>
          <a:p>
            <a:pPr>
              <a:defRPr/>
            </a:pPr>
            <a:fld id="{56097051-7C13-5949-B36E-F372C90FDFDC}" type="slidenum">
              <a:rPr lang="en-US"/>
              <a:pPr>
                <a:defRPr/>
              </a:pPr>
              <a:t>‹#›</a:t>
            </a:fld>
            <a:endParaRPr lang="en-US"/>
          </a:p>
        </p:txBody>
      </p:sp>
      <p:sp>
        <p:nvSpPr>
          <p:cNvPr id="7" name="Rectangle 22"/>
          <p:cNvSpPr>
            <a:spLocks noGrp="1" noChangeArrowheads="1"/>
          </p:cNvSpPr>
          <p:nvPr>
            <p:ph type="dt" sz="half" idx="12"/>
          </p:nvPr>
        </p:nvSpPr>
        <p:spPr/>
        <p:txBody>
          <a:bodyPr/>
          <a:lstStyle>
            <a:lvl1pPr>
              <a:defRPr/>
            </a:lvl1pPr>
          </a:lstStyle>
          <a:p>
            <a:pPr>
              <a:defRPr/>
            </a:pPr>
            <a:endParaRPr lang="en-US"/>
          </a:p>
        </p:txBody>
      </p:sp>
    </p:spTree>
    <p:extLst>
      <p:ext uri="{BB962C8B-B14F-4D97-AF65-F5344CB8AC3E}">
        <p14:creationId xmlns:p14="http://schemas.microsoft.com/office/powerpoint/2010/main" val="3572997069"/>
      </p:ext>
    </p:extLst>
  </p:cSld>
  <p:clrMapOvr>
    <a:masterClrMapping/>
  </p:clrMapOvr>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ftr" sz="quarter" idx="10"/>
          </p:nvPr>
        </p:nvSpPr>
        <p:spPr/>
        <p:txBody>
          <a:bodyPr/>
          <a:lstStyle>
            <a:lvl1pPr>
              <a:defRPr/>
            </a:lvl1pPr>
          </a:lstStyle>
          <a:p>
            <a:pPr>
              <a:defRPr/>
            </a:pPr>
            <a:endParaRPr lang="en-US"/>
          </a:p>
        </p:txBody>
      </p:sp>
      <p:sp>
        <p:nvSpPr>
          <p:cNvPr id="6" name="Rectangle 5"/>
          <p:cNvSpPr>
            <a:spLocks noGrp="1" noChangeArrowheads="1"/>
          </p:cNvSpPr>
          <p:nvPr>
            <p:ph type="sldNum" sz="quarter" idx="11"/>
          </p:nvPr>
        </p:nvSpPr>
        <p:spPr/>
        <p:txBody>
          <a:bodyPr/>
          <a:lstStyle>
            <a:lvl1pPr>
              <a:defRPr/>
            </a:lvl1pPr>
          </a:lstStyle>
          <a:p>
            <a:pPr>
              <a:defRPr/>
            </a:pPr>
            <a:fld id="{AE9BB8CF-A414-C74A-B2BD-6F52A26118F0}" type="slidenum">
              <a:rPr lang="en-US"/>
              <a:pPr>
                <a:defRPr/>
              </a:pPr>
              <a:t>‹#›</a:t>
            </a:fld>
            <a:endParaRPr lang="en-US"/>
          </a:p>
        </p:txBody>
      </p:sp>
      <p:sp>
        <p:nvSpPr>
          <p:cNvPr id="7" name="Rectangle 22"/>
          <p:cNvSpPr>
            <a:spLocks noGrp="1" noChangeArrowheads="1"/>
          </p:cNvSpPr>
          <p:nvPr>
            <p:ph type="dt" sz="half" idx="12"/>
          </p:nvPr>
        </p:nvSpPr>
        <p:spPr/>
        <p:txBody>
          <a:bodyPr/>
          <a:lstStyle>
            <a:lvl1pPr>
              <a:defRPr/>
            </a:lvl1pPr>
          </a:lstStyle>
          <a:p>
            <a:pPr>
              <a:defRPr/>
            </a:pPr>
            <a:endParaRPr lang="en-US"/>
          </a:p>
        </p:txBody>
      </p:sp>
    </p:spTree>
    <p:extLst>
      <p:ext uri="{BB962C8B-B14F-4D97-AF65-F5344CB8AC3E}">
        <p14:creationId xmlns:p14="http://schemas.microsoft.com/office/powerpoint/2010/main" val="3691897718"/>
      </p:ext>
    </p:extLst>
  </p:cSld>
  <p:clrMapOvr>
    <a:masterClrMapping/>
  </p:clrMapOvr>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p:txBody>
          <a:bodyPr/>
          <a:lstStyle>
            <a:lvl1pPr>
              <a:defRPr/>
            </a:lvl1pPr>
          </a:lstStyle>
          <a:p>
            <a:pPr>
              <a:defRPr/>
            </a:pPr>
            <a:endParaRPr lang="en-US"/>
          </a:p>
        </p:txBody>
      </p:sp>
      <p:sp>
        <p:nvSpPr>
          <p:cNvPr id="5" name="Rectangle 5"/>
          <p:cNvSpPr>
            <a:spLocks noGrp="1" noChangeArrowheads="1"/>
          </p:cNvSpPr>
          <p:nvPr>
            <p:ph type="sldNum" sz="quarter" idx="11"/>
          </p:nvPr>
        </p:nvSpPr>
        <p:spPr/>
        <p:txBody>
          <a:bodyPr/>
          <a:lstStyle>
            <a:lvl1pPr>
              <a:defRPr/>
            </a:lvl1pPr>
          </a:lstStyle>
          <a:p>
            <a:pPr>
              <a:defRPr/>
            </a:pPr>
            <a:fld id="{7554952E-155D-A843-A679-67F3916ED896}" type="slidenum">
              <a:rPr lang="en-US"/>
              <a:pPr>
                <a:defRPr/>
              </a:pPr>
              <a:t>‹#›</a:t>
            </a:fld>
            <a:endParaRPr lang="en-US"/>
          </a:p>
        </p:txBody>
      </p:sp>
      <p:sp>
        <p:nvSpPr>
          <p:cNvPr id="6" name="Rectangle 22"/>
          <p:cNvSpPr>
            <a:spLocks noGrp="1" noChangeArrowheads="1"/>
          </p:cNvSpPr>
          <p:nvPr>
            <p:ph type="dt" sz="half" idx="12"/>
          </p:nvPr>
        </p:nvSpPr>
        <p:spPr/>
        <p:txBody>
          <a:bodyPr/>
          <a:lstStyle>
            <a:lvl1pPr>
              <a:defRPr/>
            </a:lvl1pPr>
          </a:lstStyle>
          <a:p>
            <a:pPr>
              <a:defRPr/>
            </a:pPr>
            <a:endParaRPr lang="en-US"/>
          </a:p>
        </p:txBody>
      </p:sp>
    </p:spTree>
    <p:extLst>
      <p:ext uri="{BB962C8B-B14F-4D97-AF65-F5344CB8AC3E}">
        <p14:creationId xmlns:p14="http://schemas.microsoft.com/office/powerpoint/2010/main" val="1000641598"/>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defTabSz="914400" fontAlgn="base">
              <a:spcBef>
                <a:spcPct val="0"/>
              </a:spcBef>
              <a:spcAft>
                <a:spcPct val="0"/>
              </a:spcAft>
              <a:defRPr/>
            </a:pPr>
            <a:endParaRPr lang="en-US" sz="2400">
              <a:solidFill>
                <a:srgbClr val="EAEAEA"/>
              </a:solidFill>
              <a:latin typeface="Times New Roman" charset="0"/>
            </a:endParaRPr>
          </a:p>
        </p:txBody>
      </p:sp>
      <p:sp>
        <p:nvSpPr>
          <p:cNvPr id="5"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defTabSz="914400" fontAlgn="base">
              <a:spcBef>
                <a:spcPct val="0"/>
              </a:spcBef>
              <a:spcAft>
                <a:spcPct val="0"/>
              </a:spcAft>
              <a:defRPr/>
            </a:pPr>
            <a:endParaRPr lang="en-US" sz="2400">
              <a:solidFill>
                <a:srgbClr val="EAEAEA"/>
              </a:solidFill>
              <a:latin typeface="Times New Roman" charset="0"/>
            </a:endParaRPr>
          </a:p>
        </p:txBody>
      </p:sp>
      <p:sp>
        <p:nvSpPr>
          <p:cNvPr id="6"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defTabSz="914400" fontAlgn="base">
              <a:spcBef>
                <a:spcPct val="0"/>
              </a:spcBef>
              <a:spcAft>
                <a:spcPct val="0"/>
              </a:spcAft>
              <a:defRPr/>
            </a:pPr>
            <a:fld id="{DC03C932-4652-9944-B359-8E2C9E509B94}" type="slidenum">
              <a:rPr lang="en-US" sz="2400">
                <a:solidFill>
                  <a:srgbClr val="EAEAEA"/>
                </a:solidFill>
                <a:latin typeface="Times New Roman" charset="0"/>
                <a:ea typeface="ＭＳ Ｐゴシック" charset="-128"/>
                <a:cs typeface="ＭＳ Ｐゴシック" charset="-128"/>
              </a:rPr>
              <a:pPr defTabSz="914400" fontAlgn="base">
                <a:spcBef>
                  <a:spcPct val="0"/>
                </a:spcBef>
                <a:spcAft>
                  <a:spcPct val="0"/>
                </a:spcAft>
                <a:defRPr/>
              </a:pPr>
              <a:t>‹#›</a:t>
            </a:fld>
            <a:endParaRPr lang="en-US" sz="2400">
              <a:solidFill>
                <a:srgbClr val="EAEAEA"/>
              </a:solidFill>
              <a:latin typeface="Times New Roman" charset="0"/>
              <a:ea typeface="ＭＳ Ｐゴシック" charset="-128"/>
              <a:cs typeface="ＭＳ Ｐゴシック" charset="-128"/>
            </a:endParaRPr>
          </a:p>
        </p:txBody>
      </p:sp>
    </p:spTree>
    <p:extLst>
      <p:ext uri="{BB962C8B-B14F-4D97-AF65-F5344CB8AC3E}">
        <p14:creationId xmlns:p14="http://schemas.microsoft.com/office/powerpoint/2010/main" val="4263843349"/>
      </p:ext>
    </p:extLst>
  </p:cSld>
  <p:clrMapOvr>
    <a:masterClrMapping/>
  </p:clrMapOv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34200" y="457200"/>
            <a:ext cx="17526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676400" y="457200"/>
            <a:ext cx="51054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p:txBody>
          <a:bodyPr/>
          <a:lstStyle>
            <a:lvl1pPr>
              <a:defRPr/>
            </a:lvl1pPr>
          </a:lstStyle>
          <a:p>
            <a:pPr>
              <a:defRPr/>
            </a:pPr>
            <a:endParaRPr lang="en-US"/>
          </a:p>
        </p:txBody>
      </p:sp>
      <p:sp>
        <p:nvSpPr>
          <p:cNvPr id="5" name="Rectangle 5"/>
          <p:cNvSpPr>
            <a:spLocks noGrp="1" noChangeArrowheads="1"/>
          </p:cNvSpPr>
          <p:nvPr>
            <p:ph type="sldNum" sz="quarter" idx="11"/>
          </p:nvPr>
        </p:nvSpPr>
        <p:spPr/>
        <p:txBody>
          <a:bodyPr/>
          <a:lstStyle>
            <a:lvl1pPr>
              <a:defRPr/>
            </a:lvl1pPr>
          </a:lstStyle>
          <a:p>
            <a:pPr>
              <a:defRPr/>
            </a:pPr>
            <a:fld id="{7C7A7190-B3C9-574A-AFC8-EEBE12BCEA18}" type="slidenum">
              <a:rPr lang="en-US"/>
              <a:pPr>
                <a:defRPr/>
              </a:pPr>
              <a:t>‹#›</a:t>
            </a:fld>
            <a:endParaRPr lang="en-US"/>
          </a:p>
        </p:txBody>
      </p:sp>
      <p:sp>
        <p:nvSpPr>
          <p:cNvPr id="6" name="Rectangle 22"/>
          <p:cNvSpPr>
            <a:spLocks noGrp="1" noChangeArrowheads="1"/>
          </p:cNvSpPr>
          <p:nvPr>
            <p:ph type="dt" sz="half" idx="12"/>
          </p:nvPr>
        </p:nvSpPr>
        <p:spPr/>
        <p:txBody>
          <a:bodyPr/>
          <a:lstStyle>
            <a:lvl1pPr>
              <a:defRPr/>
            </a:lvl1pPr>
          </a:lstStyle>
          <a:p>
            <a:pPr>
              <a:defRPr/>
            </a:pPr>
            <a:endParaRPr lang="en-US"/>
          </a:p>
        </p:txBody>
      </p:sp>
    </p:spTree>
    <p:extLst>
      <p:ext uri="{BB962C8B-B14F-4D97-AF65-F5344CB8AC3E}">
        <p14:creationId xmlns:p14="http://schemas.microsoft.com/office/powerpoint/2010/main" val="2627093851"/>
      </p:ext>
    </p:extLst>
  </p:cSld>
  <p:clrMapOvr>
    <a:masterClrMapping/>
  </p:clrMapOvr>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676400" y="457200"/>
            <a:ext cx="7010400" cy="1295400"/>
          </a:xfrm>
        </p:spPr>
        <p:txBody>
          <a:bodyPr/>
          <a:lstStyle/>
          <a:p>
            <a:r>
              <a:rPr lang="en-US"/>
              <a:t>Click to edit Master title style</a:t>
            </a:r>
          </a:p>
        </p:txBody>
      </p:sp>
      <p:sp>
        <p:nvSpPr>
          <p:cNvPr id="3" name="ClipArt Placeholder 2"/>
          <p:cNvSpPr>
            <a:spLocks noGrp="1"/>
          </p:cNvSpPr>
          <p:nvPr>
            <p:ph type="clipArt" sz="half" idx="1"/>
          </p:nvPr>
        </p:nvSpPr>
        <p:spPr>
          <a:xfrm>
            <a:off x="1676400" y="1981200"/>
            <a:ext cx="3429000" cy="4114800"/>
          </a:xfrm>
        </p:spPr>
        <p:txBody>
          <a:bodyPr/>
          <a:lstStyle/>
          <a:p>
            <a:pPr lvl="0"/>
            <a:endParaRPr lang="en-US" noProof="0"/>
          </a:p>
        </p:txBody>
      </p:sp>
      <p:sp>
        <p:nvSpPr>
          <p:cNvPr id="4" name="Text Placeholder 3"/>
          <p:cNvSpPr>
            <a:spLocks noGrp="1"/>
          </p:cNvSpPr>
          <p:nvPr>
            <p:ph type="body" sz="half" idx="2"/>
          </p:nvPr>
        </p:nvSpPr>
        <p:spPr>
          <a:xfrm>
            <a:off x="5257800" y="1981200"/>
            <a:ext cx="3429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ftr" sz="quarter" idx="10"/>
          </p:nvPr>
        </p:nvSpPr>
        <p:spPr/>
        <p:txBody>
          <a:bodyPr/>
          <a:lstStyle>
            <a:lvl1pPr>
              <a:defRPr/>
            </a:lvl1pPr>
          </a:lstStyle>
          <a:p>
            <a:pPr>
              <a:defRPr/>
            </a:pPr>
            <a:endParaRPr lang="en-US"/>
          </a:p>
        </p:txBody>
      </p:sp>
      <p:sp>
        <p:nvSpPr>
          <p:cNvPr id="6" name="Rectangle 5"/>
          <p:cNvSpPr>
            <a:spLocks noGrp="1" noChangeArrowheads="1"/>
          </p:cNvSpPr>
          <p:nvPr>
            <p:ph type="sldNum" sz="quarter" idx="11"/>
          </p:nvPr>
        </p:nvSpPr>
        <p:spPr/>
        <p:txBody>
          <a:bodyPr/>
          <a:lstStyle>
            <a:lvl1pPr>
              <a:defRPr/>
            </a:lvl1pPr>
          </a:lstStyle>
          <a:p>
            <a:pPr>
              <a:defRPr/>
            </a:pPr>
            <a:fld id="{0631EE65-63C7-574E-8867-3CA12628F654}" type="slidenum">
              <a:rPr lang="en-US"/>
              <a:pPr>
                <a:defRPr/>
              </a:pPr>
              <a:t>‹#›</a:t>
            </a:fld>
            <a:endParaRPr lang="en-US"/>
          </a:p>
        </p:txBody>
      </p:sp>
      <p:sp>
        <p:nvSpPr>
          <p:cNvPr id="7" name="Rectangle 22"/>
          <p:cNvSpPr>
            <a:spLocks noGrp="1" noChangeArrowheads="1"/>
          </p:cNvSpPr>
          <p:nvPr>
            <p:ph type="dt" sz="half" idx="12"/>
          </p:nvPr>
        </p:nvSpPr>
        <p:spPr/>
        <p:txBody>
          <a:bodyPr/>
          <a:lstStyle>
            <a:lvl1pPr>
              <a:defRPr/>
            </a:lvl1pPr>
          </a:lstStyle>
          <a:p>
            <a:pPr>
              <a:defRPr/>
            </a:pPr>
            <a:endParaRPr lang="en-US"/>
          </a:p>
        </p:txBody>
      </p:sp>
    </p:spTree>
    <p:extLst>
      <p:ext uri="{BB962C8B-B14F-4D97-AF65-F5344CB8AC3E}">
        <p14:creationId xmlns:p14="http://schemas.microsoft.com/office/powerpoint/2010/main" val="1081492787"/>
      </p:ext>
    </p:extLst>
  </p:cSld>
  <p:clrMapOvr>
    <a:masterClrMapping/>
  </p:clrMapOvr>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676400" y="457200"/>
            <a:ext cx="7010400" cy="1295400"/>
          </a:xfrm>
        </p:spPr>
        <p:txBody>
          <a:bodyPr/>
          <a:lstStyle/>
          <a:p>
            <a:r>
              <a:rPr lang="en-US"/>
              <a:t>Click to edit Master title style</a:t>
            </a:r>
          </a:p>
        </p:txBody>
      </p:sp>
      <p:sp>
        <p:nvSpPr>
          <p:cNvPr id="3" name="Text Placeholder 2"/>
          <p:cNvSpPr>
            <a:spLocks noGrp="1"/>
          </p:cNvSpPr>
          <p:nvPr>
            <p:ph type="body" sz="half" idx="1"/>
          </p:nvPr>
        </p:nvSpPr>
        <p:spPr>
          <a:xfrm>
            <a:off x="1676400" y="1981200"/>
            <a:ext cx="3429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5257800" y="1981200"/>
            <a:ext cx="3429000" cy="4114800"/>
          </a:xfrm>
        </p:spPr>
        <p:txBody>
          <a:bodyPr/>
          <a:lstStyle/>
          <a:p>
            <a:pPr lvl="0"/>
            <a:endParaRPr lang="en-US" noProof="0"/>
          </a:p>
        </p:txBody>
      </p:sp>
      <p:sp>
        <p:nvSpPr>
          <p:cNvPr id="5" name="Rectangle 4"/>
          <p:cNvSpPr>
            <a:spLocks noGrp="1" noChangeArrowheads="1"/>
          </p:cNvSpPr>
          <p:nvPr>
            <p:ph type="ftr" sz="quarter" idx="10"/>
          </p:nvPr>
        </p:nvSpPr>
        <p:spPr/>
        <p:txBody>
          <a:bodyPr/>
          <a:lstStyle>
            <a:lvl1pPr>
              <a:defRPr/>
            </a:lvl1pPr>
          </a:lstStyle>
          <a:p>
            <a:pPr>
              <a:defRPr/>
            </a:pPr>
            <a:endParaRPr lang="en-US"/>
          </a:p>
        </p:txBody>
      </p:sp>
      <p:sp>
        <p:nvSpPr>
          <p:cNvPr id="6" name="Rectangle 5"/>
          <p:cNvSpPr>
            <a:spLocks noGrp="1" noChangeArrowheads="1"/>
          </p:cNvSpPr>
          <p:nvPr>
            <p:ph type="sldNum" sz="quarter" idx="11"/>
          </p:nvPr>
        </p:nvSpPr>
        <p:spPr/>
        <p:txBody>
          <a:bodyPr/>
          <a:lstStyle>
            <a:lvl1pPr>
              <a:defRPr/>
            </a:lvl1pPr>
          </a:lstStyle>
          <a:p>
            <a:pPr>
              <a:defRPr/>
            </a:pPr>
            <a:fld id="{89C1223A-0AAE-8544-8329-90D2AFCD0ADA}" type="slidenum">
              <a:rPr lang="en-US"/>
              <a:pPr>
                <a:defRPr/>
              </a:pPr>
              <a:t>‹#›</a:t>
            </a:fld>
            <a:endParaRPr lang="en-US"/>
          </a:p>
        </p:txBody>
      </p:sp>
      <p:sp>
        <p:nvSpPr>
          <p:cNvPr id="7" name="Rectangle 22"/>
          <p:cNvSpPr>
            <a:spLocks noGrp="1" noChangeArrowheads="1"/>
          </p:cNvSpPr>
          <p:nvPr>
            <p:ph type="dt" sz="half" idx="12"/>
          </p:nvPr>
        </p:nvSpPr>
        <p:spPr/>
        <p:txBody>
          <a:bodyPr/>
          <a:lstStyle>
            <a:lvl1pPr>
              <a:defRPr/>
            </a:lvl1pPr>
          </a:lstStyle>
          <a:p>
            <a:pPr>
              <a:defRPr/>
            </a:pPr>
            <a:endParaRPr lang="en-US"/>
          </a:p>
        </p:txBody>
      </p:sp>
    </p:spTree>
    <p:extLst>
      <p:ext uri="{BB962C8B-B14F-4D97-AF65-F5344CB8AC3E}">
        <p14:creationId xmlns:p14="http://schemas.microsoft.com/office/powerpoint/2010/main" val="4192055954"/>
      </p:ext>
    </p:extLst>
  </p:cSld>
  <p:clrMapOvr>
    <a:masterClrMapping/>
  </p:clrMapOvr>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5"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6"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C84122AE-C363-384B-877C-8325B64E4D68}" type="slidenum">
              <a:rPr lang="en-US"/>
              <a:pPr>
                <a:defRPr/>
              </a:pPr>
              <a:t>‹#›</a:t>
            </a:fld>
            <a:endParaRPr lang="en-US"/>
          </a:p>
        </p:txBody>
      </p:sp>
    </p:spTree>
    <p:extLst>
      <p:ext uri="{BB962C8B-B14F-4D97-AF65-F5344CB8AC3E}">
        <p14:creationId xmlns:p14="http://schemas.microsoft.com/office/powerpoint/2010/main" val="491727134"/>
      </p:ext>
    </p:extLst>
  </p:cSld>
  <p:clrMapOvr>
    <a:masterClrMapping/>
  </p:clrMapOvr>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5"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6"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DC03C932-4652-9944-B359-8E2C9E509B94}" type="slidenum">
              <a:rPr lang="en-US"/>
              <a:pPr>
                <a:defRPr/>
              </a:pPr>
              <a:t>‹#›</a:t>
            </a:fld>
            <a:endParaRPr lang="en-US"/>
          </a:p>
        </p:txBody>
      </p:sp>
    </p:spTree>
    <p:extLst>
      <p:ext uri="{BB962C8B-B14F-4D97-AF65-F5344CB8AC3E}">
        <p14:creationId xmlns:p14="http://schemas.microsoft.com/office/powerpoint/2010/main" val="2743057676"/>
      </p:ext>
    </p:extLst>
  </p:cSld>
  <p:clrMapOvr>
    <a:masterClrMapping/>
  </p:clrMapOvr>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6"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7"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DF6D681A-8C3B-AC42-BAC4-384398521BB1}" type="slidenum">
              <a:rPr lang="en-US"/>
              <a:pPr>
                <a:defRPr/>
              </a:pPr>
              <a:t>‹#›</a:t>
            </a:fld>
            <a:endParaRPr lang="en-US"/>
          </a:p>
        </p:txBody>
      </p:sp>
    </p:spTree>
    <p:extLst>
      <p:ext uri="{BB962C8B-B14F-4D97-AF65-F5344CB8AC3E}">
        <p14:creationId xmlns:p14="http://schemas.microsoft.com/office/powerpoint/2010/main" val="1573063876"/>
      </p:ext>
    </p:extLst>
  </p:cSld>
  <p:clrMapOvr>
    <a:masterClrMapping/>
  </p:clrMapOvr>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8"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9"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6227D265-BA97-9644-9D86-4CCF9390B889}" type="slidenum">
              <a:rPr lang="en-US"/>
              <a:pPr>
                <a:defRPr/>
              </a:pPr>
              <a:t>‹#›</a:t>
            </a:fld>
            <a:endParaRPr lang="en-US"/>
          </a:p>
        </p:txBody>
      </p:sp>
    </p:spTree>
    <p:extLst>
      <p:ext uri="{BB962C8B-B14F-4D97-AF65-F5344CB8AC3E}">
        <p14:creationId xmlns:p14="http://schemas.microsoft.com/office/powerpoint/2010/main" val="1566454381"/>
      </p:ext>
    </p:extLst>
  </p:cSld>
  <p:clrMapOvr>
    <a:masterClrMapping/>
  </p:clrMapOvr>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4"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5"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9594FD75-2408-FF44-B88B-059C525A2EE1}" type="slidenum">
              <a:rPr lang="en-US"/>
              <a:pPr>
                <a:defRPr/>
              </a:pPr>
              <a:t>‹#›</a:t>
            </a:fld>
            <a:endParaRPr lang="en-US"/>
          </a:p>
        </p:txBody>
      </p:sp>
    </p:spTree>
    <p:extLst>
      <p:ext uri="{BB962C8B-B14F-4D97-AF65-F5344CB8AC3E}">
        <p14:creationId xmlns:p14="http://schemas.microsoft.com/office/powerpoint/2010/main" val="1869000927"/>
      </p:ext>
    </p:extLst>
  </p:cSld>
  <p:clrMapOvr>
    <a:masterClrMapping/>
  </p:clrMapOvr>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3"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4"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76D38079-C5DC-8647-B1DF-9B7AA64B5F14}" type="slidenum">
              <a:rPr lang="en-US"/>
              <a:pPr>
                <a:defRPr/>
              </a:pPr>
              <a:t>‹#›</a:t>
            </a:fld>
            <a:endParaRPr lang="en-US"/>
          </a:p>
        </p:txBody>
      </p:sp>
    </p:spTree>
    <p:extLst>
      <p:ext uri="{BB962C8B-B14F-4D97-AF65-F5344CB8AC3E}">
        <p14:creationId xmlns:p14="http://schemas.microsoft.com/office/powerpoint/2010/main" val="938292319"/>
      </p:ext>
    </p:extLst>
  </p:cSld>
  <p:clrMapOvr>
    <a:masterClrMapping/>
  </p:clrMapOvr>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6"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7"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30891ECC-8BBB-0C4B-BDF3-6634B7ED4A13}" type="slidenum">
              <a:rPr lang="en-US"/>
              <a:pPr>
                <a:defRPr/>
              </a:pPr>
              <a:t>‹#›</a:t>
            </a:fld>
            <a:endParaRPr lang="en-US"/>
          </a:p>
        </p:txBody>
      </p:sp>
    </p:spTree>
    <p:extLst>
      <p:ext uri="{BB962C8B-B14F-4D97-AF65-F5344CB8AC3E}">
        <p14:creationId xmlns:p14="http://schemas.microsoft.com/office/powerpoint/2010/main" val="756171492"/>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defTabSz="914400" fontAlgn="base">
              <a:spcBef>
                <a:spcPct val="0"/>
              </a:spcBef>
              <a:spcAft>
                <a:spcPct val="0"/>
              </a:spcAft>
              <a:defRPr/>
            </a:pPr>
            <a:endParaRPr lang="en-US" sz="2400">
              <a:solidFill>
                <a:srgbClr val="EAEAEA"/>
              </a:solidFill>
              <a:latin typeface="Times New Roman" charset="0"/>
            </a:endParaRPr>
          </a:p>
        </p:txBody>
      </p:sp>
      <p:sp>
        <p:nvSpPr>
          <p:cNvPr id="6"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defTabSz="914400" fontAlgn="base">
              <a:spcBef>
                <a:spcPct val="0"/>
              </a:spcBef>
              <a:spcAft>
                <a:spcPct val="0"/>
              </a:spcAft>
              <a:defRPr/>
            </a:pPr>
            <a:endParaRPr lang="en-US" sz="2400">
              <a:solidFill>
                <a:srgbClr val="EAEAEA"/>
              </a:solidFill>
              <a:latin typeface="Times New Roman" charset="0"/>
            </a:endParaRPr>
          </a:p>
        </p:txBody>
      </p:sp>
      <p:sp>
        <p:nvSpPr>
          <p:cNvPr id="7"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defTabSz="914400" fontAlgn="base">
              <a:spcBef>
                <a:spcPct val="0"/>
              </a:spcBef>
              <a:spcAft>
                <a:spcPct val="0"/>
              </a:spcAft>
              <a:defRPr/>
            </a:pPr>
            <a:fld id="{DF6D681A-8C3B-AC42-BAC4-384398521BB1}" type="slidenum">
              <a:rPr lang="en-US" sz="2400">
                <a:solidFill>
                  <a:srgbClr val="EAEAEA"/>
                </a:solidFill>
                <a:latin typeface="Times New Roman" charset="0"/>
                <a:ea typeface="ＭＳ Ｐゴシック" charset="-128"/>
                <a:cs typeface="ＭＳ Ｐゴシック" charset="-128"/>
              </a:rPr>
              <a:pPr defTabSz="914400" fontAlgn="base">
                <a:spcBef>
                  <a:spcPct val="0"/>
                </a:spcBef>
                <a:spcAft>
                  <a:spcPct val="0"/>
                </a:spcAft>
                <a:defRPr/>
              </a:pPr>
              <a:t>‹#›</a:t>
            </a:fld>
            <a:endParaRPr lang="en-US" sz="2400">
              <a:solidFill>
                <a:srgbClr val="EAEAEA"/>
              </a:solidFill>
              <a:latin typeface="Times New Roman" charset="0"/>
              <a:ea typeface="ＭＳ Ｐゴシック" charset="-128"/>
              <a:cs typeface="ＭＳ Ｐゴシック" charset="-128"/>
            </a:endParaRPr>
          </a:p>
        </p:txBody>
      </p:sp>
    </p:spTree>
    <p:extLst>
      <p:ext uri="{BB962C8B-B14F-4D97-AF65-F5344CB8AC3E}">
        <p14:creationId xmlns:p14="http://schemas.microsoft.com/office/powerpoint/2010/main" val="4238046308"/>
      </p:ext>
    </p:extLst>
  </p:cSld>
  <p:clrMapOvr>
    <a:masterClrMapping/>
  </p:clrMapOvr>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6"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7"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24D7963E-E07B-D649-A0E4-0BB1B149C23E}" type="slidenum">
              <a:rPr lang="en-US"/>
              <a:pPr>
                <a:defRPr/>
              </a:pPr>
              <a:t>‹#›</a:t>
            </a:fld>
            <a:endParaRPr lang="en-US"/>
          </a:p>
        </p:txBody>
      </p:sp>
    </p:spTree>
    <p:extLst>
      <p:ext uri="{BB962C8B-B14F-4D97-AF65-F5344CB8AC3E}">
        <p14:creationId xmlns:p14="http://schemas.microsoft.com/office/powerpoint/2010/main" val="2632691099"/>
      </p:ext>
    </p:extLst>
  </p:cSld>
  <p:clrMapOvr>
    <a:masterClrMapping/>
  </p:clrMapOvr>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5"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6"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D76933A2-DB18-9347-97F0-26855D0A47CE}" type="slidenum">
              <a:rPr lang="en-US"/>
              <a:pPr>
                <a:defRPr/>
              </a:pPr>
              <a:t>‹#›</a:t>
            </a:fld>
            <a:endParaRPr lang="en-US"/>
          </a:p>
        </p:txBody>
      </p:sp>
    </p:spTree>
    <p:extLst>
      <p:ext uri="{BB962C8B-B14F-4D97-AF65-F5344CB8AC3E}">
        <p14:creationId xmlns:p14="http://schemas.microsoft.com/office/powerpoint/2010/main" val="2411730674"/>
      </p:ext>
    </p:extLst>
  </p:cSld>
  <p:clrMapOvr>
    <a:masterClrMapping/>
  </p:clrMapOvr>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5"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6"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120EA3D0-783C-044D-B3FA-AFAB5476A76F}" type="slidenum">
              <a:rPr lang="en-US"/>
              <a:pPr>
                <a:defRPr/>
              </a:pPr>
              <a:t>‹#›</a:t>
            </a:fld>
            <a:endParaRPr lang="en-US"/>
          </a:p>
        </p:txBody>
      </p:sp>
    </p:spTree>
    <p:extLst>
      <p:ext uri="{BB962C8B-B14F-4D97-AF65-F5344CB8AC3E}">
        <p14:creationId xmlns:p14="http://schemas.microsoft.com/office/powerpoint/2010/main" val="857325916"/>
      </p:ext>
    </p:extLst>
  </p:cSld>
  <p:clrMapOvr>
    <a:masterClrMapping/>
  </p:clrMapOvr>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a:p>
        </p:txBody>
      </p:sp>
      <p:sp>
        <p:nvSpPr>
          <p:cNvPr id="5"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6"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7"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12FF103E-E992-DB4B-8CC3-7C5748D21DCE}" type="slidenum">
              <a:rPr lang="en-US"/>
              <a:pPr>
                <a:defRPr/>
              </a:pPr>
              <a:t>‹#›</a:t>
            </a:fld>
            <a:endParaRPr lang="en-US"/>
          </a:p>
        </p:txBody>
      </p:sp>
    </p:spTree>
    <p:extLst>
      <p:ext uri="{BB962C8B-B14F-4D97-AF65-F5344CB8AC3E}">
        <p14:creationId xmlns:p14="http://schemas.microsoft.com/office/powerpoint/2010/main" val="3567229069"/>
      </p:ext>
    </p:extLst>
  </p:cSld>
  <p:clrMapOvr>
    <a:masterClrMapping/>
  </p:clrMapOvr>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6"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7"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0C81A7DD-4AF3-5042-96E3-5E066D5687FD}" type="slidenum">
              <a:rPr lang="en-US"/>
              <a:pPr>
                <a:defRPr/>
              </a:pPr>
              <a:t>‹#›</a:t>
            </a:fld>
            <a:endParaRPr lang="en-US"/>
          </a:p>
        </p:txBody>
      </p:sp>
    </p:spTree>
    <p:extLst>
      <p:ext uri="{BB962C8B-B14F-4D97-AF65-F5344CB8AC3E}">
        <p14:creationId xmlns:p14="http://schemas.microsoft.com/office/powerpoint/2010/main" val="1213691183"/>
      </p:ext>
    </p:extLst>
  </p:cSld>
  <p:clrMapOvr>
    <a:masterClrMapping/>
  </p:clrMapOvr>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5BE0A2CE-89B4-BF40-BFF7-B0BFCC295EDE}" type="slidenum">
              <a:rPr lang="en-US"/>
              <a:pPr>
                <a:defRPr/>
              </a:pPr>
              <a:t>‹#›</a:t>
            </a:fld>
            <a:endParaRPr lang="en-US"/>
          </a:p>
        </p:txBody>
      </p:sp>
    </p:spTree>
    <p:extLst>
      <p:ext uri="{BB962C8B-B14F-4D97-AF65-F5344CB8AC3E}">
        <p14:creationId xmlns:p14="http://schemas.microsoft.com/office/powerpoint/2010/main" val="1851052832"/>
      </p:ext>
    </p:extLst>
  </p:cSld>
  <p:clrMapOvr>
    <a:masterClrMapping/>
  </p:clrMapOvr>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D47CE20E-2814-D740-8608-C0EE0F23E319}" type="slidenum">
              <a:rPr lang="en-US"/>
              <a:pPr>
                <a:defRPr/>
              </a:pPr>
              <a:t>‹#›</a:t>
            </a:fld>
            <a:endParaRPr lang="en-US"/>
          </a:p>
        </p:txBody>
      </p:sp>
    </p:spTree>
    <p:extLst>
      <p:ext uri="{BB962C8B-B14F-4D97-AF65-F5344CB8AC3E}">
        <p14:creationId xmlns:p14="http://schemas.microsoft.com/office/powerpoint/2010/main" val="3712626965"/>
      </p:ext>
    </p:extLst>
  </p:cSld>
  <p:clrMapOvr>
    <a:masterClrMapping/>
  </p:clrMapOvr>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61B30A1C-5EBA-0843-A96B-025F963E0908}" type="slidenum">
              <a:rPr lang="en-US"/>
              <a:pPr>
                <a:defRPr/>
              </a:pPr>
              <a:t>‹#›</a:t>
            </a:fld>
            <a:endParaRPr lang="en-US"/>
          </a:p>
        </p:txBody>
      </p:sp>
    </p:spTree>
    <p:extLst>
      <p:ext uri="{BB962C8B-B14F-4D97-AF65-F5344CB8AC3E}">
        <p14:creationId xmlns:p14="http://schemas.microsoft.com/office/powerpoint/2010/main" val="3189729025"/>
      </p:ext>
    </p:extLst>
  </p:cSld>
  <p:clrMapOvr>
    <a:masterClrMapping/>
  </p:clrMapOvr>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FE8F9B68-C8EA-EF43-B10A-B785953BFE32}" type="slidenum">
              <a:rPr lang="en-US"/>
              <a:pPr>
                <a:defRPr/>
              </a:pPr>
              <a:t>‹#›</a:t>
            </a:fld>
            <a:endParaRPr lang="en-US"/>
          </a:p>
        </p:txBody>
      </p:sp>
    </p:spTree>
    <p:extLst>
      <p:ext uri="{BB962C8B-B14F-4D97-AF65-F5344CB8AC3E}">
        <p14:creationId xmlns:p14="http://schemas.microsoft.com/office/powerpoint/2010/main" val="543114625"/>
      </p:ext>
    </p:extLst>
  </p:cSld>
  <p:clrMapOvr>
    <a:masterClrMapping/>
  </p:clrMapOvr>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74B39689-B542-F145-9156-E684DA4AC7CD}" type="slidenum">
              <a:rPr lang="en-US"/>
              <a:pPr>
                <a:defRPr/>
              </a:pPr>
              <a:t>‹#›</a:t>
            </a:fld>
            <a:endParaRPr lang="en-US"/>
          </a:p>
        </p:txBody>
      </p:sp>
    </p:spTree>
    <p:extLst>
      <p:ext uri="{BB962C8B-B14F-4D97-AF65-F5344CB8AC3E}">
        <p14:creationId xmlns:p14="http://schemas.microsoft.com/office/powerpoint/2010/main" val="1613621170"/>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defTabSz="914400" fontAlgn="base">
              <a:spcBef>
                <a:spcPct val="0"/>
              </a:spcBef>
              <a:spcAft>
                <a:spcPct val="0"/>
              </a:spcAft>
              <a:defRPr/>
            </a:pPr>
            <a:endParaRPr lang="en-US" sz="2400">
              <a:solidFill>
                <a:srgbClr val="EAEAEA"/>
              </a:solidFill>
              <a:latin typeface="Times New Roman" charset="0"/>
            </a:endParaRPr>
          </a:p>
        </p:txBody>
      </p:sp>
      <p:sp>
        <p:nvSpPr>
          <p:cNvPr id="8"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defTabSz="914400" fontAlgn="base">
              <a:spcBef>
                <a:spcPct val="0"/>
              </a:spcBef>
              <a:spcAft>
                <a:spcPct val="0"/>
              </a:spcAft>
              <a:defRPr/>
            </a:pPr>
            <a:endParaRPr lang="en-US" sz="2400">
              <a:solidFill>
                <a:srgbClr val="EAEAEA"/>
              </a:solidFill>
              <a:latin typeface="Times New Roman" charset="0"/>
            </a:endParaRPr>
          </a:p>
        </p:txBody>
      </p:sp>
      <p:sp>
        <p:nvSpPr>
          <p:cNvPr id="9"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defTabSz="914400" fontAlgn="base">
              <a:spcBef>
                <a:spcPct val="0"/>
              </a:spcBef>
              <a:spcAft>
                <a:spcPct val="0"/>
              </a:spcAft>
              <a:defRPr/>
            </a:pPr>
            <a:fld id="{6227D265-BA97-9644-9D86-4CCF9390B889}" type="slidenum">
              <a:rPr lang="en-US" sz="2400">
                <a:solidFill>
                  <a:srgbClr val="EAEAEA"/>
                </a:solidFill>
                <a:latin typeface="Times New Roman" charset="0"/>
                <a:ea typeface="ＭＳ Ｐゴシック" charset="-128"/>
                <a:cs typeface="ＭＳ Ｐゴシック" charset="-128"/>
              </a:rPr>
              <a:pPr defTabSz="914400" fontAlgn="base">
                <a:spcBef>
                  <a:spcPct val="0"/>
                </a:spcBef>
                <a:spcAft>
                  <a:spcPct val="0"/>
                </a:spcAft>
                <a:defRPr/>
              </a:pPr>
              <a:t>‹#›</a:t>
            </a:fld>
            <a:endParaRPr lang="en-US" sz="2400">
              <a:solidFill>
                <a:srgbClr val="EAEAEA"/>
              </a:solidFill>
              <a:latin typeface="Times New Roman" charset="0"/>
              <a:ea typeface="ＭＳ Ｐゴシック" charset="-128"/>
              <a:cs typeface="ＭＳ Ｐゴシック" charset="-128"/>
            </a:endParaRPr>
          </a:p>
        </p:txBody>
      </p:sp>
    </p:spTree>
    <p:extLst>
      <p:ext uri="{BB962C8B-B14F-4D97-AF65-F5344CB8AC3E}">
        <p14:creationId xmlns:p14="http://schemas.microsoft.com/office/powerpoint/2010/main" val="1454156226"/>
      </p:ext>
    </p:extLst>
  </p:cSld>
  <p:clrMapOvr>
    <a:masterClrMapping/>
  </p:clrMapOvr>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C74F47F0-291F-0042-9AB9-86A6B2A7A356}" type="slidenum">
              <a:rPr lang="en-US"/>
              <a:pPr>
                <a:defRPr/>
              </a:pPr>
              <a:t>‹#›</a:t>
            </a:fld>
            <a:endParaRPr lang="en-US"/>
          </a:p>
        </p:txBody>
      </p:sp>
    </p:spTree>
    <p:extLst>
      <p:ext uri="{BB962C8B-B14F-4D97-AF65-F5344CB8AC3E}">
        <p14:creationId xmlns:p14="http://schemas.microsoft.com/office/powerpoint/2010/main" val="2850363762"/>
      </p:ext>
    </p:extLst>
  </p:cSld>
  <p:clrMapOvr>
    <a:masterClrMapping/>
  </p:clrMapOvr>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5938B93A-72EE-FF4E-8569-AE72976AA713}" type="slidenum">
              <a:rPr lang="en-US"/>
              <a:pPr>
                <a:defRPr/>
              </a:pPr>
              <a:t>‹#›</a:t>
            </a:fld>
            <a:endParaRPr lang="en-US"/>
          </a:p>
        </p:txBody>
      </p:sp>
    </p:spTree>
    <p:extLst>
      <p:ext uri="{BB962C8B-B14F-4D97-AF65-F5344CB8AC3E}">
        <p14:creationId xmlns:p14="http://schemas.microsoft.com/office/powerpoint/2010/main" val="3025289749"/>
      </p:ext>
    </p:extLst>
  </p:cSld>
  <p:clrMapOvr>
    <a:masterClrMapping/>
  </p:clrMapOvr>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DAA9F377-1497-7D42-8355-6BCCABF8651D}" type="slidenum">
              <a:rPr lang="en-US"/>
              <a:pPr>
                <a:defRPr/>
              </a:pPr>
              <a:t>‹#›</a:t>
            </a:fld>
            <a:endParaRPr lang="en-US"/>
          </a:p>
        </p:txBody>
      </p:sp>
    </p:spTree>
    <p:extLst>
      <p:ext uri="{BB962C8B-B14F-4D97-AF65-F5344CB8AC3E}">
        <p14:creationId xmlns:p14="http://schemas.microsoft.com/office/powerpoint/2010/main" val="1198977036"/>
      </p:ext>
    </p:extLst>
  </p:cSld>
  <p:clrMapOvr>
    <a:masterClrMapping/>
  </p:clrMapOvr>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1D4B377C-832F-5F40-8A9A-8C99791C572A}" type="slidenum">
              <a:rPr lang="en-US"/>
              <a:pPr>
                <a:defRPr/>
              </a:pPr>
              <a:t>‹#›</a:t>
            </a:fld>
            <a:endParaRPr lang="en-US"/>
          </a:p>
        </p:txBody>
      </p:sp>
    </p:spTree>
    <p:extLst>
      <p:ext uri="{BB962C8B-B14F-4D97-AF65-F5344CB8AC3E}">
        <p14:creationId xmlns:p14="http://schemas.microsoft.com/office/powerpoint/2010/main" val="1965747969"/>
      </p:ext>
    </p:extLst>
  </p:cSld>
  <p:clrMapOvr>
    <a:masterClrMapping/>
  </p:clrMapOvr>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C2F0ADE4-8574-3B4B-8CEA-9671AD223A1C}" type="slidenum">
              <a:rPr lang="en-US"/>
              <a:pPr>
                <a:defRPr/>
              </a:pPr>
              <a:t>‹#›</a:t>
            </a:fld>
            <a:endParaRPr lang="en-US"/>
          </a:p>
        </p:txBody>
      </p:sp>
    </p:spTree>
    <p:extLst>
      <p:ext uri="{BB962C8B-B14F-4D97-AF65-F5344CB8AC3E}">
        <p14:creationId xmlns:p14="http://schemas.microsoft.com/office/powerpoint/2010/main" val="3335556051"/>
      </p:ext>
    </p:extLst>
  </p:cSld>
  <p:clrMapOvr>
    <a:masterClrMapping/>
  </p:clrMapOvr>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14DD6BAC-0656-F642-9B08-C61AE25F8AC0}" type="slidenum">
              <a:rPr lang="en-US"/>
              <a:pPr>
                <a:defRPr/>
              </a:pPr>
              <a:t>‹#›</a:t>
            </a:fld>
            <a:endParaRPr lang="en-US"/>
          </a:p>
        </p:txBody>
      </p:sp>
    </p:spTree>
    <p:extLst>
      <p:ext uri="{BB962C8B-B14F-4D97-AF65-F5344CB8AC3E}">
        <p14:creationId xmlns:p14="http://schemas.microsoft.com/office/powerpoint/2010/main" val="626980504"/>
      </p:ext>
    </p:extLst>
  </p:cSld>
  <p:clrMapOvr>
    <a:masterClrMapping/>
  </p:clrMapOvr>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33122"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33123"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57BAC3BA-A339-7841-BAD3-BC35192EF97C}" type="slidenum">
              <a:rPr lang="en-US"/>
              <a:pPr>
                <a:defRPr/>
              </a:pPr>
              <a:t>‹#›</a:t>
            </a:fld>
            <a:endParaRPr lang="en-US"/>
          </a:p>
        </p:txBody>
      </p:sp>
    </p:spTree>
    <p:extLst>
      <p:ext uri="{BB962C8B-B14F-4D97-AF65-F5344CB8AC3E}">
        <p14:creationId xmlns:p14="http://schemas.microsoft.com/office/powerpoint/2010/main" val="2334009561"/>
      </p:ext>
    </p:extLst>
  </p:cSld>
  <p:clrMapOvr>
    <a:masterClrMapping/>
  </p:clrMapOvr>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187C6BB3-75FE-E241-A561-056482091B0A}" type="slidenum">
              <a:rPr lang="en-US"/>
              <a:pPr>
                <a:defRPr/>
              </a:pPr>
              <a:t>‹#›</a:t>
            </a:fld>
            <a:endParaRPr lang="en-US"/>
          </a:p>
        </p:txBody>
      </p:sp>
    </p:spTree>
    <p:extLst>
      <p:ext uri="{BB962C8B-B14F-4D97-AF65-F5344CB8AC3E}">
        <p14:creationId xmlns:p14="http://schemas.microsoft.com/office/powerpoint/2010/main" val="1799054881"/>
      </p:ext>
    </p:extLst>
  </p:cSld>
  <p:clrMapOvr>
    <a:masterClrMapping/>
  </p:clrMapOvr>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C128E290-D1C1-6541-A486-F9FAA1E65C0E}" type="slidenum">
              <a:rPr lang="en-US"/>
              <a:pPr>
                <a:defRPr/>
              </a:pPr>
              <a:t>‹#›</a:t>
            </a:fld>
            <a:endParaRPr lang="en-US"/>
          </a:p>
        </p:txBody>
      </p:sp>
    </p:spTree>
    <p:extLst>
      <p:ext uri="{BB962C8B-B14F-4D97-AF65-F5344CB8AC3E}">
        <p14:creationId xmlns:p14="http://schemas.microsoft.com/office/powerpoint/2010/main" val="2006471008"/>
      </p:ext>
    </p:extLst>
  </p:cSld>
  <p:clrMapOvr>
    <a:masterClrMapping/>
  </p:clrMapOvr>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3C070CB7-5182-1846-83FC-028A2C05EB1E}" type="slidenum">
              <a:rPr lang="en-US"/>
              <a:pPr>
                <a:defRPr/>
              </a:pPr>
              <a:t>‹#›</a:t>
            </a:fld>
            <a:endParaRPr lang="en-US"/>
          </a:p>
        </p:txBody>
      </p:sp>
    </p:spTree>
    <p:extLst>
      <p:ext uri="{BB962C8B-B14F-4D97-AF65-F5344CB8AC3E}">
        <p14:creationId xmlns:p14="http://schemas.microsoft.com/office/powerpoint/2010/main" val="719464545"/>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defTabSz="914400" fontAlgn="base">
              <a:spcBef>
                <a:spcPct val="0"/>
              </a:spcBef>
              <a:spcAft>
                <a:spcPct val="0"/>
              </a:spcAft>
              <a:defRPr/>
            </a:pPr>
            <a:endParaRPr lang="en-US" sz="2400">
              <a:solidFill>
                <a:srgbClr val="EAEAEA"/>
              </a:solidFill>
              <a:latin typeface="Times New Roman" charset="0"/>
            </a:endParaRPr>
          </a:p>
        </p:txBody>
      </p:sp>
      <p:sp>
        <p:nvSpPr>
          <p:cNvPr id="4"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defTabSz="914400" fontAlgn="base">
              <a:spcBef>
                <a:spcPct val="0"/>
              </a:spcBef>
              <a:spcAft>
                <a:spcPct val="0"/>
              </a:spcAft>
              <a:defRPr/>
            </a:pPr>
            <a:endParaRPr lang="en-US" sz="2400">
              <a:solidFill>
                <a:srgbClr val="EAEAEA"/>
              </a:solidFill>
              <a:latin typeface="Times New Roman" charset="0"/>
            </a:endParaRPr>
          </a:p>
        </p:txBody>
      </p:sp>
      <p:sp>
        <p:nvSpPr>
          <p:cNvPr id="5"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defTabSz="914400" fontAlgn="base">
              <a:spcBef>
                <a:spcPct val="0"/>
              </a:spcBef>
              <a:spcAft>
                <a:spcPct val="0"/>
              </a:spcAft>
              <a:defRPr/>
            </a:pPr>
            <a:fld id="{9594FD75-2408-FF44-B88B-059C525A2EE1}" type="slidenum">
              <a:rPr lang="en-US" sz="2400">
                <a:solidFill>
                  <a:srgbClr val="EAEAEA"/>
                </a:solidFill>
                <a:latin typeface="Times New Roman" charset="0"/>
                <a:ea typeface="ＭＳ Ｐゴシック" charset="-128"/>
                <a:cs typeface="ＭＳ Ｐゴシック" charset="-128"/>
              </a:rPr>
              <a:pPr defTabSz="914400" fontAlgn="base">
                <a:spcBef>
                  <a:spcPct val="0"/>
                </a:spcBef>
                <a:spcAft>
                  <a:spcPct val="0"/>
                </a:spcAft>
                <a:defRPr/>
              </a:pPr>
              <a:t>‹#›</a:t>
            </a:fld>
            <a:endParaRPr lang="en-US" sz="2400">
              <a:solidFill>
                <a:srgbClr val="EAEAEA"/>
              </a:solidFill>
              <a:latin typeface="Times New Roman" charset="0"/>
              <a:ea typeface="ＭＳ Ｐゴシック" charset="-128"/>
              <a:cs typeface="ＭＳ Ｐゴシック" charset="-128"/>
            </a:endParaRPr>
          </a:p>
        </p:txBody>
      </p:sp>
    </p:spTree>
    <p:extLst>
      <p:ext uri="{BB962C8B-B14F-4D97-AF65-F5344CB8AC3E}">
        <p14:creationId xmlns:p14="http://schemas.microsoft.com/office/powerpoint/2010/main" val="2817619373"/>
      </p:ext>
    </p:extLst>
  </p:cSld>
  <p:clrMapOvr>
    <a:masterClrMapping/>
  </p:clrMapOvr>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F19BDB-1DFB-4349-80D3-AC36797D2FDA}" type="slidenum">
              <a:rPr lang="en-US"/>
              <a:pPr>
                <a:defRPr/>
              </a:pPr>
              <a:t>‹#›</a:t>
            </a:fld>
            <a:endParaRPr lang="en-US"/>
          </a:p>
        </p:txBody>
      </p:sp>
    </p:spTree>
    <p:extLst>
      <p:ext uri="{BB962C8B-B14F-4D97-AF65-F5344CB8AC3E}">
        <p14:creationId xmlns:p14="http://schemas.microsoft.com/office/powerpoint/2010/main" val="967086535"/>
      </p:ext>
    </p:extLst>
  </p:cSld>
  <p:clrMapOvr>
    <a:masterClrMapping/>
  </p:clrMapOvr>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32AEB9F4-BD4C-DD4F-A0AE-CA683A66452A}" type="slidenum">
              <a:rPr lang="en-US"/>
              <a:pPr>
                <a:defRPr/>
              </a:pPr>
              <a:t>‹#›</a:t>
            </a:fld>
            <a:endParaRPr lang="en-US"/>
          </a:p>
        </p:txBody>
      </p:sp>
    </p:spTree>
    <p:extLst>
      <p:ext uri="{BB962C8B-B14F-4D97-AF65-F5344CB8AC3E}">
        <p14:creationId xmlns:p14="http://schemas.microsoft.com/office/powerpoint/2010/main" val="853690986"/>
      </p:ext>
    </p:extLst>
  </p:cSld>
  <p:clrMapOvr>
    <a:masterClrMapping/>
  </p:clrMapOvr>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B51993C4-139E-6547-99D1-86468337BA2F}" type="slidenum">
              <a:rPr lang="en-US"/>
              <a:pPr>
                <a:defRPr/>
              </a:pPr>
              <a:t>‹#›</a:t>
            </a:fld>
            <a:endParaRPr lang="en-US"/>
          </a:p>
        </p:txBody>
      </p:sp>
    </p:spTree>
    <p:extLst>
      <p:ext uri="{BB962C8B-B14F-4D97-AF65-F5344CB8AC3E}">
        <p14:creationId xmlns:p14="http://schemas.microsoft.com/office/powerpoint/2010/main" val="2599840468"/>
      </p:ext>
    </p:extLst>
  </p:cSld>
  <p:clrMapOvr>
    <a:masterClrMapping/>
  </p:clrMapOvr>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A5C6BBCC-4E55-B640-938D-2DEDF0D9A5F0}" type="slidenum">
              <a:rPr lang="en-US"/>
              <a:pPr>
                <a:defRPr/>
              </a:pPr>
              <a:t>‹#›</a:t>
            </a:fld>
            <a:endParaRPr lang="en-US"/>
          </a:p>
        </p:txBody>
      </p:sp>
    </p:spTree>
    <p:extLst>
      <p:ext uri="{BB962C8B-B14F-4D97-AF65-F5344CB8AC3E}">
        <p14:creationId xmlns:p14="http://schemas.microsoft.com/office/powerpoint/2010/main" val="141587940"/>
      </p:ext>
    </p:extLst>
  </p:cSld>
  <p:clrMapOvr>
    <a:masterClrMapping/>
  </p:clrMapOvr>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D4F51B0F-F95C-0C49-AB0E-F27ACC3C30F3}" type="slidenum">
              <a:rPr lang="en-US"/>
              <a:pPr>
                <a:defRPr/>
              </a:pPr>
              <a:t>‹#›</a:t>
            </a:fld>
            <a:endParaRPr lang="en-US"/>
          </a:p>
        </p:txBody>
      </p:sp>
    </p:spTree>
    <p:extLst>
      <p:ext uri="{BB962C8B-B14F-4D97-AF65-F5344CB8AC3E}">
        <p14:creationId xmlns:p14="http://schemas.microsoft.com/office/powerpoint/2010/main" val="1754448065"/>
      </p:ext>
    </p:extLst>
  </p:cSld>
  <p:clrMapOvr>
    <a:masterClrMapping/>
  </p:clrMapOvr>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587C7F65-FDAB-BE4B-9F9E-8459E8C25397}" type="slidenum">
              <a:rPr lang="en-US"/>
              <a:pPr>
                <a:defRPr/>
              </a:pPr>
              <a:t>‹#›</a:t>
            </a:fld>
            <a:endParaRPr lang="en-US"/>
          </a:p>
        </p:txBody>
      </p:sp>
    </p:spTree>
    <p:extLst>
      <p:ext uri="{BB962C8B-B14F-4D97-AF65-F5344CB8AC3E}">
        <p14:creationId xmlns:p14="http://schemas.microsoft.com/office/powerpoint/2010/main" val="676941913"/>
      </p:ext>
    </p:extLst>
  </p:cSld>
  <p:clrMapOvr>
    <a:masterClrMapping/>
  </p:clrMapOvr>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D0D2ABFF-FA59-484B-B94A-250FAF1B51D1}" type="slidenum">
              <a:rPr lang="en-US"/>
              <a:pPr>
                <a:defRPr/>
              </a:pPr>
              <a:t>‹#›</a:t>
            </a:fld>
            <a:endParaRPr lang="en-US"/>
          </a:p>
        </p:txBody>
      </p:sp>
    </p:spTree>
    <p:extLst>
      <p:ext uri="{BB962C8B-B14F-4D97-AF65-F5344CB8AC3E}">
        <p14:creationId xmlns:p14="http://schemas.microsoft.com/office/powerpoint/2010/main" val="3890703173"/>
      </p:ext>
    </p:extLst>
  </p:cSld>
  <p:clrMapOvr>
    <a:masterClrMapping/>
  </p:clrMapOvr>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E44AC41E-FE64-1440-9CE2-D44AA0609C6E}" type="slidenum">
              <a:rPr lang="en-US"/>
              <a:pPr>
                <a:defRPr/>
              </a:pPr>
              <a:t>‹#›</a:t>
            </a:fld>
            <a:endParaRPr lang="en-US"/>
          </a:p>
        </p:txBody>
      </p:sp>
    </p:spTree>
    <p:extLst>
      <p:ext uri="{BB962C8B-B14F-4D97-AF65-F5344CB8AC3E}">
        <p14:creationId xmlns:p14="http://schemas.microsoft.com/office/powerpoint/2010/main" val="2011104335"/>
      </p:ext>
    </p:extLst>
  </p:cSld>
  <p:clrMapOvr>
    <a:masterClrMapping/>
  </p:clrMapOvr>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386DD2DA-AF34-DD48-B603-003E491A1348}" type="slidenum">
              <a:rPr lang="en-US"/>
              <a:pPr>
                <a:defRPr/>
              </a:pPr>
              <a:t>‹#›</a:t>
            </a:fld>
            <a:endParaRPr lang="en-US"/>
          </a:p>
        </p:txBody>
      </p:sp>
    </p:spTree>
    <p:extLst>
      <p:ext uri="{BB962C8B-B14F-4D97-AF65-F5344CB8AC3E}">
        <p14:creationId xmlns:p14="http://schemas.microsoft.com/office/powerpoint/2010/main" val="854389141"/>
      </p:ext>
    </p:extLst>
  </p:cSld>
  <p:clrMapOvr>
    <a:masterClrMapping/>
  </p:clrMapOvr>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98967650-1D02-634C-9BAF-8E24EC305A70}" type="slidenum">
              <a:rPr lang="en-US"/>
              <a:pPr>
                <a:defRPr/>
              </a:pPr>
              <a:t>‹#›</a:t>
            </a:fld>
            <a:endParaRPr lang="en-US"/>
          </a:p>
        </p:txBody>
      </p:sp>
    </p:spTree>
    <p:extLst>
      <p:ext uri="{BB962C8B-B14F-4D97-AF65-F5344CB8AC3E}">
        <p14:creationId xmlns:p14="http://schemas.microsoft.com/office/powerpoint/2010/main" val="1472187904"/>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defTabSz="914400" fontAlgn="base">
              <a:spcBef>
                <a:spcPct val="0"/>
              </a:spcBef>
              <a:spcAft>
                <a:spcPct val="0"/>
              </a:spcAft>
              <a:defRPr/>
            </a:pPr>
            <a:endParaRPr lang="en-US" sz="2400">
              <a:solidFill>
                <a:srgbClr val="EAEAEA"/>
              </a:solidFill>
              <a:latin typeface="Times New Roman" charset="0"/>
            </a:endParaRPr>
          </a:p>
        </p:txBody>
      </p:sp>
      <p:sp>
        <p:nvSpPr>
          <p:cNvPr id="3"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defTabSz="914400" fontAlgn="base">
              <a:spcBef>
                <a:spcPct val="0"/>
              </a:spcBef>
              <a:spcAft>
                <a:spcPct val="0"/>
              </a:spcAft>
              <a:defRPr/>
            </a:pPr>
            <a:endParaRPr lang="en-US" sz="2400">
              <a:solidFill>
                <a:srgbClr val="EAEAEA"/>
              </a:solidFill>
              <a:latin typeface="Times New Roman" charset="0"/>
            </a:endParaRPr>
          </a:p>
        </p:txBody>
      </p:sp>
      <p:sp>
        <p:nvSpPr>
          <p:cNvPr id="4"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defTabSz="914400" fontAlgn="base">
              <a:spcBef>
                <a:spcPct val="0"/>
              </a:spcBef>
              <a:spcAft>
                <a:spcPct val="0"/>
              </a:spcAft>
              <a:defRPr/>
            </a:pPr>
            <a:fld id="{76D38079-C5DC-8647-B1DF-9B7AA64B5F14}" type="slidenum">
              <a:rPr lang="en-US" sz="2400">
                <a:solidFill>
                  <a:srgbClr val="EAEAEA"/>
                </a:solidFill>
                <a:latin typeface="Times New Roman" charset="0"/>
                <a:ea typeface="ＭＳ Ｐゴシック" charset="-128"/>
                <a:cs typeface="ＭＳ Ｐゴシック" charset="-128"/>
              </a:rPr>
              <a:pPr defTabSz="914400" fontAlgn="base">
                <a:spcBef>
                  <a:spcPct val="0"/>
                </a:spcBef>
                <a:spcAft>
                  <a:spcPct val="0"/>
                </a:spcAft>
                <a:defRPr/>
              </a:pPr>
              <a:t>‹#›</a:t>
            </a:fld>
            <a:endParaRPr lang="en-US" sz="2400">
              <a:solidFill>
                <a:srgbClr val="EAEAEA"/>
              </a:solidFill>
              <a:latin typeface="Times New Roman" charset="0"/>
              <a:ea typeface="ＭＳ Ｐゴシック" charset="-128"/>
              <a:cs typeface="ＭＳ Ｐゴシック" charset="-128"/>
            </a:endParaRPr>
          </a:p>
        </p:txBody>
      </p:sp>
    </p:spTree>
    <p:extLst>
      <p:ext uri="{BB962C8B-B14F-4D97-AF65-F5344CB8AC3E}">
        <p14:creationId xmlns:p14="http://schemas.microsoft.com/office/powerpoint/2010/main" val="3859098599"/>
      </p:ext>
    </p:extLst>
  </p:cSld>
  <p:clrMapOvr>
    <a:masterClrMapping/>
  </p:clrMapOvr>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85A1A438-21B8-F549-A9D5-B525664F8E9D}" type="slidenum">
              <a:rPr lang="en-US"/>
              <a:pPr>
                <a:defRPr/>
              </a:pPr>
              <a:t>‹#›</a:t>
            </a:fld>
            <a:endParaRPr lang="en-US"/>
          </a:p>
        </p:txBody>
      </p:sp>
    </p:spTree>
    <p:extLst>
      <p:ext uri="{BB962C8B-B14F-4D97-AF65-F5344CB8AC3E}">
        <p14:creationId xmlns:p14="http://schemas.microsoft.com/office/powerpoint/2010/main" val="1267822722"/>
      </p:ext>
    </p:extLst>
  </p:cSld>
  <p:clrMapOvr>
    <a:masterClrMapping/>
  </p:clrMapOvr>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CB88A03C-B0F7-1A44-B143-9E0ABC9E0E6A}" type="slidenum">
              <a:rPr lang="en-US"/>
              <a:pPr>
                <a:defRPr/>
              </a:pPr>
              <a:t>‹#›</a:t>
            </a:fld>
            <a:endParaRPr lang="en-US"/>
          </a:p>
        </p:txBody>
      </p:sp>
    </p:spTree>
    <p:extLst>
      <p:ext uri="{BB962C8B-B14F-4D97-AF65-F5344CB8AC3E}">
        <p14:creationId xmlns:p14="http://schemas.microsoft.com/office/powerpoint/2010/main" val="3941612806"/>
      </p:ext>
    </p:extLst>
  </p:cSld>
  <p:clrMapOvr>
    <a:masterClrMapping/>
  </p:clrMapOvr>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2B19E116-267D-5B49-9F08-AE743EC475BC}" type="slidenum">
              <a:rPr lang="en-US"/>
              <a:pPr>
                <a:defRPr/>
              </a:pPr>
              <a:t>‹#›</a:t>
            </a:fld>
            <a:endParaRPr lang="en-US"/>
          </a:p>
        </p:txBody>
      </p:sp>
    </p:spTree>
    <p:extLst>
      <p:ext uri="{BB962C8B-B14F-4D97-AF65-F5344CB8AC3E}">
        <p14:creationId xmlns:p14="http://schemas.microsoft.com/office/powerpoint/2010/main" val="265478520"/>
      </p:ext>
    </p:extLst>
  </p:cSld>
  <p:clrMapOvr>
    <a:masterClrMapping/>
  </p:clrMapOvr>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A080753F-2844-5D49-94D6-E410B778802A}" type="slidenum">
              <a:rPr lang="en-US"/>
              <a:pPr>
                <a:defRPr/>
              </a:pPr>
              <a:t>‹#›</a:t>
            </a:fld>
            <a:endParaRPr lang="en-US"/>
          </a:p>
        </p:txBody>
      </p:sp>
    </p:spTree>
    <p:extLst>
      <p:ext uri="{BB962C8B-B14F-4D97-AF65-F5344CB8AC3E}">
        <p14:creationId xmlns:p14="http://schemas.microsoft.com/office/powerpoint/2010/main" val="462252319"/>
      </p:ext>
    </p:extLst>
  </p:cSld>
  <p:clrMapOvr>
    <a:masterClrMapping/>
  </p:clrMapOvr>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0C7C1919-0DB2-654B-AAAB-22B645C69670}" type="slidenum">
              <a:rPr lang="en-US"/>
              <a:pPr>
                <a:defRPr/>
              </a:pPr>
              <a:t>‹#›</a:t>
            </a:fld>
            <a:endParaRPr lang="en-US"/>
          </a:p>
        </p:txBody>
      </p:sp>
    </p:spTree>
    <p:extLst>
      <p:ext uri="{BB962C8B-B14F-4D97-AF65-F5344CB8AC3E}">
        <p14:creationId xmlns:p14="http://schemas.microsoft.com/office/powerpoint/2010/main" val="2986709410"/>
      </p:ext>
    </p:extLst>
  </p:cSld>
  <p:clrMapOvr>
    <a:masterClrMapping/>
  </p:clrMapOvr>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62E49864-4878-9A44-8537-39E93E2C9AA2}" type="slidenum">
              <a:rPr lang="en-US"/>
              <a:pPr>
                <a:defRPr/>
              </a:pPr>
              <a:t>‹#›</a:t>
            </a:fld>
            <a:endParaRPr lang="en-US"/>
          </a:p>
        </p:txBody>
      </p:sp>
    </p:spTree>
    <p:extLst>
      <p:ext uri="{BB962C8B-B14F-4D97-AF65-F5344CB8AC3E}">
        <p14:creationId xmlns:p14="http://schemas.microsoft.com/office/powerpoint/2010/main" val="52046500"/>
      </p:ext>
    </p:extLst>
  </p:cSld>
  <p:clrMapOvr>
    <a:masterClrMapping/>
  </p:clrMapOvr>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C892C306-FC5D-4A4D-9B22-AAB72EB7F9F8}" type="slidenum">
              <a:rPr lang="en-US"/>
              <a:pPr>
                <a:defRPr/>
              </a:pPr>
              <a:t>‹#›</a:t>
            </a:fld>
            <a:endParaRPr lang="en-US"/>
          </a:p>
        </p:txBody>
      </p:sp>
    </p:spTree>
    <p:extLst>
      <p:ext uri="{BB962C8B-B14F-4D97-AF65-F5344CB8AC3E}">
        <p14:creationId xmlns:p14="http://schemas.microsoft.com/office/powerpoint/2010/main" val="3977673956"/>
      </p:ext>
    </p:extLst>
  </p:cSld>
  <p:clrMapOvr>
    <a:masterClrMapping/>
  </p:clrMapOvr>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71283283-48D1-364B-99D9-8ED59A43FB21}" type="slidenum">
              <a:rPr lang="en-US"/>
              <a:pPr>
                <a:defRPr/>
              </a:pPr>
              <a:t>‹#›</a:t>
            </a:fld>
            <a:endParaRPr lang="en-US"/>
          </a:p>
        </p:txBody>
      </p:sp>
    </p:spTree>
    <p:extLst>
      <p:ext uri="{BB962C8B-B14F-4D97-AF65-F5344CB8AC3E}">
        <p14:creationId xmlns:p14="http://schemas.microsoft.com/office/powerpoint/2010/main" val="398388026"/>
      </p:ext>
    </p:extLst>
  </p:cSld>
  <p:clrMapOvr>
    <a:masterClrMapping/>
  </p:clrMapOvr>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7042" name="Rectangle 2"/>
          <p:cNvSpPr>
            <a:spLocks noGrp="1" noChangeArrowheads="1"/>
          </p:cNvSpPr>
          <p:nvPr>
            <p:ph type="ctrTitle"/>
          </p:nvPr>
        </p:nvSpPr>
        <p:spPr>
          <a:xfrm>
            <a:off x="685800" y="2057400"/>
            <a:ext cx="7772400" cy="1371600"/>
          </a:xfrm>
        </p:spPr>
        <p:txBody>
          <a:bodyPr/>
          <a:lstStyle>
            <a:lvl1pPr>
              <a:defRPr sz="4800"/>
            </a:lvl1pPr>
          </a:lstStyle>
          <a:p>
            <a:r>
              <a:rPr lang="en-US"/>
              <a:t>Click to edit Master title style</a:t>
            </a:r>
          </a:p>
        </p:txBody>
      </p:sp>
      <p:sp>
        <p:nvSpPr>
          <p:cNvPr id="87043" name="Rectangle 3"/>
          <p:cNvSpPr>
            <a:spLocks noGrp="1" noChangeArrowheads="1"/>
          </p:cNvSpPr>
          <p:nvPr>
            <p:ph type="subTitle" idx="1"/>
          </p:nvPr>
        </p:nvSpPr>
        <p:spPr>
          <a:xfrm>
            <a:off x="1371600" y="4038600"/>
            <a:ext cx="6400800" cy="1600200"/>
          </a:xfrm>
        </p:spPr>
        <p:txBody>
          <a:bodyPr/>
          <a:lstStyle>
            <a:lvl1pPr marL="0" indent="0" algn="ctr">
              <a:buFont typeface="Monotype Sorts" pitchFamily="-111" charset="2"/>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D6821E2B-8DF4-6847-A6C2-C4785D5CEA9C}" type="slidenum">
              <a:rPr lang="en-US"/>
              <a:pPr>
                <a:defRPr/>
              </a:pPr>
              <a:t>‹#›</a:t>
            </a:fld>
            <a:endParaRPr lang="en-US"/>
          </a:p>
        </p:txBody>
      </p:sp>
    </p:spTree>
    <p:extLst>
      <p:ext uri="{BB962C8B-B14F-4D97-AF65-F5344CB8AC3E}">
        <p14:creationId xmlns:p14="http://schemas.microsoft.com/office/powerpoint/2010/main" val="21764520"/>
      </p:ext>
    </p:extLst>
  </p:cSld>
  <p:clrMapOvr>
    <a:masterClrMapping/>
  </p:clrMapOvr>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E7FBA8AE-6123-7847-9276-5A7B4303ECA4}" type="slidenum">
              <a:rPr lang="en-US"/>
              <a:pPr>
                <a:defRPr/>
              </a:pPr>
              <a:t>‹#›</a:t>
            </a:fld>
            <a:endParaRPr lang="en-US"/>
          </a:p>
        </p:txBody>
      </p:sp>
    </p:spTree>
    <p:extLst>
      <p:ext uri="{BB962C8B-B14F-4D97-AF65-F5344CB8AC3E}">
        <p14:creationId xmlns:p14="http://schemas.microsoft.com/office/powerpoint/2010/main" val="2993048069"/>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7029411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defTabSz="914400" fontAlgn="base">
              <a:spcBef>
                <a:spcPct val="0"/>
              </a:spcBef>
              <a:spcAft>
                <a:spcPct val="0"/>
              </a:spcAft>
              <a:defRPr/>
            </a:pPr>
            <a:endParaRPr lang="en-US" sz="2400">
              <a:solidFill>
                <a:srgbClr val="EAEAEA"/>
              </a:solidFill>
              <a:latin typeface="Times New Roman" charset="0"/>
            </a:endParaRPr>
          </a:p>
        </p:txBody>
      </p:sp>
      <p:sp>
        <p:nvSpPr>
          <p:cNvPr id="6"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defTabSz="914400" fontAlgn="base">
              <a:spcBef>
                <a:spcPct val="0"/>
              </a:spcBef>
              <a:spcAft>
                <a:spcPct val="0"/>
              </a:spcAft>
              <a:defRPr/>
            </a:pPr>
            <a:endParaRPr lang="en-US" sz="2400">
              <a:solidFill>
                <a:srgbClr val="EAEAEA"/>
              </a:solidFill>
              <a:latin typeface="Times New Roman" charset="0"/>
            </a:endParaRPr>
          </a:p>
        </p:txBody>
      </p:sp>
      <p:sp>
        <p:nvSpPr>
          <p:cNvPr id="7"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defTabSz="914400" fontAlgn="base">
              <a:spcBef>
                <a:spcPct val="0"/>
              </a:spcBef>
              <a:spcAft>
                <a:spcPct val="0"/>
              </a:spcAft>
              <a:defRPr/>
            </a:pPr>
            <a:fld id="{30891ECC-8BBB-0C4B-BDF3-6634B7ED4A13}" type="slidenum">
              <a:rPr lang="en-US" sz="2400">
                <a:solidFill>
                  <a:srgbClr val="EAEAEA"/>
                </a:solidFill>
                <a:latin typeface="Times New Roman" charset="0"/>
                <a:ea typeface="ＭＳ Ｐゴシック" charset="-128"/>
                <a:cs typeface="ＭＳ Ｐゴシック" charset="-128"/>
              </a:rPr>
              <a:pPr defTabSz="914400" fontAlgn="base">
                <a:spcBef>
                  <a:spcPct val="0"/>
                </a:spcBef>
                <a:spcAft>
                  <a:spcPct val="0"/>
                </a:spcAft>
                <a:defRPr/>
              </a:pPr>
              <a:t>‹#›</a:t>
            </a:fld>
            <a:endParaRPr lang="en-US" sz="2400">
              <a:solidFill>
                <a:srgbClr val="EAEAEA"/>
              </a:solidFill>
              <a:latin typeface="Times New Roman" charset="0"/>
              <a:ea typeface="ＭＳ Ｐゴシック" charset="-128"/>
              <a:cs typeface="ＭＳ Ｐゴシック" charset="-128"/>
            </a:endParaRPr>
          </a:p>
        </p:txBody>
      </p:sp>
    </p:spTree>
    <p:extLst>
      <p:ext uri="{BB962C8B-B14F-4D97-AF65-F5344CB8AC3E}">
        <p14:creationId xmlns:p14="http://schemas.microsoft.com/office/powerpoint/2010/main" val="3822886880"/>
      </p:ext>
    </p:extLst>
  </p:cSld>
  <p:clrMapOvr>
    <a:masterClrMapping/>
  </p:clrMapOvr>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DEA31039-FBF6-6948-BC18-82823409C46E}" type="slidenum">
              <a:rPr lang="en-US"/>
              <a:pPr>
                <a:defRPr/>
              </a:pPr>
              <a:t>‹#›</a:t>
            </a:fld>
            <a:endParaRPr lang="en-US"/>
          </a:p>
        </p:txBody>
      </p:sp>
    </p:spTree>
    <p:extLst>
      <p:ext uri="{BB962C8B-B14F-4D97-AF65-F5344CB8AC3E}">
        <p14:creationId xmlns:p14="http://schemas.microsoft.com/office/powerpoint/2010/main" val="3947685665"/>
      </p:ext>
    </p:extLst>
  </p:cSld>
  <p:clrMapOvr>
    <a:masterClrMapping/>
  </p:clrMapOvr>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A0B4340F-DA22-1942-AB92-4BDF58EB198C}" type="slidenum">
              <a:rPr lang="en-US"/>
              <a:pPr>
                <a:defRPr/>
              </a:pPr>
              <a:t>‹#›</a:t>
            </a:fld>
            <a:endParaRPr lang="en-US"/>
          </a:p>
        </p:txBody>
      </p:sp>
    </p:spTree>
    <p:extLst>
      <p:ext uri="{BB962C8B-B14F-4D97-AF65-F5344CB8AC3E}">
        <p14:creationId xmlns:p14="http://schemas.microsoft.com/office/powerpoint/2010/main" val="3272951081"/>
      </p:ext>
    </p:extLst>
  </p:cSld>
  <p:clrMapOvr>
    <a:masterClrMapping/>
  </p:clrMapOvr>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DE407041-5377-1D44-BC09-C63D1EADE009}" type="slidenum">
              <a:rPr lang="en-US"/>
              <a:pPr>
                <a:defRPr/>
              </a:pPr>
              <a:t>‹#›</a:t>
            </a:fld>
            <a:endParaRPr lang="en-US"/>
          </a:p>
        </p:txBody>
      </p:sp>
    </p:spTree>
    <p:extLst>
      <p:ext uri="{BB962C8B-B14F-4D97-AF65-F5344CB8AC3E}">
        <p14:creationId xmlns:p14="http://schemas.microsoft.com/office/powerpoint/2010/main" val="2329065819"/>
      </p:ext>
    </p:extLst>
  </p:cSld>
  <p:clrMapOvr>
    <a:masterClrMapping/>
  </p:clrMapOvr>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997E1BCD-4AF2-CB43-955B-3E3E5D594788}" type="slidenum">
              <a:rPr lang="en-US"/>
              <a:pPr>
                <a:defRPr/>
              </a:pPr>
              <a:t>‹#›</a:t>
            </a:fld>
            <a:endParaRPr lang="en-US"/>
          </a:p>
        </p:txBody>
      </p:sp>
    </p:spTree>
    <p:extLst>
      <p:ext uri="{BB962C8B-B14F-4D97-AF65-F5344CB8AC3E}">
        <p14:creationId xmlns:p14="http://schemas.microsoft.com/office/powerpoint/2010/main" val="3640203228"/>
      </p:ext>
    </p:extLst>
  </p:cSld>
  <p:clrMapOvr>
    <a:masterClrMapping/>
  </p:clrMapOvr>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0DD95B23-7F66-C947-BBFF-7CE4BBB65C3E}" type="slidenum">
              <a:rPr lang="en-US"/>
              <a:pPr>
                <a:defRPr/>
              </a:pPr>
              <a:t>‹#›</a:t>
            </a:fld>
            <a:endParaRPr lang="en-US"/>
          </a:p>
        </p:txBody>
      </p:sp>
    </p:spTree>
    <p:extLst>
      <p:ext uri="{BB962C8B-B14F-4D97-AF65-F5344CB8AC3E}">
        <p14:creationId xmlns:p14="http://schemas.microsoft.com/office/powerpoint/2010/main" val="1363673680"/>
      </p:ext>
    </p:extLst>
  </p:cSld>
  <p:clrMapOvr>
    <a:masterClrMapping/>
  </p:clrMapOvr>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460E841-3526-2642-98A1-4F6162202DAF}" type="slidenum">
              <a:rPr lang="en-US"/>
              <a:pPr>
                <a:defRPr/>
              </a:pPr>
              <a:t>‹#›</a:t>
            </a:fld>
            <a:endParaRPr lang="en-US"/>
          </a:p>
        </p:txBody>
      </p:sp>
    </p:spTree>
    <p:extLst>
      <p:ext uri="{BB962C8B-B14F-4D97-AF65-F5344CB8AC3E}">
        <p14:creationId xmlns:p14="http://schemas.microsoft.com/office/powerpoint/2010/main" val="3975676874"/>
      </p:ext>
    </p:extLst>
  </p:cSld>
  <p:clrMapOvr>
    <a:masterClrMapping/>
  </p:clrMapOvr>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BCC5AAA2-5954-EA41-BF37-F4236500119A}" type="slidenum">
              <a:rPr lang="en-US"/>
              <a:pPr>
                <a:defRPr/>
              </a:pPr>
              <a:t>‹#›</a:t>
            </a:fld>
            <a:endParaRPr lang="en-US"/>
          </a:p>
        </p:txBody>
      </p:sp>
    </p:spTree>
    <p:extLst>
      <p:ext uri="{BB962C8B-B14F-4D97-AF65-F5344CB8AC3E}">
        <p14:creationId xmlns:p14="http://schemas.microsoft.com/office/powerpoint/2010/main" val="1353982088"/>
      </p:ext>
    </p:extLst>
  </p:cSld>
  <p:clrMapOvr>
    <a:masterClrMapping/>
  </p:clrMapOvr>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6C6BF820-E23F-3744-A908-028D4586F4FD}" type="slidenum">
              <a:rPr lang="en-US"/>
              <a:pPr>
                <a:defRPr/>
              </a:pPr>
              <a:t>‹#›</a:t>
            </a:fld>
            <a:endParaRPr lang="en-US"/>
          </a:p>
        </p:txBody>
      </p:sp>
    </p:spTree>
    <p:extLst>
      <p:ext uri="{BB962C8B-B14F-4D97-AF65-F5344CB8AC3E}">
        <p14:creationId xmlns:p14="http://schemas.microsoft.com/office/powerpoint/2010/main" val="2459485239"/>
      </p:ext>
    </p:extLst>
  </p:cSld>
  <p:clrMapOvr>
    <a:masterClrMapping/>
  </p:clrMapOvr>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87581735-21FB-6540-91FE-8C58FCDBF548}" type="slidenum">
              <a:rPr lang="en-US"/>
              <a:pPr>
                <a:defRPr/>
              </a:pPr>
              <a:t>‹#›</a:t>
            </a:fld>
            <a:endParaRPr lang="en-US"/>
          </a:p>
        </p:txBody>
      </p:sp>
    </p:spTree>
    <p:extLst>
      <p:ext uri="{BB962C8B-B14F-4D97-AF65-F5344CB8AC3E}">
        <p14:creationId xmlns:p14="http://schemas.microsoft.com/office/powerpoint/2010/main" val="3440401740"/>
      </p:ext>
    </p:extLst>
  </p:cSld>
  <p:clrMapOvr>
    <a:masterClrMapping/>
  </p:clrMapOvr>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0D40FE99-9208-1642-8B2F-8EC8B82CB1D8}" type="slidenum">
              <a:rPr lang="en-US"/>
              <a:pPr>
                <a:defRPr/>
              </a:pPr>
              <a:t>‹#›</a:t>
            </a:fld>
            <a:endParaRPr lang="en-US"/>
          </a:p>
        </p:txBody>
      </p:sp>
    </p:spTree>
    <p:extLst>
      <p:ext uri="{BB962C8B-B14F-4D97-AF65-F5344CB8AC3E}">
        <p14:creationId xmlns:p14="http://schemas.microsoft.com/office/powerpoint/2010/main" val="34038300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defTabSz="914400" fontAlgn="base">
              <a:spcBef>
                <a:spcPct val="0"/>
              </a:spcBef>
              <a:spcAft>
                <a:spcPct val="0"/>
              </a:spcAft>
              <a:defRPr/>
            </a:pPr>
            <a:endParaRPr lang="en-US" sz="2400">
              <a:solidFill>
                <a:srgbClr val="EAEAEA"/>
              </a:solidFill>
              <a:latin typeface="Times New Roman" charset="0"/>
            </a:endParaRPr>
          </a:p>
        </p:txBody>
      </p:sp>
      <p:sp>
        <p:nvSpPr>
          <p:cNvPr id="6"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defTabSz="914400" fontAlgn="base">
              <a:spcBef>
                <a:spcPct val="0"/>
              </a:spcBef>
              <a:spcAft>
                <a:spcPct val="0"/>
              </a:spcAft>
              <a:defRPr/>
            </a:pPr>
            <a:endParaRPr lang="en-US" sz="2400">
              <a:solidFill>
                <a:srgbClr val="EAEAEA"/>
              </a:solidFill>
              <a:latin typeface="Times New Roman" charset="0"/>
            </a:endParaRPr>
          </a:p>
        </p:txBody>
      </p:sp>
      <p:sp>
        <p:nvSpPr>
          <p:cNvPr id="7"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defTabSz="914400" fontAlgn="base">
              <a:spcBef>
                <a:spcPct val="0"/>
              </a:spcBef>
              <a:spcAft>
                <a:spcPct val="0"/>
              </a:spcAft>
              <a:defRPr/>
            </a:pPr>
            <a:fld id="{24D7963E-E07B-D649-A0E4-0BB1B149C23E}" type="slidenum">
              <a:rPr lang="en-US" sz="2400">
                <a:solidFill>
                  <a:srgbClr val="EAEAEA"/>
                </a:solidFill>
                <a:latin typeface="Times New Roman" charset="0"/>
                <a:ea typeface="ＭＳ Ｐゴシック" charset="-128"/>
                <a:cs typeface="ＭＳ Ｐゴシック" charset="-128"/>
              </a:rPr>
              <a:pPr defTabSz="914400" fontAlgn="base">
                <a:spcBef>
                  <a:spcPct val="0"/>
                </a:spcBef>
                <a:spcAft>
                  <a:spcPct val="0"/>
                </a:spcAft>
                <a:defRPr/>
              </a:pPr>
              <a:t>‹#›</a:t>
            </a:fld>
            <a:endParaRPr lang="en-US" sz="2400">
              <a:solidFill>
                <a:srgbClr val="EAEAEA"/>
              </a:solidFill>
              <a:latin typeface="Times New Roman" charset="0"/>
              <a:ea typeface="ＭＳ Ｐゴシック" charset="-128"/>
              <a:cs typeface="ＭＳ Ｐゴシック" charset="-128"/>
            </a:endParaRPr>
          </a:p>
        </p:txBody>
      </p:sp>
    </p:spTree>
    <p:extLst>
      <p:ext uri="{BB962C8B-B14F-4D97-AF65-F5344CB8AC3E}">
        <p14:creationId xmlns:p14="http://schemas.microsoft.com/office/powerpoint/2010/main" val="463568509"/>
      </p:ext>
    </p:extLst>
  </p:cSld>
  <p:clrMapOvr>
    <a:masterClrMapping/>
  </p:clrMapOvr>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84E23DA4-51ED-B944-B40D-02B815B098D7}" type="slidenum">
              <a:rPr lang="en-US"/>
              <a:pPr>
                <a:defRPr/>
              </a:pPr>
              <a:t>‹#›</a:t>
            </a:fld>
            <a:endParaRPr lang="en-US"/>
          </a:p>
        </p:txBody>
      </p:sp>
    </p:spTree>
    <p:extLst>
      <p:ext uri="{BB962C8B-B14F-4D97-AF65-F5344CB8AC3E}">
        <p14:creationId xmlns:p14="http://schemas.microsoft.com/office/powerpoint/2010/main" val="1035319979"/>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A855089F-19BD-4440-83EB-BD64C478C3B4}" type="slidenum">
              <a:rPr lang="en-US"/>
              <a:pPr>
                <a:defRPr/>
              </a:pPr>
              <a:t>‹#›</a:t>
            </a:fld>
            <a:endParaRPr lang="en-US"/>
          </a:p>
        </p:txBody>
      </p:sp>
    </p:spTree>
    <p:extLst>
      <p:ext uri="{BB962C8B-B14F-4D97-AF65-F5344CB8AC3E}">
        <p14:creationId xmlns:p14="http://schemas.microsoft.com/office/powerpoint/2010/main" val="1582377528"/>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36D0C049-A575-2046-A39A-73581A492BF4}" type="slidenum">
              <a:rPr lang="en-US"/>
              <a:pPr>
                <a:defRPr/>
              </a:pPr>
              <a:t>‹#›</a:t>
            </a:fld>
            <a:endParaRPr lang="en-US"/>
          </a:p>
        </p:txBody>
      </p:sp>
    </p:spTree>
    <p:extLst>
      <p:ext uri="{BB962C8B-B14F-4D97-AF65-F5344CB8AC3E}">
        <p14:creationId xmlns:p14="http://schemas.microsoft.com/office/powerpoint/2010/main" val="3585893404"/>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8F4DB18B-DCFF-9B42-A3E4-B38F901A0CE1}" type="slidenum">
              <a:rPr lang="en-US"/>
              <a:pPr>
                <a:defRPr/>
              </a:pPr>
              <a:t>‹#›</a:t>
            </a:fld>
            <a:endParaRPr lang="en-US"/>
          </a:p>
        </p:txBody>
      </p:sp>
    </p:spTree>
    <p:extLst>
      <p:ext uri="{BB962C8B-B14F-4D97-AF65-F5344CB8AC3E}">
        <p14:creationId xmlns:p14="http://schemas.microsoft.com/office/powerpoint/2010/main" val="3569375201"/>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80CB6AFF-7833-5942-B9DE-EE34BC0DFEFE}" type="slidenum">
              <a:rPr lang="en-US"/>
              <a:pPr>
                <a:defRPr/>
              </a:pPr>
              <a:t>‹#›</a:t>
            </a:fld>
            <a:endParaRPr lang="en-US"/>
          </a:p>
        </p:txBody>
      </p:sp>
    </p:spTree>
    <p:extLst>
      <p:ext uri="{BB962C8B-B14F-4D97-AF65-F5344CB8AC3E}">
        <p14:creationId xmlns:p14="http://schemas.microsoft.com/office/powerpoint/2010/main" val="3549971944"/>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165CF3C1-9411-FB48-BEB5-D870D31FAFC5}" type="slidenum">
              <a:rPr lang="en-US"/>
              <a:pPr>
                <a:defRPr/>
              </a:pPr>
              <a:t>‹#›</a:t>
            </a:fld>
            <a:endParaRPr lang="en-US"/>
          </a:p>
        </p:txBody>
      </p:sp>
    </p:spTree>
    <p:extLst>
      <p:ext uri="{BB962C8B-B14F-4D97-AF65-F5344CB8AC3E}">
        <p14:creationId xmlns:p14="http://schemas.microsoft.com/office/powerpoint/2010/main" val="2943169427"/>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ED6BE642-9303-BB4F-8E5B-8AF0856FC427}" type="slidenum">
              <a:rPr lang="en-US"/>
              <a:pPr>
                <a:defRPr/>
              </a:pPr>
              <a:t>‹#›</a:t>
            </a:fld>
            <a:endParaRPr lang="en-US"/>
          </a:p>
        </p:txBody>
      </p:sp>
    </p:spTree>
    <p:extLst>
      <p:ext uri="{BB962C8B-B14F-4D97-AF65-F5344CB8AC3E}">
        <p14:creationId xmlns:p14="http://schemas.microsoft.com/office/powerpoint/2010/main" val="842145525"/>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D192C91B-92E3-CB43-B848-11604A75B21F}" type="slidenum">
              <a:rPr lang="en-US"/>
              <a:pPr>
                <a:defRPr/>
              </a:pPr>
              <a:t>‹#›</a:t>
            </a:fld>
            <a:endParaRPr lang="en-US"/>
          </a:p>
        </p:txBody>
      </p:sp>
    </p:spTree>
    <p:extLst>
      <p:ext uri="{BB962C8B-B14F-4D97-AF65-F5344CB8AC3E}">
        <p14:creationId xmlns:p14="http://schemas.microsoft.com/office/powerpoint/2010/main" val="2013625315"/>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E96F313C-F364-B044-8373-FC39319D19A1}" type="slidenum">
              <a:rPr lang="en-US"/>
              <a:pPr>
                <a:defRPr/>
              </a:pPr>
              <a:t>‹#›</a:t>
            </a:fld>
            <a:endParaRPr lang="en-US"/>
          </a:p>
        </p:txBody>
      </p:sp>
    </p:spTree>
    <p:extLst>
      <p:ext uri="{BB962C8B-B14F-4D97-AF65-F5344CB8AC3E}">
        <p14:creationId xmlns:p14="http://schemas.microsoft.com/office/powerpoint/2010/main" val="3847697071"/>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3DD109F5-8C7B-3845-B6C7-54A49D2E3AF6}" type="slidenum">
              <a:rPr lang="en-US"/>
              <a:pPr>
                <a:defRPr/>
              </a:pPr>
              <a:t>‹#›</a:t>
            </a:fld>
            <a:endParaRPr lang="en-US"/>
          </a:p>
        </p:txBody>
      </p:sp>
    </p:spTree>
    <p:extLst>
      <p:ext uri="{BB962C8B-B14F-4D97-AF65-F5344CB8AC3E}">
        <p14:creationId xmlns:p14="http://schemas.microsoft.com/office/powerpoint/2010/main" val="41184264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defTabSz="914400" fontAlgn="base">
              <a:spcBef>
                <a:spcPct val="0"/>
              </a:spcBef>
              <a:spcAft>
                <a:spcPct val="0"/>
              </a:spcAft>
              <a:defRPr/>
            </a:pPr>
            <a:endParaRPr lang="en-US" sz="2400">
              <a:solidFill>
                <a:srgbClr val="EAEAEA"/>
              </a:solidFill>
              <a:latin typeface="Times New Roman" charset="0"/>
            </a:endParaRPr>
          </a:p>
        </p:txBody>
      </p:sp>
      <p:sp>
        <p:nvSpPr>
          <p:cNvPr id="5"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defTabSz="914400" fontAlgn="base">
              <a:spcBef>
                <a:spcPct val="0"/>
              </a:spcBef>
              <a:spcAft>
                <a:spcPct val="0"/>
              </a:spcAft>
              <a:defRPr/>
            </a:pPr>
            <a:endParaRPr lang="en-US" sz="2400">
              <a:solidFill>
                <a:srgbClr val="EAEAEA"/>
              </a:solidFill>
              <a:latin typeface="Times New Roman" charset="0"/>
            </a:endParaRPr>
          </a:p>
        </p:txBody>
      </p:sp>
      <p:sp>
        <p:nvSpPr>
          <p:cNvPr id="6"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defTabSz="914400" fontAlgn="base">
              <a:spcBef>
                <a:spcPct val="0"/>
              </a:spcBef>
              <a:spcAft>
                <a:spcPct val="0"/>
              </a:spcAft>
              <a:defRPr/>
            </a:pPr>
            <a:fld id="{D76933A2-DB18-9347-97F0-26855D0A47CE}" type="slidenum">
              <a:rPr lang="en-US" sz="2400">
                <a:solidFill>
                  <a:srgbClr val="EAEAEA"/>
                </a:solidFill>
                <a:latin typeface="Times New Roman" charset="0"/>
                <a:ea typeface="ＭＳ Ｐゴシック" charset="-128"/>
                <a:cs typeface="ＭＳ Ｐゴシック" charset="-128"/>
              </a:rPr>
              <a:pPr defTabSz="914400" fontAlgn="base">
                <a:spcBef>
                  <a:spcPct val="0"/>
                </a:spcBef>
                <a:spcAft>
                  <a:spcPct val="0"/>
                </a:spcAft>
                <a:defRPr/>
              </a:pPr>
              <a:t>‹#›</a:t>
            </a:fld>
            <a:endParaRPr lang="en-US" sz="2400">
              <a:solidFill>
                <a:srgbClr val="EAEAEA"/>
              </a:solidFill>
              <a:latin typeface="Times New Roman" charset="0"/>
              <a:ea typeface="ＭＳ Ｐゴシック" charset="-128"/>
              <a:cs typeface="ＭＳ Ｐゴシック" charset="-128"/>
            </a:endParaRPr>
          </a:p>
        </p:txBody>
      </p:sp>
    </p:spTree>
    <p:extLst>
      <p:ext uri="{BB962C8B-B14F-4D97-AF65-F5344CB8AC3E}">
        <p14:creationId xmlns:p14="http://schemas.microsoft.com/office/powerpoint/2010/main" val="3707898625"/>
      </p:ext>
    </p:extLst>
  </p:cSld>
  <p:clrMapOvr>
    <a:masterClrMapping/>
  </p:clrMapOvr>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9DF38716-648E-C441-A175-12E6C0A53591}" type="slidenum">
              <a:rPr lang="en-US"/>
              <a:pPr>
                <a:defRPr/>
              </a:pPr>
              <a:t>‹#›</a:t>
            </a:fld>
            <a:endParaRPr lang="en-US"/>
          </a:p>
        </p:txBody>
      </p:sp>
    </p:spTree>
    <p:extLst>
      <p:ext uri="{BB962C8B-B14F-4D97-AF65-F5344CB8AC3E}">
        <p14:creationId xmlns:p14="http://schemas.microsoft.com/office/powerpoint/2010/main" val="843154887"/>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918FDDCA-57C2-0741-8EA1-D84DACCD1743}" type="slidenum">
              <a:rPr lang="en-US"/>
              <a:pPr>
                <a:defRPr/>
              </a:pPr>
              <a:t>‹#›</a:t>
            </a:fld>
            <a:endParaRPr lang="en-US"/>
          </a:p>
        </p:txBody>
      </p:sp>
    </p:spTree>
    <p:extLst>
      <p:ext uri="{BB962C8B-B14F-4D97-AF65-F5344CB8AC3E}">
        <p14:creationId xmlns:p14="http://schemas.microsoft.com/office/powerpoint/2010/main" val="3235657204"/>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defRPr/>
            </a:lvl1pPr>
          </a:lstStyle>
          <a:p>
            <a:pPr>
              <a:defRPr/>
            </a:pPr>
            <a:endParaRPr lang="en-US"/>
          </a:p>
        </p:txBody>
      </p:sp>
      <p:sp>
        <p:nvSpPr>
          <p:cNvPr id="5" name="Rectangle 45"/>
          <p:cNvSpPr>
            <a:spLocks noGrp="1" noChangeArrowheads="1"/>
          </p:cNvSpPr>
          <p:nvPr>
            <p:ph type="ftr" sz="quarter" idx="11"/>
          </p:nvPr>
        </p:nvSpPr>
        <p:spPr/>
        <p:txBody>
          <a:bodyPr/>
          <a:lstStyle>
            <a:lvl1pPr>
              <a:defRPr/>
            </a:lvl1pPr>
          </a:lstStyle>
          <a:p>
            <a:pPr>
              <a:defRPr/>
            </a:pPr>
            <a:endParaRPr lang="en-US"/>
          </a:p>
        </p:txBody>
      </p:sp>
      <p:sp>
        <p:nvSpPr>
          <p:cNvPr id="6" name="Rectangle 46"/>
          <p:cNvSpPr>
            <a:spLocks noGrp="1" noChangeArrowheads="1"/>
          </p:cNvSpPr>
          <p:nvPr>
            <p:ph type="sldNum" sz="quarter" idx="12"/>
          </p:nvPr>
        </p:nvSpPr>
        <p:spPr/>
        <p:txBody>
          <a:bodyPr/>
          <a:lstStyle>
            <a:lvl1pPr>
              <a:defRPr/>
            </a:lvl1pPr>
          </a:lstStyle>
          <a:p>
            <a:pPr>
              <a:defRPr/>
            </a:pPr>
            <a:fld id="{40BCAD56-043C-6D4F-93FA-53D70228D610}" type="slidenum">
              <a:rPr lang="en-US"/>
              <a:pPr>
                <a:defRPr/>
              </a:pPr>
              <a:t>‹#›</a:t>
            </a:fld>
            <a:endParaRPr lang="en-US"/>
          </a:p>
        </p:txBody>
      </p:sp>
    </p:spTree>
    <p:extLst>
      <p:ext uri="{BB962C8B-B14F-4D97-AF65-F5344CB8AC3E}">
        <p14:creationId xmlns:p14="http://schemas.microsoft.com/office/powerpoint/2010/main" val="1314914108"/>
      </p:ext>
    </p:extLst>
  </p:cSld>
  <p:clrMapOvr>
    <a:masterClrMapping/>
  </p:clrMapOvr>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p:txBody>
          <a:bodyPr/>
          <a:lstStyle>
            <a:lvl1pPr>
              <a:defRPr/>
            </a:lvl1pPr>
          </a:lstStyle>
          <a:p>
            <a:pPr>
              <a:defRPr/>
            </a:pPr>
            <a:endParaRPr lang="en-US"/>
          </a:p>
        </p:txBody>
      </p:sp>
      <p:sp>
        <p:nvSpPr>
          <p:cNvPr id="5" name="Rectangle 45"/>
          <p:cNvSpPr>
            <a:spLocks noGrp="1" noChangeArrowheads="1"/>
          </p:cNvSpPr>
          <p:nvPr>
            <p:ph type="ftr" sz="quarter" idx="11"/>
          </p:nvPr>
        </p:nvSpPr>
        <p:spPr/>
        <p:txBody>
          <a:bodyPr/>
          <a:lstStyle>
            <a:lvl1pPr>
              <a:defRPr/>
            </a:lvl1pPr>
          </a:lstStyle>
          <a:p>
            <a:pPr>
              <a:defRPr/>
            </a:pPr>
            <a:endParaRPr lang="en-US"/>
          </a:p>
        </p:txBody>
      </p:sp>
      <p:sp>
        <p:nvSpPr>
          <p:cNvPr id="6" name="Rectangle 46"/>
          <p:cNvSpPr>
            <a:spLocks noGrp="1" noChangeArrowheads="1"/>
          </p:cNvSpPr>
          <p:nvPr>
            <p:ph type="sldNum" sz="quarter" idx="12"/>
          </p:nvPr>
        </p:nvSpPr>
        <p:spPr/>
        <p:txBody>
          <a:bodyPr/>
          <a:lstStyle>
            <a:lvl1pPr>
              <a:defRPr/>
            </a:lvl1pPr>
          </a:lstStyle>
          <a:p>
            <a:pPr>
              <a:defRPr/>
            </a:pPr>
            <a:fld id="{5E26CAA6-44CF-1E48-9FA1-78D1FC35256C}" type="slidenum">
              <a:rPr lang="en-US"/>
              <a:pPr>
                <a:defRPr/>
              </a:pPr>
              <a:t>‹#›</a:t>
            </a:fld>
            <a:endParaRPr lang="en-US"/>
          </a:p>
        </p:txBody>
      </p:sp>
    </p:spTree>
    <p:extLst>
      <p:ext uri="{BB962C8B-B14F-4D97-AF65-F5344CB8AC3E}">
        <p14:creationId xmlns:p14="http://schemas.microsoft.com/office/powerpoint/2010/main" val="2571594525"/>
      </p:ext>
    </p:extLst>
  </p:cSld>
  <p:clrMapOvr>
    <a:masterClrMapping/>
  </p:clrMapOvr>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p:txBody>
          <a:bodyPr/>
          <a:lstStyle>
            <a:lvl1pPr>
              <a:defRPr/>
            </a:lvl1pPr>
          </a:lstStyle>
          <a:p>
            <a:pPr>
              <a:defRPr/>
            </a:pPr>
            <a:endParaRPr lang="en-US"/>
          </a:p>
        </p:txBody>
      </p:sp>
      <p:sp>
        <p:nvSpPr>
          <p:cNvPr id="6" name="Rectangle 45"/>
          <p:cNvSpPr>
            <a:spLocks noGrp="1" noChangeArrowheads="1"/>
          </p:cNvSpPr>
          <p:nvPr>
            <p:ph type="ftr" sz="quarter" idx="11"/>
          </p:nvPr>
        </p:nvSpPr>
        <p:spPr/>
        <p:txBody>
          <a:bodyPr/>
          <a:lstStyle>
            <a:lvl1pPr>
              <a:defRPr/>
            </a:lvl1pPr>
          </a:lstStyle>
          <a:p>
            <a:pPr>
              <a:defRPr/>
            </a:pPr>
            <a:endParaRPr lang="en-US"/>
          </a:p>
        </p:txBody>
      </p:sp>
      <p:sp>
        <p:nvSpPr>
          <p:cNvPr id="7" name="Rectangle 46"/>
          <p:cNvSpPr>
            <a:spLocks noGrp="1" noChangeArrowheads="1"/>
          </p:cNvSpPr>
          <p:nvPr>
            <p:ph type="sldNum" sz="quarter" idx="12"/>
          </p:nvPr>
        </p:nvSpPr>
        <p:spPr/>
        <p:txBody>
          <a:bodyPr/>
          <a:lstStyle>
            <a:lvl1pPr>
              <a:defRPr/>
            </a:lvl1pPr>
          </a:lstStyle>
          <a:p>
            <a:pPr>
              <a:defRPr/>
            </a:pPr>
            <a:fld id="{DB4DD4A2-A432-7B4A-8FBD-A98B9C1705AD}" type="slidenum">
              <a:rPr lang="en-US"/>
              <a:pPr>
                <a:defRPr/>
              </a:pPr>
              <a:t>‹#›</a:t>
            </a:fld>
            <a:endParaRPr lang="en-US"/>
          </a:p>
        </p:txBody>
      </p:sp>
    </p:spTree>
    <p:extLst>
      <p:ext uri="{BB962C8B-B14F-4D97-AF65-F5344CB8AC3E}">
        <p14:creationId xmlns:p14="http://schemas.microsoft.com/office/powerpoint/2010/main" val="1546280950"/>
      </p:ext>
    </p:extLst>
  </p:cSld>
  <p:clrMapOvr>
    <a:masterClrMapping/>
  </p:clrMapOvr>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p:txBody>
          <a:bodyPr/>
          <a:lstStyle>
            <a:lvl1pPr>
              <a:defRPr/>
            </a:lvl1pPr>
          </a:lstStyle>
          <a:p>
            <a:pPr>
              <a:defRPr/>
            </a:pPr>
            <a:endParaRPr lang="en-US"/>
          </a:p>
        </p:txBody>
      </p:sp>
      <p:sp>
        <p:nvSpPr>
          <p:cNvPr id="8" name="Rectangle 45"/>
          <p:cNvSpPr>
            <a:spLocks noGrp="1" noChangeArrowheads="1"/>
          </p:cNvSpPr>
          <p:nvPr>
            <p:ph type="ftr" sz="quarter" idx="11"/>
          </p:nvPr>
        </p:nvSpPr>
        <p:spPr/>
        <p:txBody>
          <a:bodyPr/>
          <a:lstStyle>
            <a:lvl1pPr>
              <a:defRPr/>
            </a:lvl1pPr>
          </a:lstStyle>
          <a:p>
            <a:pPr>
              <a:defRPr/>
            </a:pPr>
            <a:endParaRPr lang="en-US"/>
          </a:p>
        </p:txBody>
      </p:sp>
      <p:sp>
        <p:nvSpPr>
          <p:cNvPr id="9" name="Rectangle 46"/>
          <p:cNvSpPr>
            <a:spLocks noGrp="1" noChangeArrowheads="1"/>
          </p:cNvSpPr>
          <p:nvPr>
            <p:ph type="sldNum" sz="quarter" idx="12"/>
          </p:nvPr>
        </p:nvSpPr>
        <p:spPr/>
        <p:txBody>
          <a:bodyPr/>
          <a:lstStyle>
            <a:lvl1pPr>
              <a:defRPr/>
            </a:lvl1pPr>
          </a:lstStyle>
          <a:p>
            <a:pPr>
              <a:defRPr/>
            </a:pPr>
            <a:fld id="{7EE8D437-623E-E548-931D-D811B67A0A30}" type="slidenum">
              <a:rPr lang="en-US"/>
              <a:pPr>
                <a:defRPr/>
              </a:pPr>
              <a:t>‹#›</a:t>
            </a:fld>
            <a:endParaRPr lang="en-US"/>
          </a:p>
        </p:txBody>
      </p:sp>
    </p:spTree>
    <p:extLst>
      <p:ext uri="{BB962C8B-B14F-4D97-AF65-F5344CB8AC3E}">
        <p14:creationId xmlns:p14="http://schemas.microsoft.com/office/powerpoint/2010/main" val="3386539289"/>
      </p:ext>
    </p:extLst>
  </p:cSld>
  <p:clrMapOvr>
    <a:masterClrMapping/>
  </p:clrMapOvr>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p:txBody>
          <a:bodyPr/>
          <a:lstStyle>
            <a:lvl1pPr>
              <a:defRPr/>
            </a:lvl1pPr>
          </a:lstStyle>
          <a:p>
            <a:pPr>
              <a:defRPr/>
            </a:pPr>
            <a:endParaRPr lang="en-US"/>
          </a:p>
        </p:txBody>
      </p:sp>
      <p:sp>
        <p:nvSpPr>
          <p:cNvPr id="4" name="Rectangle 45"/>
          <p:cNvSpPr>
            <a:spLocks noGrp="1" noChangeArrowheads="1"/>
          </p:cNvSpPr>
          <p:nvPr>
            <p:ph type="ftr" sz="quarter" idx="11"/>
          </p:nvPr>
        </p:nvSpPr>
        <p:spPr/>
        <p:txBody>
          <a:bodyPr/>
          <a:lstStyle>
            <a:lvl1pPr>
              <a:defRPr/>
            </a:lvl1pPr>
          </a:lstStyle>
          <a:p>
            <a:pPr>
              <a:defRPr/>
            </a:pPr>
            <a:endParaRPr lang="en-US"/>
          </a:p>
        </p:txBody>
      </p:sp>
      <p:sp>
        <p:nvSpPr>
          <p:cNvPr id="5" name="Rectangle 46"/>
          <p:cNvSpPr>
            <a:spLocks noGrp="1" noChangeArrowheads="1"/>
          </p:cNvSpPr>
          <p:nvPr>
            <p:ph type="sldNum" sz="quarter" idx="12"/>
          </p:nvPr>
        </p:nvSpPr>
        <p:spPr/>
        <p:txBody>
          <a:bodyPr/>
          <a:lstStyle>
            <a:lvl1pPr>
              <a:defRPr/>
            </a:lvl1pPr>
          </a:lstStyle>
          <a:p>
            <a:pPr>
              <a:defRPr/>
            </a:pPr>
            <a:fld id="{C558530A-99CB-B542-B4BF-E39F76458A70}" type="slidenum">
              <a:rPr lang="en-US"/>
              <a:pPr>
                <a:defRPr/>
              </a:pPr>
              <a:t>‹#›</a:t>
            </a:fld>
            <a:endParaRPr lang="en-US"/>
          </a:p>
        </p:txBody>
      </p:sp>
    </p:spTree>
    <p:extLst>
      <p:ext uri="{BB962C8B-B14F-4D97-AF65-F5344CB8AC3E}">
        <p14:creationId xmlns:p14="http://schemas.microsoft.com/office/powerpoint/2010/main" val="1756785490"/>
      </p:ext>
    </p:extLst>
  </p:cSld>
  <p:clrMapOvr>
    <a:masterClrMapping/>
  </p:clrMapOvr>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p:txBody>
          <a:bodyPr/>
          <a:lstStyle>
            <a:lvl1pPr>
              <a:defRPr/>
            </a:lvl1pPr>
          </a:lstStyle>
          <a:p>
            <a:pPr>
              <a:defRPr/>
            </a:pPr>
            <a:endParaRPr lang="en-US"/>
          </a:p>
        </p:txBody>
      </p:sp>
      <p:sp>
        <p:nvSpPr>
          <p:cNvPr id="3" name="Rectangle 45"/>
          <p:cNvSpPr>
            <a:spLocks noGrp="1" noChangeArrowheads="1"/>
          </p:cNvSpPr>
          <p:nvPr>
            <p:ph type="ftr" sz="quarter" idx="11"/>
          </p:nvPr>
        </p:nvSpPr>
        <p:spPr/>
        <p:txBody>
          <a:bodyPr/>
          <a:lstStyle>
            <a:lvl1pPr>
              <a:defRPr/>
            </a:lvl1pPr>
          </a:lstStyle>
          <a:p>
            <a:pPr>
              <a:defRPr/>
            </a:pPr>
            <a:endParaRPr lang="en-US"/>
          </a:p>
        </p:txBody>
      </p:sp>
      <p:sp>
        <p:nvSpPr>
          <p:cNvPr id="4" name="Rectangle 46"/>
          <p:cNvSpPr>
            <a:spLocks noGrp="1" noChangeArrowheads="1"/>
          </p:cNvSpPr>
          <p:nvPr>
            <p:ph type="sldNum" sz="quarter" idx="12"/>
          </p:nvPr>
        </p:nvSpPr>
        <p:spPr/>
        <p:txBody>
          <a:bodyPr/>
          <a:lstStyle>
            <a:lvl1pPr>
              <a:defRPr/>
            </a:lvl1pPr>
          </a:lstStyle>
          <a:p>
            <a:pPr>
              <a:defRPr/>
            </a:pPr>
            <a:fld id="{EFFCFDAF-0FDB-8B48-9941-29E36DB0B85D}" type="slidenum">
              <a:rPr lang="en-US"/>
              <a:pPr>
                <a:defRPr/>
              </a:pPr>
              <a:t>‹#›</a:t>
            </a:fld>
            <a:endParaRPr lang="en-US"/>
          </a:p>
        </p:txBody>
      </p:sp>
    </p:spTree>
    <p:extLst>
      <p:ext uri="{BB962C8B-B14F-4D97-AF65-F5344CB8AC3E}">
        <p14:creationId xmlns:p14="http://schemas.microsoft.com/office/powerpoint/2010/main" val="2508098474"/>
      </p:ext>
    </p:extLst>
  </p:cSld>
  <p:clrMapOvr>
    <a:masterClrMapping/>
  </p:clrMapOvr>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defRPr/>
            </a:lvl1pPr>
          </a:lstStyle>
          <a:p>
            <a:pPr>
              <a:defRPr/>
            </a:pPr>
            <a:endParaRPr lang="en-US"/>
          </a:p>
        </p:txBody>
      </p:sp>
      <p:sp>
        <p:nvSpPr>
          <p:cNvPr id="6" name="Rectangle 45"/>
          <p:cNvSpPr>
            <a:spLocks noGrp="1" noChangeArrowheads="1"/>
          </p:cNvSpPr>
          <p:nvPr>
            <p:ph type="ftr" sz="quarter" idx="11"/>
          </p:nvPr>
        </p:nvSpPr>
        <p:spPr/>
        <p:txBody>
          <a:bodyPr/>
          <a:lstStyle>
            <a:lvl1pPr>
              <a:defRPr/>
            </a:lvl1pPr>
          </a:lstStyle>
          <a:p>
            <a:pPr>
              <a:defRPr/>
            </a:pPr>
            <a:endParaRPr lang="en-US"/>
          </a:p>
        </p:txBody>
      </p:sp>
      <p:sp>
        <p:nvSpPr>
          <p:cNvPr id="7" name="Rectangle 46"/>
          <p:cNvSpPr>
            <a:spLocks noGrp="1" noChangeArrowheads="1"/>
          </p:cNvSpPr>
          <p:nvPr>
            <p:ph type="sldNum" sz="quarter" idx="12"/>
          </p:nvPr>
        </p:nvSpPr>
        <p:spPr/>
        <p:txBody>
          <a:bodyPr/>
          <a:lstStyle>
            <a:lvl1pPr>
              <a:defRPr/>
            </a:lvl1pPr>
          </a:lstStyle>
          <a:p>
            <a:pPr>
              <a:defRPr/>
            </a:pPr>
            <a:fld id="{29F798CC-6208-244A-A607-0EAB4D248A01}" type="slidenum">
              <a:rPr lang="en-US"/>
              <a:pPr>
                <a:defRPr/>
              </a:pPr>
              <a:t>‹#›</a:t>
            </a:fld>
            <a:endParaRPr lang="en-US"/>
          </a:p>
        </p:txBody>
      </p:sp>
    </p:spTree>
    <p:extLst>
      <p:ext uri="{BB962C8B-B14F-4D97-AF65-F5344CB8AC3E}">
        <p14:creationId xmlns:p14="http://schemas.microsoft.com/office/powerpoint/2010/main" val="1987466431"/>
      </p:ext>
    </p:extLst>
  </p:cSld>
  <p:clrMapOvr>
    <a:masterClrMapping/>
  </p:clrMapOvr>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defRPr/>
            </a:lvl1pPr>
          </a:lstStyle>
          <a:p>
            <a:pPr>
              <a:defRPr/>
            </a:pPr>
            <a:endParaRPr lang="en-US"/>
          </a:p>
        </p:txBody>
      </p:sp>
      <p:sp>
        <p:nvSpPr>
          <p:cNvPr id="6" name="Rectangle 45"/>
          <p:cNvSpPr>
            <a:spLocks noGrp="1" noChangeArrowheads="1"/>
          </p:cNvSpPr>
          <p:nvPr>
            <p:ph type="ftr" sz="quarter" idx="11"/>
          </p:nvPr>
        </p:nvSpPr>
        <p:spPr/>
        <p:txBody>
          <a:bodyPr/>
          <a:lstStyle>
            <a:lvl1pPr>
              <a:defRPr/>
            </a:lvl1pPr>
          </a:lstStyle>
          <a:p>
            <a:pPr>
              <a:defRPr/>
            </a:pPr>
            <a:endParaRPr lang="en-US"/>
          </a:p>
        </p:txBody>
      </p:sp>
      <p:sp>
        <p:nvSpPr>
          <p:cNvPr id="7" name="Rectangle 46"/>
          <p:cNvSpPr>
            <a:spLocks noGrp="1" noChangeArrowheads="1"/>
          </p:cNvSpPr>
          <p:nvPr>
            <p:ph type="sldNum" sz="quarter" idx="12"/>
          </p:nvPr>
        </p:nvSpPr>
        <p:spPr/>
        <p:txBody>
          <a:bodyPr/>
          <a:lstStyle>
            <a:lvl1pPr>
              <a:defRPr/>
            </a:lvl1pPr>
          </a:lstStyle>
          <a:p>
            <a:pPr>
              <a:defRPr/>
            </a:pPr>
            <a:fld id="{465FDF55-ACE9-FE4C-9AB2-A9FB66D3B08D}" type="slidenum">
              <a:rPr lang="en-US"/>
              <a:pPr>
                <a:defRPr/>
              </a:pPr>
              <a:t>‹#›</a:t>
            </a:fld>
            <a:endParaRPr lang="en-US"/>
          </a:p>
        </p:txBody>
      </p:sp>
    </p:spTree>
    <p:extLst>
      <p:ext uri="{BB962C8B-B14F-4D97-AF65-F5344CB8AC3E}">
        <p14:creationId xmlns:p14="http://schemas.microsoft.com/office/powerpoint/2010/main" val="3184219374"/>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defTabSz="914400" fontAlgn="base">
              <a:spcBef>
                <a:spcPct val="0"/>
              </a:spcBef>
              <a:spcAft>
                <a:spcPct val="0"/>
              </a:spcAft>
              <a:defRPr/>
            </a:pPr>
            <a:endParaRPr lang="en-US" sz="2400">
              <a:solidFill>
                <a:srgbClr val="EAEAEA"/>
              </a:solidFill>
              <a:latin typeface="Times New Roman" charset="0"/>
            </a:endParaRPr>
          </a:p>
        </p:txBody>
      </p:sp>
      <p:sp>
        <p:nvSpPr>
          <p:cNvPr id="5"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defTabSz="914400" fontAlgn="base">
              <a:spcBef>
                <a:spcPct val="0"/>
              </a:spcBef>
              <a:spcAft>
                <a:spcPct val="0"/>
              </a:spcAft>
              <a:defRPr/>
            </a:pPr>
            <a:endParaRPr lang="en-US" sz="2400">
              <a:solidFill>
                <a:srgbClr val="EAEAEA"/>
              </a:solidFill>
              <a:latin typeface="Times New Roman" charset="0"/>
            </a:endParaRPr>
          </a:p>
        </p:txBody>
      </p:sp>
      <p:sp>
        <p:nvSpPr>
          <p:cNvPr id="6"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defTabSz="914400" fontAlgn="base">
              <a:spcBef>
                <a:spcPct val="0"/>
              </a:spcBef>
              <a:spcAft>
                <a:spcPct val="0"/>
              </a:spcAft>
              <a:defRPr/>
            </a:pPr>
            <a:fld id="{120EA3D0-783C-044D-B3FA-AFAB5476A76F}" type="slidenum">
              <a:rPr lang="en-US" sz="2400">
                <a:solidFill>
                  <a:srgbClr val="EAEAEA"/>
                </a:solidFill>
                <a:latin typeface="Times New Roman" charset="0"/>
                <a:ea typeface="ＭＳ Ｐゴシック" charset="-128"/>
                <a:cs typeface="ＭＳ Ｐゴシック" charset="-128"/>
              </a:rPr>
              <a:pPr defTabSz="914400" fontAlgn="base">
                <a:spcBef>
                  <a:spcPct val="0"/>
                </a:spcBef>
                <a:spcAft>
                  <a:spcPct val="0"/>
                </a:spcAft>
                <a:defRPr/>
              </a:pPr>
              <a:t>‹#›</a:t>
            </a:fld>
            <a:endParaRPr lang="en-US" sz="2400">
              <a:solidFill>
                <a:srgbClr val="EAEAEA"/>
              </a:solidFill>
              <a:latin typeface="Times New Roman" charset="0"/>
              <a:ea typeface="ＭＳ Ｐゴシック" charset="-128"/>
              <a:cs typeface="ＭＳ Ｐゴシック" charset="-128"/>
            </a:endParaRPr>
          </a:p>
        </p:txBody>
      </p:sp>
    </p:spTree>
    <p:extLst>
      <p:ext uri="{BB962C8B-B14F-4D97-AF65-F5344CB8AC3E}">
        <p14:creationId xmlns:p14="http://schemas.microsoft.com/office/powerpoint/2010/main" val="3617275592"/>
      </p:ext>
    </p:extLst>
  </p:cSld>
  <p:clrMapOvr>
    <a:masterClrMapping/>
  </p:clrMapOvr>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defRPr/>
            </a:lvl1pPr>
          </a:lstStyle>
          <a:p>
            <a:pPr>
              <a:defRPr/>
            </a:pPr>
            <a:endParaRPr lang="en-US"/>
          </a:p>
        </p:txBody>
      </p:sp>
      <p:sp>
        <p:nvSpPr>
          <p:cNvPr id="5" name="Rectangle 45"/>
          <p:cNvSpPr>
            <a:spLocks noGrp="1" noChangeArrowheads="1"/>
          </p:cNvSpPr>
          <p:nvPr>
            <p:ph type="ftr" sz="quarter" idx="11"/>
          </p:nvPr>
        </p:nvSpPr>
        <p:spPr/>
        <p:txBody>
          <a:bodyPr/>
          <a:lstStyle>
            <a:lvl1pPr>
              <a:defRPr/>
            </a:lvl1pPr>
          </a:lstStyle>
          <a:p>
            <a:pPr>
              <a:defRPr/>
            </a:pPr>
            <a:endParaRPr lang="en-US"/>
          </a:p>
        </p:txBody>
      </p:sp>
      <p:sp>
        <p:nvSpPr>
          <p:cNvPr id="6" name="Rectangle 46"/>
          <p:cNvSpPr>
            <a:spLocks noGrp="1" noChangeArrowheads="1"/>
          </p:cNvSpPr>
          <p:nvPr>
            <p:ph type="sldNum" sz="quarter" idx="12"/>
          </p:nvPr>
        </p:nvSpPr>
        <p:spPr/>
        <p:txBody>
          <a:bodyPr/>
          <a:lstStyle>
            <a:lvl1pPr>
              <a:defRPr/>
            </a:lvl1pPr>
          </a:lstStyle>
          <a:p>
            <a:pPr>
              <a:defRPr/>
            </a:pPr>
            <a:fld id="{9A7884D5-8C33-CB48-BC1B-9F451D6167FD}" type="slidenum">
              <a:rPr lang="en-US"/>
              <a:pPr>
                <a:defRPr/>
              </a:pPr>
              <a:t>‹#›</a:t>
            </a:fld>
            <a:endParaRPr lang="en-US"/>
          </a:p>
        </p:txBody>
      </p:sp>
    </p:spTree>
    <p:extLst>
      <p:ext uri="{BB962C8B-B14F-4D97-AF65-F5344CB8AC3E}">
        <p14:creationId xmlns:p14="http://schemas.microsoft.com/office/powerpoint/2010/main" val="2700406051"/>
      </p:ext>
    </p:extLst>
  </p:cSld>
  <p:clrMapOvr>
    <a:masterClrMapping/>
  </p:clrMapOvr>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defRPr/>
            </a:lvl1pPr>
          </a:lstStyle>
          <a:p>
            <a:pPr>
              <a:defRPr/>
            </a:pPr>
            <a:endParaRPr lang="en-US"/>
          </a:p>
        </p:txBody>
      </p:sp>
      <p:sp>
        <p:nvSpPr>
          <p:cNvPr id="5" name="Rectangle 45"/>
          <p:cNvSpPr>
            <a:spLocks noGrp="1" noChangeArrowheads="1"/>
          </p:cNvSpPr>
          <p:nvPr>
            <p:ph type="ftr" sz="quarter" idx="11"/>
          </p:nvPr>
        </p:nvSpPr>
        <p:spPr/>
        <p:txBody>
          <a:bodyPr/>
          <a:lstStyle>
            <a:lvl1pPr>
              <a:defRPr/>
            </a:lvl1pPr>
          </a:lstStyle>
          <a:p>
            <a:pPr>
              <a:defRPr/>
            </a:pPr>
            <a:endParaRPr lang="en-US"/>
          </a:p>
        </p:txBody>
      </p:sp>
      <p:sp>
        <p:nvSpPr>
          <p:cNvPr id="6" name="Rectangle 46"/>
          <p:cNvSpPr>
            <a:spLocks noGrp="1" noChangeArrowheads="1"/>
          </p:cNvSpPr>
          <p:nvPr>
            <p:ph type="sldNum" sz="quarter" idx="12"/>
          </p:nvPr>
        </p:nvSpPr>
        <p:spPr/>
        <p:txBody>
          <a:bodyPr/>
          <a:lstStyle>
            <a:lvl1pPr>
              <a:defRPr/>
            </a:lvl1pPr>
          </a:lstStyle>
          <a:p>
            <a:pPr>
              <a:defRPr/>
            </a:pPr>
            <a:fld id="{A4D76331-06B8-9B45-92B9-4FF2EED6E67A}" type="slidenum">
              <a:rPr lang="en-US"/>
              <a:pPr>
                <a:defRPr/>
              </a:pPr>
              <a:t>‹#›</a:t>
            </a:fld>
            <a:endParaRPr lang="en-US"/>
          </a:p>
        </p:txBody>
      </p:sp>
    </p:spTree>
    <p:extLst>
      <p:ext uri="{BB962C8B-B14F-4D97-AF65-F5344CB8AC3E}">
        <p14:creationId xmlns:p14="http://schemas.microsoft.com/office/powerpoint/2010/main" val="2026662807"/>
      </p:ext>
    </p:extLst>
  </p:cSld>
  <p:clrMapOvr>
    <a:masterClrMapping/>
  </p:clrMapOvr>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559294311"/>
      </p:ext>
    </p:extLst>
  </p:cSld>
  <p:clrMapOvr>
    <a:masterClrMapping/>
  </p:clrMapOvr>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150" indent="0">
              <a:buNone/>
              <a:defRPr sz="1800"/>
            </a:lvl2pPr>
            <a:lvl3pPr marL="914300" indent="0">
              <a:buNone/>
              <a:defRPr sz="1600"/>
            </a:lvl3pPr>
            <a:lvl4pPr marL="1371450" indent="0">
              <a:buNone/>
              <a:defRPr sz="1400"/>
            </a:lvl4pPr>
            <a:lvl5pPr marL="1828600" indent="0">
              <a:buNone/>
              <a:defRPr sz="1400"/>
            </a:lvl5pPr>
            <a:lvl6pPr marL="2285750" indent="0">
              <a:buNone/>
              <a:defRPr sz="1400"/>
            </a:lvl6pPr>
            <a:lvl7pPr marL="2742899" indent="0">
              <a:buNone/>
              <a:defRPr sz="1400"/>
            </a:lvl7pPr>
            <a:lvl8pPr marL="3200047" indent="0">
              <a:buNone/>
              <a:defRPr sz="1400"/>
            </a:lvl8pPr>
            <a:lvl9pPr marL="3657199"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1858328054"/>
      </p:ext>
    </p:extLst>
  </p:cSld>
  <p:clrMapOvr>
    <a:masterClrMapping/>
  </p:clrMapOvr>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5"/>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5"/>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2294860131"/>
      </p:ext>
    </p:extLst>
  </p:cSld>
  <p:clrMapOvr>
    <a:masterClrMapping/>
  </p:clrMapOvr>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0" y="1535113"/>
            <a:ext cx="4041775"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4206910407"/>
      </p:ext>
    </p:extLst>
  </p:cSld>
  <p:clrMapOvr>
    <a:masterClrMapping/>
  </p:clrMapOvr>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826703789"/>
      </p:ext>
    </p:extLst>
  </p:cSld>
  <p:clrMapOvr>
    <a:masterClrMapping/>
  </p:clrMapOvr>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1580791839"/>
      </p:ext>
    </p:extLst>
  </p:cSld>
  <p:clrMapOvr>
    <a:masterClrMapping/>
  </p:clrMapOvr>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3"/>
            <a:ext cx="3008313" cy="4691063"/>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2790016688"/>
      </p:ext>
    </p:extLst>
  </p:cSld>
  <p:clrMapOvr>
    <a:masterClrMapping/>
  </p:clrMapOvr>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50" indent="0">
              <a:buNone/>
              <a:defRPr sz="2800"/>
            </a:lvl2pPr>
            <a:lvl3pPr marL="914300" indent="0">
              <a:buNone/>
              <a:defRPr sz="2400"/>
            </a:lvl3pPr>
            <a:lvl4pPr marL="1371450" indent="0">
              <a:buNone/>
              <a:defRPr sz="2000"/>
            </a:lvl4pPr>
            <a:lvl5pPr marL="1828600" indent="0">
              <a:buNone/>
              <a:defRPr sz="2000"/>
            </a:lvl5pPr>
            <a:lvl6pPr marL="2285750" indent="0">
              <a:buNone/>
              <a:defRPr sz="2000"/>
            </a:lvl6pPr>
            <a:lvl7pPr marL="2742899" indent="0">
              <a:buNone/>
              <a:defRPr sz="2000"/>
            </a:lvl7pPr>
            <a:lvl8pPr marL="3200047" indent="0">
              <a:buNone/>
              <a:defRPr sz="2000"/>
            </a:lvl8pPr>
            <a:lvl9pPr marL="365719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542129884"/>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a:p>
        </p:txBody>
      </p:sp>
      <p:sp>
        <p:nvSpPr>
          <p:cNvPr id="5"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defTabSz="914400" fontAlgn="base">
              <a:spcBef>
                <a:spcPct val="0"/>
              </a:spcBef>
              <a:spcAft>
                <a:spcPct val="0"/>
              </a:spcAft>
              <a:defRPr/>
            </a:pPr>
            <a:endParaRPr lang="en-US" sz="2400">
              <a:solidFill>
                <a:srgbClr val="EAEAEA"/>
              </a:solidFill>
              <a:latin typeface="Times New Roman" charset="0"/>
            </a:endParaRPr>
          </a:p>
        </p:txBody>
      </p:sp>
      <p:sp>
        <p:nvSpPr>
          <p:cNvPr id="6"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defTabSz="914400" fontAlgn="base">
              <a:spcBef>
                <a:spcPct val="0"/>
              </a:spcBef>
              <a:spcAft>
                <a:spcPct val="0"/>
              </a:spcAft>
              <a:defRPr/>
            </a:pPr>
            <a:endParaRPr lang="en-US" sz="2400">
              <a:solidFill>
                <a:srgbClr val="EAEAEA"/>
              </a:solidFill>
              <a:latin typeface="Times New Roman" charset="0"/>
            </a:endParaRPr>
          </a:p>
        </p:txBody>
      </p:sp>
      <p:sp>
        <p:nvSpPr>
          <p:cNvPr id="7"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defTabSz="914400" fontAlgn="base">
              <a:spcBef>
                <a:spcPct val="0"/>
              </a:spcBef>
              <a:spcAft>
                <a:spcPct val="0"/>
              </a:spcAft>
              <a:defRPr/>
            </a:pPr>
            <a:fld id="{12FF103E-E992-DB4B-8CC3-7C5748D21DCE}" type="slidenum">
              <a:rPr lang="en-US" sz="2400">
                <a:solidFill>
                  <a:srgbClr val="EAEAEA"/>
                </a:solidFill>
                <a:latin typeface="Times New Roman" charset="0"/>
                <a:ea typeface="ＭＳ Ｐゴシック" charset="-128"/>
                <a:cs typeface="ＭＳ Ｐゴシック" charset="-128"/>
              </a:rPr>
              <a:pPr defTabSz="914400" fontAlgn="base">
                <a:spcBef>
                  <a:spcPct val="0"/>
                </a:spcBef>
                <a:spcAft>
                  <a:spcPct val="0"/>
                </a:spcAft>
                <a:defRPr/>
              </a:pPr>
              <a:t>‹#›</a:t>
            </a:fld>
            <a:endParaRPr lang="en-US" sz="2400">
              <a:solidFill>
                <a:srgbClr val="EAEAEA"/>
              </a:solidFill>
              <a:latin typeface="Times New Roman" charset="0"/>
              <a:ea typeface="ＭＳ Ｐゴシック" charset="-128"/>
              <a:cs typeface="ＭＳ Ｐゴシック" charset="-128"/>
            </a:endParaRPr>
          </a:p>
        </p:txBody>
      </p:sp>
    </p:spTree>
    <p:extLst>
      <p:ext uri="{BB962C8B-B14F-4D97-AF65-F5344CB8AC3E}">
        <p14:creationId xmlns:p14="http://schemas.microsoft.com/office/powerpoint/2010/main" val="2556500105"/>
      </p:ext>
    </p:extLst>
  </p:cSld>
  <p:clrMapOvr>
    <a:masterClrMapping/>
  </p:clrMapOvr>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2461367160"/>
      </p:ext>
    </p:extLst>
  </p:cSld>
  <p:clrMapOvr>
    <a:masterClrMapping/>
  </p:clrMapOvr>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2634559457"/>
      </p:ext>
    </p:extLst>
  </p:cSld>
  <p:clrMapOvr>
    <a:masterClrMapping/>
  </p:clrMapOvr>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0"/>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50" indent="0" algn="ctr">
              <a:buNone/>
              <a:defRPr/>
            </a:lvl2pPr>
            <a:lvl3pPr marL="914300" indent="0" algn="ctr">
              <a:buNone/>
              <a:defRPr/>
            </a:lvl3pPr>
            <a:lvl4pPr marL="1371450" indent="0" algn="ctr">
              <a:buNone/>
              <a:defRPr/>
            </a:lvl4pPr>
            <a:lvl5pPr marL="1828600" indent="0" algn="ctr">
              <a:buNone/>
              <a:defRPr/>
            </a:lvl5pPr>
            <a:lvl6pPr marL="2285750" indent="0" algn="ctr">
              <a:buNone/>
              <a:defRPr/>
            </a:lvl6pPr>
            <a:lvl7pPr marL="2742899" indent="0" algn="ctr">
              <a:buNone/>
              <a:defRPr/>
            </a:lvl7pPr>
            <a:lvl8pPr marL="3200047" indent="0" algn="ctr">
              <a:buNone/>
              <a:defRPr/>
            </a:lvl8pPr>
            <a:lvl9pPr marL="3657199"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marL="0" marR="0" lvl="0" indent="0" algn="l" defTabSz="45715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112" charset="0"/>
              <a:ea typeface="+mn-ea"/>
              <a:cs typeface="+mn-cs"/>
            </a:endParaRPr>
          </a:p>
        </p:txBody>
      </p:sp>
      <p:sp>
        <p:nvSpPr>
          <p:cNvPr id="5" name="Rectangle 13"/>
          <p:cNvSpPr>
            <a:spLocks noGrp="1" noChangeArrowheads="1"/>
          </p:cNvSpPr>
          <p:nvPr>
            <p:ph type="ftr" sz="quarter" idx="11"/>
          </p:nvPr>
        </p:nvSpPr>
        <p:spPr/>
        <p:txBody>
          <a:bodyPr/>
          <a:lstStyle>
            <a:lvl1pPr>
              <a:defRPr/>
            </a:lvl1pPr>
          </a:lstStyle>
          <a:p>
            <a:pPr marL="0" marR="0" lvl="0" indent="0" algn="ctr" defTabSz="45715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112" charset="0"/>
              <a:ea typeface="+mn-ea"/>
              <a:cs typeface="+mn-cs"/>
            </a:endParaRPr>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marL="0" marR="0" lvl="0" indent="0" algn="r" defTabSz="457150" rtl="0" eaLnBrk="1" fontAlgn="auto" latinLnBrk="0" hangingPunct="1">
              <a:lnSpc>
                <a:spcPct val="100000"/>
              </a:lnSpc>
              <a:spcBef>
                <a:spcPts val="0"/>
              </a:spcBef>
              <a:spcAft>
                <a:spcPts val="0"/>
              </a:spcAft>
              <a:buClrTx/>
              <a:buSzTx/>
              <a:buFontTx/>
              <a:buNone/>
              <a:tabLst/>
              <a:defRPr/>
            </a:pPr>
            <a:fld id="{AC0D556E-1B47-E145-B343-9708077C202E}" type="slidenum">
              <a:rPr kumimoji="0" 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pPr marL="0" marR="0" lvl="0" indent="0" algn="r" defTabSz="45715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endParaRPr>
          </a:p>
        </p:txBody>
      </p:sp>
    </p:spTree>
    <p:extLst>
      <p:ext uri="{BB962C8B-B14F-4D97-AF65-F5344CB8AC3E}">
        <p14:creationId xmlns:p14="http://schemas.microsoft.com/office/powerpoint/2010/main" val="1014965068"/>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defTabSz="914400" fontAlgn="base">
              <a:spcBef>
                <a:spcPct val="0"/>
              </a:spcBef>
              <a:spcAft>
                <a:spcPct val="0"/>
              </a:spcAft>
              <a:defRPr/>
            </a:pPr>
            <a:endParaRPr lang="en-US" sz="2400">
              <a:solidFill>
                <a:srgbClr val="EAEAEA"/>
              </a:solidFill>
              <a:latin typeface="Times New Roman" charset="0"/>
            </a:endParaRPr>
          </a:p>
        </p:txBody>
      </p:sp>
      <p:sp>
        <p:nvSpPr>
          <p:cNvPr id="6"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defTabSz="914400" fontAlgn="base">
              <a:spcBef>
                <a:spcPct val="0"/>
              </a:spcBef>
              <a:spcAft>
                <a:spcPct val="0"/>
              </a:spcAft>
              <a:defRPr/>
            </a:pPr>
            <a:endParaRPr lang="en-US" sz="2400">
              <a:solidFill>
                <a:srgbClr val="EAEAEA"/>
              </a:solidFill>
              <a:latin typeface="Times New Roman" charset="0"/>
            </a:endParaRPr>
          </a:p>
        </p:txBody>
      </p:sp>
      <p:sp>
        <p:nvSpPr>
          <p:cNvPr id="7"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defTabSz="914400" fontAlgn="base">
              <a:spcBef>
                <a:spcPct val="0"/>
              </a:spcBef>
              <a:spcAft>
                <a:spcPct val="0"/>
              </a:spcAft>
              <a:defRPr/>
            </a:pPr>
            <a:fld id="{0C81A7DD-4AF3-5042-96E3-5E066D5687FD}" type="slidenum">
              <a:rPr lang="en-US" sz="2400">
                <a:solidFill>
                  <a:srgbClr val="EAEAEA"/>
                </a:solidFill>
                <a:latin typeface="Times New Roman" charset="0"/>
                <a:ea typeface="ＭＳ Ｐゴシック" charset="-128"/>
                <a:cs typeface="ＭＳ Ｐゴシック" charset="-128"/>
              </a:rPr>
              <a:pPr defTabSz="914400" fontAlgn="base">
                <a:spcBef>
                  <a:spcPct val="0"/>
                </a:spcBef>
                <a:spcAft>
                  <a:spcPct val="0"/>
                </a:spcAft>
                <a:defRPr/>
              </a:pPr>
              <a:t>‹#›</a:t>
            </a:fld>
            <a:endParaRPr lang="en-US" sz="2400">
              <a:solidFill>
                <a:srgbClr val="EAEAEA"/>
              </a:solidFill>
              <a:latin typeface="Times New Roman" charset="0"/>
              <a:ea typeface="ＭＳ Ｐゴシック" charset="-128"/>
              <a:cs typeface="ＭＳ Ｐゴシック" charset="-128"/>
            </a:endParaRPr>
          </a:p>
        </p:txBody>
      </p:sp>
    </p:spTree>
    <p:extLst>
      <p:ext uri="{BB962C8B-B14F-4D97-AF65-F5344CB8AC3E}">
        <p14:creationId xmlns:p14="http://schemas.microsoft.com/office/powerpoint/2010/main" val="4228118219"/>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0"/>
            <a:ext cx="9140825" cy="6850063"/>
            <a:chOff x="0" y="0"/>
            <a:chExt cx="5758" cy="4315"/>
          </a:xfrm>
        </p:grpSpPr>
        <p:grpSp>
          <p:nvGrpSpPr>
            <p:cNvPr id="5" name="Group 1027"/>
            <p:cNvGrpSpPr>
              <a:grpSpLocks/>
            </p:cNvGrpSpPr>
            <p:nvPr userDrawn="1"/>
          </p:nvGrpSpPr>
          <p:grpSpPr bwMode="auto">
            <a:xfrm>
              <a:off x="1728" y="2230"/>
              <a:ext cx="4027" cy="2085"/>
              <a:chOff x="1728" y="2230"/>
              <a:chExt cx="4027" cy="2085"/>
            </a:xfrm>
          </p:grpSpPr>
          <p:sp>
            <p:nvSpPr>
              <p:cNvPr id="8" name="Freeform 1028"/>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lgn="r" defTabSz="914400" eaLnBrk="0" fontAlgn="base" hangingPunct="0">
                  <a:spcBef>
                    <a:spcPct val="0"/>
                  </a:spcBef>
                  <a:spcAft>
                    <a:spcPct val="0"/>
                  </a:spcAft>
                  <a:defRPr/>
                </a:pPr>
                <a:endParaRPr lang="en-US" sz="1400">
                  <a:solidFill>
                    <a:srgbClr val="000000"/>
                  </a:solidFill>
                  <a:latin typeface="Arial Narrow" pitchFamily="-111" charset="0"/>
                  <a:ea typeface="Times New Roman" pitchFamily="-111" charset="0"/>
                  <a:cs typeface="Times New Roman" pitchFamily="-111" charset="0"/>
                </a:endParaRPr>
              </a:p>
            </p:txBody>
          </p:sp>
          <p:sp>
            <p:nvSpPr>
              <p:cNvPr id="9" name="Freeform 1029"/>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lgn="r" defTabSz="914400" eaLnBrk="0" fontAlgn="base" hangingPunct="0">
                  <a:spcBef>
                    <a:spcPct val="0"/>
                  </a:spcBef>
                  <a:spcAft>
                    <a:spcPct val="0"/>
                  </a:spcAft>
                  <a:defRPr/>
                </a:pPr>
                <a:endParaRPr lang="en-US" sz="1400">
                  <a:solidFill>
                    <a:srgbClr val="000000"/>
                  </a:solidFill>
                  <a:latin typeface="Arial Narrow" pitchFamily="-111" charset="0"/>
                  <a:ea typeface="Times New Roman" pitchFamily="-111" charset="0"/>
                  <a:cs typeface="Times New Roman" pitchFamily="-111" charset="0"/>
                </a:endParaRPr>
              </a:p>
            </p:txBody>
          </p:sp>
          <p:sp>
            <p:nvSpPr>
              <p:cNvPr id="10" name="Freeform 1030"/>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lgn="r" defTabSz="914400" eaLnBrk="0" fontAlgn="base" hangingPunct="0">
                  <a:spcBef>
                    <a:spcPct val="0"/>
                  </a:spcBef>
                  <a:spcAft>
                    <a:spcPct val="0"/>
                  </a:spcAft>
                  <a:defRPr/>
                </a:pPr>
                <a:endParaRPr lang="en-US" sz="1400">
                  <a:solidFill>
                    <a:srgbClr val="000000"/>
                  </a:solidFill>
                  <a:latin typeface="Arial Narrow" pitchFamily="-111" charset="0"/>
                  <a:ea typeface="Times New Roman" pitchFamily="-111" charset="0"/>
                  <a:cs typeface="Times New Roman" pitchFamily="-111" charset="0"/>
                </a:endParaRPr>
              </a:p>
            </p:txBody>
          </p:sp>
          <p:sp>
            <p:nvSpPr>
              <p:cNvPr id="11" name="Freeform 1031"/>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ＭＳ Ｐゴシック" charset="0"/>
                </a:endParaRPr>
              </a:p>
            </p:txBody>
          </p:sp>
          <p:sp>
            <p:nvSpPr>
              <p:cNvPr id="12" name="Freeform 1032"/>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lgn="r" defTabSz="914400" eaLnBrk="0" fontAlgn="base" hangingPunct="0">
                  <a:spcBef>
                    <a:spcPct val="0"/>
                  </a:spcBef>
                  <a:spcAft>
                    <a:spcPct val="0"/>
                  </a:spcAft>
                  <a:defRPr/>
                </a:pPr>
                <a:endParaRPr lang="en-US" sz="1400">
                  <a:solidFill>
                    <a:srgbClr val="000000"/>
                  </a:solidFill>
                  <a:latin typeface="Arial Narrow" pitchFamily="-111" charset="0"/>
                  <a:ea typeface="Times New Roman" pitchFamily="-111" charset="0"/>
                  <a:cs typeface="Times New Roman" pitchFamily="-111" charset="0"/>
                </a:endParaRPr>
              </a:p>
            </p:txBody>
          </p:sp>
        </p:grpSp>
        <p:sp>
          <p:nvSpPr>
            <p:cNvPr id="6" name="Freeform 1033"/>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lgn="r" defTabSz="914400" eaLnBrk="0" fontAlgn="base" hangingPunct="0">
                <a:spcBef>
                  <a:spcPct val="0"/>
                </a:spcBef>
                <a:spcAft>
                  <a:spcPct val="0"/>
                </a:spcAft>
                <a:defRPr/>
              </a:pPr>
              <a:endParaRPr lang="en-US" sz="1400">
                <a:solidFill>
                  <a:srgbClr val="000000"/>
                </a:solidFill>
                <a:latin typeface="Arial Narrow" pitchFamily="-111" charset="0"/>
                <a:ea typeface="Times New Roman" pitchFamily="-111" charset="0"/>
                <a:cs typeface="Times New Roman" pitchFamily="-111" charset="0"/>
              </a:endParaRPr>
            </a:p>
          </p:txBody>
        </p:sp>
        <p:sp>
          <p:nvSpPr>
            <p:cNvPr id="7" name="Freeform 1034"/>
            <p:cNvSpPr>
              <a:spLocks/>
            </p:cNvSpPr>
            <p:nvPr/>
          </p:nvSpPr>
          <p:spPr bwMode="hidden">
            <a:xfrm>
              <a:off x="0" y="0"/>
              <a:ext cx="5758" cy="1776"/>
            </a:xfrm>
            <a:custGeom>
              <a:avLst/>
              <a:gdLst>
                <a:gd name="T0" fmla="*/ 0 w 5740"/>
                <a:gd name="T1" fmla="*/ 0 h 1906"/>
                <a:gd name="T2" fmla="*/ 0 w 5740"/>
                <a:gd name="T3" fmla="*/ 535 h 1906"/>
                <a:gd name="T4" fmla="*/ 6073 w 5740"/>
                <a:gd name="T5" fmla="*/ 535 h 1906"/>
                <a:gd name="T6" fmla="*/ 6073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ＭＳ Ｐゴシック" charset="0"/>
              </a:endParaRPr>
            </a:p>
          </p:txBody>
        </p:sp>
      </p:grpSp>
      <p:sp>
        <p:nvSpPr>
          <p:cNvPr id="443403" name="Rectangle 1035"/>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443404" name="Rectangle 1036"/>
          <p:cNvSpPr>
            <a:spLocks noGrp="1" noChangeArrowheads="1"/>
          </p:cNvSpPr>
          <p:nvPr>
            <p:ph type="subTitle" sz="quarter" idx="1"/>
          </p:nvPr>
        </p:nvSpPr>
        <p:spPr>
          <a:xfrm>
            <a:off x="1371600" y="3886200"/>
            <a:ext cx="6400800" cy="1752600"/>
          </a:xfrm>
        </p:spPr>
        <p:txBody>
          <a:bodyPr/>
          <a:lstStyle>
            <a:lvl1pPr marL="0" indent="0" algn="ctr">
              <a:buFont typeface="Wingdings" pitchFamily="-108" charset="2"/>
              <a:buNone/>
              <a:defRPr/>
            </a:lvl1pPr>
          </a:lstStyle>
          <a:p>
            <a:r>
              <a:rPr lang="en-US"/>
              <a:t>Click to edit Master subtitle style</a:t>
            </a:r>
          </a:p>
        </p:txBody>
      </p:sp>
      <p:sp>
        <p:nvSpPr>
          <p:cNvPr id="13" name="Rectangle 1037"/>
          <p:cNvSpPr>
            <a:spLocks noGrp="1" noChangeArrowheads="1"/>
          </p:cNvSpPr>
          <p:nvPr>
            <p:ph type="dt" sz="quarter" idx="10"/>
          </p:nvPr>
        </p:nvSpPr>
        <p:spPr>
          <a:xfrm>
            <a:off x="457200" y="6248400"/>
            <a:ext cx="2133600" cy="476250"/>
          </a:xfrm>
        </p:spPr>
        <p:txBody>
          <a:bodyPr/>
          <a:lstStyle>
            <a:lvl1pPr>
              <a:defRPr/>
            </a:lvl1pPr>
          </a:lstStyle>
          <a:p>
            <a:pPr>
              <a:defRPr/>
            </a:pPr>
            <a:endParaRPr lang="en-US">
              <a:solidFill>
                <a:srgbClr val="FFFFFF"/>
              </a:solidFill>
            </a:endParaRPr>
          </a:p>
        </p:txBody>
      </p:sp>
      <p:sp>
        <p:nvSpPr>
          <p:cNvPr id="14" name="Rectangle 1038"/>
          <p:cNvSpPr>
            <a:spLocks noGrp="1" noChangeArrowheads="1"/>
          </p:cNvSpPr>
          <p:nvPr>
            <p:ph type="ftr" sz="quarter" idx="11"/>
          </p:nvPr>
        </p:nvSpPr>
        <p:spPr>
          <a:xfrm>
            <a:off x="3124200" y="6251575"/>
            <a:ext cx="2895600" cy="476250"/>
          </a:xfrm>
        </p:spPr>
        <p:txBody>
          <a:bodyPr/>
          <a:lstStyle>
            <a:lvl1pPr>
              <a:defRPr/>
            </a:lvl1pPr>
          </a:lstStyle>
          <a:p>
            <a:pPr>
              <a:defRPr/>
            </a:pPr>
            <a:endParaRPr lang="en-US">
              <a:solidFill>
                <a:srgbClr val="FFFFFF"/>
              </a:solidFill>
            </a:endParaRPr>
          </a:p>
        </p:txBody>
      </p:sp>
      <p:sp>
        <p:nvSpPr>
          <p:cNvPr id="15" name="Rectangle 1039"/>
          <p:cNvSpPr>
            <a:spLocks noGrp="1" noChangeArrowheads="1"/>
          </p:cNvSpPr>
          <p:nvPr>
            <p:ph type="sldNum" sz="quarter" idx="12"/>
          </p:nvPr>
        </p:nvSpPr>
        <p:spPr>
          <a:xfrm>
            <a:off x="6553200" y="6254750"/>
            <a:ext cx="2133600" cy="476250"/>
          </a:xfrm>
        </p:spPr>
        <p:txBody>
          <a:bodyPr/>
          <a:lstStyle>
            <a:lvl1pPr>
              <a:defRPr/>
            </a:lvl1pPr>
          </a:lstStyle>
          <a:p>
            <a:pPr>
              <a:defRPr/>
            </a:pPr>
            <a:fld id="{90B15E95-CE0B-7641-BCC7-3C1CF5C0C8E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5132931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27"/>
          <p:cNvSpPr>
            <a:spLocks noGrp="1" noChangeArrowheads="1"/>
          </p:cNvSpPr>
          <p:nvPr>
            <p:ph type="sldNum" sz="quarter" idx="11"/>
          </p:nvPr>
        </p:nvSpPr>
        <p:spPr>
          <a:ln/>
        </p:spPr>
        <p:txBody>
          <a:bodyPr/>
          <a:lstStyle>
            <a:lvl1pPr>
              <a:defRPr/>
            </a:lvl1pPr>
          </a:lstStyle>
          <a:p>
            <a:pPr>
              <a:defRPr/>
            </a:pPr>
            <a:fld id="{FB8599FE-D763-604D-BF46-2CC40AA88414}" type="slidenum">
              <a:rPr lang="en-US">
                <a:solidFill>
                  <a:srgbClr val="FFFFFF"/>
                </a:solidFill>
              </a:rPr>
              <a:pPr>
                <a:defRPr/>
              </a:pPr>
              <a:t>‹#›</a:t>
            </a:fld>
            <a:endParaRPr lang="en-US">
              <a:solidFill>
                <a:srgbClr val="FFFFFF"/>
              </a:solidFill>
            </a:endParaRPr>
          </a:p>
        </p:txBody>
      </p:sp>
      <p:sp>
        <p:nvSpPr>
          <p:cNvPr id="6" name="Rectangle 1038"/>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33687537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27"/>
          <p:cNvSpPr>
            <a:spLocks noGrp="1" noChangeArrowheads="1"/>
          </p:cNvSpPr>
          <p:nvPr>
            <p:ph type="sldNum" sz="quarter" idx="11"/>
          </p:nvPr>
        </p:nvSpPr>
        <p:spPr>
          <a:ln/>
        </p:spPr>
        <p:txBody>
          <a:bodyPr/>
          <a:lstStyle>
            <a:lvl1pPr>
              <a:defRPr/>
            </a:lvl1pPr>
          </a:lstStyle>
          <a:p>
            <a:pPr>
              <a:defRPr/>
            </a:pPr>
            <a:fld id="{3E3AB699-5F8A-1645-82C4-965B4DA54D19}" type="slidenum">
              <a:rPr lang="en-US">
                <a:solidFill>
                  <a:srgbClr val="FFFFFF"/>
                </a:solidFill>
              </a:rPr>
              <a:pPr>
                <a:defRPr/>
              </a:pPr>
              <a:t>‹#›</a:t>
            </a:fld>
            <a:endParaRPr lang="en-US">
              <a:solidFill>
                <a:srgbClr val="FFFFFF"/>
              </a:solidFill>
            </a:endParaRPr>
          </a:p>
        </p:txBody>
      </p:sp>
      <p:sp>
        <p:nvSpPr>
          <p:cNvPr id="6" name="Rectangle 1038"/>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31256692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027"/>
          <p:cNvSpPr>
            <a:spLocks noGrp="1" noChangeArrowheads="1"/>
          </p:cNvSpPr>
          <p:nvPr>
            <p:ph type="sldNum" sz="quarter" idx="11"/>
          </p:nvPr>
        </p:nvSpPr>
        <p:spPr>
          <a:ln/>
        </p:spPr>
        <p:txBody>
          <a:bodyPr/>
          <a:lstStyle>
            <a:lvl1pPr>
              <a:defRPr/>
            </a:lvl1pPr>
          </a:lstStyle>
          <a:p>
            <a:pPr>
              <a:defRPr/>
            </a:pPr>
            <a:fld id="{791C9CCF-9AA1-8A4F-A0B9-01C0F455707E}" type="slidenum">
              <a:rPr lang="en-US">
                <a:solidFill>
                  <a:srgbClr val="FFFFFF"/>
                </a:solidFill>
              </a:rPr>
              <a:pPr>
                <a:defRPr/>
              </a:pPr>
              <a:t>‹#›</a:t>
            </a:fld>
            <a:endParaRPr lang="en-US">
              <a:solidFill>
                <a:srgbClr val="FFFFFF"/>
              </a:solidFill>
            </a:endParaRPr>
          </a:p>
        </p:txBody>
      </p:sp>
      <p:sp>
        <p:nvSpPr>
          <p:cNvPr id="7" name="Rectangle 1038"/>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732002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8136178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1027"/>
          <p:cNvSpPr>
            <a:spLocks noGrp="1" noChangeArrowheads="1"/>
          </p:cNvSpPr>
          <p:nvPr>
            <p:ph type="sldNum" sz="quarter" idx="11"/>
          </p:nvPr>
        </p:nvSpPr>
        <p:spPr>
          <a:ln/>
        </p:spPr>
        <p:txBody>
          <a:bodyPr/>
          <a:lstStyle>
            <a:lvl1pPr>
              <a:defRPr/>
            </a:lvl1pPr>
          </a:lstStyle>
          <a:p>
            <a:pPr>
              <a:defRPr/>
            </a:pPr>
            <a:fld id="{88FB2CF5-5D8C-004B-8817-2315FB12ABD5}" type="slidenum">
              <a:rPr lang="en-US">
                <a:solidFill>
                  <a:srgbClr val="FFFFFF"/>
                </a:solidFill>
              </a:rPr>
              <a:pPr>
                <a:defRPr/>
              </a:pPr>
              <a:t>‹#›</a:t>
            </a:fld>
            <a:endParaRPr lang="en-US">
              <a:solidFill>
                <a:srgbClr val="FFFFFF"/>
              </a:solidFill>
            </a:endParaRPr>
          </a:p>
        </p:txBody>
      </p:sp>
      <p:sp>
        <p:nvSpPr>
          <p:cNvPr id="9" name="Rectangle 1038"/>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96063291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1027"/>
          <p:cNvSpPr>
            <a:spLocks noGrp="1" noChangeArrowheads="1"/>
          </p:cNvSpPr>
          <p:nvPr>
            <p:ph type="sldNum" sz="quarter" idx="11"/>
          </p:nvPr>
        </p:nvSpPr>
        <p:spPr>
          <a:ln/>
        </p:spPr>
        <p:txBody>
          <a:bodyPr/>
          <a:lstStyle>
            <a:lvl1pPr>
              <a:defRPr/>
            </a:lvl1pPr>
          </a:lstStyle>
          <a:p>
            <a:pPr>
              <a:defRPr/>
            </a:pPr>
            <a:fld id="{865194AF-EE53-AA4C-8D50-E15C8F5A0F31}" type="slidenum">
              <a:rPr lang="en-US">
                <a:solidFill>
                  <a:srgbClr val="FFFFFF"/>
                </a:solidFill>
              </a:rPr>
              <a:pPr>
                <a:defRPr/>
              </a:pPr>
              <a:t>‹#›</a:t>
            </a:fld>
            <a:endParaRPr lang="en-US">
              <a:solidFill>
                <a:srgbClr val="FFFFFF"/>
              </a:solidFill>
            </a:endParaRPr>
          </a:p>
        </p:txBody>
      </p:sp>
      <p:sp>
        <p:nvSpPr>
          <p:cNvPr id="5" name="Rectangle 1038"/>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3076115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1027"/>
          <p:cNvSpPr>
            <a:spLocks noGrp="1" noChangeArrowheads="1"/>
          </p:cNvSpPr>
          <p:nvPr>
            <p:ph type="sldNum" sz="quarter" idx="11"/>
          </p:nvPr>
        </p:nvSpPr>
        <p:spPr>
          <a:ln/>
        </p:spPr>
        <p:txBody>
          <a:bodyPr/>
          <a:lstStyle>
            <a:lvl1pPr>
              <a:defRPr/>
            </a:lvl1pPr>
          </a:lstStyle>
          <a:p>
            <a:pPr>
              <a:defRPr/>
            </a:pPr>
            <a:fld id="{37E1D05B-D0FF-224D-A7EB-252479B73015}" type="slidenum">
              <a:rPr lang="en-US">
                <a:solidFill>
                  <a:srgbClr val="FFFFFF"/>
                </a:solidFill>
              </a:rPr>
              <a:pPr>
                <a:defRPr/>
              </a:pPr>
              <a:t>‹#›</a:t>
            </a:fld>
            <a:endParaRPr lang="en-US">
              <a:solidFill>
                <a:srgbClr val="FFFFFF"/>
              </a:solidFill>
            </a:endParaRPr>
          </a:p>
        </p:txBody>
      </p:sp>
      <p:sp>
        <p:nvSpPr>
          <p:cNvPr id="4" name="Rectangle 1038"/>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83464599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027"/>
          <p:cNvSpPr>
            <a:spLocks noGrp="1" noChangeArrowheads="1"/>
          </p:cNvSpPr>
          <p:nvPr>
            <p:ph type="sldNum" sz="quarter" idx="11"/>
          </p:nvPr>
        </p:nvSpPr>
        <p:spPr>
          <a:ln/>
        </p:spPr>
        <p:txBody>
          <a:bodyPr/>
          <a:lstStyle>
            <a:lvl1pPr>
              <a:defRPr/>
            </a:lvl1pPr>
          </a:lstStyle>
          <a:p>
            <a:pPr>
              <a:defRPr/>
            </a:pPr>
            <a:fld id="{9699A8A0-5E04-E844-A272-2BAEF4BC281C}" type="slidenum">
              <a:rPr lang="en-US">
                <a:solidFill>
                  <a:srgbClr val="FFFFFF"/>
                </a:solidFill>
              </a:rPr>
              <a:pPr>
                <a:defRPr/>
              </a:pPr>
              <a:t>‹#›</a:t>
            </a:fld>
            <a:endParaRPr lang="en-US">
              <a:solidFill>
                <a:srgbClr val="FFFFFF"/>
              </a:solidFill>
            </a:endParaRPr>
          </a:p>
        </p:txBody>
      </p:sp>
      <p:sp>
        <p:nvSpPr>
          <p:cNvPr id="7" name="Rectangle 1038"/>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91560522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027"/>
          <p:cNvSpPr>
            <a:spLocks noGrp="1" noChangeArrowheads="1"/>
          </p:cNvSpPr>
          <p:nvPr>
            <p:ph type="sldNum" sz="quarter" idx="11"/>
          </p:nvPr>
        </p:nvSpPr>
        <p:spPr>
          <a:ln/>
        </p:spPr>
        <p:txBody>
          <a:bodyPr/>
          <a:lstStyle>
            <a:lvl1pPr>
              <a:defRPr/>
            </a:lvl1pPr>
          </a:lstStyle>
          <a:p>
            <a:pPr>
              <a:defRPr/>
            </a:pPr>
            <a:fld id="{0B7E011E-8177-614A-AC7E-6F9EE073EF25}" type="slidenum">
              <a:rPr lang="en-US">
                <a:solidFill>
                  <a:srgbClr val="FFFFFF"/>
                </a:solidFill>
              </a:rPr>
              <a:pPr>
                <a:defRPr/>
              </a:pPr>
              <a:t>‹#›</a:t>
            </a:fld>
            <a:endParaRPr lang="en-US">
              <a:solidFill>
                <a:srgbClr val="FFFFFF"/>
              </a:solidFill>
            </a:endParaRPr>
          </a:p>
        </p:txBody>
      </p:sp>
      <p:sp>
        <p:nvSpPr>
          <p:cNvPr id="7" name="Rectangle 1038"/>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94512045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27"/>
          <p:cNvSpPr>
            <a:spLocks noGrp="1" noChangeArrowheads="1"/>
          </p:cNvSpPr>
          <p:nvPr>
            <p:ph type="sldNum" sz="quarter" idx="11"/>
          </p:nvPr>
        </p:nvSpPr>
        <p:spPr>
          <a:ln/>
        </p:spPr>
        <p:txBody>
          <a:bodyPr/>
          <a:lstStyle>
            <a:lvl1pPr>
              <a:defRPr/>
            </a:lvl1pPr>
          </a:lstStyle>
          <a:p>
            <a:pPr>
              <a:defRPr/>
            </a:pPr>
            <a:fld id="{C4FE6EAC-197D-6C4F-B6BA-E454FF4EC137}" type="slidenum">
              <a:rPr lang="en-US">
                <a:solidFill>
                  <a:srgbClr val="FFFFFF"/>
                </a:solidFill>
              </a:rPr>
              <a:pPr>
                <a:defRPr/>
              </a:pPr>
              <a:t>‹#›</a:t>
            </a:fld>
            <a:endParaRPr lang="en-US">
              <a:solidFill>
                <a:srgbClr val="FFFFFF"/>
              </a:solidFill>
            </a:endParaRPr>
          </a:p>
        </p:txBody>
      </p:sp>
      <p:sp>
        <p:nvSpPr>
          <p:cNvPr id="6" name="Rectangle 1038"/>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83265958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27"/>
          <p:cNvSpPr>
            <a:spLocks noGrp="1" noChangeArrowheads="1"/>
          </p:cNvSpPr>
          <p:nvPr>
            <p:ph type="sldNum" sz="quarter" idx="11"/>
          </p:nvPr>
        </p:nvSpPr>
        <p:spPr>
          <a:ln/>
        </p:spPr>
        <p:txBody>
          <a:bodyPr/>
          <a:lstStyle>
            <a:lvl1pPr>
              <a:defRPr/>
            </a:lvl1pPr>
          </a:lstStyle>
          <a:p>
            <a:pPr>
              <a:defRPr/>
            </a:pPr>
            <a:fld id="{EFA5C086-085B-614B-B7A8-C1AB54BB107F}" type="slidenum">
              <a:rPr lang="en-US">
                <a:solidFill>
                  <a:srgbClr val="FFFFFF"/>
                </a:solidFill>
              </a:rPr>
              <a:pPr>
                <a:defRPr/>
              </a:pPr>
              <a:t>‹#›</a:t>
            </a:fld>
            <a:endParaRPr lang="en-US">
              <a:solidFill>
                <a:srgbClr val="FFFFFF"/>
              </a:solidFill>
            </a:endParaRPr>
          </a:p>
        </p:txBody>
      </p:sp>
      <p:sp>
        <p:nvSpPr>
          <p:cNvPr id="6" name="Rectangle 1038"/>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3145532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656506-55E6-0643-B97A-D4B7481478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27278619"/>
      </p:ext>
    </p:extLst>
  </p:cSld>
  <p:clrMapOvr>
    <a:masterClrMapping/>
  </p:clrMapOvr>
  <p:transition spd="med">
    <p:randomBar dir="vert"/>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8970B99-7C1D-6D48-A912-E24F3CC6564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69911494"/>
      </p:ext>
    </p:extLst>
  </p:cSld>
  <p:clrMapOvr>
    <a:masterClrMapping/>
  </p:clrMapOvr>
  <p:transition spd="med">
    <p:randomBar dir="vert"/>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52B2434-96AA-D74D-B1C2-13B13E677C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55865028"/>
      </p:ext>
    </p:extLst>
  </p:cSld>
  <p:clrMapOvr>
    <a:masterClrMapping/>
  </p:clrMapOvr>
  <p:transition spd="med">
    <p:randomBar dir="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12051024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F653C43-EA74-F041-9B43-70D4A34E725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32811797"/>
      </p:ext>
    </p:extLst>
  </p:cSld>
  <p:clrMapOvr>
    <a:masterClrMapping/>
  </p:clrMapOvr>
  <p:transition spd="med">
    <p:randomBar dir="vert"/>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83079D8-02F2-6047-8A24-1AC8AD74DFA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81051094"/>
      </p:ext>
    </p:extLst>
  </p:cSld>
  <p:clrMapOvr>
    <a:masterClrMapping/>
  </p:clrMapOvr>
  <p:transition spd="med">
    <p:randomBar dir="vert"/>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28BFF98-D66D-3A4E-A60F-0E21774AB21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70174533"/>
      </p:ext>
    </p:extLst>
  </p:cSld>
  <p:clrMapOvr>
    <a:masterClrMapping/>
  </p:clrMapOvr>
  <p:transition spd="med">
    <p:randomBar dir="vert"/>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22804B0-137F-5F44-9D78-7AD6E6DBA36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41389049"/>
      </p:ext>
    </p:extLst>
  </p:cSld>
  <p:clrMapOvr>
    <a:masterClrMapping/>
  </p:clrMapOvr>
  <p:transition spd="med">
    <p:randomBar dir="vert"/>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C37C086-E862-5D40-BDD4-516BAF77D6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48551924"/>
      </p:ext>
    </p:extLst>
  </p:cSld>
  <p:clrMapOvr>
    <a:masterClrMapping/>
  </p:clrMapOvr>
  <p:transition spd="med">
    <p:randomBar dir="vert"/>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DE0812A-E882-6F47-99B9-F54F960FF08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00408212"/>
      </p:ext>
    </p:extLst>
  </p:cSld>
  <p:clrMapOvr>
    <a:masterClrMapping/>
  </p:clrMapOvr>
  <p:transition spd="med">
    <p:randomBar dir="vert"/>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48CDD4C-6556-7D47-9583-CD143B2F1F7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26198519"/>
      </p:ext>
    </p:extLst>
  </p:cSld>
  <p:clrMapOvr>
    <a:masterClrMapping/>
  </p:clrMapOvr>
  <p:transition spd="med">
    <p:randomBar dir="vert"/>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674A2CA-5FD7-1F4F-B047-C6D6DBB6F84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59118792"/>
      </p:ext>
    </p:extLst>
  </p:cSld>
  <p:clrMapOvr>
    <a:masterClrMapping/>
  </p:clrMapOvr>
  <p:transition spd="med">
    <p:randomBar dir="vert"/>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17475"/>
            <a:ext cx="9142413" cy="6738938"/>
            <a:chOff x="0" y="74"/>
            <a:chExt cx="5759" cy="4245"/>
          </a:xfrm>
        </p:grpSpPr>
        <p:sp>
          <p:nvSpPr>
            <p:cNvPr id="5" name="Rectangle 3"/>
            <p:cNvSpPr>
              <a:spLocks noChangeArrowheads="1"/>
            </p:cNvSpPr>
            <p:nvPr/>
          </p:nvSpPr>
          <p:spPr bwMode="invGray">
            <a:xfrm>
              <a:off x="432" y="4113"/>
              <a:ext cx="2208" cy="206"/>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6" name="Rectangle 4"/>
            <p:cNvSpPr>
              <a:spLocks noChangeArrowheads="1"/>
            </p:cNvSpPr>
            <p:nvPr/>
          </p:nvSpPr>
          <p:spPr bwMode="invGray">
            <a:xfrm>
              <a:off x="432" y="1536"/>
              <a:ext cx="5327" cy="480"/>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7" name="Oval 5"/>
            <p:cNvSpPr>
              <a:spLocks noChangeArrowheads="1"/>
            </p:cNvSpPr>
            <p:nvPr/>
          </p:nvSpPr>
          <p:spPr bwMode="invGray">
            <a:xfrm>
              <a:off x="555" y="74"/>
              <a:ext cx="42" cy="42"/>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8" name="Oval 6"/>
            <p:cNvSpPr>
              <a:spLocks noChangeArrowheads="1"/>
            </p:cNvSpPr>
            <p:nvPr/>
          </p:nvSpPr>
          <p:spPr bwMode="invGray">
            <a:xfrm>
              <a:off x="555" y="219"/>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9" name="Oval 7"/>
            <p:cNvSpPr>
              <a:spLocks noChangeArrowheads="1"/>
            </p:cNvSpPr>
            <p:nvPr/>
          </p:nvSpPr>
          <p:spPr bwMode="invGray">
            <a:xfrm>
              <a:off x="555" y="36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0" name="Oval 8"/>
            <p:cNvSpPr>
              <a:spLocks noChangeArrowheads="1"/>
            </p:cNvSpPr>
            <p:nvPr/>
          </p:nvSpPr>
          <p:spPr bwMode="invGray">
            <a:xfrm>
              <a:off x="555" y="651"/>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1" name="Oval 9"/>
            <p:cNvSpPr>
              <a:spLocks noChangeArrowheads="1"/>
            </p:cNvSpPr>
            <p:nvPr/>
          </p:nvSpPr>
          <p:spPr bwMode="invGray">
            <a:xfrm>
              <a:off x="555" y="794"/>
              <a:ext cx="42" cy="42"/>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2" name="Oval 10"/>
            <p:cNvSpPr>
              <a:spLocks noChangeArrowheads="1"/>
            </p:cNvSpPr>
            <p:nvPr/>
          </p:nvSpPr>
          <p:spPr bwMode="invGray">
            <a:xfrm>
              <a:off x="555" y="939"/>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3" name="Oval 11"/>
            <p:cNvSpPr>
              <a:spLocks noChangeArrowheads="1"/>
            </p:cNvSpPr>
            <p:nvPr/>
          </p:nvSpPr>
          <p:spPr bwMode="invGray">
            <a:xfrm>
              <a:off x="555" y="108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 name="Oval 12"/>
            <p:cNvSpPr>
              <a:spLocks noChangeArrowheads="1"/>
            </p:cNvSpPr>
            <p:nvPr/>
          </p:nvSpPr>
          <p:spPr bwMode="invGray">
            <a:xfrm>
              <a:off x="555" y="1227"/>
              <a:ext cx="42" cy="40"/>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5" name="Oval 13"/>
            <p:cNvSpPr>
              <a:spLocks noChangeArrowheads="1"/>
            </p:cNvSpPr>
            <p:nvPr/>
          </p:nvSpPr>
          <p:spPr bwMode="invGray">
            <a:xfrm>
              <a:off x="555" y="1371"/>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grpSp>
          <p:nvGrpSpPr>
            <p:cNvPr id="16" name="Group 14"/>
            <p:cNvGrpSpPr>
              <a:grpSpLocks/>
            </p:cNvGrpSpPr>
            <p:nvPr/>
          </p:nvGrpSpPr>
          <p:grpSpPr bwMode="auto">
            <a:xfrm>
              <a:off x="2859" y="4202"/>
              <a:ext cx="2729" cy="41"/>
              <a:chOff x="2859" y="4202"/>
              <a:chExt cx="2729" cy="41"/>
            </a:xfrm>
          </p:grpSpPr>
          <p:sp>
            <p:nvSpPr>
              <p:cNvPr id="22" name="Oval 15"/>
              <p:cNvSpPr>
                <a:spLocks noChangeArrowheads="1"/>
              </p:cNvSpPr>
              <p:nvPr/>
            </p:nvSpPr>
            <p:spPr bwMode="invGray">
              <a:xfrm>
                <a:off x="2859" y="420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3" name="Oval 16"/>
              <p:cNvSpPr>
                <a:spLocks noChangeArrowheads="1"/>
              </p:cNvSpPr>
              <p:nvPr/>
            </p:nvSpPr>
            <p:spPr bwMode="invGray">
              <a:xfrm>
                <a:off x="3243" y="420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4" name="Oval 17"/>
              <p:cNvSpPr>
                <a:spLocks noChangeArrowheads="1"/>
              </p:cNvSpPr>
              <p:nvPr/>
            </p:nvSpPr>
            <p:spPr bwMode="invGray">
              <a:xfrm>
                <a:off x="3627" y="4202"/>
                <a:ext cx="41"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5" name="Oval 18"/>
              <p:cNvSpPr>
                <a:spLocks noChangeArrowheads="1"/>
              </p:cNvSpPr>
              <p:nvPr/>
            </p:nvSpPr>
            <p:spPr bwMode="invGray">
              <a:xfrm>
                <a:off x="4011" y="4202"/>
                <a:ext cx="41"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6" name="Oval 19"/>
              <p:cNvSpPr>
                <a:spLocks noChangeArrowheads="1"/>
              </p:cNvSpPr>
              <p:nvPr/>
            </p:nvSpPr>
            <p:spPr bwMode="invGray">
              <a:xfrm>
                <a:off x="4395" y="420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7" name="Oval 20"/>
              <p:cNvSpPr>
                <a:spLocks noChangeArrowheads="1"/>
              </p:cNvSpPr>
              <p:nvPr/>
            </p:nvSpPr>
            <p:spPr bwMode="invGray">
              <a:xfrm>
                <a:off x="4779" y="420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8" name="Oval 21"/>
              <p:cNvSpPr>
                <a:spLocks noChangeArrowheads="1"/>
              </p:cNvSpPr>
              <p:nvPr/>
            </p:nvSpPr>
            <p:spPr bwMode="invGray">
              <a:xfrm>
                <a:off x="5163" y="420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9" name="Oval 22"/>
              <p:cNvSpPr>
                <a:spLocks noChangeArrowheads="1"/>
              </p:cNvSpPr>
              <p:nvPr/>
            </p:nvSpPr>
            <p:spPr bwMode="invGray">
              <a:xfrm>
                <a:off x="5547" y="4202"/>
                <a:ext cx="41"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grpSp>
        <p:sp>
          <p:nvSpPr>
            <p:cNvPr id="17" name="Oval 23"/>
            <p:cNvSpPr>
              <a:spLocks noChangeArrowheads="1"/>
            </p:cNvSpPr>
            <p:nvPr/>
          </p:nvSpPr>
          <p:spPr bwMode="invGray">
            <a:xfrm>
              <a:off x="555" y="507"/>
              <a:ext cx="42" cy="40"/>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grpSp>
          <p:nvGrpSpPr>
            <p:cNvPr id="18" name="Group 24"/>
            <p:cNvGrpSpPr>
              <a:grpSpLocks/>
            </p:cNvGrpSpPr>
            <p:nvPr/>
          </p:nvGrpSpPr>
          <p:grpSpPr bwMode="auto">
            <a:xfrm>
              <a:off x="0" y="2327"/>
              <a:ext cx="1203" cy="1203"/>
              <a:chOff x="0" y="2327"/>
              <a:chExt cx="1203" cy="1203"/>
            </a:xfrm>
          </p:grpSpPr>
          <p:sp>
            <p:nvSpPr>
              <p:cNvPr id="19" name="Freeform 25"/>
              <p:cNvSpPr>
                <a:spLocks/>
              </p:cNvSpPr>
              <p:nvPr/>
            </p:nvSpPr>
            <p:spPr bwMode="invGray">
              <a:xfrm>
                <a:off x="0" y="2394"/>
                <a:ext cx="443" cy="1033"/>
              </a:xfrm>
              <a:custGeom>
                <a:avLst/>
                <a:gdLst>
                  <a:gd name="T0" fmla="*/ 290 w 443"/>
                  <a:gd name="T1" fmla="*/ 1016 h 1033"/>
                  <a:gd name="T2" fmla="*/ 316 w 443"/>
                  <a:gd name="T3" fmla="*/ 974 h 1033"/>
                  <a:gd name="T4" fmla="*/ 354 w 443"/>
                  <a:gd name="T5" fmla="*/ 920 h 1033"/>
                  <a:gd name="T6" fmla="*/ 384 w 443"/>
                  <a:gd name="T7" fmla="*/ 884 h 1033"/>
                  <a:gd name="T8" fmla="*/ 381 w 443"/>
                  <a:gd name="T9" fmla="*/ 832 h 1033"/>
                  <a:gd name="T10" fmla="*/ 370 w 443"/>
                  <a:gd name="T11" fmla="*/ 794 h 1033"/>
                  <a:gd name="T12" fmla="*/ 361 w 443"/>
                  <a:gd name="T13" fmla="*/ 760 h 1033"/>
                  <a:gd name="T14" fmla="*/ 361 w 443"/>
                  <a:gd name="T15" fmla="*/ 734 h 1033"/>
                  <a:gd name="T16" fmla="*/ 359 w 443"/>
                  <a:gd name="T17" fmla="*/ 707 h 1033"/>
                  <a:gd name="T18" fmla="*/ 373 w 443"/>
                  <a:gd name="T19" fmla="*/ 691 h 1033"/>
                  <a:gd name="T20" fmla="*/ 391 w 443"/>
                  <a:gd name="T21" fmla="*/ 686 h 1033"/>
                  <a:gd name="T22" fmla="*/ 395 w 443"/>
                  <a:gd name="T23" fmla="*/ 680 h 1033"/>
                  <a:gd name="T24" fmla="*/ 390 w 443"/>
                  <a:gd name="T25" fmla="*/ 671 h 1033"/>
                  <a:gd name="T26" fmla="*/ 386 w 443"/>
                  <a:gd name="T27" fmla="*/ 660 h 1033"/>
                  <a:gd name="T28" fmla="*/ 437 w 443"/>
                  <a:gd name="T29" fmla="*/ 635 h 1033"/>
                  <a:gd name="T30" fmla="*/ 442 w 443"/>
                  <a:gd name="T31" fmla="*/ 619 h 1033"/>
                  <a:gd name="T32" fmla="*/ 438 w 443"/>
                  <a:gd name="T33" fmla="*/ 604 h 1033"/>
                  <a:gd name="T34" fmla="*/ 400 w 443"/>
                  <a:gd name="T35" fmla="*/ 543 h 1033"/>
                  <a:gd name="T36" fmla="*/ 384 w 443"/>
                  <a:gd name="T37" fmla="*/ 474 h 1033"/>
                  <a:gd name="T38" fmla="*/ 354 w 443"/>
                  <a:gd name="T39" fmla="*/ 455 h 1033"/>
                  <a:gd name="T40" fmla="*/ 326 w 443"/>
                  <a:gd name="T41" fmla="*/ 433 h 1033"/>
                  <a:gd name="T42" fmla="*/ 312 w 443"/>
                  <a:gd name="T43" fmla="*/ 411 h 1033"/>
                  <a:gd name="T44" fmla="*/ 307 w 443"/>
                  <a:gd name="T45" fmla="*/ 391 h 1033"/>
                  <a:gd name="T46" fmla="*/ 290 w 443"/>
                  <a:gd name="T47" fmla="*/ 339 h 1033"/>
                  <a:gd name="T48" fmla="*/ 308 w 443"/>
                  <a:gd name="T49" fmla="*/ 289 h 1033"/>
                  <a:gd name="T50" fmla="*/ 298 w 443"/>
                  <a:gd name="T51" fmla="*/ 278 h 1033"/>
                  <a:gd name="T52" fmla="*/ 280 w 443"/>
                  <a:gd name="T53" fmla="*/ 307 h 1033"/>
                  <a:gd name="T54" fmla="*/ 269 w 443"/>
                  <a:gd name="T55" fmla="*/ 283 h 1033"/>
                  <a:gd name="T56" fmla="*/ 272 w 443"/>
                  <a:gd name="T57" fmla="*/ 224 h 1033"/>
                  <a:gd name="T58" fmla="*/ 280 w 443"/>
                  <a:gd name="T59" fmla="*/ 177 h 1033"/>
                  <a:gd name="T60" fmla="*/ 280 w 443"/>
                  <a:gd name="T61" fmla="*/ 146 h 1033"/>
                  <a:gd name="T62" fmla="*/ 281 w 443"/>
                  <a:gd name="T63" fmla="*/ 123 h 1033"/>
                  <a:gd name="T64" fmla="*/ 290 w 443"/>
                  <a:gd name="T65" fmla="*/ 104 h 1033"/>
                  <a:gd name="T66" fmla="*/ 296 w 443"/>
                  <a:gd name="T67" fmla="*/ 97 h 1033"/>
                  <a:gd name="T68" fmla="*/ 298 w 443"/>
                  <a:gd name="T69" fmla="*/ 94 h 1033"/>
                  <a:gd name="T70" fmla="*/ 301 w 443"/>
                  <a:gd name="T71" fmla="*/ 92 h 1033"/>
                  <a:gd name="T72" fmla="*/ 307 w 443"/>
                  <a:gd name="T73" fmla="*/ 83 h 1033"/>
                  <a:gd name="T74" fmla="*/ 317 w 443"/>
                  <a:gd name="T75" fmla="*/ 79 h 1033"/>
                  <a:gd name="T76" fmla="*/ 328 w 443"/>
                  <a:gd name="T77" fmla="*/ 77 h 1033"/>
                  <a:gd name="T78" fmla="*/ 337 w 443"/>
                  <a:gd name="T79" fmla="*/ 74 h 1033"/>
                  <a:gd name="T80" fmla="*/ 345 w 443"/>
                  <a:gd name="T81" fmla="*/ 67 h 1033"/>
                  <a:gd name="T82" fmla="*/ 337 w 443"/>
                  <a:gd name="T83" fmla="*/ 50 h 1033"/>
                  <a:gd name="T84" fmla="*/ 337 w 443"/>
                  <a:gd name="T85" fmla="*/ 47 h 1033"/>
                  <a:gd name="T86" fmla="*/ 337 w 443"/>
                  <a:gd name="T87" fmla="*/ 43 h 1033"/>
                  <a:gd name="T88" fmla="*/ 337 w 443"/>
                  <a:gd name="T89" fmla="*/ 41 h 1033"/>
                  <a:gd name="T90" fmla="*/ 334 w 443"/>
                  <a:gd name="T91" fmla="*/ 38 h 1033"/>
                  <a:gd name="T92" fmla="*/ 321 w 443"/>
                  <a:gd name="T93" fmla="*/ 21 h 1033"/>
                  <a:gd name="T94" fmla="*/ 316 w 443"/>
                  <a:gd name="T95" fmla="*/ 0 h 1033"/>
                  <a:gd name="T96" fmla="*/ 188 w 443"/>
                  <a:gd name="T97" fmla="*/ 94 h 1033"/>
                  <a:gd name="T98" fmla="*/ 88 w 443"/>
                  <a:gd name="T99" fmla="*/ 218 h 1033"/>
                  <a:gd name="T100" fmla="*/ 21 w 443"/>
                  <a:gd name="T101" fmla="*/ 366 h 1033"/>
                  <a:gd name="T102" fmla="*/ 0 w 443"/>
                  <a:gd name="T103" fmla="*/ 530 h 1033"/>
                  <a:gd name="T104" fmla="*/ 20 w 443"/>
                  <a:gd name="T105" fmla="*/ 680 h 1033"/>
                  <a:gd name="T106" fmla="*/ 74 w 443"/>
                  <a:gd name="T107" fmla="*/ 819 h 1033"/>
                  <a:gd name="T108" fmla="*/ 160 w 443"/>
                  <a:gd name="T109" fmla="*/ 938 h 1033"/>
                  <a:gd name="T110" fmla="*/ 272 w 443"/>
                  <a:gd name="T111" fmla="*/ 1032 h 103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443" h="1033">
                    <a:moveTo>
                      <a:pt x="272" y="1032"/>
                    </a:moveTo>
                    <a:lnTo>
                      <a:pt x="290" y="1016"/>
                    </a:lnTo>
                    <a:lnTo>
                      <a:pt x="301" y="992"/>
                    </a:lnTo>
                    <a:lnTo>
                      <a:pt x="316" y="974"/>
                    </a:lnTo>
                    <a:lnTo>
                      <a:pt x="328" y="955"/>
                    </a:lnTo>
                    <a:lnTo>
                      <a:pt x="354" y="920"/>
                    </a:lnTo>
                    <a:lnTo>
                      <a:pt x="373" y="904"/>
                    </a:lnTo>
                    <a:lnTo>
                      <a:pt x="384" y="884"/>
                    </a:lnTo>
                    <a:lnTo>
                      <a:pt x="390" y="848"/>
                    </a:lnTo>
                    <a:lnTo>
                      <a:pt x="381" y="832"/>
                    </a:lnTo>
                    <a:lnTo>
                      <a:pt x="375" y="812"/>
                    </a:lnTo>
                    <a:lnTo>
                      <a:pt x="370" y="794"/>
                    </a:lnTo>
                    <a:lnTo>
                      <a:pt x="361" y="774"/>
                    </a:lnTo>
                    <a:lnTo>
                      <a:pt x="361" y="760"/>
                    </a:lnTo>
                    <a:lnTo>
                      <a:pt x="361" y="747"/>
                    </a:lnTo>
                    <a:lnTo>
                      <a:pt x="361" y="734"/>
                    </a:lnTo>
                    <a:lnTo>
                      <a:pt x="359" y="722"/>
                    </a:lnTo>
                    <a:lnTo>
                      <a:pt x="359" y="707"/>
                    </a:lnTo>
                    <a:lnTo>
                      <a:pt x="364" y="698"/>
                    </a:lnTo>
                    <a:lnTo>
                      <a:pt x="373" y="691"/>
                    </a:lnTo>
                    <a:lnTo>
                      <a:pt x="390" y="686"/>
                    </a:lnTo>
                    <a:lnTo>
                      <a:pt x="391" y="686"/>
                    </a:lnTo>
                    <a:lnTo>
                      <a:pt x="395" y="682"/>
                    </a:lnTo>
                    <a:lnTo>
                      <a:pt x="395" y="680"/>
                    </a:lnTo>
                    <a:lnTo>
                      <a:pt x="395" y="677"/>
                    </a:lnTo>
                    <a:lnTo>
                      <a:pt x="390" y="671"/>
                    </a:lnTo>
                    <a:lnTo>
                      <a:pt x="386" y="666"/>
                    </a:lnTo>
                    <a:lnTo>
                      <a:pt x="386" y="660"/>
                    </a:lnTo>
                    <a:lnTo>
                      <a:pt x="395" y="655"/>
                    </a:lnTo>
                    <a:lnTo>
                      <a:pt x="437" y="635"/>
                    </a:lnTo>
                    <a:lnTo>
                      <a:pt x="442" y="626"/>
                    </a:lnTo>
                    <a:lnTo>
                      <a:pt x="442" y="619"/>
                    </a:lnTo>
                    <a:lnTo>
                      <a:pt x="442" y="613"/>
                    </a:lnTo>
                    <a:lnTo>
                      <a:pt x="438" y="604"/>
                    </a:lnTo>
                    <a:lnTo>
                      <a:pt x="417" y="577"/>
                    </a:lnTo>
                    <a:lnTo>
                      <a:pt x="400" y="543"/>
                    </a:lnTo>
                    <a:lnTo>
                      <a:pt x="391" y="511"/>
                    </a:lnTo>
                    <a:lnTo>
                      <a:pt x="384" y="474"/>
                    </a:lnTo>
                    <a:lnTo>
                      <a:pt x="368" y="465"/>
                    </a:lnTo>
                    <a:lnTo>
                      <a:pt x="354" y="455"/>
                    </a:lnTo>
                    <a:lnTo>
                      <a:pt x="339" y="444"/>
                    </a:lnTo>
                    <a:lnTo>
                      <a:pt x="326" y="433"/>
                    </a:lnTo>
                    <a:lnTo>
                      <a:pt x="317" y="422"/>
                    </a:lnTo>
                    <a:lnTo>
                      <a:pt x="312" y="411"/>
                    </a:lnTo>
                    <a:lnTo>
                      <a:pt x="308" y="402"/>
                    </a:lnTo>
                    <a:lnTo>
                      <a:pt x="307" y="391"/>
                    </a:lnTo>
                    <a:lnTo>
                      <a:pt x="285" y="363"/>
                    </a:lnTo>
                    <a:lnTo>
                      <a:pt x="290" y="339"/>
                    </a:lnTo>
                    <a:lnTo>
                      <a:pt x="301" y="314"/>
                    </a:lnTo>
                    <a:lnTo>
                      <a:pt x="308" y="289"/>
                    </a:lnTo>
                    <a:lnTo>
                      <a:pt x="308" y="267"/>
                    </a:lnTo>
                    <a:lnTo>
                      <a:pt x="298" y="278"/>
                    </a:lnTo>
                    <a:lnTo>
                      <a:pt x="287" y="294"/>
                    </a:lnTo>
                    <a:lnTo>
                      <a:pt x="280" y="307"/>
                    </a:lnTo>
                    <a:lnTo>
                      <a:pt x="272" y="314"/>
                    </a:lnTo>
                    <a:lnTo>
                      <a:pt x="269" y="283"/>
                    </a:lnTo>
                    <a:lnTo>
                      <a:pt x="271" y="254"/>
                    </a:lnTo>
                    <a:lnTo>
                      <a:pt x="272" y="224"/>
                    </a:lnTo>
                    <a:lnTo>
                      <a:pt x="272" y="195"/>
                    </a:lnTo>
                    <a:lnTo>
                      <a:pt x="280" y="177"/>
                    </a:lnTo>
                    <a:lnTo>
                      <a:pt x="280" y="164"/>
                    </a:lnTo>
                    <a:lnTo>
                      <a:pt x="280" y="146"/>
                    </a:lnTo>
                    <a:lnTo>
                      <a:pt x="281" y="133"/>
                    </a:lnTo>
                    <a:lnTo>
                      <a:pt x="281" y="123"/>
                    </a:lnTo>
                    <a:lnTo>
                      <a:pt x="285" y="113"/>
                    </a:lnTo>
                    <a:lnTo>
                      <a:pt x="290" y="104"/>
                    </a:lnTo>
                    <a:lnTo>
                      <a:pt x="296" y="97"/>
                    </a:lnTo>
                    <a:lnTo>
                      <a:pt x="298" y="94"/>
                    </a:lnTo>
                    <a:lnTo>
                      <a:pt x="301" y="92"/>
                    </a:lnTo>
                    <a:lnTo>
                      <a:pt x="303" y="86"/>
                    </a:lnTo>
                    <a:lnTo>
                      <a:pt x="307" y="83"/>
                    </a:lnTo>
                    <a:lnTo>
                      <a:pt x="308" y="83"/>
                    </a:lnTo>
                    <a:lnTo>
                      <a:pt x="317" y="79"/>
                    </a:lnTo>
                    <a:lnTo>
                      <a:pt x="323" y="77"/>
                    </a:lnTo>
                    <a:lnTo>
                      <a:pt x="328" y="77"/>
                    </a:lnTo>
                    <a:lnTo>
                      <a:pt x="334" y="74"/>
                    </a:lnTo>
                    <a:lnTo>
                      <a:pt x="337" y="74"/>
                    </a:lnTo>
                    <a:lnTo>
                      <a:pt x="339" y="72"/>
                    </a:lnTo>
                    <a:lnTo>
                      <a:pt x="345" y="67"/>
                    </a:lnTo>
                    <a:lnTo>
                      <a:pt x="345" y="63"/>
                    </a:lnTo>
                    <a:lnTo>
                      <a:pt x="337" y="50"/>
                    </a:lnTo>
                    <a:lnTo>
                      <a:pt x="337" y="47"/>
                    </a:lnTo>
                    <a:lnTo>
                      <a:pt x="337" y="43"/>
                    </a:lnTo>
                    <a:lnTo>
                      <a:pt x="337" y="41"/>
                    </a:lnTo>
                    <a:lnTo>
                      <a:pt x="334" y="41"/>
                    </a:lnTo>
                    <a:lnTo>
                      <a:pt x="334" y="38"/>
                    </a:lnTo>
                    <a:lnTo>
                      <a:pt x="328" y="30"/>
                    </a:lnTo>
                    <a:lnTo>
                      <a:pt x="321" y="21"/>
                    </a:lnTo>
                    <a:lnTo>
                      <a:pt x="317" y="11"/>
                    </a:lnTo>
                    <a:lnTo>
                      <a:pt x="316" y="0"/>
                    </a:lnTo>
                    <a:lnTo>
                      <a:pt x="249" y="41"/>
                    </a:lnTo>
                    <a:lnTo>
                      <a:pt x="188" y="94"/>
                    </a:lnTo>
                    <a:lnTo>
                      <a:pt x="133" y="151"/>
                    </a:lnTo>
                    <a:lnTo>
                      <a:pt x="88" y="218"/>
                    </a:lnTo>
                    <a:lnTo>
                      <a:pt x="50" y="289"/>
                    </a:lnTo>
                    <a:lnTo>
                      <a:pt x="21" y="366"/>
                    </a:lnTo>
                    <a:lnTo>
                      <a:pt x="5" y="446"/>
                    </a:lnTo>
                    <a:lnTo>
                      <a:pt x="0" y="530"/>
                    </a:lnTo>
                    <a:lnTo>
                      <a:pt x="5" y="608"/>
                    </a:lnTo>
                    <a:lnTo>
                      <a:pt x="20" y="680"/>
                    </a:lnTo>
                    <a:lnTo>
                      <a:pt x="45" y="751"/>
                    </a:lnTo>
                    <a:lnTo>
                      <a:pt x="74" y="819"/>
                    </a:lnTo>
                    <a:lnTo>
                      <a:pt x="114" y="879"/>
                    </a:lnTo>
                    <a:lnTo>
                      <a:pt x="160" y="938"/>
                    </a:lnTo>
                    <a:lnTo>
                      <a:pt x="215" y="987"/>
                    </a:lnTo>
                    <a:lnTo>
                      <a:pt x="272" y="1032"/>
                    </a:lnTo>
                  </a:path>
                </a:pathLst>
              </a:custGeom>
              <a:solidFill>
                <a:schemeClr val="folHlink"/>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ＭＳ Ｐゴシック" charset="0"/>
                </a:endParaRPr>
              </a:p>
            </p:txBody>
          </p:sp>
          <p:sp>
            <p:nvSpPr>
              <p:cNvPr id="20" name="Freeform 26"/>
              <p:cNvSpPr>
                <a:spLocks/>
              </p:cNvSpPr>
              <p:nvPr/>
            </p:nvSpPr>
            <p:spPr bwMode="invGray">
              <a:xfrm>
                <a:off x="379" y="2327"/>
                <a:ext cx="824" cy="1203"/>
              </a:xfrm>
              <a:custGeom>
                <a:avLst/>
                <a:gdLst>
                  <a:gd name="T0" fmla="*/ 796 w 824"/>
                  <a:gd name="T1" fmla="*/ 688 h 1203"/>
                  <a:gd name="T2" fmla="*/ 756 w 824"/>
                  <a:gd name="T3" fmla="*/ 641 h 1203"/>
                  <a:gd name="T4" fmla="*/ 812 w 824"/>
                  <a:gd name="T5" fmla="*/ 615 h 1203"/>
                  <a:gd name="T6" fmla="*/ 814 w 824"/>
                  <a:gd name="T7" fmla="*/ 502 h 1203"/>
                  <a:gd name="T8" fmla="*/ 705 w 824"/>
                  <a:gd name="T9" fmla="*/ 247 h 1203"/>
                  <a:gd name="T10" fmla="*/ 651 w 824"/>
                  <a:gd name="T11" fmla="*/ 262 h 1203"/>
                  <a:gd name="T12" fmla="*/ 574 w 824"/>
                  <a:gd name="T13" fmla="*/ 289 h 1203"/>
                  <a:gd name="T14" fmla="*/ 536 w 824"/>
                  <a:gd name="T15" fmla="*/ 258 h 1203"/>
                  <a:gd name="T16" fmla="*/ 563 w 824"/>
                  <a:gd name="T17" fmla="*/ 170 h 1203"/>
                  <a:gd name="T18" fmla="*/ 532 w 824"/>
                  <a:gd name="T19" fmla="*/ 81 h 1203"/>
                  <a:gd name="T20" fmla="*/ 455 w 824"/>
                  <a:gd name="T21" fmla="*/ 56 h 1203"/>
                  <a:gd name="T22" fmla="*/ 484 w 824"/>
                  <a:gd name="T23" fmla="*/ 150 h 1203"/>
                  <a:gd name="T24" fmla="*/ 465 w 824"/>
                  <a:gd name="T25" fmla="*/ 190 h 1203"/>
                  <a:gd name="T26" fmla="*/ 442 w 824"/>
                  <a:gd name="T27" fmla="*/ 200 h 1203"/>
                  <a:gd name="T28" fmla="*/ 419 w 824"/>
                  <a:gd name="T29" fmla="*/ 164 h 1203"/>
                  <a:gd name="T30" fmla="*/ 381 w 824"/>
                  <a:gd name="T31" fmla="*/ 108 h 1203"/>
                  <a:gd name="T32" fmla="*/ 406 w 824"/>
                  <a:gd name="T33" fmla="*/ 108 h 1203"/>
                  <a:gd name="T34" fmla="*/ 424 w 824"/>
                  <a:gd name="T35" fmla="*/ 72 h 1203"/>
                  <a:gd name="T36" fmla="*/ 325 w 824"/>
                  <a:gd name="T37" fmla="*/ 0 h 1203"/>
                  <a:gd name="T38" fmla="*/ 281 w 824"/>
                  <a:gd name="T39" fmla="*/ 27 h 1203"/>
                  <a:gd name="T40" fmla="*/ 240 w 824"/>
                  <a:gd name="T41" fmla="*/ 72 h 1203"/>
                  <a:gd name="T42" fmla="*/ 209 w 824"/>
                  <a:gd name="T43" fmla="*/ 114 h 1203"/>
                  <a:gd name="T44" fmla="*/ 209 w 824"/>
                  <a:gd name="T45" fmla="*/ 150 h 1203"/>
                  <a:gd name="T46" fmla="*/ 240 w 824"/>
                  <a:gd name="T47" fmla="*/ 164 h 1203"/>
                  <a:gd name="T48" fmla="*/ 209 w 824"/>
                  <a:gd name="T49" fmla="*/ 222 h 1203"/>
                  <a:gd name="T50" fmla="*/ 213 w 824"/>
                  <a:gd name="T51" fmla="*/ 242 h 1203"/>
                  <a:gd name="T52" fmla="*/ 267 w 824"/>
                  <a:gd name="T53" fmla="*/ 222 h 1203"/>
                  <a:gd name="T54" fmla="*/ 303 w 824"/>
                  <a:gd name="T55" fmla="*/ 170 h 1203"/>
                  <a:gd name="T56" fmla="*/ 354 w 824"/>
                  <a:gd name="T57" fmla="*/ 231 h 1203"/>
                  <a:gd name="T58" fmla="*/ 372 w 824"/>
                  <a:gd name="T59" fmla="*/ 291 h 1203"/>
                  <a:gd name="T60" fmla="*/ 348 w 824"/>
                  <a:gd name="T61" fmla="*/ 294 h 1203"/>
                  <a:gd name="T62" fmla="*/ 298 w 824"/>
                  <a:gd name="T63" fmla="*/ 309 h 1203"/>
                  <a:gd name="T64" fmla="*/ 323 w 824"/>
                  <a:gd name="T65" fmla="*/ 330 h 1203"/>
                  <a:gd name="T66" fmla="*/ 260 w 824"/>
                  <a:gd name="T67" fmla="*/ 339 h 1203"/>
                  <a:gd name="T68" fmla="*/ 189 w 824"/>
                  <a:gd name="T69" fmla="*/ 411 h 1203"/>
                  <a:gd name="T70" fmla="*/ 184 w 824"/>
                  <a:gd name="T71" fmla="*/ 469 h 1203"/>
                  <a:gd name="T72" fmla="*/ 148 w 824"/>
                  <a:gd name="T73" fmla="*/ 435 h 1203"/>
                  <a:gd name="T74" fmla="*/ 83 w 824"/>
                  <a:gd name="T75" fmla="*/ 402 h 1203"/>
                  <a:gd name="T76" fmla="*/ 0 w 824"/>
                  <a:gd name="T77" fmla="*/ 455 h 1203"/>
                  <a:gd name="T78" fmla="*/ 54 w 824"/>
                  <a:gd name="T79" fmla="*/ 496 h 1203"/>
                  <a:gd name="T80" fmla="*/ 74 w 824"/>
                  <a:gd name="T81" fmla="*/ 485 h 1203"/>
                  <a:gd name="T82" fmla="*/ 54 w 824"/>
                  <a:gd name="T83" fmla="*/ 608 h 1203"/>
                  <a:gd name="T84" fmla="*/ 132 w 824"/>
                  <a:gd name="T85" fmla="*/ 641 h 1203"/>
                  <a:gd name="T86" fmla="*/ 195 w 824"/>
                  <a:gd name="T87" fmla="*/ 661 h 1203"/>
                  <a:gd name="T88" fmla="*/ 249 w 824"/>
                  <a:gd name="T89" fmla="*/ 744 h 1203"/>
                  <a:gd name="T90" fmla="*/ 334 w 824"/>
                  <a:gd name="T91" fmla="*/ 886 h 1203"/>
                  <a:gd name="T92" fmla="*/ 391 w 824"/>
                  <a:gd name="T93" fmla="*/ 1007 h 1203"/>
                  <a:gd name="T94" fmla="*/ 292 w 824"/>
                  <a:gd name="T95" fmla="*/ 1052 h 1203"/>
                  <a:gd name="T96" fmla="*/ 182 w 824"/>
                  <a:gd name="T97" fmla="*/ 1105 h 1203"/>
                  <a:gd name="T98" fmla="*/ 68 w 824"/>
                  <a:gd name="T99" fmla="*/ 1180 h 1203"/>
                  <a:gd name="T100" fmla="*/ 200 w 824"/>
                  <a:gd name="T101" fmla="*/ 1202 h 1203"/>
                  <a:gd name="T102" fmla="*/ 417 w 824"/>
                  <a:gd name="T103" fmla="*/ 1168 h 1203"/>
                  <a:gd name="T104" fmla="*/ 613 w 824"/>
                  <a:gd name="T105" fmla="*/ 1052 h 1203"/>
                  <a:gd name="T106" fmla="*/ 610 w 824"/>
                  <a:gd name="T107" fmla="*/ 929 h 1203"/>
                  <a:gd name="T108" fmla="*/ 543 w 824"/>
                  <a:gd name="T109" fmla="*/ 888 h 1203"/>
                  <a:gd name="T110" fmla="*/ 567 w 824"/>
                  <a:gd name="T111" fmla="*/ 791 h 1203"/>
                  <a:gd name="T112" fmla="*/ 655 w 824"/>
                  <a:gd name="T113" fmla="*/ 738 h 1203"/>
                  <a:gd name="T114" fmla="*/ 725 w 824"/>
                  <a:gd name="T115" fmla="*/ 713 h 1203"/>
                  <a:gd name="T116" fmla="*/ 792 w 824"/>
                  <a:gd name="T117" fmla="*/ 729 h 120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824" h="1203">
                    <a:moveTo>
                      <a:pt x="803" y="736"/>
                    </a:moveTo>
                    <a:lnTo>
                      <a:pt x="807" y="724"/>
                    </a:lnTo>
                    <a:lnTo>
                      <a:pt x="808" y="713"/>
                    </a:lnTo>
                    <a:lnTo>
                      <a:pt x="812" y="702"/>
                    </a:lnTo>
                    <a:lnTo>
                      <a:pt x="814" y="691"/>
                    </a:lnTo>
                    <a:lnTo>
                      <a:pt x="803" y="691"/>
                    </a:lnTo>
                    <a:lnTo>
                      <a:pt x="796" y="688"/>
                    </a:lnTo>
                    <a:lnTo>
                      <a:pt x="783" y="686"/>
                    </a:lnTo>
                    <a:lnTo>
                      <a:pt x="776" y="680"/>
                    </a:lnTo>
                    <a:lnTo>
                      <a:pt x="770" y="675"/>
                    </a:lnTo>
                    <a:lnTo>
                      <a:pt x="767" y="666"/>
                    </a:lnTo>
                    <a:lnTo>
                      <a:pt x="761" y="661"/>
                    </a:lnTo>
                    <a:lnTo>
                      <a:pt x="760" y="655"/>
                    </a:lnTo>
                    <a:lnTo>
                      <a:pt x="756" y="641"/>
                    </a:lnTo>
                    <a:lnTo>
                      <a:pt x="756" y="624"/>
                    </a:lnTo>
                    <a:lnTo>
                      <a:pt x="760" y="610"/>
                    </a:lnTo>
                    <a:lnTo>
                      <a:pt x="767" y="599"/>
                    </a:lnTo>
                    <a:lnTo>
                      <a:pt x="781" y="597"/>
                    </a:lnTo>
                    <a:lnTo>
                      <a:pt x="792" y="599"/>
                    </a:lnTo>
                    <a:lnTo>
                      <a:pt x="803" y="608"/>
                    </a:lnTo>
                    <a:lnTo>
                      <a:pt x="812" y="615"/>
                    </a:lnTo>
                    <a:lnTo>
                      <a:pt x="819" y="628"/>
                    </a:lnTo>
                    <a:lnTo>
                      <a:pt x="823" y="619"/>
                    </a:lnTo>
                    <a:lnTo>
                      <a:pt x="823" y="610"/>
                    </a:lnTo>
                    <a:lnTo>
                      <a:pt x="823" y="605"/>
                    </a:lnTo>
                    <a:lnTo>
                      <a:pt x="823" y="597"/>
                    </a:lnTo>
                    <a:lnTo>
                      <a:pt x="819" y="549"/>
                    </a:lnTo>
                    <a:lnTo>
                      <a:pt x="814" y="502"/>
                    </a:lnTo>
                    <a:lnTo>
                      <a:pt x="807" y="455"/>
                    </a:lnTo>
                    <a:lnTo>
                      <a:pt x="792" y="411"/>
                    </a:lnTo>
                    <a:lnTo>
                      <a:pt x="776" y="366"/>
                    </a:lnTo>
                    <a:lnTo>
                      <a:pt x="756" y="325"/>
                    </a:lnTo>
                    <a:lnTo>
                      <a:pt x="734" y="285"/>
                    </a:lnTo>
                    <a:lnTo>
                      <a:pt x="709" y="247"/>
                    </a:lnTo>
                    <a:lnTo>
                      <a:pt x="705" y="247"/>
                    </a:lnTo>
                    <a:lnTo>
                      <a:pt x="702" y="244"/>
                    </a:lnTo>
                    <a:lnTo>
                      <a:pt x="698" y="244"/>
                    </a:lnTo>
                    <a:lnTo>
                      <a:pt x="693" y="242"/>
                    </a:lnTo>
                    <a:lnTo>
                      <a:pt x="677" y="253"/>
                    </a:lnTo>
                    <a:lnTo>
                      <a:pt x="668" y="254"/>
                    </a:lnTo>
                    <a:lnTo>
                      <a:pt x="660" y="258"/>
                    </a:lnTo>
                    <a:lnTo>
                      <a:pt x="651" y="262"/>
                    </a:lnTo>
                    <a:lnTo>
                      <a:pt x="642" y="264"/>
                    </a:lnTo>
                    <a:lnTo>
                      <a:pt x="631" y="267"/>
                    </a:lnTo>
                    <a:lnTo>
                      <a:pt x="619" y="273"/>
                    </a:lnTo>
                    <a:lnTo>
                      <a:pt x="606" y="278"/>
                    </a:lnTo>
                    <a:lnTo>
                      <a:pt x="594" y="283"/>
                    </a:lnTo>
                    <a:lnTo>
                      <a:pt x="583" y="285"/>
                    </a:lnTo>
                    <a:lnTo>
                      <a:pt x="574" y="289"/>
                    </a:lnTo>
                    <a:lnTo>
                      <a:pt x="567" y="291"/>
                    </a:lnTo>
                    <a:lnTo>
                      <a:pt x="557" y="289"/>
                    </a:lnTo>
                    <a:lnTo>
                      <a:pt x="554" y="285"/>
                    </a:lnTo>
                    <a:lnTo>
                      <a:pt x="548" y="280"/>
                    </a:lnTo>
                    <a:lnTo>
                      <a:pt x="547" y="278"/>
                    </a:lnTo>
                    <a:lnTo>
                      <a:pt x="543" y="273"/>
                    </a:lnTo>
                    <a:lnTo>
                      <a:pt x="536" y="258"/>
                    </a:lnTo>
                    <a:lnTo>
                      <a:pt x="532" y="244"/>
                    </a:lnTo>
                    <a:lnTo>
                      <a:pt x="532" y="231"/>
                    </a:lnTo>
                    <a:lnTo>
                      <a:pt x="530" y="217"/>
                    </a:lnTo>
                    <a:lnTo>
                      <a:pt x="532" y="202"/>
                    </a:lnTo>
                    <a:lnTo>
                      <a:pt x="541" y="190"/>
                    </a:lnTo>
                    <a:lnTo>
                      <a:pt x="552" y="177"/>
                    </a:lnTo>
                    <a:lnTo>
                      <a:pt x="563" y="170"/>
                    </a:lnTo>
                    <a:lnTo>
                      <a:pt x="574" y="159"/>
                    </a:lnTo>
                    <a:lnTo>
                      <a:pt x="583" y="146"/>
                    </a:lnTo>
                    <a:lnTo>
                      <a:pt x="588" y="134"/>
                    </a:lnTo>
                    <a:lnTo>
                      <a:pt x="588" y="119"/>
                    </a:lnTo>
                    <a:lnTo>
                      <a:pt x="568" y="105"/>
                    </a:lnTo>
                    <a:lnTo>
                      <a:pt x="552" y="92"/>
                    </a:lnTo>
                    <a:lnTo>
                      <a:pt x="532" y="81"/>
                    </a:lnTo>
                    <a:lnTo>
                      <a:pt x="512" y="70"/>
                    </a:lnTo>
                    <a:lnTo>
                      <a:pt x="491" y="58"/>
                    </a:lnTo>
                    <a:lnTo>
                      <a:pt x="471" y="47"/>
                    </a:lnTo>
                    <a:lnTo>
                      <a:pt x="449" y="38"/>
                    </a:lnTo>
                    <a:lnTo>
                      <a:pt x="428" y="31"/>
                    </a:lnTo>
                    <a:lnTo>
                      <a:pt x="442" y="45"/>
                    </a:lnTo>
                    <a:lnTo>
                      <a:pt x="455" y="56"/>
                    </a:lnTo>
                    <a:lnTo>
                      <a:pt x="465" y="63"/>
                    </a:lnTo>
                    <a:lnTo>
                      <a:pt x="484" y="74"/>
                    </a:lnTo>
                    <a:lnTo>
                      <a:pt x="485" y="88"/>
                    </a:lnTo>
                    <a:lnTo>
                      <a:pt x="484" y="105"/>
                    </a:lnTo>
                    <a:lnTo>
                      <a:pt x="478" y="123"/>
                    </a:lnTo>
                    <a:lnTo>
                      <a:pt x="478" y="135"/>
                    </a:lnTo>
                    <a:lnTo>
                      <a:pt x="484" y="150"/>
                    </a:lnTo>
                    <a:lnTo>
                      <a:pt x="484" y="155"/>
                    </a:lnTo>
                    <a:lnTo>
                      <a:pt x="480" y="161"/>
                    </a:lnTo>
                    <a:lnTo>
                      <a:pt x="474" y="166"/>
                    </a:lnTo>
                    <a:lnTo>
                      <a:pt x="469" y="170"/>
                    </a:lnTo>
                    <a:lnTo>
                      <a:pt x="465" y="175"/>
                    </a:lnTo>
                    <a:lnTo>
                      <a:pt x="465" y="180"/>
                    </a:lnTo>
                    <a:lnTo>
                      <a:pt x="465" y="190"/>
                    </a:lnTo>
                    <a:lnTo>
                      <a:pt x="464" y="195"/>
                    </a:lnTo>
                    <a:lnTo>
                      <a:pt x="460" y="197"/>
                    </a:lnTo>
                    <a:lnTo>
                      <a:pt x="458" y="200"/>
                    </a:lnTo>
                    <a:lnTo>
                      <a:pt x="455" y="200"/>
                    </a:lnTo>
                    <a:lnTo>
                      <a:pt x="453" y="200"/>
                    </a:lnTo>
                    <a:lnTo>
                      <a:pt x="447" y="197"/>
                    </a:lnTo>
                    <a:lnTo>
                      <a:pt x="442" y="200"/>
                    </a:lnTo>
                    <a:lnTo>
                      <a:pt x="433" y="202"/>
                    </a:lnTo>
                    <a:lnTo>
                      <a:pt x="428" y="202"/>
                    </a:lnTo>
                    <a:lnTo>
                      <a:pt x="424" y="200"/>
                    </a:lnTo>
                    <a:lnTo>
                      <a:pt x="424" y="197"/>
                    </a:lnTo>
                    <a:lnTo>
                      <a:pt x="422" y="195"/>
                    </a:lnTo>
                    <a:lnTo>
                      <a:pt x="419" y="164"/>
                    </a:lnTo>
                    <a:lnTo>
                      <a:pt x="411" y="159"/>
                    </a:lnTo>
                    <a:lnTo>
                      <a:pt x="406" y="150"/>
                    </a:lnTo>
                    <a:lnTo>
                      <a:pt x="397" y="141"/>
                    </a:lnTo>
                    <a:lnTo>
                      <a:pt x="390" y="134"/>
                    </a:lnTo>
                    <a:lnTo>
                      <a:pt x="386" y="125"/>
                    </a:lnTo>
                    <a:lnTo>
                      <a:pt x="384" y="117"/>
                    </a:lnTo>
                    <a:lnTo>
                      <a:pt x="381" y="108"/>
                    </a:lnTo>
                    <a:lnTo>
                      <a:pt x="384" y="103"/>
                    </a:lnTo>
                    <a:lnTo>
                      <a:pt x="386" y="99"/>
                    </a:lnTo>
                    <a:lnTo>
                      <a:pt x="390" y="99"/>
                    </a:lnTo>
                    <a:lnTo>
                      <a:pt x="390" y="97"/>
                    </a:lnTo>
                    <a:lnTo>
                      <a:pt x="391" y="97"/>
                    </a:lnTo>
                    <a:lnTo>
                      <a:pt x="397" y="103"/>
                    </a:lnTo>
                    <a:lnTo>
                      <a:pt x="406" y="108"/>
                    </a:lnTo>
                    <a:lnTo>
                      <a:pt x="413" y="110"/>
                    </a:lnTo>
                    <a:lnTo>
                      <a:pt x="422" y="110"/>
                    </a:lnTo>
                    <a:lnTo>
                      <a:pt x="424" y="110"/>
                    </a:lnTo>
                    <a:lnTo>
                      <a:pt x="424" y="108"/>
                    </a:lnTo>
                    <a:lnTo>
                      <a:pt x="424" y="72"/>
                    </a:lnTo>
                    <a:lnTo>
                      <a:pt x="411" y="56"/>
                    </a:lnTo>
                    <a:lnTo>
                      <a:pt x="395" y="42"/>
                    </a:lnTo>
                    <a:lnTo>
                      <a:pt x="377" y="27"/>
                    </a:lnTo>
                    <a:lnTo>
                      <a:pt x="364" y="9"/>
                    </a:lnTo>
                    <a:lnTo>
                      <a:pt x="350" y="5"/>
                    </a:lnTo>
                    <a:lnTo>
                      <a:pt x="339" y="2"/>
                    </a:lnTo>
                    <a:lnTo>
                      <a:pt x="325" y="0"/>
                    </a:lnTo>
                    <a:lnTo>
                      <a:pt x="312" y="0"/>
                    </a:lnTo>
                    <a:lnTo>
                      <a:pt x="308" y="0"/>
                    </a:lnTo>
                    <a:lnTo>
                      <a:pt x="308" y="2"/>
                    </a:lnTo>
                    <a:lnTo>
                      <a:pt x="308" y="5"/>
                    </a:lnTo>
                    <a:lnTo>
                      <a:pt x="307" y="9"/>
                    </a:lnTo>
                    <a:lnTo>
                      <a:pt x="289" y="14"/>
                    </a:lnTo>
                    <a:lnTo>
                      <a:pt x="281" y="27"/>
                    </a:lnTo>
                    <a:lnTo>
                      <a:pt x="276" y="42"/>
                    </a:lnTo>
                    <a:lnTo>
                      <a:pt x="265" y="56"/>
                    </a:lnTo>
                    <a:lnTo>
                      <a:pt x="260" y="56"/>
                    </a:lnTo>
                    <a:lnTo>
                      <a:pt x="256" y="56"/>
                    </a:lnTo>
                    <a:lnTo>
                      <a:pt x="251" y="56"/>
                    </a:lnTo>
                    <a:lnTo>
                      <a:pt x="249" y="58"/>
                    </a:lnTo>
                    <a:lnTo>
                      <a:pt x="240" y="72"/>
                    </a:lnTo>
                    <a:lnTo>
                      <a:pt x="231" y="87"/>
                    </a:lnTo>
                    <a:lnTo>
                      <a:pt x="224" y="99"/>
                    </a:lnTo>
                    <a:lnTo>
                      <a:pt x="213" y="110"/>
                    </a:lnTo>
                    <a:lnTo>
                      <a:pt x="209" y="110"/>
                    </a:lnTo>
                    <a:lnTo>
                      <a:pt x="209" y="114"/>
                    </a:lnTo>
                    <a:lnTo>
                      <a:pt x="184" y="139"/>
                    </a:lnTo>
                    <a:lnTo>
                      <a:pt x="184" y="141"/>
                    </a:lnTo>
                    <a:lnTo>
                      <a:pt x="195" y="146"/>
                    </a:lnTo>
                    <a:lnTo>
                      <a:pt x="209" y="150"/>
                    </a:lnTo>
                    <a:lnTo>
                      <a:pt x="224" y="153"/>
                    </a:lnTo>
                    <a:lnTo>
                      <a:pt x="234" y="153"/>
                    </a:lnTo>
                    <a:lnTo>
                      <a:pt x="236" y="155"/>
                    </a:lnTo>
                    <a:lnTo>
                      <a:pt x="240" y="155"/>
                    </a:lnTo>
                    <a:lnTo>
                      <a:pt x="240" y="159"/>
                    </a:lnTo>
                    <a:lnTo>
                      <a:pt x="242" y="161"/>
                    </a:lnTo>
                    <a:lnTo>
                      <a:pt x="240" y="164"/>
                    </a:lnTo>
                    <a:lnTo>
                      <a:pt x="234" y="166"/>
                    </a:lnTo>
                    <a:lnTo>
                      <a:pt x="231" y="170"/>
                    </a:lnTo>
                    <a:lnTo>
                      <a:pt x="225" y="171"/>
                    </a:lnTo>
                    <a:lnTo>
                      <a:pt x="220" y="180"/>
                    </a:lnTo>
                    <a:lnTo>
                      <a:pt x="215" y="195"/>
                    </a:lnTo>
                    <a:lnTo>
                      <a:pt x="209" y="208"/>
                    </a:lnTo>
                    <a:lnTo>
                      <a:pt x="209" y="222"/>
                    </a:lnTo>
                    <a:lnTo>
                      <a:pt x="213" y="227"/>
                    </a:lnTo>
                    <a:lnTo>
                      <a:pt x="215" y="227"/>
                    </a:lnTo>
                    <a:lnTo>
                      <a:pt x="213" y="231"/>
                    </a:lnTo>
                    <a:lnTo>
                      <a:pt x="209" y="238"/>
                    </a:lnTo>
                    <a:lnTo>
                      <a:pt x="213" y="242"/>
                    </a:lnTo>
                    <a:lnTo>
                      <a:pt x="215" y="244"/>
                    </a:lnTo>
                    <a:lnTo>
                      <a:pt x="231" y="233"/>
                    </a:lnTo>
                    <a:lnTo>
                      <a:pt x="260" y="231"/>
                    </a:lnTo>
                    <a:lnTo>
                      <a:pt x="260" y="227"/>
                    </a:lnTo>
                    <a:lnTo>
                      <a:pt x="262" y="226"/>
                    </a:lnTo>
                    <a:lnTo>
                      <a:pt x="265" y="226"/>
                    </a:lnTo>
                    <a:lnTo>
                      <a:pt x="267" y="222"/>
                    </a:lnTo>
                    <a:lnTo>
                      <a:pt x="267" y="200"/>
                    </a:lnTo>
                    <a:lnTo>
                      <a:pt x="289" y="155"/>
                    </a:lnTo>
                    <a:lnTo>
                      <a:pt x="292" y="155"/>
                    </a:lnTo>
                    <a:lnTo>
                      <a:pt x="303" y="170"/>
                    </a:lnTo>
                    <a:lnTo>
                      <a:pt x="312" y="180"/>
                    </a:lnTo>
                    <a:lnTo>
                      <a:pt x="323" y="195"/>
                    </a:lnTo>
                    <a:lnTo>
                      <a:pt x="336" y="206"/>
                    </a:lnTo>
                    <a:lnTo>
                      <a:pt x="343" y="211"/>
                    </a:lnTo>
                    <a:lnTo>
                      <a:pt x="345" y="217"/>
                    </a:lnTo>
                    <a:lnTo>
                      <a:pt x="350" y="226"/>
                    </a:lnTo>
                    <a:lnTo>
                      <a:pt x="354" y="231"/>
                    </a:lnTo>
                    <a:lnTo>
                      <a:pt x="354" y="244"/>
                    </a:lnTo>
                    <a:lnTo>
                      <a:pt x="354" y="258"/>
                    </a:lnTo>
                    <a:lnTo>
                      <a:pt x="359" y="273"/>
                    </a:lnTo>
                    <a:lnTo>
                      <a:pt x="364" y="283"/>
                    </a:lnTo>
                    <a:lnTo>
                      <a:pt x="366" y="285"/>
                    </a:lnTo>
                    <a:lnTo>
                      <a:pt x="370" y="289"/>
                    </a:lnTo>
                    <a:lnTo>
                      <a:pt x="372" y="291"/>
                    </a:lnTo>
                    <a:lnTo>
                      <a:pt x="375" y="294"/>
                    </a:lnTo>
                    <a:lnTo>
                      <a:pt x="375" y="298"/>
                    </a:lnTo>
                    <a:lnTo>
                      <a:pt x="372" y="300"/>
                    </a:lnTo>
                    <a:lnTo>
                      <a:pt x="372" y="305"/>
                    </a:lnTo>
                    <a:lnTo>
                      <a:pt x="370" y="309"/>
                    </a:lnTo>
                    <a:lnTo>
                      <a:pt x="359" y="305"/>
                    </a:lnTo>
                    <a:lnTo>
                      <a:pt x="348" y="294"/>
                    </a:lnTo>
                    <a:lnTo>
                      <a:pt x="336" y="285"/>
                    </a:lnTo>
                    <a:lnTo>
                      <a:pt x="323" y="283"/>
                    </a:lnTo>
                    <a:lnTo>
                      <a:pt x="314" y="289"/>
                    </a:lnTo>
                    <a:lnTo>
                      <a:pt x="308" y="294"/>
                    </a:lnTo>
                    <a:lnTo>
                      <a:pt x="299" y="300"/>
                    </a:lnTo>
                    <a:lnTo>
                      <a:pt x="296" y="305"/>
                    </a:lnTo>
                    <a:lnTo>
                      <a:pt x="298" y="309"/>
                    </a:lnTo>
                    <a:lnTo>
                      <a:pt x="299" y="310"/>
                    </a:lnTo>
                    <a:lnTo>
                      <a:pt x="299" y="314"/>
                    </a:lnTo>
                    <a:lnTo>
                      <a:pt x="303" y="314"/>
                    </a:lnTo>
                    <a:lnTo>
                      <a:pt x="312" y="314"/>
                    </a:lnTo>
                    <a:lnTo>
                      <a:pt x="317" y="316"/>
                    </a:lnTo>
                    <a:lnTo>
                      <a:pt x="319" y="321"/>
                    </a:lnTo>
                    <a:lnTo>
                      <a:pt x="323" y="330"/>
                    </a:lnTo>
                    <a:lnTo>
                      <a:pt x="319" y="334"/>
                    </a:lnTo>
                    <a:lnTo>
                      <a:pt x="317" y="339"/>
                    </a:lnTo>
                    <a:lnTo>
                      <a:pt x="260" y="327"/>
                    </a:lnTo>
                    <a:lnTo>
                      <a:pt x="260" y="334"/>
                    </a:lnTo>
                    <a:lnTo>
                      <a:pt x="260" y="339"/>
                    </a:lnTo>
                    <a:lnTo>
                      <a:pt x="260" y="345"/>
                    </a:lnTo>
                    <a:lnTo>
                      <a:pt x="256" y="347"/>
                    </a:lnTo>
                    <a:lnTo>
                      <a:pt x="251" y="356"/>
                    </a:lnTo>
                    <a:lnTo>
                      <a:pt x="249" y="357"/>
                    </a:lnTo>
                    <a:lnTo>
                      <a:pt x="242" y="366"/>
                    </a:lnTo>
                    <a:lnTo>
                      <a:pt x="225" y="393"/>
                    </a:lnTo>
                    <a:lnTo>
                      <a:pt x="189" y="411"/>
                    </a:lnTo>
                    <a:lnTo>
                      <a:pt x="188" y="413"/>
                    </a:lnTo>
                    <a:lnTo>
                      <a:pt x="184" y="419"/>
                    </a:lnTo>
                    <a:lnTo>
                      <a:pt x="184" y="424"/>
                    </a:lnTo>
                    <a:lnTo>
                      <a:pt x="184" y="430"/>
                    </a:lnTo>
                    <a:lnTo>
                      <a:pt x="184" y="439"/>
                    </a:lnTo>
                    <a:lnTo>
                      <a:pt x="184" y="453"/>
                    </a:lnTo>
                    <a:lnTo>
                      <a:pt x="184" y="469"/>
                    </a:lnTo>
                    <a:lnTo>
                      <a:pt x="184" y="478"/>
                    </a:lnTo>
                    <a:lnTo>
                      <a:pt x="173" y="478"/>
                    </a:lnTo>
                    <a:lnTo>
                      <a:pt x="164" y="475"/>
                    </a:lnTo>
                    <a:lnTo>
                      <a:pt x="157" y="469"/>
                    </a:lnTo>
                    <a:lnTo>
                      <a:pt x="151" y="464"/>
                    </a:lnTo>
                    <a:lnTo>
                      <a:pt x="151" y="449"/>
                    </a:lnTo>
                    <a:lnTo>
                      <a:pt x="148" y="435"/>
                    </a:lnTo>
                    <a:lnTo>
                      <a:pt x="141" y="424"/>
                    </a:lnTo>
                    <a:lnTo>
                      <a:pt x="130" y="413"/>
                    </a:lnTo>
                    <a:lnTo>
                      <a:pt x="117" y="417"/>
                    </a:lnTo>
                    <a:lnTo>
                      <a:pt x="110" y="417"/>
                    </a:lnTo>
                    <a:lnTo>
                      <a:pt x="101" y="413"/>
                    </a:lnTo>
                    <a:lnTo>
                      <a:pt x="94" y="408"/>
                    </a:lnTo>
                    <a:lnTo>
                      <a:pt x="83" y="402"/>
                    </a:lnTo>
                    <a:lnTo>
                      <a:pt x="72" y="397"/>
                    </a:lnTo>
                    <a:lnTo>
                      <a:pt x="59" y="393"/>
                    </a:lnTo>
                    <a:lnTo>
                      <a:pt x="49" y="392"/>
                    </a:lnTo>
                    <a:lnTo>
                      <a:pt x="38" y="402"/>
                    </a:lnTo>
                    <a:lnTo>
                      <a:pt x="21" y="424"/>
                    </a:lnTo>
                    <a:lnTo>
                      <a:pt x="5" y="448"/>
                    </a:lnTo>
                    <a:lnTo>
                      <a:pt x="0" y="455"/>
                    </a:lnTo>
                    <a:lnTo>
                      <a:pt x="21" y="475"/>
                    </a:lnTo>
                    <a:lnTo>
                      <a:pt x="25" y="516"/>
                    </a:lnTo>
                    <a:lnTo>
                      <a:pt x="29" y="516"/>
                    </a:lnTo>
                    <a:lnTo>
                      <a:pt x="38" y="513"/>
                    </a:lnTo>
                    <a:lnTo>
                      <a:pt x="43" y="511"/>
                    </a:lnTo>
                    <a:lnTo>
                      <a:pt x="49" y="505"/>
                    </a:lnTo>
                    <a:lnTo>
                      <a:pt x="54" y="496"/>
                    </a:lnTo>
                    <a:lnTo>
                      <a:pt x="58" y="491"/>
                    </a:lnTo>
                    <a:lnTo>
                      <a:pt x="63" y="485"/>
                    </a:lnTo>
                    <a:lnTo>
                      <a:pt x="72" y="480"/>
                    </a:lnTo>
                    <a:lnTo>
                      <a:pt x="74" y="480"/>
                    </a:lnTo>
                    <a:lnTo>
                      <a:pt x="74" y="484"/>
                    </a:lnTo>
                    <a:lnTo>
                      <a:pt x="74" y="485"/>
                    </a:lnTo>
                    <a:lnTo>
                      <a:pt x="63" y="538"/>
                    </a:lnTo>
                    <a:lnTo>
                      <a:pt x="79" y="556"/>
                    </a:lnTo>
                    <a:lnTo>
                      <a:pt x="77" y="567"/>
                    </a:lnTo>
                    <a:lnTo>
                      <a:pt x="68" y="574"/>
                    </a:lnTo>
                    <a:lnTo>
                      <a:pt x="59" y="583"/>
                    </a:lnTo>
                    <a:lnTo>
                      <a:pt x="54" y="597"/>
                    </a:lnTo>
                    <a:lnTo>
                      <a:pt x="54" y="608"/>
                    </a:lnTo>
                    <a:lnTo>
                      <a:pt x="63" y="619"/>
                    </a:lnTo>
                    <a:lnTo>
                      <a:pt x="74" y="630"/>
                    </a:lnTo>
                    <a:lnTo>
                      <a:pt x="88" y="641"/>
                    </a:lnTo>
                    <a:lnTo>
                      <a:pt x="101" y="646"/>
                    </a:lnTo>
                    <a:lnTo>
                      <a:pt x="114" y="646"/>
                    </a:lnTo>
                    <a:lnTo>
                      <a:pt x="124" y="644"/>
                    </a:lnTo>
                    <a:lnTo>
                      <a:pt x="132" y="641"/>
                    </a:lnTo>
                    <a:lnTo>
                      <a:pt x="141" y="635"/>
                    </a:lnTo>
                    <a:lnTo>
                      <a:pt x="148" y="635"/>
                    </a:lnTo>
                    <a:lnTo>
                      <a:pt x="153" y="639"/>
                    </a:lnTo>
                    <a:lnTo>
                      <a:pt x="160" y="641"/>
                    </a:lnTo>
                    <a:lnTo>
                      <a:pt x="168" y="644"/>
                    </a:lnTo>
                    <a:lnTo>
                      <a:pt x="184" y="652"/>
                    </a:lnTo>
                    <a:lnTo>
                      <a:pt x="195" y="661"/>
                    </a:lnTo>
                    <a:lnTo>
                      <a:pt x="209" y="670"/>
                    </a:lnTo>
                    <a:lnTo>
                      <a:pt x="220" y="677"/>
                    </a:lnTo>
                    <a:lnTo>
                      <a:pt x="225" y="691"/>
                    </a:lnTo>
                    <a:lnTo>
                      <a:pt x="229" y="706"/>
                    </a:lnTo>
                    <a:lnTo>
                      <a:pt x="231" y="722"/>
                    </a:lnTo>
                    <a:lnTo>
                      <a:pt x="234" y="738"/>
                    </a:lnTo>
                    <a:lnTo>
                      <a:pt x="249" y="744"/>
                    </a:lnTo>
                    <a:lnTo>
                      <a:pt x="262" y="749"/>
                    </a:lnTo>
                    <a:lnTo>
                      <a:pt x="276" y="758"/>
                    </a:lnTo>
                    <a:lnTo>
                      <a:pt x="287" y="772"/>
                    </a:lnTo>
                    <a:lnTo>
                      <a:pt x="298" y="800"/>
                    </a:lnTo>
                    <a:lnTo>
                      <a:pt x="308" y="830"/>
                    </a:lnTo>
                    <a:lnTo>
                      <a:pt x="319" y="861"/>
                    </a:lnTo>
                    <a:lnTo>
                      <a:pt x="334" y="886"/>
                    </a:lnTo>
                    <a:lnTo>
                      <a:pt x="350" y="904"/>
                    </a:lnTo>
                    <a:lnTo>
                      <a:pt x="366" y="924"/>
                    </a:lnTo>
                    <a:lnTo>
                      <a:pt x="381" y="944"/>
                    </a:lnTo>
                    <a:lnTo>
                      <a:pt x="395" y="966"/>
                    </a:lnTo>
                    <a:lnTo>
                      <a:pt x="397" y="980"/>
                    </a:lnTo>
                    <a:lnTo>
                      <a:pt x="397" y="993"/>
                    </a:lnTo>
                    <a:lnTo>
                      <a:pt x="391" y="1007"/>
                    </a:lnTo>
                    <a:lnTo>
                      <a:pt x="381" y="1018"/>
                    </a:lnTo>
                    <a:lnTo>
                      <a:pt x="364" y="1022"/>
                    </a:lnTo>
                    <a:lnTo>
                      <a:pt x="348" y="1027"/>
                    </a:lnTo>
                    <a:lnTo>
                      <a:pt x="334" y="1032"/>
                    </a:lnTo>
                    <a:lnTo>
                      <a:pt x="319" y="1038"/>
                    </a:lnTo>
                    <a:lnTo>
                      <a:pt x="307" y="1043"/>
                    </a:lnTo>
                    <a:lnTo>
                      <a:pt x="292" y="1052"/>
                    </a:lnTo>
                    <a:lnTo>
                      <a:pt x="278" y="1063"/>
                    </a:lnTo>
                    <a:lnTo>
                      <a:pt x="262" y="1074"/>
                    </a:lnTo>
                    <a:lnTo>
                      <a:pt x="249" y="1083"/>
                    </a:lnTo>
                    <a:lnTo>
                      <a:pt x="231" y="1090"/>
                    </a:lnTo>
                    <a:lnTo>
                      <a:pt x="215" y="1094"/>
                    </a:lnTo>
                    <a:lnTo>
                      <a:pt x="198" y="1099"/>
                    </a:lnTo>
                    <a:lnTo>
                      <a:pt x="182" y="1105"/>
                    </a:lnTo>
                    <a:lnTo>
                      <a:pt x="164" y="1110"/>
                    </a:lnTo>
                    <a:lnTo>
                      <a:pt x="151" y="1119"/>
                    </a:lnTo>
                    <a:lnTo>
                      <a:pt x="141" y="1132"/>
                    </a:lnTo>
                    <a:lnTo>
                      <a:pt x="124" y="1146"/>
                    </a:lnTo>
                    <a:lnTo>
                      <a:pt x="106" y="1160"/>
                    </a:lnTo>
                    <a:lnTo>
                      <a:pt x="88" y="1171"/>
                    </a:lnTo>
                    <a:lnTo>
                      <a:pt x="68" y="1180"/>
                    </a:lnTo>
                    <a:lnTo>
                      <a:pt x="88" y="1186"/>
                    </a:lnTo>
                    <a:lnTo>
                      <a:pt x="106" y="1188"/>
                    </a:lnTo>
                    <a:lnTo>
                      <a:pt x="124" y="1193"/>
                    </a:lnTo>
                    <a:lnTo>
                      <a:pt x="142" y="1197"/>
                    </a:lnTo>
                    <a:lnTo>
                      <a:pt x="162" y="1198"/>
                    </a:lnTo>
                    <a:lnTo>
                      <a:pt x="182" y="1198"/>
                    </a:lnTo>
                    <a:lnTo>
                      <a:pt x="200" y="1202"/>
                    </a:lnTo>
                    <a:lnTo>
                      <a:pt x="220" y="1202"/>
                    </a:lnTo>
                    <a:lnTo>
                      <a:pt x="252" y="1202"/>
                    </a:lnTo>
                    <a:lnTo>
                      <a:pt x="287" y="1198"/>
                    </a:lnTo>
                    <a:lnTo>
                      <a:pt x="319" y="1193"/>
                    </a:lnTo>
                    <a:lnTo>
                      <a:pt x="354" y="1186"/>
                    </a:lnTo>
                    <a:lnTo>
                      <a:pt x="386" y="1177"/>
                    </a:lnTo>
                    <a:lnTo>
                      <a:pt x="417" y="1168"/>
                    </a:lnTo>
                    <a:lnTo>
                      <a:pt x="447" y="1155"/>
                    </a:lnTo>
                    <a:lnTo>
                      <a:pt x="478" y="1141"/>
                    </a:lnTo>
                    <a:lnTo>
                      <a:pt x="505" y="1126"/>
                    </a:lnTo>
                    <a:lnTo>
                      <a:pt x="536" y="1110"/>
                    </a:lnTo>
                    <a:lnTo>
                      <a:pt x="559" y="1094"/>
                    </a:lnTo>
                    <a:lnTo>
                      <a:pt x="588" y="1074"/>
                    </a:lnTo>
                    <a:lnTo>
                      <a:pt x="613" y="1052"/>
                    </a:lnTo>
                    <a:lnTo>
                      <a:pt x="637" y="1029"/>
                    </a:lnTo>
                    <a:lnTo>
                      <a:pt x="660" y="1007"/>
                    </a:lnTo>
                    <a:lnTo>
                      <a:pt x="682" y="982"/>
                    </a:lnTo>
                    <a:lnTo>
                      <a:pt x="666" y="966"/>
                    </a:lnTo>
                    <a:lnTo>
                      <a:pt x="646" y="955"/>
                    </a:lnTo>
                    <a:lnTo>
                      <a:pt x="626" y="940"/>
                    </a:lnTo>
                    <a:lnTo>
                      <a:pt x="610" y="929"/>
                    </a:lnTo>
                    <a:lnTo>
                      <a:pt x="590" y="922"/>
                    </a:lnTo>
                    <a:lnTo>
                      <a:pt x="574" y="917"/>
                    </a:lnTo>
                    <a:lnTo>
                      <a:pt x="557" y="904"/>
                    </a:lnTo>
                    <a:lnTo>
                      <a:pt x="547" y="893"/>
                    </a:lnTo>
                    <a:lnTo>
                      <a:pt x="547" y="892"/>
                    </a:lnTo>
                    <a:lnTo>
                      <a:pt x="547" y="888"/>
                    </a:lnTo>
                    <a:lnTo>
                      <a:pt x="543" y="888"/>
                    </a:lnTo>
                    <a:lnTo>
                      <a:pt x="543" y="886"/>
                    </a:lnTo>
                    <a:lnTo>
                      <a:pt x="543" y="874"/>
                    </a:lnTo>
                    <a:lnTo>
                      <a:pt x="547" y="863"/>
                    </a:lnTo>
                    <a:lnTo>
                      <a:pt x="547" y="855"/>
                    </a:lnTo>
                    <a:lnTo>
                      <a:pt x="548" y="845"/>
                    </a:lnTo>
                    <a:lnTo>
                      <a:pt x="557" y="819"/>
                    </a:lnTo>
                    <a:lnTo>
                      <a:pt x="567" y="791"/>
                    </a:lnTo>
                    <a:lnTo>
                      <a:pt x="579" y="769"/>
                    </a:lnTo>
                    <a:lnTo>
                      <a:pt x="601" y="753"/>
                    </a:lnTo>
                    <a:lnTo>
                      <a:pt x="613" y="749"/>
                    </a:lnTo>
                    <a:lnTo>
                      <a:pt x="624" y="744"/>
                    </a:lnTo>
                    <a:lnTo>
                      <a:pt x="631" y="742"/>
                    </a:lnTo>
                    <a:lnTo>
                      <a:pt x="642" y="738"/>
                    </a:lnTo>
                    <a:lnTo>
                      <a:pt x="655" y="738"/>
                    </a:lnTo>
                    <a:lnTo>
                      <a:pt x="666" y="736"/>
                    </a:lnTo>
                    <a:lnTo>
                      <a:pt x="673" y="729"/>
                    </a:lnTo>
                    <a:lnTo>
                      <a:pt x="684" y="727"/>
                    </a:lnTo>
                    <a:lnTo>
                      <a:pt x="695" y="727"/>
                    </a:lnTo>
                    <a:lnTo>
                      <a:pt x="704" y="722"/>
                    </a:lnTo>
                    <a:lnTo>
                      <a:pt x="715" y="718"/>
                    </a:lnTo>
                    <a:lnTo>
                      <a:pt x="725" y="713"/>
                    </a:lnTo>
                    <a:lnTo>
                      <a:pt x="736" y="711"/>
                    </a:lnTo>
                    <a:lnTo>
                      <a:pt x="749" y="707"/>
                    </a:lnTo>
                    <a:lnTo>
                      <a:pt x="760" y="707"/>
                    </a:lnTo>
                    <a:lnTo>
                      <a:pt x="770" y="711"/>
                    </a:lnTo>
                    <a:lnTo>
                      <a:pt x="776" y="717"/>
                    </a:lnTo>
                    <a:lnTo>
                      <a:pt x="783" y="722"/>
                    </a:lnTo>
                    <a:lnTo>
                      <a:pt x="792" y="729"/>
                    </a:lnTo>
                    <a:lnTo>
                      <a:pt x="803" y="736"/>
                    </a:lnTo>
                  </a:path>
                </a:pathLst>
              </a:custGeom>
              <a:solidFill>
                <a:schemeClr val="folHlink"/>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ＭＳ Ｐゴシック" charset="0"/>
                </a:endParaRPr>
              </a:p>
            </p:txBody>
          </p:sp>
          <p:sp>
            <p:nvSpPr>
              <p:cNvPr id="21" name="Freeform 27"/>
              <p:cNvSpPr>
                <a:spLocks/>
              </p:cNvSpPr>
              <p:nvPr/>
            </p:nvSpPr>
            <p:spPr bwMode="invGray">
              <a:xfrm>
                <a:off x="530" y="2834"/>
                <a:ext cx="63" cy="73"/>
              </a:xfrm>
              <a:custGeom>
                <a:avLst/>
                <a:gdLst>
                  <a:gd name="T0" fmla="*/ 42 w 63"/>
                  <a:gd name="T1" fmla="*/ 65 h 73"/>
                  <a:gd name="T2" fmla="*/ 58 w 63"/>
                  <a:gd name="T3" fmla="*/ 72 h 73"/>
                  <a:gd name="T4" fmla="*/ 62 w 63"/>
                  <a:gd name="T5" fmla="*/ 72 h 73"/>
                  <a:gd name="T6" fmla="*/ 62 w 63"/>
                  <a:gd name="T7" fmla="*/ 67 h 73"/>
                  <a:gd name="T8" fmla="*/ 58 w 63"/>
                  <a:gd name="T9" fmla="*/ 65 h 73"/>
                  <a:gd name="T10" fmla="*/ 58 w 63"/>
                  <a:gd name="T11" fmla="*/ 62 h 73"/>
                  <a:gd name="T12" fmla="*/ 44 w 63"/>
                  <a:gd name="T13" fmla="*/ 56 h 73"/>
                  <a:gd name="T14" fmla="*/ 37 w 63"/>
                  <a:gd name="T15" fmla="*/ 45 h 73"/>
                  <a:gd name="T16" fmla="*/ 31 w 63"/>
                  <a:gd name="T17" fmla="*/ 34 h 73"/>
                  <a:gd name="T18" fmla="*/ 26 w 63"/>
                  <a:gd name="T19" fmla="*/ 20 h 73"/>
                  <a:gd name="T20" fmla="*/ 9 w 63"/>
                  <a:gd name="T21" fmla="*/ 0 h 73"/>
                  <a:gd name="T22" fmla="*/ 6 w 63"/>
                  <a:gd name="T23" fmla="*/ 4 h 73"/>
                  <a:gd name="T24" fmla="*/ 2 w 63"/>
                  <a:gd name="T25" fmla="*/ 9 h 73"/>
                  <a:gd name="T26" fmla="*/ 0 w 63"/>
                  <a:gd name="T27" fmla="*/ 11 h 73"/>
                  <a:gd name="T28" fmla="*/ 0 w 63"/>
                  <a:gd name="T29" fmla="*/ 18 h 73"/>
                  <a:gd name="T30" fmla="*/ 0 w 63"/>
                  <a:gd name="T31" fmla="*/ 20 h 73"/>
                  <a:gd name="T32" fmla="*/ 0 w 63"/>
                  <a:gd name="T33" fmla="*/ 20 h 73"/>
                  <a:gd name="T34" fmla="*/ 0 w 63"/>
                  <a:gd name="T35" fmla="*/ 20 h 73"/>
                  <a:gd name="T36" fmla="*/ 0 w 63"/>
                  <a:gd name="T37" fmla="*/ 20 h 73"/>
                  <a:gd name="T38" fmla="*/ 9 w 63"/>
                  <a:gd name="T39" fmla="*/ 31 h 73"/>
                  <a:gd name="T40" fmla="*/ 20 w 63"/>
                  <a:gd name="T41" fmla="*/ 45 h 73"/>
                  <a:gd name="T42" fmla="*/ 31 w 63"/>
                  <a:gd name="T43" fmla="*/ 56 h 73"/>
                  <a:gd name="T44" fmla="*/ 42 w 63"/>
                  <a:gd name="T45" fmla="*/ 65 h 7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63" h="73">
                    <a:moveTo>
                      <a:pt x="42" y="65"/>
                    </a:moveTo>
                    <a:lnTo>
                      <a:pt x="58" y="72"/>
                    </a:lnTo>
                    <a:lnTo>
                      <a:pt x="62" y="72"/>
                    </a:lnTo>
                    <a:lnTo>
                      <a:pt x="62" y="67"/>
                    </a:lnTo>
                    <a:lnTo>
                      <a:pt x="58" y="65"/>
                    </a:lnTo>
                    <a:lnTo>
                      <a:pt x="58" y="62"/>
                    </a:lnTo>
                    <a:lnTo>
                      <a:pt x="44" y="56"/>
                    </a:lnTo>
                    <a:lnTo>
                      <a:pt x="37" y="45"/>
                    </a:lnTo>
                    <a:lnTo>
                      <a:pt x="31" y="34"/>
                    </a:lnTo>
                    <a:lnTo>
                      <a:pt x="26" y="20"/>
                    </a:lnTo>
                    <a:lnTo>
                      <a:pt x="9" y="0"/>
                    </a:lnTo>
                    <a:lnTo>
                      <a:pt x="6" y="4"/>
                    </a:lnTo>
                    <a:lnTo>
                      <a:pt x="2" y="9"/>
                    </a:lnTo>
                    <a:lnTo>
                      <a:pt x="0" y="11"/>
                    </a:lnTo>
                    <a:lnTo>
                      <a:pt x="0" y="18"/>
                    </a:lnTo>
                    <a:lnTo>
                      <a:pt x="0" y="20"/>
                    </a:lnTo>
                    <a:lnTo>
                      <a:pt x="9" y="31"/>
                    </a:lnTo>
                    <a:lnTo>
                      <a:pt x="20" y="45"/>
                    </a:lnTo>
                    <a:lnTo>
                      <a:pt x="31" y="56"/>
                    </a:lnTo>
                    <a:lnTo>
                      <a:pt x="42" y="65"/>
                    </a:lnTo>
                  </a:path>
                </a:pathLst>
              </a:custGeom>
              <a:solidFill>
                <a:schemeClr val="folHlink"/>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ＭＳ Ｐゴシック" charset="0"/>
                </a:endParaRPr>
              </a:p>
            </p:txBody>
          </p:sp>
        </p:grpSp>
      </p:grpSp>
      <p:sp>
        <p:nvSpPr>
          <p:cNvPr id="8220" name="Rectangle 28"/>
          <p:cNvSpPr>
            <a:spLocks noGrp="1" noChangeArrowheads="1"/>
          </p:cNvSpPr>
          <p:nvPr>
            <p:ph type="ctrTitle" sz="quarter"/>
          </p:nvPr>
        </p:nvSpPr>
        <p:spPr>
          <a:xfrm>
            <a:off x="685800" y="2286000"/>
            <a:ext cx="7772400" cy="1143000"/>
          </a:xfrm>
        </p:spPr>
        <p:txBody>
          <a:bodyPr/>
          <a:lstStyle>
            <a:lvl1pPr>
              <a:defRPr/>
            </a:lvl1pPr>
          </a:lstStyle>
          <a:p>
            <a:r>
              <a:rPr lang="en-US"/>
              <a:t>Click to edit Master title style</a:t>
            </a:r>
          </a:p>
        </p:txBody>
      </p:sp>
      <p:sp>
        <p:nvSpPr>
          <p:cNvPr id="8221" name="Rectangle 29"/>
          <p:cNvSpPr>
            <a:spLocks noGrp="1" noChangeArrowheads="1"/>
          </p:cNvSpPr>
          <p:nvPr>
            <p:ph type="subTitle" sz="quarter" idx="1"/>
          </p:nvPr>
        </p:nvSpPr>
        <p:spPr>
          <a:xfrm>
            <a:off x="2057400" y="4114800"/>
            <a:ext cx="6400800" cy="1752600"/>
          </a:xfrm>
        </p:spPr>
        <p:txBody>
          <a:bodyPr/>
          <a:lstStyle>
            <a:lvl1pPr marL="0" indent="0" algn="ctr">
              <a:buFontTx/>
              <a:buNone/>
              <a:defRPr/>
            </a:lvl1pPr>
          </a:lstStyle>
          <a:p>
            <a:r>
              <a:rPr lang="en-US"/>
              <a:t>Click to edit Master subtitle style</a:t>
            </a:r>
          </a:p>
        </p:txBody>
      </p:sp>
      <p:sp>
        <p:nvSpPr>
          <p:cNvPr id="30" name="Rectangle 30"/>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31" name="Rectangle 31"/>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32" name="Rectangle 32"/>
          <p:cNvSpPr>
            <a:spLocks noGrp="1" noChangeArrowheads="1"/>
          </p:cNvSpPr>
          <p:nvPr>
            <p:ph type="sldNum" sz="quarter" idx="12"/>
          </p:nvPr>
        </p:nvSpPr>
        <p:spPr/>
        <p:txBody>
          <a:bodyPr/>
          <a:lstStyle>
            <a:lvl1pPr>
              <a:defRPr>
                <a:solidFill>
                  <a:srgbClr val="FFFFFF"/>
                </a:solidFill>
              </a:defRPr>
            </a:lvl1pPr>
          </a:lstStyle>
          <a:p>
            <a:pPr>
              <a:defRPr/>
            </a:pPr>
            <a:fld id="{2E90B9D5-8B7A-274D-B3A2-A063A8C1E01A}" type="slidenum">
              <a:rPr lang="en-US"/>
              <a:pPr>
                <a:defRPr/>
              </a:pPr>
              <a:t>‹#›</a:t>
            </a:fld>
            <a:endParaRPr lang="en-US"/>
          </a:p>
        </p:txBody>
      </p:sp>
    </p:spTree>
    <p:extLst>
      <p:ext uri="{BB962C8B-B14F-4D97-AF65-F5344CB8AC3E}">
        <p14:creationId xmlns:p14="http://schemas.microsoft.com/office/powerpoint/2010/main" val="396537287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21"/>
          <p:cNvSpPr>
            <a:spLocks noGrp="1" noChangeArrowheads="1"/>
          </p:cNvSpPr>
          <p:nvPr>
            <p:ph type="sldNum" sz="quarter" idx="12"/>
          </p:nvPr>
        </p:nvSpPr>
        <p:spPr>
          <a:ln/>
        </p:spPr>
        <p:txBody>
          <a:bodyPr/>
          <a:lstStyle>
            <a:lvl1pPr>
              <a:defRPr/>
            </a:lvl1pPr>
          </a:lstStyle>
          <a:p>
            <a:pPr>
              <a:defRPr/>
            </a:pPr>
            <a:fld id="{36791E86-09EF-C948-9037-9C4D22CA3D4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755159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85967976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21"/>
          <p:cNvSpPr>
            <a:spLocks noGrp="1" noChangeArrowheads="1"/>
          </p:cNvSpPr>
          <p:nvPr>
            <p:ph type="sldNum" sz="quarter" idx="12"/>
          </p:nvPr>
        </p:nvSpPr>
        <p:spPr>
          <a:ln/>
        </p:spPr>
        <p:txBody>
          <a:bodyPr/>
          <a:lstStyle>
            <a:lvl1pPr>
              <a:defRPr/>
            </a:lvl1pPr>
          </a:lstStyle>
          <a:p>
            <a:pPr>
              <a:defRPr/>
            </a:pPr>
            <a:fld id="{5CD1F8D1-6D1A-FF46-BF6B-AAFE33BF7D8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65087047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21"/>
          <p:cNvSpPr>
            <a:spLocks noGrp="1" noChangeArrowheads="1"/>
          </p:cNvSpPr>
          <p:nvPr>
            <p:ph type="sldNum" sz="quarter" idx="12"/>
          </p:nvPr>
        </p:nvSpPr>
        <p:spPr>
          <a:ln/>
        </p:spPr>
        <p:txBody>
          <a:bodyPr/>
          <a:lstStyle>
            <a:lvl1pPr>
              <a:defRPr/>
            </a:lvl1pPr>
          </a:lstStyle>
          <a:p>
            <a:pPr>
              <a:defRPr/>
            </a:pPr>
            <a:fld id="{38D25CC2-AE33-294E-A5D7-97881FD14D9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0005408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21"/>
          <p:cNvSpPr>
            <a:spLocks noGrp="1" noChangeArrowheads="1"/>
          </p:cNvSpPr>
          <p:nvPr>
            <p:ph type="sldNum" sz="quarter" idx="12"/>
          </p:nvPr>
        </p:nvSpPr>
        <p:spPr>
          <a:ln/>
        </p:spPr>
        <p:txBody>
          <a:bodyPr/>
          <a:lstStyle>
            <a:lvl1pPr>
              <a:defRPr/>
            </a:lvl1pPr>
          </a:lstStyle>
          <a:p>
            <a:pPr>
              <a:defRPr/>
            </a:pPr>
            <a:fld id="{034C818E-DB55-5843-8C62-E29C1F8E851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3204865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21"/>
          <p:cNvSpPr>
            <a:spLocks noGrp="1" noChangeArrowheads="1"/>
          </p:cNvSpPr>
          <p:nvPr>
            <p:ph type="sldNum" sz="quarter" idx="12"/>
          </p:nvPr>
        </p:nvSpPr>
        <p:spPr>
          <a:ln/>
        </p:spPr>
        <p:txBody>
          <a:bodyPr/>
          <a:lstStyle>
            <a:lvl1pPr>
              <a:defRPr/>
            </a:lvl1pPr>
          </a:lstStyle>
          <a:p>
            <a:pPr>
              <a:defRPr/>
            </a:pPr>
            <a:fld id="{B60D6F16-4109-BA44-8571-A253FE82CCD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2807565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21"/>
          <p:cNvSpPr>
            <a:spLocks noGrp="1" noChangeArrowheads="1"/>
          </p:cNvSpPr>
          <p:nvPr>
            <p:ph type="sldNum" sz="quarter" idx="12"/>
          </p:nvPr>
        </p:nvSpPr>
        <p:spPr>
          <a:ln/>
        </p:spPr>
        <p:txBody>
          <a:bodyPr/>
          <a:lstStyle>
            <a:lvl1pPr>
              <a:defRPr/>
            </a:lvl1pPr>
          </a:lstStyle>
          <a:p>
            <a:pPr>
              <a:defRPr/>
            </a:pPr>
            <a:fld id="{E06CBCD6-A162-654B-A226-8E2EA2F1C03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4021428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21"/>
          <p:cNvSpPr>
            <a:spLocks noGrp="1" noChangeArrowheads="1"/>
          </p:cNvSpPr>
          <p:nvPr>
            <p:ph type="sldNum" sz="quarter" idx="12"/>
          </p:nvPr>
        </p:nvSpPr>
        <p:spPr>
          <a:ln/>
        </p:spPr>
        <p:txBody>
          <a:bodyPr/>
          <a:lstStyle>
            <a:lvl1pPr>
              <a:defRPr/>
            </a:lvl1pPr>
          </a:lstStyle>
          <a:p>
            <a:pPr>
              <a:defRPr/>
            </a:pPr>
            <a:fld id="{57937E36-317D-E045-8CDA-BEB29D7311A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836095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21"/>
          <p:cNvSpPr>
            <a:spLocks noGrp="1" noChangeArrowheads="1"/>
          </p:cNvSpPr>
          <p:nvPr>
            <p:ph type="sldNum" sz="quarter" idx="12"/>
          </p:nvPr>
        </p:nvSpPr>
        <p:spPr>
          <a:ln/>
        </p:spPr>
        <p:txBody>
          <a:bodyPr/>
          <a:lstStyle>
            <a:lvl1pPr>
              <a:defRPr/>
            </a:lvl1pPr>
          </a:lstStyle>
          <a:p>
            <a:pPr>
              <a:defRPr/>
            </a:pPr>
            <a:fld id="{B202FBD5-220B-2A4B-AE3E-4A40331C747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7126764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21"/>
          <p:cNvSpPr>
            <a:spLocks noGrp="1" noChangeArrowheads="1"/>
          </p:cNvSpPr>
          <p:nvPr>
            <p:ph type="sldNum" sz="quarter" idx="12"/>
          </p:nvPr>
        </p:nvSpPr>
        <p:spPr>
          <a:ln/>
        </p:spPr>
        <p:txBody>
          <a:bodyPr/>
          <a:lstStyle>
            <a:lvl1pPr>
              <a:defRPr/>
            </a:lvl1pPr>
          </a:lstStyle>
          <a:p>
            <a:pPr>
              <a:defRPr/>
            </a:pPr>
            <a:fld id="{F2525731-46C6-3C4D-A9CA-6D24FB96BA8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1138866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21"/>
          <p:cNvSpPr>
            <a:spLocks noGrp="1" noChangeArrowheads="1"/>
          </p:cNvSpPr>
          <p:nvPr>
            <p:ph type="sldNum" sz="quarter" idx="12"/>
          </p:nvPr>
        </p:nvSpPr>
        <p:spPr>
          <a:ln/>
        </p:spPr>
        <p:txBody>
          <a:bodyPr/>
          <a:lstStyle>
            <a:lvl1pPr>
              <a:defRPr/>
            </a:lvl1pPr>
          </a:lstStyle>
          <a:p>
            <a:pPr>
              <a:defRPr/>
            </a:pPr>
            <a:fld id="{1A9FE689-DE00-2F41-808C-E241E1972CB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3928741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21"/>
          <p:cNvSpPr>
            <a:spLocks noGrp="1" noChangeArrowheads="1"/>
          </p:cNvSpPr>
          <p:nvPr>
            <p:ph type="sldNum" sz="quarter" idx="12"/>
          </p:nvPr>
        </p:nvSpPr>
        <p:spPr>
          <a:ln/>
        </p:spPr>
        <p:txBody>
          <a:bodyPr/>
          <a:lstStyle>
            <a:lvl1pPr>
              <a:defRPr/>
            </a:lvl1pPr>
          </a:lstStyle>
          <a:p>
            <a:pPr>
              <a:defRPr/>
            </a:pPr>
            <a:fld id="{AEF508B1-279F-364B-AAE8-F8FE35B535A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315667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70307061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bg bwMode="invGray">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86050" name="Rectangle 1026"/>
          <p:cNvSpPr>
            <a:spLocks noGrp="1" noChangeArrowheads="1"/>
          </p:cNvSpPr>
          <p:nvPr>
            <p:ph type="ctrTitle"/>
          </p:nvPr>
        </p:nvSpPr>
        <p:spPr>
          <a:xfrm>
            <a:off x="838200" y="1981200"/>
            <a:ext cx="6553200" cy="990600"/>
          </a:xfrm>
        </p:spPr>
        <p:txBody>
          <a:bodyPr/>
          <a:lstStyle>
            <a:lvl1pPr>
              <a:defRPr sz="4000"/>
            </a:lvl1pPr>
          </a:lstStyle>
          <a:p>
            <a:r>
              <a:rPr lang="en-US"/>
              <a:t>Click to edit Master title style</a:t>
            </a:r>
          </a:p>
        </p:txBody>
      </p:sp>
      <p:sp>
        <p:nvSpPr>
          <p:cNvPr id="386051" name="Rectangle 1027"/>
          <p:cNvSpPr>
            <a:spLocks noGrp="1" noChangeArrowheads="1"/>
          </p:cNvSpPr>
          <p:nvPr>
            <p:ph type="subTitle" idx="1"/>
          </p:nvPr>
        </p:nvSpPr>
        <p:spPr>
          <a:xfrm>
            <a:off x="838200" y="3048000"/>
            <a:ext cx="6553200" cy="1219200"/>
          </a:xfrm>
        </p:spPr>
        <p:txBody>
          <a:bodyPr anchor="ctr"/>
          <a:lstStyle>
            <a:lvl1pPr marL="0" indent="0">
              <a:buFont typeface="Wingdings" pitchFamily="-108" charset="2"/>
              <a:buNone/>
              <a:defRPr/>
            </a:lvl1pPr>
          </a:lstStyle>
          <a:p>
            <a:r>
              <a:rPr lang="en-US"/>
              <a:t>Click to edit Master subtitle style</a:t>
            </a:r>
          </a:p>
        </p:txBody>
      </p:sp>
      <p:sp>
        <p:nvSpPr>
          <p:cNvPr id="4" name="Rectangle 1028"/>
          <p:cNvSpPr>
            <a:spLocks noGrp="1" noChangeArrowheads="1"/>
          </p:cNvSpPr>
          <p:nvPr>
            <p:ph type="dt" sz="half" idx="10"/>
          </p:nvPr>
        </p:nvSpPr>
        <p:spPr>
          <a:xfrm>
            <a:off x="838200" y="6248400"/>
            <a:ext cx="1905000" cy="457200"/>
          </a:xfrm>
        </p:spPr>
        <p:txBody>
          <a:bodyPr/>
          <a:lstStyle>
            <a:lvl1pPr>
              <a:defRPr/>
            </a:lvl1pPr>
          </a:lstStyle>
          <a:p>
            <a:pPr>
              <a:defRPr/>
            </a:pPr>
            <a:endParaRPr lang="en-US">
              <a:solidFill>
                <a:srgbClr val="FFFFFF"/>
              </a:solidFill>
            </a:endParaRPr>
          </a:p>
        </p:txBody>
      </p:sp>
      <p:sp>
        <p:nvSpPr>
          <p:cNvPr id="5" name="Rectangle 1029"/>
          <p:cNvSpPr>
            <a:spLocks noGrp="1" noChangeArrowheads="1"/>
          </p:cNvSpPr>
          <p:nvPr>
            <p:ph type="ftr" sz="quarter" idx="11"/>
          </p:nvPr>
        </p:nvSpPr>
        <p:spPr>
          <a:xfrm>
            <a:off x="3505200" y="6248400"/>
            <a:ext cx="2895600" cy="457200"/>
          </a:xfrm>
        </p:spPr>
        <p:txBody>
          <a:bodyPr/>
          <a:lstStyle>
            <a:lvl1pPr>
              <a:defRPr/>
            </a:lvl1pPr>
          </a:lstStyle>
          <a:p>
            <a:pPr>
              <a:defRPr/>
            </a:pPr>
            <a:endParaRPr lang="en-US">
              <a:solidFill>
                <a:srgbClr val="FFFFFF"/>
              </a:solidFill>
            </a:endParaRPr>
          </a:p>
        </p:txBody>
      </p:sp>
      <p:sp>
        <p:nvSpPr>
          <p:cNvPr id="6" name="Rectangle 1030"/>
          <p:cNvSpPr>
            <a:spLocks noGrp="1" noChangeArrowheads="1"/>
          </p:cNvSpPr>
          <p:nvPr>
            <p:ph type="sldNum" sz="quarter" idx="12"/>
          </p:nvPr>
        </p:nvSpPr>
        <p:spPr>
          <a:xfrm>
            <a:off x="7086600" y="6248400"/>
            <a:ext cx="1905000" cy="457200"/>
          </a:xfrm>
        </p:spPr>
        <p:txBody>
          <a:bodyPr/>
          <a:lstStyle>
            <a:lvl1pPr>
              <a:defRPr/>
            </a:lvl1pPr>
          </a:lstStyle>
          <a:p>
            <a:pPr>
              <a:defRPr/>
            </a:pPr>
            <a:fld id="{75177E2C-CB54-4045-B7B7-B71AB7EA8ED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4280906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B61CA131-B6C6-6043-9015-CED182AB56E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693003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6611D814-1A51-FF47-9F20-6065B5E55EF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3418722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371600"/>
            <a:ext cx="36957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1371600"/>
            <a:ext cx="36957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1739E099-62B8-5C4B-B65B-1D3CD854738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6738839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1030"/>
          <p:cNvSpPr>
            <a:spLocks noGrp="1" noChangeArrowheads="1"/>
          </p:cNvSpPr>
          <p:nvPr>
            <p:ph type="sldNum" sz="quarter" idx="12"/>
          </p:nvPr>
        </p:nvSpPr>
        <p:spPr>
          <a:ln/>
        </p:spPr>
        <p:txBody>
          <a:bodyPr/>
          <a:lstStyle>
            <a:lvl1pPr>
              <a:defRPr/>
            </a:lvl1pPr>
          </a:lstStyle>
          <a:p>
            <a:pPr>
              <a:defRPr/>
            </a:pPr>
            <a:fld id="{66CD2F22-2D72-F544-B863-D516D451075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31749216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1030"/>
          <p:cNvSpPr>
            <a:spLocks noGrp="1" noChangeArrowheads="1"/>
          </p:cNvSpPr>
          <p:nvPr>
            <p:ph type="sldNum" sz="quarter" idx="12"/>
          </p:nvPr>
        </p:nvSpPr>
        <p:spPr>
          <a:ln/>
        </p:spPr>
        <p:txBody>
          <a:bodyPr/>
          <a:lstStyle>
            <a:lvl1pPr>
              <a:defRPr/>
            </a:lvl1pPr>
          </a:lstStyle>
          <a:p>
            <a:pPr>
              <a:defRPr/>
            </a:pPr>
            <a:fld id="{BD16529B-4949-E84F-868F-004171585EB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4104923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1030"/>
          <p:cNvSpPr>
            <a:spLocks noGrp="1" noChangeArrowheads="1"/>
          </p:cNvSpPr>
          <p:nvPr>
            <p:ph type="sldNum" sz="quarter" idx="12"/>
          </p:nvPr>
        </p:nvSpPr>
        <p:spPr>
          <a:ln/>
        </p:spPr>
        <p:txBody>
          <a:bodyPr/>
          <a:lstStyle>
            <a:lvl1pPr>
              <a:defRPr/>
            </a:lvl1pPr>
          </a:lstStyle>
          <a:p>
            <a:pPr>
              <a:defRPr/>
            </a:pPr>
            <a:fld id="{03276B5C-BFB1-0E4F-A2DD-2BE75BC9145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741253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4A056596-39D9-C64E-8E1E-A41335A58E4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90991410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32CC74B3-4FAB-5E4B-B43C-7816EF0FF64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48316957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35BF0F7E-FC0A-EE4A-B88E-890BEB1D844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12615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8008994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96050" y="381000"/>
            <a:ext cx="188595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81000"/>
            <a:ext cx="550545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AC09113D-EFDC-4843-9603-86017D20014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7800103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334857" name="Rectangle 9"/>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334858" name="Rectangle 10"/>
          <p:cNvSpPr>
            <a:spLocks noGrp="1" noChangeArrowheads="1"/>
          </p:cNvSpPr>
          <p:nvPr>
            <p:ph type="subTitle" idx="1"/>
          </p:nvPr>
        </p:nvSpPr>
        <p:spPr>
          <a:xfrm>
            <a:off x="1371600" y="4191000"/>
            <a:ext cx="6400800" cy="1752600"/>
          </a:xfrm>
        </p:spPr>
        <p:txBody>
          <a:bodyPr/>
          <a:lstStyle>
            <a:lvl1pPr marL="0" indent="0" algn="ctr">
              <a:buFontTx/>
              <a:buNone/>
              <a:defRPr/>
            </a:lvl1pPr>
          </a:lstStyle>
          <a:p>
            <a:r>
              <a:rPr lang="en-US"/>
              <a:t>Click to edit Master subtitle style</a:t>
            </a:r>
          </a:p>
        </p:txBody>
      </p:sp>
      <p:sp>
        <p:nvSpPr>
          <p:cNvPr id="4" name="Rectangle 11"/>
          <p:cNvSpPr>
            <a:spLocks noGrp="1" noChangeArrowheads="1"/>
          </p:cNvSpPr>
          <p:nvPr>
            <p:ph type="dt" sz="half" idx="10"/>
          </p:nvPr>
        </p:nvSpPr>
        <p:spPr>
          <a:xfrm>
            <a:off x="685800" y="6248400"/>
            <a:ext cx="1905000" cy="457200"/>
          </a:xfrm>
        </p:spPr>
        <p:txBody>
          <a:bodyPr/>
          <a:lstStyle>
            <a:lvl1pPr>
              <a:defRPr>
                <a:solidFill>
                  <a:srgbClr val="003300"/>
                </a:solidFill>
              </a:defRPr>
            </a:lvl1pPr>
          </a:lstStyle>
          <a:p>
            <a:pPr>
              <a:defRPr/>
            </a:pPr>
            <a:endParaRPr lang="en-US"/>
          </a:p>
        </p:txBody>
      </p:sp>
      <p:sp>
        <p:nvSpPr>
          <p:cNvPr id="5" name="Rectangle 12"/>
          <p:cNvSpPr>
            <a:spLocks noGrp="1" noChangeArrowheads="1"/>
          </p:cNvSpPr>
          <p:nvPr>
            <p:ph type="ftr" sz="quarter" idx="11"/>
          </p:nvPr>
        </p:nvSpPr>
        <p:spPr>
          <a:xfrm>
            <a:off x="3124200" y="6248400"/>
            <a:ext cx="2895600" cy="457200"/>
          </a:xfrm>
        </p:spPr>
        <p:txBody>
          <a:bodyPr/>
          <a:lstStyle>
            <a:lvl1pPr>
              <a:defRPr>
                <a:solidFill>
                  <a:srgbClr val="003300"/>
                </a:solidFill>
              </a:defRPr>
            </a:lvl1pPr>
          </a:lstStyle>
          <a:p>
            <a:pPr>
              <a:defRPr/>
            </a:pPr>
            <a:endParaRPr lang="en-US"/>
          </a:p>
        </p:txBody>
      </p:sp>
      <p:sp>
        <p:nvSpPr>
          <p:cNvPr id="6" name="Rectangle 13"/>
          <p:cNvSpPr>
            <a:spLocks noGrp="1" noChangeArrowheads="1"/>
          </p:cNvSpPr>
          <p:nvPr>
            <p:ph type="sldNum" sz="quarter" idx="12"/>
          </p:nvPr>
        </p:nvSpPr>
        <p:spPr>
          <a:xfrm>
            <a:off x="6553200" y="6248400"/>
            <a:ext cx="1905000" cy="457200"/>
          </a:xfrm>
        </p:spPr>
        <p:txBody>
          <a:bodyPr/>
          <a:lstStyle>
            <a:lvl1pPr>
              <a:defRPr>
                <a:solidFill>
                  <a:srgbClr val="003300"/>
                </a:solidFill>
              </a:defRPr>
            </a:lvl1pPr>
          </a:lstStyle>
          <a:p>
            <a:pPr>
              <a:defRPr/>
            </a:pPr>
            <a:fld id="{DF84956A-E395-7E42-94C7-43CF456EB84D}" type="slidenum">
              <a:rPr lang="en-US"/>
              <a:pPr>
                <a:defRPr/>
              </a:pPr>
              <a:t>‹#›</a:t>
            </a:fld>
            <a:endParaRPr lang="en-US"/>
          </a:p>
        </p:txBody>
      </p:sp>
    </p:spTree>
    <p:extLst>
      <p:ext uri="{BB962C8B-B14F-4D97-AF65-F5344CB8AC3E}">
        <p14:creationId xmlns:p14="http://schemas.microsoft.com/office/powerpoint/2010/main" val="169591453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4"/>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035"/>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036"/>
          <p:cNvSpPr>
            <a:spLocks noGrp="1" noChangeArrowheads="1"/>
          </p:cNvSpPr>
          <p:nvPr>
            <p:ph type="sldNum" sz="quarter" idx="12"/>
          </p:nvPr>
        </p:nvSpPr>
        <p:spPr>
          <a:ln/>
        </p:spPr>
        <p:txBody>
          <a:bodyPr/>
          <a:lstStyle>
            <a:lvl1pPr>
              <a:defRPr/>
            </a:lvl1pPr>
          </a:lstStyle>
          <a:p>
            <a:pPr>
              <a:defRPr/>
            </a:pPr>
            <a:fld id="{8E5B4779-D46E-2947-A4EC-427728C91441}"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157614921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34"/>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035"/>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036"/>
          <p:cNvSpPr>
            <a:spLocks noGrp="1" noChangeArrowheads="1"/>
          </p:cNvSpPr>
          <p:nvPr>
            <p:ph type="sldNum" sz="quarter" idx="12"/>
          </p:nvPr>
        </p:nvSpPr>
        <p:spPr>
          <a:ln/>
        </p:spPr>
        <p:txBody>
          <a:bodyPr/>
          <a:lstStyle>
            <a:lvl1pPr>
              <a:defRPr/>
            </a:lvl1pPr>
          </a:lstStyle>
          <a:p>
            <a:pPr>
              <a:defRPr/>
            </a:pPr>
            <a:fld id="{B1AEEE63-7E0D-414C-9E87-16BB69A73AD5}"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272897848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4"/>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035"/>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036"/>
          <p:cNvSpPr>
            <a:spLocks noGrp="1" noChangeArrowheads="1"/>
          </p:cNvSpPr>
          <p:nvPr>
            <p:ph type="sldNum" sz="quarter" idx="12"/>
          </p:nvPr>
        </p:nvSpPr>
        <p:spPr>
          <a:ln/>
        </p:spPr>
        <p:txBody>
          <a:bodyPr/>
          <a:lstStyle>
            <a:lvl1pPr>
              <a:defRPr/>
            </a:lvl1pPr>
          </a:lstStyle>
          <a:p>
            <a:pPr>
              <a:defRPr/>
            </a:pPr>
            <a:fld id="{E7799A73-5495-3940-A32D-015EF6B79C18}"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413480653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34"/>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8" name="Rectangle 1035"/>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9" name="Rectangle 1036"/>
          <p:cNvSpPr>
            <a:spLocks noGrp="1" noChangeArrowheads="1"/>
          </p:cNvSpPr>
          <p:nvPr>
            <p:ph type="sldNum" sz="quarter" idx="12"/>
          </p:nvPr>
        </p:nvSpPr>
        <p:spPr>
          <a:ln/>
        </p:spPr>
        <p:txBody>
          <a:bodyPr/>
          <a:lstStyle>
            <a:lvl1pPr>
              <a:defRPr/>
            </a:lvl1pPr>
          </a:lstStyle>
          <a:p>
            <a:pPr>
              <a:defRPr/>
            </a:pPr>
            <a:fld id="{72B57DA2-64A6-B945-B4F5-9B03EAA0121D}"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37878709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34"/>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4" name="Rectangle 1035"/>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5" name="Rectangle 1036"/>
          <p:cNvSpPr>
            <a:spLocks noGrp="1" noChangeArrowheads="1"/>
          </p:cNvSpPr>
          <p:nvPr>
            <p:ph type="sldNum" sz="quarter" idx="12"/>
          </p:nvPr>
        </p:nvSpPr>
        <p:spPr>
          <a:ln/>
        </p:spPr>
        <p:txBody>
          <a:bodyPr/>
          <a:lstStyle>
            <a:lvl1pPr>
              <a:defRPr/>
            </a:lvl1pPr>
          </a:lstStyle>
          <a:p>
            <a:pPr>
              <a:defRPr/>
            </a:pPr>
            <a:fld id="{E2D7B6BD-FB7C-0547-A5C3-6A1A632B7FC4}"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51662132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4"/>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3" name="Rectangle 1035"/>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4" name="Rectangle 1036"/>
          <p:cNvSpPr>
            <a:spLocks noGrp="1" noChangeArrowheads="1"/>
          </p:cNvSpPr>
          <p:nvPr>
            <p:ph type="sldNum" sz="quarter" idx="12"/>
          </p:nvPr>
        </p:nvSpPr>
        <p:spPr>
          <a:ln/>
        </p:spPr>
        <p:txBody>
          <a:bodyPr/>
          <a:lstStyle>
            <a:lvl1pPr>
              <a:defRPr/>
            </a:lvl1pPr>
          </a:lstStyle>
          <a:p>
            <a:pPr>
              <a:defRPr/>
            </a:pPr>
            <a:fld id="{A713CEEE-65F1-CA4F-A615-3E2F531706B7}"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191715343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4"/>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035"/>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036"/>
          <p:cNvSpPr>
            <a:spLocks noGrp="1" noChangeArrowheads="1"/>
          </p:cNvSpPr>
          <p:nvPr>
            <p:ph type="sldNum" sz="quarter" idx="12"/>
          </p:nvPr>
        </p:nvSpPr>
        <p:spPr>
          <a:ln/>
        </p:spPr>
        <p:txBody>
          <a:bodyPr/>
          <a:lstStyle>
            <a:lvl1pPr>
              <a:defRPr/>
            </a:lvl1pPr>
          </a:lstStyle>
          <a:p>
            <a:pPr>
              <a:defRPr/>
            </a:pPr>
            <a:fld id="{CC0970A9-BD1F-E347-AAD0-66FA0557F938}"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313677357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4"/>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035"/>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036"/>
          <p:cNvSpPr>
            <a:spLocks noGrp="1" noChangeArrowheads="1"/>
          </p:cNvSpPr>
          <p:nvPr>
            <p:ph type="sldNum" sz="quarter" idx="12"/>
          </p:nvPr>
        </p:nvSpPr>
        <p:spPr>
          <a:ln/>
        </p:spPr>
        <p:txBody>
          <a:bodyPr/>
          <a:lstStyle>
            <a:lvl1pPr>
              <a:defRPr/>
            </a:lvl1pPr>
          </a:lstStyle>
          <a:p>
            <a:pPr>
              <a:defRPr/>
            </a:pPr>
            <a:fld id="{FC15FC44-2C34-484C-ADC1-C13C825FC657}"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41392326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08149561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4"/>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035"/>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036"/>
          <p:cNvSpPr>
            <a:spLocks noGrp="1" noChangeArrowheads="1"/>
          </p:cNvSpPr>
          <p:nvPr>
            <p:ph type="sldNum" sz="quarter" idx="12"/>
          </p:nvPr>
        </p:nvSpPr>
        <p:spPr>
          <a:ln/>
        </p:spPr>
        <p:txBody>
          <a:bodyPr/>
          <a:lstStyle>
            <a:lvl1pPr>
              <a:defRPr/>
            </a:lvl1pPr>
          </a:lstStyle>
          <a:p>
            <a:pPr>
              <a:defRPr/>
            </a:pPr>
            <a:fld id="{2BFDE11A-DD23-EE4B-AF18-E38FE97CD096}"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88110046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6594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04800"/>
            <a:ext cx="5676900" cy="56594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4"/>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035"/>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036"/>
          <p:cNvSpPr>
            <a:spLocks noGrp="1" noChangeArrowheads="1"/>
          </p:cNvSpPr>
          <p:nvPr>
            <p:ph type="sldNum" sz="quarter" idx="12"/>
          </p:nvPr>
        </p:nvSpPr>
        <p:spPr>
          <a:ln/>
        </p:spPr>
        <p:txBody>
          <a:bodyPr/>
          <a:lstStyle>
            <a:lvl1pPr>
              <a:defRPr/>
            </a:lvl1pPr>
          </a:lstStyle>
          <a:p>
            <a:pPr>
              <a:defRPr/>
            </a:pPr>
            <a:fld id="{C9D16A05-7B04-7C41-80E9-236B57142B67}"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346801253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00475" y="1789113"/>
            <a:ext cx="5340350" cy="5056187"/>
            <a:chOff x="2394" y="1127"/>
            <a:chExt cx="3364" cy="3185"/>
          </a:xfrm>
        </p:grpSpPr>
        <p:sp>
          <p:nvSpPr>
            <p:cNvPr id="5" name="Rectangle 3"/>
            <p:cNvSpPr>
              <a:spLocks noChangeArrowheads="1"/>
            </p:cNvSpPr>
            <p:nvPr/>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6" name="Oval 4"/>
            <p:cNvSpPr>
              <a:spLocks noChangeArrowheads="1"/>
            </p:cNvSpPr>
            <p:nvPr/>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7" name="Rectangle 5"/>
            <p:cNvSpPr>
              <a:spLocks noChangeArrowheads="1"/>
            </p:cNvSpPr>
            <p:nvPr/>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8" name="Freeform 6"/>
            <p:cNvSpPr>
              <a:spLocks noEditPoints="1"/>
            </p:cNvSpPr>
            <p:nvPr/>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close/>
                  <a:moveTo>
                    <a:pt x="42" y="18"/>
                  </a:moveTo>
                  <a:lnTo>
                    <a:pt x="54" y="24"/>
                  </a:lnTo>
                  <a:lnTo>
                    <a:pt x="60" y="36"/>
                  </a:lnTo>
                  <a:lnTo>
                    <a:pt x="60" y="48"/>
                  </a:lnTo>
                  <a:lnTo>
                    <a:pt x="54" y="54"/>
                  </a:lnTo>
                  <a:lnTo>
                    <a:pt x="36" y="72"/>
                  </a:lnTo>
                  <a:lnTo>
                    <a:pt x="24" y="78"/>
                  </a:lnTo>
                  <a:lnTo>
                    <a:pt x="12" y="48"/>
                  </a:lnTo>
                  <a:lnTo>
                    <a:pt x="18" y="24"/>
                  </a:lnTo>
                  <a:lnTo>
                    <a:pt x="30"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9" name="Rectangle 7"/>
            <p:cNvSpPr>
              <a:spLocks noChangeArrowheads="1"/>
            </p:cNvSpPr>
            <p:nvPr/>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10" name="Rectangle 8"/>
            <p:cNvSpPr>
              <a:spLocks noChangeArrowheads="1"/>
            </p:cNvSpPr>
            <p:nvPr/>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11" name="Rectangle 9"/>
            <p:cNvSpPr>
              <a:spLocks noChangeArrowheads="1"/>
            </p:cNvSpPr>
            <p:nvPr/>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12" name="Rectangle 10"/>
            <p:cNvSpPr>
              <a:spLocks noChangeArrowheads="1"/>
            </p:cNvSpPr>
            <p:nvPr/>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13" name="Rectangle 11"/>
            <p:cNvSpPr>
              <a:spLocks noChangeArrowheads="1"/>
            </p:cNvSpPr>
            <p:nvPr/>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14" name="Freeform 12"/>
            <p:cNvSpPr>
              <a:spLocks/>
            </p:cNvSpPr>
            <p:nvPr/>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15" name="Freeform 13"/>
            <p:cNvSpPr>
              <a:spLocks/>
            </p:cNvSpPr>
            <p:nvPr/>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16" name="Freeform 14"/>
            <p:cNvSpPr>
              <a:spLocks/>
            </p:cNvSpPr>
            <p:nvPr/>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17" name="Freeform 15"/>
            <p:cNvSpPr>
              <a:spLocks/>
            </p:cNvSpPr>
            <p:nvPr/>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18" name="Freeform 16"/>
            <p:cNvSpPr>
              <a:spLocks/>
            </p:cNvSpPr>
            <p:nvPr/>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19" name="Freeform 17"/>
            <p:cNvSpPr>
              <a:spLocks noEditPoints="1"/>
            </p:cNvSpPr>
            <p:nvPr/>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20" name="Freeform 18"/>
            <p:cNvSpPr>
              <a:spLocks noEditPoints="1"/>
            </p:cNvSpPr>
            <p:nvPr/>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0"/>
                  </a:lnTo>
                  <a:lnTo>
                    <a:pt x="24" y="24"/>
                  </a:lnTo>
                  <a:lnTo>
                    <a:pt x="6" y="48"/>
                  </a:lnTo>
                  <a:lnTo>
                    <a:pt x="0" y="66"/>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21" name="Freeform 19"/>
            <p:cNvSpPr>
              <a:spLocks/>
            </p:cNvSpPr>
            <p:nvPr/>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22" name="Freeform 20"/>
            <p:cNvSpPr>
              <a:spLocks noEditPoints="1"/>
            </p:cNvSpPr>
            <p:nvPr/>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close/>
                  <a:moveTo>
                    <a:pt x="48" y="12"/>
                  </a:moveTo>
                  <a:lnTo>
                    <a:pt x="66" y="18"/>
                  </a:lnTo>
                  <a:lnTo>
                    <a:pt x="72" y="30"/>
                  </a:lnTo>
                  <a:lnTo>
                    <a:pt x="72" y="42"/>
                  </a:lnTo>
                  <a:lnTo>
                    <a:pt x="66" y="54"/>
                  </a:lnTo>
                  <a:lnTo>
                    <a:pt x="54" y="72"/>
                  </a:lnTo>
                  <a:lnTo>
                    <a:pt x="42" y="84"/>
                  </a:lnTo>
                  <a:lnTo>
                    <a:pt x="30" y="72"/>
                  </a:lnTo>
                  <a:lnTo>
                    <a:pt x="18" y="54"/>
                  </a:lnTo>
                  <a:lnTo>
                    <a:pt x="18" y="30"/>
                  </a:lnTo>
                  <a:lnTo>
                    <a:pt x="30" y="18"/>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23" name="Freeform 21"/>
            <p:cNvSpPr>
              <a:spLocks noEditPoints="1"/>
            </p:cNvSpPr>
            <p:nvPr/>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48" y="0"/>
                  </a:lnTo>
                  <a:lnTo>
                    <a:pt x="24" y="24"/>
                  </a:lnTo>
                  <a:lnTo>
                    <a:pt x="12" y="48"/>
                  </a:lnTo>
                  <a:lnTo>
                    <a:pt x="0" y="66"/>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24" name="Freeform 22"/>
            <p:cNvSpPr>
              <a:spLocks noEditPoints="1"/>
            </p:cNvSpPr>
            <p:nvPr/>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25" name="Freeform 23"/>
            <p:cNvSpPr>
              <a:spLocks/>
            </p:cNvSpPr>
            <p:nvPr/>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26" name="Freeform 24"/>
            <p:cNvSpPr>
              <a:spLocks noEditPoints="1"/>
            </p:cNvSpPr>
            <p:nvPr/>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27" name="Freeform 25"/>
            <p:cNvSpPr>
              <a:spLocks noEditPoints="1"/>
            </p:cNvSpPr>
            <p:nvPr/>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24" y="0"/>
                  </a:lnTo>
                  <a:lnTo>
                    <a:pt x="12" y="30"/>
                  </a:lnTo>
                  <a:lnTo>
                    <a:pt x="0" y="54"/>
                  </a:lnTo>
                  <a:lnTo>
                    <a:pt x="0" y="78"/>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28" name="Freeform 26"/>
            <p:cNvSpPr>
              <a:spLocks noEditPoints="1"/>
            </p:cNvSpPr>
            <p:nvPr/>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29" name="Oval 27"/>
            <p:cNvSpPr>
              <a:spLocks noChangeArrowheads="1"/>
            </p:cNvSpPr>
            <p:nvPr/>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30" name="Oval 28"/>
            <p:cNvSpPr>
              <a:spLocks noChangeArrowheads="1"/>
            </p:cNvSpPr>
            <p:nvPr/>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31" name="Oval 29"/>
            <p:cNvSpPr>
              <a:spLocks noChangeArrowheads="1"/>
            </p:cNvSpPr>
            <p:nvPr/>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32" name="Freeform 30"/>
            <p:cNvSpPr>
              <a:spLocks noEditPoints="1"/>
            </p:cNvSpPr>
            <p:nvPr/>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33" name="Freeform 31"/>
            <p:cNvSpPr>
              <a:spLocks noEditPoints="1"/>
            </p:cNvSpPr>
            <p:nvPr/>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36" y="0"/>
                  </a:lnTo>
                  <a:lnTo>
                    <a:pt x="18" y="24"/>
                  </a:lnTo>
                  <a:lnTo>
                    <a:pt x="6" y="48"/>
                  </a:lnTo>
                  <a:lnTo>
                    <a:pt x="0" y="66"/>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34" name="Rectangle 32"/>
            <p:cNvSpPr>
              <a:spLocks noChangeArrowheads="1"/>
            </p:cNvSpPr>
            <p:nvPr/>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35" name="Rectangle 33"/>
            <p:cNvSpPr>
              <a:spLocks noChangeArrowheads="1"/>
            </p:cNvSpPr>
            <p:nvPr/>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36" name="AutoShape 34"/>
            <p:cNvSpPr>
              <a:spLocks noChangeArrowheads="1"/>
            </p:cNvSpPr>
            <p:nvPr/>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37" name="Freeform 35"/>
            <p:cNvSpPr>
              <a:spLocks/>
            </p:cNvSpPr>
            <p:nvPr/>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38" name="Freeform 36"/>
            <p:cNvSpPr>
              <a:spLocks/>
            </p:cNvSpPr>
            <p:nvPr/>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grpSp>
      <p:sp>
        <p:nvSpPr>
          <p:cNvPr id="5159" name="Rectangle 39"/>
          <p:cNvSpPr>
            <a:spLocks noGrp="1" noChangeArrowheads="1"/>
          </p:cNvSpPr>
          <p:nvPr>
            <p:ph type="subTitle" idx="1"/>
          </p:nvPr>
        </p:nvSpPr>
        <p:spPr>
          <a:xfrm>
            <a:off x="1371600" y="3886200"/>
            <a:ext cx="6400800" cy="1752600"/>
          </a:xfrm>
        </p:spPr>
        <p:txBody>
          <a:bodyPr/>
          <a:lstStyle>
            <a:lvl1pPr marL="0" indent="0" algn="ctr">
              <a:buFont typeface="Wingdings" pitchFamily="-107" charset="2"/>
              <a:buNone/>
              <a:defRPr/>
            </a:lvl1pPr>
          </a:lstStyle>
          <a:p>
            <a:r>
              <a:rPr lang="en-US"/>
              <a:t>Click to edit Master subtitle style</a:t>
            </a:r>
          </a:p>
        </p:txBody>
      </p:sp>
      <p:sp>
        <p:nvSpPr>
          <p:cNvPr id="5160" name="Rectangle 40"/>
          <p:cNvSpPr>
            <a:spLocks noGrp="1" noChangeArrowheads="1"/>
          </p:cNvSpPr>
          <p:nvPr>
            <p:ph type="ctrTitle"/>
          </p:nvPr>
        </p:nvSpPr>
        <p:spPr>
          <a:xfrm>
            <a:off x="685800" y="1768475"/>
            <a:ext cx="7772400" cy="1736725"/>
          </a:xfrm>
        </p:spPr>
        <p:txBody>
          <a:bodyPr anchor="b" anchorCtr="1"/>
          <a:lstStyle>
            <a:lvl1pPr>
              <a:defRPr sz="5400"/>
            </a:lvl1pPr>
          </a:lstStyle>
          <a:p>
            <a:r>
              <a:rPr lang="en-US"/>
              <a:t>Click to edit Master title style</a:t>
            </a:r>
          </a:p>
        </p:txBody>
      </p:sp>
      <p:sp>
        <p:nvSpPr>
          <p:cNvPr id="39" name="Rectangle 37"/>
          <p:cNvSpPr>
            <a:spLocks noGrp="1" noChangeArrowheads="1"/>
          </p:cNvSpPr>
          <p:nvPr>
            <p:ph type="dt" sz="half" idx="10"/>
          </p:nvPr>
        </p:nvSpPr>
        <p:spPr/>
        <p:txBody>
          <a:bodyPr/>
          <a:lstStyle>
            <a:lvl1pPr>
              <a:defRPr/>
            </a:lvl1pPr>
          </a:lstStyle>
          <a:p>
            <a:pPr>
              <a:defRPr/>
            </a:pPr>
            <a:endParaRPr lang="en-US"/>
          </a:p>
        </p:txBody>
      </p:sp>
      <p:sp>
        <p:nvSpPr>
          <p:cNvPr id="40" name="Rectangle 38"/>
          <p:cNvSpPr>
            <a:spLocks noGrp="1" noChangeArrowheads="1"/>
          </p:cNvSpPr>
          <p:nvPr>
            <p:ph type="ftr" sz="quarter" idx="11"/>
          </p:nvPr>
        </p:nvSpPr>
        <p:spPr/>
        <p:txBody>
          <a:bodyPr/>
          <a:lstStyle>
            <a:lvl1pPr>
              <a:defRPr/>
            </a:lvl1pPr>
          </a:lstStyle>
          <a:p>
            <a:pPr>
              <a:defRPr/>
            </a:pPr>
            <a:endParaRPr lang="en-US"/>
          </a:p>
        </p:txBody>
      </p:sp>
      <p:sp>
        <p:nvSpPr>
          <p:cNvPr id="41" name="Rectangle 41"/>
          <p:cNvSpPr>
            <a:spLocks noGrp="1" noChangeArrowheads="1"/>
          </p:cNvSpPr>
          <p:nvPr>
            <p:ph type="sldNum" sz="quarter" idx="12"/>
          </p:nvPr>
        </p:nvSpPr>
        <p:spPr/>
        <p:txBody>
          <a:bodyPr/>
          <a:lstStyle>
            <a:lvl1pPr>
              <a:defRPr>
                <a:latin typeface="Times New Roman" charset="0"/>
              </a:defRPr>
            </a:lvl1pPr>
          </a:lstStyle>
          <a:p>
            <a:pPr>
              <a:defRPr/>
            </a:pPr>
            <a:fld id="{6F1751F9-87F1-A54B-9789-88A597FDB2AF}" type="slidenum">
              <a:rPr lang="zh-CN" altLang="en-US"/>
              <a:pPr>
                <a:defRPr/>
              </a:pPr>
              <a:t>‹#›</a:t>
            </a:fld>
            <a:endParaRPr lang="en-US" altLang="zh-CN"/>
          </a:p>
        </p:txBody>
      </p:sp>
    </p:spTree>
    <p:extLst>
      <p:ext uri="{BB962C8B-B14F-4D97-AF65-F5344CB8AC3E}">
        <p14:creationId xmlns:p14="http://schemas.microsoft.com/office/powerpoint/2010/main" val="284913425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p:txBody>
          <a:bodyPr/>
          <a:lstStyle>
            <a:lvl1pPr>
              <a:defRPr/>
            </a:lvl1pPr>
          </a:lstStyle>
          <a:p>
            <a:pPr>
              <a:defRPr/>
            </a:pPr>
            <a:endParaRPr lang="en-US"/>
          </a:p>
        </p:txBody>
      </p:sp>
      <p:sp>
        <p:nvSpPr>
          <p:cNvPr id="5" name="Rectangle 40"/>
          <p:cNvSpPr>
            <a:spLocks noGrp="1" noChangeArrowheads="1"/>
          </p:cNvSpPr>
          <p:nvPr>
            <p:ph type="ftr" sz="quarter" idx="11"/>
          </p:nvPr>
        </p:nvSpPr>
        <p:spPr/>
        <p:txBody>
          <a:bodyPr/>
          <a:lstStyle>
            <a:lvl1pPr>
              <a:defRPr/>
            </a:lvl1pPr>
          </a:lstStyle>
          <a:p>
            <a:pPr>
              <a:defRPr/>
            </a:pPr>
            <a:endParaRPr lang="en-US"/>
          </a:p>
        </p:txBody>
      </p:sp>
      <p:sp>
        <p:nvSpPr>
          <p:cNvPr id="6" name="Rectangle 41"/>
          <p:cNvSpPr>
            <a:spLocks noGrp="1" noChangeArrowheads="1"/>
          </p:cNvSpPr>
          <p:nvPr>
            <p:ph type="sldNum" sz="quarter" idx="12"/>
          </p:nvPr>
        </p:nvSpPr>
        <p:spPr/>
        <p:txBody>
          <a:bodyPr/>
          <a:lstStyle>
            <a:lvl1pPr>
              <a:defRPr>
                <a:latin typeface="Times New Roman" charset="0"/>
              </a:defRPr>
            </a:lvl1pPr>
          </a:lstStyle>
          <a:p>
            <a:pPr>
              <a:defRPr/>
            </a:pPr>
            <a:fld id="{64A651FF-8522-1A46-BE6F-0A33CED84E00}" type="slidenum">
              <a:rPr lang="zh-CN" altLang="en-US"/>
              <a:pPr>
                <a:defRPr/>
              </a:pPr>
              <a:t>‹#›</a:t>
            </a:fld>
            <a:endParaRPr lang="en-US" altLang="zh-CN"/>
          </a:p>
        </p:txBody>
      </p:sp>
    </p:spTree>
    <p:extLst>
      <p:ext uri="{BB962C8B-B14F-4D97-AF65-F5344CB8AC3E}">
        <p14:creationId xmlns:p14="http://schemas.microsoft.com/office/powerpoint/2010/main" val="350995671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9"/>
          <p:cNvSpPr>
            <a:spLocks noGrp="1" noChangeArrowheads="1"/>
          </p:cNvSpPr>
          <p:nvPr>
            <p:ph type="dt" sz="half" idx="10"/>
          </p:nvPr>
        </p:nvSpPr>
        <p:spPr/>
        <p:txBody>
          <a:bodyPr/>
          <a:lstStyle>
            <a:lvl1pPr>
              <a:defRPr/>
            </a:lvl1pPr>
          </a:lstStyle>
          <a:p>
            <a:pPr>
              <a:defRPr/>
            </a:pPr>
            <a:endParaRPr lang="en-US"/>
          </a:p>
        </p:txBody>
      </p:sp>
      <p:sp>
        <p:nvSpPr>
          <p:cNvPr id="5" name="Rectangle 40"/>
          <p:cNvSpPr>
            <a:spLocks noGrp="1" noChangeArrowheads="1"/>
          </p:cNvSpPr>
          <p:nvPr>
            <p:ph type="ftr" sz="quarter" idx="11"/>
          </p:nvPr>
        </p:nvSpPr>
        <p:spPr/>
        <p:txBody>
          <a:bodyPr/>
          <a:lstStyle>
            <a:lvl1pPr>
              <a:defRPr/>
            </a:lvl1pPr>
          </a:lstStyle>
          <a:p>
            <a:pPr>
              <a:defRPr/>
            </a:pPr>
            <a:endParaRPr lang="en-US"/>
          </a:p>
        </p:txBody>
      </p:sp>
      <p:sp>
        <p:nvSpPr>
          <p:cNvPr id="6" name="Rectangle 41"/>
          <p:cNvSpPr>
            <a:spLocks noGrp="1" noChangeArrowheads="1"/>
          </p:cNvSpPr>
          <p:nvPr>
            <p:ph type="sldNum" sz="quarter" idx="12"/>
          </p:nvPr>
        </p:nvSpPr>
        <p:spPr/>
        <p:txBody>
          <a:bodyPr/>
          <a:lstStyle>
            <a:lvl1pPr>
              <a:defRPr>
                <a:latin typeface="Times New Roman" charset="0"/>
              </a:defRPr>
            </a:lvl1pPr>
          </a:lstStyle>
          <a:p>
            <a:pPr>
              <a:defRPr/>
            </a:pPr>
            <a:fld id="{31445DBC-D89A-544F-80F8-37D42A0615D0}" type="slidenum">
              <a:rPr lang="zh-CN" altLang="en-US"/>
              <a:pPr>
                <a:defRPr/>
              </a:pPr>
              <a:t>‹#›</a:t>
            </a:fld>
            <a:endParaRPr lang="en-US" altLang="zh-CN"/>
          </a:p>
        </p:txBody>
      </p:sp>
    </p:spTree>
    <p:extLst>
      <p:ext uri="{BB962C8B-B14F-4D97-AF65-F5344CB8AC3E}">
        <p14:creationId xmlns:p14="http://schemas.microsoft.com/office/powerpoint/2010/main" val="5974093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p:cNvSpPr>
            <a:spLocks noGrp="1" noChangeArrowheads="1"/>
          </p:cNvSpPr>
          <p:nvPr>
            <p:ph type="dt" sz="half" idx="10"/>
          </p:nvPr>
        </p:nvSpPr>
        <p:spPr/>
        <p:txBody>
          <a:bodyPr/>
          <a:lstStyle>
            <a:lvl1pPr>
              <a:defRPr/>
            </a:lvl1pPr>
          </a:lstStyle>
          <a:p>
            <a:pPr>
              <a:defRPr/>
            </a:pPr>
            <a:endParaRPr lang="en-US"/>
          </a:p>
        </p:txBody>
      </p:sp>
      <p:sp>
        <p:nvSpPr>
          <p:cNvPr id="6" name="Rectangle 40"/>
          <p:cNvSpPr>
            <a:spLocks noGrp="1" noChangeArrowheads="1"/>
          </p:cNvSpPr>
          <p:nvPr>
            <p:ph type="ftr" sz="quarter" idx="11"/>
          </p:nvPr>
        </p:nvSpPr>
        <p:spPr/>
        <p:txBody>
          <a:bodyPr/>
          <a:lstStyle>
            <a:lvl1pPr>
              <a:defRPr/>
            </a:lvl1pPr>
          </a:lstStyle>
          <a:p>
            <a:pPr>
              <a:defRPr/>
            </a:pPr>
            <a:endParaRPr lang="en-US"/>
          </a:p>
        </p:txBody>
      </p:sp>
      <p:sp>
        <p:nvSpPr>
          <p:cNvPr id="7" name="Rectangle 41"/>
          <p:cNvSpPr>
            <a:spLocks noGrp="1" noChangeArrowheads="1"/>
          </p:cNvSpPr>
          <p:nvPr>
            <p:ph type="sldNum" sz="quarter" idx="12"/>
          </p:nvPr>
        </p:nvSpPr>
        <p:spPr/>
        <p:txBody>
          <a:bodyPr/>
          <a:lstStyle>
            <a:lvl1pPr>
              <a:defRPr>
                <a:latin typeface="Times New Roman" charset="0"/>
              </a:defRPr>
            </a:lvl1pPr>
          </a:lstStyle>
          <a:p>
            <a:pPr>
              <a:defRPr/>
            </a:pPr>
            <a:fld id="{DF05BA87-50AB-3A4C-BF13-57B77B4357A6}" type="slidenum">
              <a:rPr lang="zh-CN" altLang="en-US"/>
              <a:pPr>
                <a:defRPr/>
              </a:pPr>
              <a:t>‹#›</a:t>
            </a:fld>
            <a:endParaRPr lang="en-US" altLang="zh-CN"/>
          </a:p>
        </p:txBody>
      </p:sp>
    </p:spTree>
    <p:extLst>
      <p:ext uri="{BB962C8B-B14F-4D97-AF65-F5344CB8AC3E}">
        <p14:creationId xmlns:p14="http://schemas.microsoft.com/office/powerpoint/2010/main" val="93820379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9"/>
          <p:cNvSpPr>
            <a:spLocks noGrp="1" noChangeArrowheads="1"/>
          </p:cNvSpPr>
          <p:nvPr>
            <p:ph type="dt" sz="half" idx="10"/>
          </p:nvPr>
        </p:nvSpPr>
        <p:spPr/>
        <p:txBody>
          <a:bodyPr/>
          <a:lstStyle>
            <a:lvl1pPr>
              <a:defRPr/>
            </a:lvl1pPr>
          </a:lstStyle>
          <a:p>
            <a:pPr>
              <a:defRPr/>
            </a:pPr>
            <a:endParaRPr lang="en-US"/>
          </a:p>
        </p:txBody>
      </p:sp>
      <p:sp>
        <p:nvSpPr>
          <p:cNvPr id="8" name="Rectangle 40"/>
          <p:cNvSpPr>
            <a:spLocks noGrp="1" noChangeArrowheads="1"/>
          </p:cNvSpPr>
          <p:nvPr>
            <p:ph type="ftr" sz="quarter" idx="11"/>
          </p:nvPr>
        </p:nvSpPr>
        <p:spPr/>
        <p:txBody>
          <a:bodyPr/>
          <a:lstStyle>
            <a:lvl1pPr>
              <a:defRPr/>
            </a:lvl1pPr>
          </a:lstStyle>
          <a:p>
            <a:pPr>
              <a:defRPr/>
            </a:pPr>
            <a:endParaRPr lang="en-US"/>
          </a:p>
        </p:txBody>
      </p:sp>
      <p:sp>
        <p:nvSpPr>
          <p:cNvPr id="9" name="Rectangle 41"/>
          <p:cNvSpPr>
            <a:spLocks noGrp="1" noChangeArrowheads="1"/>
          </p:cNvSpPr>
          <p:nvPr>
            <p:ph type="sldNum" sz="quarter" idx="12"/>
          </p:nvPr>
        </p:nvSpPr>
        <p:spPr/>
        <p:txBody>
          <a:bodyPr/>
          <a:lstStyle>
            <a:lvl1pPr>
              <a:defRPr>
                <a:latin typeface="Times New Roman" charset="0"/>
              </a:defRPr>
            </a:lvl1pPr>
          </a:lstStyle>
          <a:p>
            <a:pPr>
              <a:defRPr/>
            </a:pPr>
            <a:fld id="{097440F4-4205-1746-850F-3F0935F7AEBE}" type="slidenum">
              <a:rPr lang="zh-CN" altLang="en-US"/>
              <a:pPr>
                <a:defRPr/>
              </a:pPr>
              <a:t>‹#›</a:t>
            </a:fld>
            <a:endParaRPr lang="en-US" altLang="zh-CN"/>
          </a:p>
        </p:txBody>
      </p:sp>
    </p:spTree>
    <p:extLst>
      <p:ext uri="{BB962C8B-B14F-4D97-AF65-F5344CB8AC3E}">
        <p14:creationId xmlns:p14="http://schemas.microsoft.com/office/powerpoint/2010/main" val="5372587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9"/>
          <p:cNvSpPr>
            <a:spLocks noGrp="1" noChangeArrowheads="1"/>
          </p:cNvSpPr>
          <p:nvPr>
            <p:ph type="dt" sz="half" idx="10"/>
          </p:nvPr>
        </p:nvSpPr>
        <p:spPr/>
        <p:txBody>
          <a:bodyPr/>
          <a:lstStyle>
            <a:lvl1pPr>
              <a:defRPr/>
            </a:lvl1pPr>
          </a:lstStyle>
          <a:p>
            <a:pPr>
              <a:defRPr/>
            </a:pPr>
            <a:endParaRPr lang="en-US"/>
          </a:p>
        </p:txBody>
      </p:sp>
      <p:sp>
        <p:nvSpPr>
          <p:cNvPr id="4" name="Rectangle 40"/>
          <p:cNvSpPr>
            <a:spLocks noGrp="1" noChangeArrowheads="1"/>
          </p:cNvSpPr>
          <p:nvPr>
            <p:ph type="ftr" sz="quarter" idx="11"/>
          </p:nvPr>
        </p:nvSpPr>
        <p:spPr/>
        <p:txBody>
          <a:bodyPr/>
          <a:lstStyle>
            <a:lvl1pPr>
              <a:defRPr/>
            </a:lvl1pPr>
          </a:lstStyle>
          <a:p>
            <a:pPr>
              <a:defRPr/>
            </a:pPr>
            <a:endParaRPr lang="en-US"/>
          </a:p>
        </p:txBody>
      </p:sp>
      <p:sp>
        <p:nvSpPr>
          <p:cNvPr id="5" name="Rectangle 41"/>
          <p:cNvSpPr>
            <a:spLocks noGrp="1" noChangeArrowheads="1"/>
          </p:cNvSpPr>
          <p:nvPr>
            <p:ph type="sldNum" sz="quarter" idx="12"/>
          </p:nvPr>
        </p:nvSpPr>
        <p:spPr/>
        <p:txBody>
          <a:bodyPr/>
          <a:lstStyle>
            <a:lvl1pPr>
              <a:defRPr>
                <a:latin typeface="Times New Roman" charset="0"/>
              </a:defRPr>
            </a:lvl1pPr>
          </a:lstStyle>
          <a:p>
            <a:pPr>
              <a:defRPr/>
            </a:pPr>
            <a:fld id="{EB572834-F494-5A4A-9D87-F8C801F5DB48}" type="slidenum">
              <a:rPr lang="zh-CN" altLang="en-US"/>
              <a:pPr>
                <a:defRPr/>
              </a:pPr>
              <a:t>‹#›</a:t>
            </a:fld>
            <a:endParaRPr lang="en-US" altLang="zh-CN"/>
          </a:p>
        </p:txBody>
      </p:sp>
    </p:spTree>
    <p:extLst>
      <p:ext uri="{BB962C8B-B14F-4D97-AF65-F5344CB8AC3E}">
        <p14:creationId xmlns:p14="http://schemas.microsoft.com/office/powerpoint/2010/main" val="268912399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9"/>
          <p:cNvSpPr>
            <a:spLocks noGrp="1" noChangeArrowheads="1"/>
          </p:cNvSpPr>
          <p:nvPr>
            <p:ph type="dt" sz="half" idx="10"/>
          </p:nvPr>
        </p:nvSpPr>
        <p:spPr/>
        <p:txBody>
          <a:bodyPr/>
          <a:lstStyle>
            <a:lvl1pPr>
              <a:defRPr/>
            </a:lvl1pPr>
          </a:lstStyle>
          <a:p>
            <a:pPr>
              <a:defRPr/>
            </a:pPr>
            <a:endParaRPr lang="en-US"/>
          </a:p>
        </p:txBody>
      </p:sp>
      <p:sp>
        <p:nvSpPr>
          <p:cNvPr id="3" name="Rectangle 40"/>
          <p:cNvSpPr>
            <a:spLocks noGrp="1" noChangeArrowheads="1"/>
          </p:cNvSpPr>
          <p:nvPr>
            <p:ph type="ftr" sz="quarter" idx="11"/>
          </p:nvPr>
        </p:nvSpPr>
        <p:spPr/>
        <p:txBody>
          <a:bodyPr/>
          <a:lstStyle>
            <a:lvl1pPr>
              <a:defRPr/>
            </a:lvl1pPr>
          </a:lstStyle>
          <a:p>
            <a:pPr>
              <a:defRPr/>
            </a:pPr>
            <a:endParaRPr lang="en-US"/>
          </a:p>
        </p:txBody>
      </p:sp>
      <p:sp>
        <p:nvSpPr>
          <p:cNvPr id="4" name="Rectangle 41"/>
          <p:cNvSpPr>
            <a:spLocks noGrp="1" noChangeArrowheads="1"/>
          </p:cNvSpPr>
          <p:nvPr>
            <p:ph type="sldNum" sz="quarter" idx="12"/>
          </p:nvPr>
        </p:nvSpPr>
        <p:spPr/>
        <p:txBody>
          <a:bodyPr/>
          <a:lstStyle>
            <a:lvl1pPr>
              <a:defRPr>
                <a:latin typeface="Times New Roman" charset="0"/>
              </a:defRPr>
            </a:lvl1pPr>
          </a:lstStyle>
          <a:p>
            <a:pPr>
              <a:defRPr/>
            </a:pPr>
            <a:fld id="{4F0344BF-D17E-2A41-9B40-E13EF86D15E3}" type="slidenum">
              <a:rPr lang="zh-CN" altLang="en-US"/>
              <a:pPr>
                <a:defRPr/>
              </a:pPr>
              <a:t>‹#›</a:t>
            </a:fld>
            <a:endParaRPr lang="en-US" altLang="zh-CN"/>
          </a:p>
        </p:txBody>
      </p:sp>
    </p:spTree>
    <p:extLst>
      <p:ext uri="{BB962C8B-B14F-4D97-AF65-F5344CB8AC3E}">
        <p14:creationId xmlns:p14="http://schemas.microsoft.com/office/powerpoint/2010/main" val="20791639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p:txBody>
          <a:bodyPr/>
          <a:lstStyle>
            <a:lvl1pPr>
              <a:defRPr/>
            </a:lvl1pPr>
          </a:lstStyle>
          <a:p>
            <a:pPr>
              <a:defRPr/>
            </a:pPr>
            <a:endParaRPr lang="en-US"/>
          </a:p>
        </p:txBody>
      </p:sp>
      <p:sp>
        <p:nvSpPr>
          <p:cNvPr id="6" name="Rectangle 40"/>
          <p:cNvSpPr>
            <a:spLocks noGrp="1" noChangeArrowheads="1"/>
          </p:cNvSpPr>
          <p:nvPr>
            <p:ph type="ftr" sz="quarter" idx="11"/>
          </p:nvPr>
        </p:nvSpPr>
        <p:spPr/>
        <p:txBody>
          <a:bodyPr/>
          <a:lstStyle>
            <a:lvl1pPr>
              <a:defRPr/>
            </a:lvl1pPr>
          </a:lstStyle>
          <a:p>
            <a:pPr>
              <a:defRPr/>
            </a:pPr>
            <a:endParaRPr lang="en-US"/>
          </a:p>
        </p:txBody>
      </p:sp>
      <p:sp>
        <p:nvSpPr>
          <p:cNvPr id="7" name="Rectangle 41"/>
          <p:cNvSpPr>
            <a:spLocks noGrp="1" noChangeArrowheads="1"/>
          </p:cNvSpPr>
          <p:nvPr>
            <p:ph type="sldNum" sz="quarter" idx="12"/>
          </p:nvPr>
        </p:nvSpPr>
        <p:spPr/>
        <p:txBody>
          <a:bodyPr/>
          <a:lstStyle>
            <a:lvl1pPr>
              <a:defRPr>
                <a:latin typeface="Times New Roman" charset="0"/>
              </a:defRPr>
            </a:lvl1pPr>
          </a:lstStyle>
          <a:p>
            <a:pPr>
              <a:defRPr/>
            </a:pPr>
            <a:fld id="{A4048F95-7B1E-194F-8970-5DE776787908}" type="slidenum">
              <a:rPr lang="zh-CN" altLang="en-US"/>
              <a:pPr>
                <a:defRPr/>
              </a:pPr>
              <a:t>‹#›</a:t>
            </a:fld>
            <a:endParaRPr lang="en-US" altLang="zh-CN"/>
          </a:p>
        </p:txBody>
      </p:sp>
    </p:spTree>
    <p:extLst>
      <p:ext uri="{BB962C8B-B14F-4D97-AF65-F5344CB8AC3E}">
        <p14:creationId xmlns:p14="http://schemas.microsoft.com/office/powerpoint/2010/main" val="16902603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91606512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p:txBody>
          <a:bodyPr/>
          <a:lstStyle>
            <a:lvl1pPr>
              <a:defRPr/>
            </a:lvl1pPr>
          </a:lstStyle>
          <a:p>
            <a:pPr>
              <a:defRPr/>
            </a:pPr>
            <a:endParaRPr lang="en-US"/>
          </a:p>
        </p:txBody>
      </p:sp>
      <p:sp>
        <p:nvSpPr>
          <p:cNvPr id="6" name="Rectangle 40"/>
          <p:cNvSpPr>
            <a:spLocks noGrp="1" noChangeArrowheads="1"/>
          </p:cNvSpPr>
          <p:nvPr>
            <p:ph type="ftr" sz="quarter" idx="11"/>
          </p:nvPr>
        </p:nvSpPr>
        <p:spPr/>
        <p:txBody>
          <a:bodyPr/>
          <a:lstStyle>
            <a:lvl1pPr>
              <a:defRPr/>
            </a:lvl1pPr>
          </a:lstStyle>
          <a:p>
            <a:pPr>
              <a:defRPr/>
            </a:pPr>
            <a:endParaRPr lang="en-US"/>
          </a:p>
        </p:txBody>
      </p:sp>
      <p:sp>
        <p:nvSpPr>
          <p:cNvPr id="7" name="Rectangle 41"/>
          <p:cNvSpPr>
            <a:spLocks noGrp="1" noChangeArrowheads="1"/>
          </p:cNvSpPr>
          <p:nvPr>
            <p:ph type="sldNum" sz="quarter" idx="12"/>
          </p:nvPr>
        </p:nvSpPr>
        <p:spPr/>
        <p:txBody>
          <a:bodyPr/>
          <a:lstStyle>
            <a:lvl1pPr>
              <a:defRPr>
                <a:latin typeface="Times New Roman" charset="0"/>
              </a:defRPr>
            </a:lvl1pPr>
          </a:lstStyle>
          <a:p>
            <a:pPr>
              <a:defRPr/>
            </a:pPr>
            <a:fld id="{7F8A8601-1047-6847-A303-9541EAABACEF}" type="slidenum">
              <a:rPr lang="zh-CN" altLang="en-US"/>
              <a:pPr>
                <a:defRPr/>
              </a:pPr>
              <a:t>‹#›</a:t>
            </a:fld>
            <a:endParaRPr lang="en-US" altLang="zh-CN"/>
          </a:p>
        </p:txBody>
      </p:sp>
    </p:spTree>
    <p:extLst>
      <p:ext uri="{BB962C8B-B14F-4D97-AF65-F5344CB8AC3E}">
        <p14:creationId xmlns:p14="http://schemas.microsoft.com/office/powerpoint/2010/main" val="263815410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p:txBody>
          <a:bodyPr/>
          <a:lstStyle>
            <a:lvl1pPr>
              <a:defRPr/>
            </a:lvl1pPr>
          </a:lstStyle>
          <a:p>
            <a:pPr>
              <a:defRPr/>
            </a:pPr>
            <a:endParaRPr lang="en-US"/>
          </a:p>
        </p:txBody>
      </p:sp>
      <p:sp>
        <p:nvSpPr>
          <p:cNvPr id="5" name="Rectangle 40"/>
          <p:cNvSpPr>
            <a:spLocks noGrp="1" noChangeArrowheads="1"/>
          </p:cNvSpPr>
          <p:nvPr>
            <p:ph type="ftr" sz="quarter" idx="11"/>
          </p:nvPr>
        </p:nvSpPr>
        <p:spPr/>
        <p:txBody>
          <a:bodyPr/>
          <a:lstStyle>
            <a:lvl1pPr>
              <a:defRPr/>
            </a:lvl1pPr>
          </a:lstStyle>
          <a:p>
            <a:pPr>
              <a:defRPr/>
            </a:pPr>
            <a:endParaRPr lang="en-US"/>
          </a:p>
        </p:txBody>
      </p:sp>
      <p:sp>
        <p:nvSpPr>
          <p:cNvPr id="6" name="Rectangle 41"/>
          <p:cNvSpPr>
            <a:spLocks noGrp="1" noChangeArrowheads="1"/>
          </p:cNvSpPr>
          <p:nvPr>
            <p:ph type="sldNum" sz="quarter" idx="12"/>
          </p:nvPr>
        </p:nvSpPr>
        <p:spPr/>
        <p:txBody>
          <a:bodyPr/>
          <a:lstStyle>
            <a:lvl1pPr>
              <a:defRPr>
                <a:latin typeface="Times New Roman" charset="0"/>
              </a:defRPr>
            </a:lvl1pPr>
          </a:lstStyle>
          <a:p>
            <a:pPr>
              <a:defRPr/>
            </a:pPr>
            <a:fld id="{AA99AF2F-9CD3-6C49-8A9E-71499F92949E}" type="slidenum">
              <a:rPr lang="zh-CN" altLang="en-US"/>
              <a:pPr>
                <a:defRPr/>
              </a:pPr>
              <a:t>‹#›</a:t>
            </a:fld>
            <a:endParaRPr lang="en-US" altLang="zh-CN"/>
          </a:p>
        </p:txBody>
      </p:sp>
    </p:spTree>
    <p:extLst>
      <p:ext uri="{BB962C8B-B14F-4D97-AF65-F5344CB8AC3E}">
        <p14:creationId xmlns:p14="http://schemas.microsoft.com/office/powerpoint/2010/main" val="253707442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p:txBody>
          <a:bodyPr/>
          <a:lstStyle>
            <a:lvl1pPr>
              <a:defRPr/>
            </a:lvl1pPr>
          </a:lstStyle>
          <a:p>
            <a:pPr>
              <a:defRPr/>
            </a:pPr>
            <a:endParaRPr lang="en-US"/>
          </a:p>
        </p:txBody>
      </p:sp>
      <p:sp>
        <p:nvSpPr>
          <p:cNvPr id="5" name="Rectangle 40"/>
          <p:cNvSpPr>
            <a:spLocks noGrp="1" noChangeArrowheads="1"/>
          </p:cNvSpPr>
          <p:nvPr>
            <p:ph type="ftr" sz="quarter" idx="11"/>
          </p:nvPr>
        </p:nvSpPr>
        <p:spPr/>
        <p:txBody>
          <a:bodyPr/>
          <a:lstStyle>
            <a:lvl1pPr>
              <a:defRPr/>
            </a:lvl1pPr>
          </a:lstStyle>
          <a:p>
            <a:pPr>
              <a:defRPr/>
            </a:pPr>
            <a:endParaRPr lang="en-US"/>
          </a:p>
        </p:txBody>
      </p:sp>
      <p:sp>
        <p:nvSpPr>
          <p:cNvPr id="6" name="Rectangle 41"/>
          <p:cNvSpPr>
            <a:spLocks noGrp="1" noChangeArrowheads="1"/>
          </p:cNvSpPr>
          <p:nvPr>
            <p:ph type="sldNum" sz="quarter" idx="12"/>
          </p:nvPr>
        </p:nvSpPr>
        <p:spPr/>
        <p:txBody>
          <a:bodyPr/>
          <a:lstStyle>
            <a:lvl1pPr>
              <a:defRPr>
                <a:latin typeface="Times New Roman" charset="0"/>
              </a:defRPr>
            </a:lvl1pPr>
          </a:lstStyle>
          <a:p>
            <a:pPr>
              <a:defRPr/>
            </a:pPr>
            <a:fld id="{F57B38F2-97D8-924D-8250-5BDB944BE306}" type="slidenum">
              <a:rPr lang="zh-CN" altLang="en-US"/>
              <a:pPr>
                <a:defRPr/>
              </a:pPr>
              <a:t>‹#›</a:t>
            </a:fld>
            <a:endParaRPr lang="en-US" altLang="zh-CN"/>
          </a:p>
        </p:txBody>
      </p:sp>
    </p:spTree>
    <p:extLst>
      <p:ext uri="{BB962C8B-B14F-4D97-AF65-F5344CB8AC3E}">
        <p14:creationId xmlns:p14="http://schemas.microsoft.com/office/powerpoint/2010/main" val="343772240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39"/>
          <p:cNvSpPr>
            <a:spLocks noGrp="1" noChangeArrowheads="1"/>
          </p:cNvSpPr>
          <p:nvPr>
            <p:ph type="dt" sz="half" idx="10"/>
          </p:nvPr>
        </p:nvSpPr>
        <p:spPr/>
        <p:txBody>
          <a:bodyPr/>
          <a:lstStyle>
            <a:lvl1pPr>
              <a:defRPr/>
            </a:lvl1pPr>
          </a:lstStyle>
          <a:p>
            <a:pPr>
              <a:defRPr/>
            </a:pPr>
            <a:endParaRPr lang="en-US"/>
          </a:p>
        </p:txBody>
      </p:sp>
      <p:sp>
        <p:nvSpPr>
          <p:cNvPr id="7" name="Rectangle 40"/>
          <p:cNvSpPr>
            <a:spLocks noGrp="1" noChangeArrowheads="1"/>
          </p:cNvSpPr>
          <p:nvPr>
            <p:ph type="ftr" sz="quarter" idx="11"/>
          </p:nvPr>
        </p:nvSpPr>
        <p:spPr/>
        <p:txBody>
          <a:bodyPr/>
          <a:lstStyle>
            <a:lvl1pPr>
              <a:defRPr/>
            </a:lvl1pPr>
          </a:lstStyle>
          <a:p>
            <a:pPr>
              <a:defRPr/>
            </a:pPr>
            <a:endParaRPr lang="en-US"/>
          </a:p>
        </p:txBody>
      </p:sp>
      <p:sp>
        <p:nvSpPr>
          <p:cNvPr id="8" name="Rectangle 41"/>
          <p:cNvSpPr>
            <a:spLocks noGrp="1" noChangeArrowheads="1"/>
          </p:cNvSpPr>
          <p:nvPr>
            <p:ph type="sldNum" sz="quarter" idx="12"/>
          </p:nvPr>
        </p:nvSpPr>
        <p:spPr/>
        <p:txBody>
          <a:bodyPr/>
          <a:lstStyle>
            <a:lvl1pPr>
              <a:defRPr>
                <a:latin typeface="Times New Roman" charset="0"/>
              </a:defRPr>
            </a:lvl1pPr>
          </a:lstStyle>
          <a:p>
            <a:pPr>
              <a:defRPr/>
            </a:pPr>
            <a:fld id="{75513F9D-839D-4B42-86BE-B83DA27926C8}" type="slidenum">
              <a:rPr lang="zh-CN" altLang="en-US"/>
              <a:pPr>
                <a:defRPr/>
              </a:pPr>
              <a:t>‹#›</a:t>
            </a:fld>
            <a:endParaRPr lang="en-US" altLang="zh-CN"/>
          </a:p>
        </p:txBody>
      </p:sp>
    </p:spTree>
    <p:extLst>
      <p:ext uri="{BB962C8B-B14F-4D97-AF65-F5344CB8AC3E}">
        <p14:creationId xmlns:p14="http://schemas.microsoft.com/office/powerpoint/2010/main" val="403226606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p:cNvSpPr>
            <a:spLocks noGrp="1" noChangeArrowheads="1"/>
          </p:cNvSpPr>
          <p:nvPr>
            <p:ph type="dt" sz="half" idx="10"/>
          </p:nvPr>
        </p:nvSpPr>
        <p:spPr/>
        <p:txBody>
          <a:bodyPr/>
          <a:lstStyle>
            <a:lvl1pPr>
              <a:defRPr/>
            </a:lvl1pPr>
          </a:lstStyle>
          <a:p>
            <a:pPr>
              <a:defRPr/>
            </a:pPr>
            <a:endParaRPr lang="en-US"/>
          </a:p>
        </p:txBody>
      </p:sp>
      <p:sp>
        <p:nvSpPr>
          <p:cNvPr id="6" name="Rectangle 40"/>
          <p:cNvSpPr>
            <a:spLocks noGrp="1" noChangeArrowheads="1"/>
          </p:cNvSpPr>
          <p:nvPr>
            <p:ph type="ftr" sz="quarter" idx="11"/>
          </p:nvPr>
        </p:nvSpPr>
        <p:spPr/>
        <p:txBody>
          <a:bodyPr/>
          <a:lstStyle>
            <a:lvl1pPr>
              <a:defRPr/>
            </a:lvl1pPr>
          </a:lstStyle>
          <a:p>
            <a:pPr>
              <a:defRPr/>
            </a:pPr>
            <a:endParaRPr lang="en-US"/>
          </a:p>
        </p:txBody>
      </p:sp>
      <p:sp>
        <p:nvSpPr>
          <p:cNvPr id="7" name="Rectangle 41"/>
          <p:cNvSpPr>
            <a:spLocks noGrp="1" noChangeArrowheads="1"/>
          </p:cNvSpPr>
          <p:nvPr>
            <p:ph type="sldNum" sz="quarter" idx="12"/>
          </p:nvPr>
        </p:nvSpPr>
        <p:spPr/>
        <p:txBody>
          <a:bodyPr/>
          <a:lstStyle>
            <a:lvl1pPr>
              <a:defRPr>
                <a:latin typeface="Times New Roman" charset="0"/>
              </a:defRPr>
            </a:lvl1pPr>
          </a:lstStyle>
          <a:p>
            <a:pPr>
              <a:defRPr/>
            </a:pPr>
            <a:fld id="{22BBD339-476F-F74E-9521-F3380512DF30}" type="slidenum">
              <a:rPr lang="zh-CN" altLang="en-US"/>
              <a:pPr>
                <a:defRPr/>
              </a:pPr>
              <a:t>‹#›</a:t>
            </a:fld>
            <a:endParaRPr lang="en-US" altLang="zh-CN"/>
          </a:p>
        </p:txBody>
      </p:sp>
    </p:spTree>
    <p:extLst>
      <p:ext uri="{BB962C8B-B14F-4D97-AF65-F5344CB8AC3E}">
        <p14:creationId xmlns:p14="http://schemas.microsoft.com/office/powerpoint/2010/main" val="202409042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E176247-79CA-5041-9C9E-9421B21244C8}"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475687512"/>
      </p:ext>
    </p:extLst>
  </p:cSld>
  <p:clrMapOvr>
    <a:masterClrMapping/>
  </p:clrMapOvr>
  <p:transition spd="med">
    <p:randomBar dir="vert"/>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7483F56-AA6F-F94E-99C9-C5BA7C2544AD}"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924625942"/>
      </p:ext>
    </p:extLst>
  </p:cSld>
  <p:clrMapOvr>
    <a:masterClrMapping/>
  </p:clrMapOvr>
  <p:transition spd="med">
    <p:randomBar dir="vert"/>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79FB9E8-3E7B-FC46-BB33-5F38A81ECB86}"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987855891"/>
      </p:ext>
    </p:extLst>
  </p:cSld>
  <p:clrMapOvr>
    <a:masterClrMapping/>
  </p:clrMapOvr>
  <p:transition spd="med">
    <p:randomBar dir="vert"/>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E4F2D88-0358-564A-A6CD-92C4818A1B1F}"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618618683"/>
      </p:ext>
    </p:extLst>
  </p:cSld>
  <p:clrMapOvr>
    <a:masterClrMapping/>
  </p:clrMapOvr>
  <p:transition spd="med">
    <p:randomBar dir="vert"/>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6F20DA2-7EC5-604F-88F0-985897E86130}"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107258459"/>
      </p:ext>
    </p:extLst>
  </p:cSld>
  <p:clrMapOvr>
    <a:masterClrMapping/>
  </p:clrMapOvr>
  <p:transition spd="med">
    <p:randomBar dir="vert"/>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4.xml"/><Relationship Id="rId13" Type="http://schemas.openxmlformats.org/officeDocument/2006/relationships/image" Target="../media/image5.emf"/><Relationship Id="rId3" Type="http://schemas.openxmlformats.org/officeDocument/2006/relationships/slideLayout" Target="../slideLayouts/slideLayout109.xml"/><Relationship Id="rId7" Type="http://schemas.openxmlformats.org/officeDocument/2006/relationships/slideLayout" Target="../slideLayouts/slideLayout113.xml"/><Relationship Id="rId12" Type="http://schemas.openxmlformats.org/officeDocument/2006/relationships/theme" Target="../theme/theme10.xml"/><Relationship Id="rId2" Type="http://schemas.openxmlformats.org/officeDocument/2006/relationships/slideLayout" Target="../slideLayouts/slideLayout108.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slideLayout" Target="../slideLayouts/slideLayout117.xml"/><Relationship Id="rId5" Type="http://schemas.openxmlformats.org/officeDocument/2006/relationships/slideLayout" Target="../slideLayouts/slideLayout111.xml"/><Relationship Id="rId10" Type="http://schemas.openxmlformats.org/officeDocument/2006/relationships/slideLayout" Target="../slideLayouts/slideLayout116.xml"/><Relationship Id="rId4" Type="http://schemas.openxmlformats.org/officeDocument/2006/relationships/slideLayout" Target="../slideLayouts/slideLayout110.xml"/><Relationship Id="rId9" Type="http://schemas.openxmlformats.org/officeDocument/2006/relationships/slideLayout" Target="../slideLayouts/slideLayout115.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5.xml"/><Relationship Id="rId13" Type="http://schemas.openxmlformats.org/officeDocument/2006/relationships/theme" Target="../theme/theme11.xml"/><Relationship Id="rId3" Type="http://schemas.openxmlformats.org/officeDocument/2006/relationships/slideLayout" Target="../slideLayouts/slideLayout120.xml"/><Relationship Id="rId7" Type="http://schemas.openxmlformats.org/officeDocument/2006/relationships/slideLayout" Target="../slideLayouts/slideLayout124.xml"/><Relationship Id="rId12" Type="http://schemas.openxmlformats.org/officeDocument/2006/relationships/slideLayout" Target="../slideLayouts/slideLayout129.xml"/><Relationship Id="rId2" Type="http://schemas.openxmlformats.org/officeDocument/2006/relationships/slideLayout" Target="../slideLayouts/slideLayout119.xml"/><Relationship Id="rId1" Type="http://schemas.openxmlformats.org/officeDocument/2006/relationships/slideLayout" Target="../slideLayouts/slideLayout118.xml"/><Relationship Id="rId6" Type="http://schemas.openxmlformats.org/officeDocument/2006/relationships/slideLayout" Target="../slideLayouts/slideLayout123.xml"/><Relationship Id="rId11" Type="http://schemas.openxmlformats.org/officeDocument/2006/relationships/slideLayout" Target="../slideLayouts/slideLayout128.xml"/><Relationship Id="rId5" Type="http://schemas.openxmlformats.org/officeDocument/2006/relationships/slideLayout" Target="../slideLayouts/slideLayout122.xml"/><Relationship Id="rId10" Type="http://schemas.openxmlformats.org/officeDocument/2006/relationships/slideLayout" Target="../slideLayouts/slideLayout127.xml"/><Relationship Id="rId4" Type="http://schemas.openxmlformats.org/officeDocument/2006/relationships/slideLayout" Target="../slideLayouts/slideLayout121.xml"/><Relationship Id="rId9" Type="http://schemas.openxmlformats.org/officeDocument/2006/relationships/slideLayout" Target="../slideLayouts/slideLayout126.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7.xml"/><Relationship Id="rId3" Type="http://schemas.openxmlformats.org/officeDocument/2006/relationships/slideLayout" Target="../slideLayouts/slideLayout132.xml"/><Relationship Id="rId7" Type="http://schemas.openxmlformats.org/officeDocument/2006/relationships/slideLayout" Target="../slideLayouts/slideLayout136.xml"/><Relationship Id="rId12" Type="http://schemas.openxmlformats.org/officeDocument/2006/relationships/theme" Target="../theme/theme12.xml"/><Relationship Id="rId2" Type="http://schemas.openxmlformats.org/officeDocument/2006/relationships/slideLayout" Target="../slideLayouts/slideLayout131.xml"/><Relationship Id="rId1" Type="http://schemas.openxmlformats.org/officeDocument/2006/relationships/slideLayout" Target="../slideLayouts/slideLayout130.xml"/><Relationship Id="rId6" Type="http://schemas.openxmlformats.org/officeDocument/2006/relationships/slideLayout" Target="../slideLayouts/slideLayout135.xml"/><Relationship Id="rId11" Type="http://schemas.openxmlformats.org/officeDocument/2006/relationships/slideLayout" Target="../slideLayouts/slideLayout140.xml"/><Relationship Id="rId5" Type="http://schemas.openxmlformats.org/officeDocument/2006/relationships/slideLayout" Target="../slideLayouts/slideLayout134.xml"/><Relationship Id="rId10" Type="http://schemas.openxmlformats.org/officeDocument/2006/relationships/slideLayout" Target="../slideLayouts/slideLayout139.xml"/><Relationship Id="rId4" Type="http://schemas.openxmlformats.org/officeDocument/2006/relationships/slideLayout" Target="../slideLayouts/slideLayout133.xml"/><Relationship Id="rId9" Type="http://schemas.openxmlformats.org/officeDocument/2006/relationships/slideLayout" Target="../slideLayouts/slideLayout138.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8.xml"/><Relationship Id="rId13" Type="http://schemas.openxmlformats.org/officeDocument/2006/relationships/theme" Target="../theme/theme13.xml"/><Relationship Id="rId3" Type="http://schemas.openxmlformats.org/officeDocument/2006/relationships/slideLayout" Target="../slideLayouts/slideLayout143.xml"/><Relationship Id="rId7" Type="http://schemas.openxmlformats.org/officeDocument/2006/relationships/slideLayout" Target="../slideLayouts/slideLayout147.xml"/><Relationship Id="rId12" Type="http://schemas.openxmlformats.org/officeDocument/2006/relationships/slideLayout" Target="../slideLayouts/slideLayout152.xml"/><Relationship Id="rId2" Type="http://schemas.openxmlformats.org/officeDocument/2006/relationships/slideLayout" Target="../slideLayouts/slideLayout142.xml"/><Relationship Id="rId1" Type="http://schemas.openxmlformats.org/officeDocument/2006/relationships/slideLayout" Target="../slideLayouts/slideLayout141.xml"/><Relationship Id="rId6" Type="http://schemas.openxmlformats.org/officeDocument/2006/relationships/slideLayout" Target="../slideLayouts/slideLayout146.xml"/><Relationship Id="rId11" Type="http://schemas.openxmlformats.org/officeDocument/2006/relationships/slideLayout" Target="../slideLayouts/slideLayout151.xml"/><Relationship Id="rId5" Type="http://schemas.openxmlformats.org/officeDocument/2006/relationships/slideLayout" Target="../slideLayouts/slideLayout145.xml"/><Relationship Id="rId10" Type="http://schemas.openxmlformats.org/officeDocument/2006/relationships/slideLayout" Target="../slideLayouts/slideLayout150.xml"/><Relationship Id="rId4" Type="http://schemas.openxmlformats.org/officeDocument/2006/relationships/slideLayout" Target="../slideLayouts/slideLayout144.xml"/><Relationship Id="rId9" Type="http://schemas.openxmlformats.org/officeDocument/2006/relationships/slideLayout" Target="../slideLayouts/slideLayout149.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60.xml"/><Relationship Id="rId13" Type="http://schemas.openxmlformats.org/officeDocument/2006/relationships/theme" Target="../theme/theme14.xml"/><Relationship Id="rId3" Type="http://schemas.openxmlformats.org/officeDocument/2006/relationships/slideLayout" Target="../slideLayouts/slideLayout155.xml"/><Relationship Id="rId7" Type="http://schemas.openxmlformats.org/officeDocument/2006/relationships/slideLayout" Target="../slideLayouts/slideLayout159.xml"/><Relationship Id="rId12" Type="http://schemas.openxmlformats.org/officeDocument/2006/relationships/slideLayout" Target="../slideLayouts/slideLayout164.xml"/><Relationship Id="rId2" Type="http://schemas.openxmlformats.org/officeDocument/2006/relationships/slideLayout" Target="../slideLayouts/slideLayout154.xml"/><Relationship Id="rId1" Type="http://schemas.openxmlformats.org/officeDocument/2006/relationships/slideLayout" Target="../slideLayouts/slideLayout153.xml"/><Relationship Id="rId6" Type="http://schemas.openxmlformats.org/officeDocument/2006/relationships/slideLayout" Target="../slideLayouts/slideLayout158.xml"/><Relationship Id="rId11" Type="http://schemas.openxmlformats.org/officeDocument/2006/relationships/slideLayout" Target="../slideLayouts/slideLayout163.xml"/><Relationship Id="rId5" Type="http://schemas.openxmlformats.org/officeDocument/2006/relationships/slideLayout" Target="../slideLayouts/slideLayout157.xml"/><Relationship Id="rId10" Type="http://schemas.openxmlformats.org/officeDocument/2006/relationships/slideLayout" Target="../slideLayouts/slideLayout162.xml"/><Relationship Id="rId4" Type="http://schemas.openxmlformats.org/officeDocument/2006/relationships/slideLayout" Target="../slideLayouts/slideLayout156.xml"/><Relationship Id="rId9" Type="http://schemas.openxmlformats.org/officeDocument/2006/relationships/slideLayout" Target="../slideLayouts/slideLayout161.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72.xml"/><Relationship Id="rId3" Type="http://schemas.openxmlformats.org/officeDocument/2006/relationships/slideLayout" Target="../slideLayouts/slideLayout167.xml"/><Relationship Id="rId7" Type="http://schemas.openxmlformats.org/officeDocument/2006/relationships/slideLayout" Target="../slideLayouts/slideLayout171.xml"/><Relationship Id="rId12" Type="http://schemas.openxmlformats.org/officeDocument/2006/relationships/theme" Target="../theme/theme15.xml"/><Relationship Id="rId2" Type="http://schemas.openxmlformats.org/officeDocument/2006/relationships/slideLayout" Target="../slideLayouts/slideLayout166.xml"/><Relationship Id="rId1" Type="http://schemas.openxmlformats.org/officeDocument/2006/relationships/slideLayout" Target="../slideLayouts/slideLayout165.xml"/><Relationship Id="rId6" Type="http://schemas.openxmlformats.org/officeDocument/2006/relationships/slideLayout" Target="../slideLayouts/slideLayout170.xml"/><Relationship Id="rId11" Type="http://schemas.openxmlformats.org/officeDocument/2006/relationships/slideLayout" Target="../slideLayouts/slideLayout175.xml"/><Relationship Id="rId5" Type="http://schemas.openxmlformats.org/officeDocument/2006/relationships/slideLayout" Target="../slideLayouts/slideLayout169.xml"/><Relationship Id="rId10" Type="http://schemas.openxmlformats.org/officeDocument/2006/relationships/slideLayout" Target="../slideLayouts/slideLayout174.xml"/><Relationship Id="rId4" Type="http://schemas.openxmlformats.org/officeDocument/2006/relationships/slideLayout" Target="../slideLayouts/slideLayout168.xml"/><Relationship Id="rId9" Type="http://schemas.openxmlformats.org/officeDocument/2006/relationships/slideLayout" Target="../slideLayouts/slideLayout173.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83.xml"/><Relationship Id="rId3" Type="http://schemas.openxmlformats.org/officeDocument/2006/relationships/slideLayout" Target="../slideLayouts/slideLayout178.xml"/><Relationship Id="rId7" Type="http://schemas.openxmlformats.org/officeDocument/2006/relationships/slideLayout" Target="../slideLayouts/slideLayout182.xml"/><Relationship Id="rId12" Type="http://schemas.openxmlformats.org/officeDocument/2006/relationships/theme" Target="../theme/theme16.xml"/><Relationship Id="rId2" Type="http://schemas.openxmlformats.org/officeDocument/2006/relationships/slideLayout" Target="../slideLayouts/slideLayout177.xml"/><Relationship Id="rId1" Type="http://schemas.openxmlformats.org/officeDocument/2006/relationships/slideLayout" Target="../slideLayouts/slideLayout176.xml"/><Relationship Id="rId6" Type="http://schemas.openxmlformats.org/officeDocument/2006/relationships/slideLayout" Target="../slideLayouts/slideLayout181.xml"/><Relationship Id="rId11" Type="http://schemas.openxmlformats.org/officeDocument/2006/relationships/slideLayout" Target="../slideLayouts/slideLayout186.xml"/><Relationship Id="rId5" Type="http://schemas.openxmlformats.org/officeDocument/2006/relationships/slideLayout" Target="../slideLayouts/slideLayout180.xml"/><Relationship Id="rId10" Type="http://schemas.openxmlformats.org/officeDocument/2006/relationships/slideLayout" Target="../slideLayouts/slideLayout185.xml"/><Relationship Id="rId4" Type="http://schemas.openxmlformats.org/officeDocument/2006/relationships/slideLayout" Target="../slideLayouts/slideLayout179.xml"/><Relationship Id="rId9" Type="http://schemas.openxmlformats.org/officeDocument/2006/relationships/slideLayout" Target="../slideLayouts/slideLayout184.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94.xml"/><Relationship Id="rId3" Type="http://schemas.openxmlformats.org/officeDocument/2006/relationships/slideLayout" Target="../slideLayouts/slideLayout189.xml"/><Relationship Id="rId7" Type="http://schemas.openxmlformats.org/officeDocument/2006/relationships/slideLayout" Target="../slideLayouts/slideLayout193.xml"/><Relationship Id="rId12" Type="http://schemas.openxmlformats.org/officeDocument/2006/relationships/theme" Target="../theme/theme17.xml"/><Relationship Id="rId2" Type="http://schemas.openxmlformats.org/officeDocument/2006/relationships/slideLayout" Target="../slideLayouts/slideLayout188.xml"/><Relationship Id="rId1" Type="http://schemas.openxmlformats.org/officeDocument/2006/relationships/slideLayout" Target="../slideLayouts/slideLayout187.xml"/><Relationship Id="rId6" Type="http://schemas.openxmlformats.org/officeDocument/2006/relationships/slideLayout" Target="../slideLayouts/slideLayout192.xml"/><Relationship Id="rId11" Type="http://schemas.openxmlformats.org/officeDocument/2006/relationships/slideLayout" Target="../slideLayouts/slideLayout197.xml"/><Relationship Id="rId5" Type="http://schemas.openxmlformats.org/officeDocument/2006/relationships/slideLayout" Target="../slideLayouts/slideLayout191.xml"/><Relationship Id="rId10" Type="http://schemas.openxmlformats.org/officeDocument/2006/relationships/slideLayout" Target="../slideLayouts/slideLayout196.xml"/><Relationship Id="rId4" Type="http://schemas.openxmlformats.org/officeDocument/2006/relationships/slideLayout" Target="../slideLayouts/slideLayout190.xml"/><Relationship Id="rId9" Type="http://schemas.openxmlformats.org/officeDocument/2006/relationships/slideLayout" Target="../slideLayouts/slideLayout195.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05.xml"/><Relationship Id="rId13" Type="http://schemas.openxmlformats.org/officeDocument/2006/relationships/image" Target="../media/image6.jpeg"/><Relationship Id="rId3" Type="http://schemas.openxmlformats.org/officeDocument/2006/relationships/slideLayout" Target="../slideLayouts/slideLayout200.xml"/><Relationship Id="rId7" Type="http://schemas.openxmlformats.org/officeDocument/2006/relationships/slideLayout" Target="../slideLayouts/slideLayout204.xml"/><Relationship Id="rId12" Type="http://schemas.openxmlformats.org/officeDocument/2006/relationships/theme" Target="../theme/theme18.xml"/><Relationship Id="rId2" Type="http://schemas.openxmlformats.org/officeDocument/2006/relationships/slideLayout" Target="../slideLayouts/slideLayout199.xml"/><Relationship Id="rId1" Type="http://schemas.openxmlformats.org/officeDocument/2006/relationships/slideLayout" Target="../slideLayouts/slideLayout198.xml"/><Relationship Id="rId6" Type="http://schemas.openxmlformats.org/officeDocument/2006/relationships/slideLayout" Target="../slideLayouts/slideLayout203.xml"/><Relationship Id="rId11" Type="http://schemas.openxmlformats.org/officeDocument/2006/relationships/slideLayout" Target="../slideLayouts/slideLayout208.xml"/><Relationship Id="rId5" Type="http://schemas.openxmlformats.org/officeDocument/2006/relationships/slideLayout" Target="../slideLayouts/slideLayout202.xml"/><Relationship Id="rId10" Type="http://schemas.openxmlformats.org/officeDocument/2006/relationships/slideLayout" Target="../slideLayouts/slideLayout207.xml"/><Relationship Id="rId4" Type="http://schemas.openxmlformats.org/officeDocument/2006/relationships/slideLayout" Target="../slideLayouts/slideLayout201.xml"/><Relationship Id="rId9" Type="http://schemas.openxmlformats.org/officeDocument/2006/relationships/slideLayout" Target="../slideLayouts/slideLayout206.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16.xml"/><Relationship Id="rId13" Type="http://schemas.openxmlformats.org/officeDocument/2006/relationships/slideLayout" Target="../slideLayouts/slideLayout221.xml"/><Relationship Id="rId3" Type="http://schemas.openxmlformats.org/officeDocument/2006/relationships/slideLayout" Target="../slideLayouts/slideLayout211.xml"/><Relationship Id="rId7" Type="http://schemas.openxmlformats.org/officeDocument/2006/relationships/slideLayout" Target="../slideLayouts/slideLayout215.xml"/><Relationship Id="rId12" Type="http://schemas.openxmlformats.org/officeDocument/2006/relationships/slideLayout" Target="../slideLayouts/slideLayout220.xml"/><Relationship Id="rId2" Type="http://schemas.openxmlformats.org/officeDocument/2006/relationships/slideLayout" Target="../slideLayouts/slideLayout210.xml"/><Relationship Id="rId1" Type="http://schemas.openxmlformats.org/officeDocument/2006/relationships/slideLayout" Target="../slideLayouts/slideLayout209.xml"/><Relationship Id="rId6" Type="http://schemas.openxmlformats.org/officeDocument/2006/relationships/slideLayout" Target="../slideLayouts/slideLayout214.xml"/><Relationship Id="rId11" Type="http://schemas.openxmlformats.org/officeDocument/2006/relationships/slideLayout" Target="../slideLayouts/slideLayout219.xml"/><Relationship Id="rId5" Type="http://schemas.openxmlformats.org/officeDocument/2006/relationships/slideLayout" Target="../slideLayouts/slideLayout213.xml"/><Relationship Id="rId10" Type="http://schemas.openxmlformats.org/officeDocument/2006/relationships/slideLayout" Target="../slideLayouts/slideLayout218.xml"/><Relationship Id="rId4" Type="http://schemas.openxmlformats.org/officeDocument/2006/relationships/slideLayout" Target="../slideLayouts/slideLayout212.xml"/><Relationship Id="rId9" Type="http://schemas.openxmlformats.org/officeDocument/2006/relationships/slideLayout" Target="../slideLayouts/slideLayout217.xml"/><Relationship Id="rId14" Type="http://schemas.openxmlformats.org/officeDocument/2006/relationships/theme" Target="../theme/theme1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29.xml"/><Relationship Id="rId13" Type="http://schemas.openxmlformats.org/officeDocument/2006/relationships/image" Target="../media/image8.png"/><Relationship Id="rId3" Type="http://schemas.openxmlformats.org/officeDocument/2006/relationships/slideLayout" Target="../slideLayouts/slideLayout224.xml"/><Relationship Id="rId7" Type="http://schemas.openxmlformats.org/officeDocument/2006/relationships/slideLayout" Target="../slideLayouts/slideLayout228.xml"/><Relationship Id="rId12" Type="http://schemas.openxmlformats.org/officeDocument/2006/relationships/image" Target="../media/image7.png"/><Relationship Id="rId2" Type="http://schemas.openxmlformats.org/officeDocument/2006/relationships/slideLayout" Target="../slideLayouts/slideLayout223.xml"/><Relationship Id="rId1" Type="http://schemas.openxmlformats.org/officeDocument/2006/relationships/slideLayout" Target="../slideLayouts/slideLayout222.xml"/><Relationship Id="rId6" Type="http://schemas.openxmlformats.org/officeDocument/2006/relationships/slideLayout" Target="../slideLayouts/slideLayout227.xml"/><Relationship Id="rId11" Type="http://schemas.openxmlformats.org/officeDocument/2006/relationships/theme" Target="../theme/theme20.xml"/><Relationship Id="rId5" Type="http://schemas.openxmlformats.org/officeDocument/2006/relationships/slideLayout" Target="../slideLayouts/slideLayout226.xml"/><Relationship Id="rId10" Type="http://schemas.openxmlformats.org/officeDocument/2006/relationships/slideLayout" Target="../slideLayouts/slideLayout231.xml"/><Relationship Id="rId4" Type="http://schemas.openxmlformats.org/officeDocument/2006/relationships/slideLayout" Target="../slideLayouts/slideLayout225.xml"/><Relationship Id="rId9" Type="http://schemas.openxmlformats.org/officeDocument/2006/relationships/slideLayout" Target="../slideLayouts/slideLayout230.xml"/><Relationship Id="rId14" Type="http://schemas.openxmlformats.org/officeDocument/2006/relationships/image" Target="../media/image9.png"/></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39.xml"/><Relationship Id="rId3" Type="http://schemas.openxmlformats.org/officeDocument/2006/relationships/slideLayout" Target="../slideLayouts/slideLayout234.xml"/><Relationship Id="rId7" Type="http://schemas.openxmlformats.org/officeDocument/2006/relationships/slideLayout" Target="../slideLayouts/slideLayout238.xml"/><Relationship Id="rId12" Type="http://schemas.openxmlformats.org/officeDocument/2006/relationships/theme" Target="../theme/theme21.xml"/><Relationship Id="rId2" Type="http://schemas.openxmlformats.org/officeDocument/2006/relationships/slideLayout" Target="../slideLayouts/slideLayout233.xml"/><Relationship Id="rId1" Type="http://schemas.openxmlformats.org/officeDocument/2006/relationships/slideLayout" Target="../slideLayouts/slideLayout232.xml"/><Relationship Id="rId6" Type="http://schemas.openxmlformats.org/officeDocument/2006/relationships/slideLayout" Target="../slideLayouts/slideLayout237.xml"/><Relationship Id="rId11" Type="http://schemas.openxmlformats.org/officeDocument/2006/relationships/slideLayout" Target="../slideLayouts/slideLayout242.xml"/><Relationship Id="rId5" Type="http://schemas.openxmlformats.org/officeDocument/2006/relationships/slideLayout" Target="../slideLayouts/slideLayout236.xml"/><Relationship Id="rId10" Type="http://schemas.openxmlformats.org/officeDocument/2006/relationships/slideLayout" Target="../slideLayouts/slideLayout241.xml"/><Relationship Id="rId4" Type="http://schemas.openxmlformats.org/officeDocument/2006/relationships/slideLayout" Target="../slideLayouts/slideLayout235.xml"/><Relationship Id="rId9" Type="http://schemas.openxmlformats.org/officeDocument/2006/relationships/slideLayout" Target="../slideLayouts/slideLayout24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theme" Target="../theme/theme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image" Target="../media/image1.jpeg"/><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6.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image" Target="../media/image3.png"/><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theme" Target="../theme/theme7.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slideLayout" Target="../slideLayouts/slideLayout94.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slideLayout" Target="../slideLayouts/slideLayout93.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5" Type="http://schemas.openxmlformats.org/officeDocument/2006/relationships/image" Target="../media/image4.jpeg"/><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2.xml"/><Relationship Id="rId13" Type="http://schemas.openxmlformats.org/officeDocument/2006/relationships/theme" Target="../theme/theme9.xml"/><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slideLayout" Target="../slideLayouts/slideLayout106.xml"/><Relationship Id="rId2" Type="http://schemas.openxmlformats.org/officeDocument/2006/relationships/slideLayout" Target="../slideLayouts/slideLayout96.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0" Type="http://schemas.openxmlformats.org/officeDocument/2006/relationships/slideLayout" Target="../slideLayouts/slideLayout104.xml"/><Relationship Id="rId4" Type="http://schemas.openxmlformats.org/officeDocument/2006/relationships/slideLayout" Target="../slideLayouts/slideLayout98.xml"/><Relationship Id="rId9" Type="http://schemas.openxmlformats.org/officeDocument/2006/relationships/slideLayout" Target="../slideLayouts/slideLayout10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7581062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4338" name="Group 1026"/>
          <p:cNvGrpSpPr>
            <a:grpSpLocks/>
          </p:cNvGrpSpPr>
          <p:nvPr/>
        </p:nvGrpSpPr>
        <p:grpSpPr bwMode="auto">
          <a:xfrm>
            <a:off x="0" y="2286000"/>
            <a:ext cx="9144000" cy="3581400"/>
            <a:chOff x="0" y="1968"/>
            <a:chExt cx="5760" cy="2256"/>
          </a:xfrm>
        </p:grpSpPr>
        <p:sp>
          <p:nvSpPr>
            <p:cNvPr id="14345" name="Rectangle 1027"/>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46" name="Rectangle 1028"/>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47" name="Rectangle 1029"/>
            <p:cNvSpPr>
              <a:spLocks noChangeArrowheads="1"/>
            </p:cNvSpPr>
            <p:nvPr/>
          </p:nvSpPr>
          <p:spPr bwMode="auto">
            <a:xfrm>
              <a:off x="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48" name="Rectangle 1030"/>
            <p:cNvSpPr>
              <a:spLocks noChangeArrowheads="1"/>
            </p:cNvSpPr>
            <p:nvPr/>
          </p:nvSpPr>
          <p:spPr bwMode="auto">
            <a:xfrm>
              <a:off x="1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49" name="Rectangle 1031"/>
            <p:cNvSpPr>
              <a:spLocks noChangeArrowheads="1"/>
            </p:cNvSpPr>
            <p:nvPr/>
          </p:nvSpPr>
          <p:spPr bwMode="auto">
            <a:xfrm>
              <a:off x="2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50" name="Rectangle 1032"/>
            <p:cNvSpPr>
              <a:spLocks noChangeArrowheads="1"/>
            </p:cNvSpPr>
            <p:nvPr/>
          </p:nvSpPr>
          <p:spPr bwMode="auto">
            <a:xfrm>
              <a:off x="3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51" name="Rectangle 1033"/>
            <p:cNvSpPr>
              <a:spLocks noChangeArrowheads="1"/>
            </p:cNvSpPr>
            <p:nvPr/>
          </p:nvSpPr>
          <p:spPr bwMode="auto">
            <a:xfrm>
              <a:off x="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52" name="Rectangle 1034"/>
            <p:cNvSpPr>
              <a:spLocks noChangeArrowheads="1"/>
            </p:cNvSpPr>
            <p:nvPr/>
          </p:nvSpPr>
          <p:spPr bwMode="auto">
            <a:xfrm>
              <a:off x="4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53" name="Rectangle 1035"/>
            <p:cNvSpPr>
              <a:spLocks noChangeArrowheads="1"/>
            </p:cNvSpPr>
            <p:nvPr/>
          </p:nvSpPr>
          <p:spPr bwMode="auto">
            <a:xfrm>
              <a:off x="5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54" name="Rectangle 1036"/>
            <p:cNvSpPr>
              <a:spLocks noChangeArrowheads="1"/>
            </p:cNvSpPr>
            <p:nvPr/>
          </p:nvSpPr>
          <p:spPr bwMode="auto">
            <a:xfrm>
              <a:off x="6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55" name="Rectangle 1037"/>
            <p:cNvSpPr>
              <a:spLocks noChangeArrowheads="1"/>
            </p:cNvSpPr>
            <p:nvPr/>
          </p:nvSpPr>
          <p:spPr bwMode="auto">
            <a:xfrm>
              <a:off x="7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56" name="Rectangle 1038"/>
            <p:cNvSpPr>
              <a:spLocks noChangeArrowheads="1"/>
            </p:cNvSpPr>
            <p:nvPr/>
          </p:nvSpPr>
          <p:spPr bwMode="auto">
            <a:xfrm>
              <a:off x="8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57" name="Rectangle 1039"/>
            <p:cNvSpPr>
              <a:spLocks noChangeArrowheads="1"/>
            </p:cNvSpPr>
            <p:nvPr/>
          </p:nvSpPr>
          <p:spPr bwMode="auto">
            <a:xfrm>
              <a:off x="96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58" name="Rectangle 1040"/>
            <p:cNvSpPr>
              <a:spLocks noChangeArrowheads="1"/>
            </p:cNvSpPr>
            <p:nvPr/>
          </p:nvSpPr>
          <p:spPr bwMode="auto">
            <a:xfrm>
              <a:off x="105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59" name="Rectangle 1041"/>
            <p:cNvSpPr>
              <a:spLocks noChangeArrowheads="1"/>
            </p:cNvSpPr>
            <p:nvPr/>
          </p:nvSpPr>
          <p:spPr bwMode="auto">
            <a:xfrm>
              <a:off x="115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60" name="Rectangle 1042"/>
            <p:cNvSpPr>
              <a:spLocks noChangeArrowheads="1"/>
            </p:cNvSpPr>
            <p:nvPr/>
          </p:nvSpPr>
          <p:spPr bwMode="auto">
            <a:xfrm>
              <a:off x="124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61" name="Rectangle 1043"/>
            <p:cNvSpPr>
              <a:spLocks noChangeArrowheads="1"/>
            </p:cNvSpPr>
            <p:nvPr/>
          </p:nvSpPr>
          <p:spPr bwMode="auto">
            <a:xfrm>
              <a:off x="134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62" name="Rectangle 1044"/>
            <p:cNvSpPr>
              <a:spLocks noChangeArrowheads="1"/>
            </p:cNvSpPr>
            <p:nvPr/>
          </p:nvSpPr>
          <p:spPr bwMode="auto">
            <a:xfrm>
              <a:off x="144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63" name="Rectangle 1045"/>
            <p:cNvSpPr>
              <a:spLocks noChangeArrowheads="1"/>
            </p:cNvSpPr>
            <p:nvPr/>
          </p:nvSpPr>
          <p:spPr bwMode="auto">
            <a:xfrm>
              <a:off x="153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64" name="Rectangle 1046"/>
            <p:cNvSpPr>
              <a:spLocks noChangeArrowheads="1"/>
            </p:cNvSpPr>
            <p:nvPr/>
          </p:nvSpPr>
          <p:spPr bwMode="auto">
            <a:xfrm>
              <a:off x="1632" y="1968"/>
              <a:ext cx="96"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65" name="Rectangle 1047"/>
            <p:cNvSpPr>
              <a:spLocks noChangeArrowheads="1"/>
            </p:cNvSpPr>
            <p:nvPr/>
          </p:nvSpPr>
          <p:spPr bwMode="auto">
            <a:xfrm>
              <a:off x="172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66" name="Rectangle 1048"/>
            <p:cNvSpPr>
              <a:spLocks noChangeArrowheads="1"/>
            </p:cNvSpPr>
            <p:nvPr/>
          </p:nvSpPr>
          <p:spPr bwMode="auto">
            <a:xfrm>
              <a:off x="182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67" name="Rectangle 1049"/>
            <p:cNvSpPr>
              <a:spLocks noChangeArrowheads="1"/>
            </p:cNvSpPr>
            <p:nvPr/>
          </p:nvSpPr>
          <p:spPr bwMode="auto">
            <a:xfrm>
              <a:off x="192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68" name="Rectangle 1050"/>
            <p:cNvSpPr>
              <a:spLocks noChangeArrowheads="1"/>
            </p:cNvSpPr>
            <p:nvPr/>
          </p:nvSpPr>
          <p:spPr bwMode="auto">
            <a:xfrm>
              <a:off x="201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69" name="Rectangle 1051"/>
            <p:cNvSpPr>
              <a:spLocks noChangeArrowheads="1"/>
            </p:cNvSpPr>
            <p:nvPr/>
          </p:nvSpPr>
          <p:spPr bwMode="auto">
            <a:xfrm>
              <a:off x="211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70" name="Rectangle 1052"/>
            <p:cNvSpPr>
              <a:spLocks noChangeArrowheads="1"/>
            </p:cNvSpPr>
            <p:nvPr/>
          </p:nvSpPr>
          <p:spPr bwMode="auto">
            <a:xfrm>
              <a:off x="220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71" name="Rectangle 1053"/>
            <p:cNvSpPr>
              <a:spLocks noChangeArrowheads="1"/>
            </p:cNvSpPr>
            <p:nvPr/>
          </p:nvSpPr>
          <p:spPr bwMode="auto">
            <a:xfrm>
              <a:off x="230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72" name="Rectangle 1054"/>
            <p:cNvSpPr>
              <a:spLocks noChangeArrowheads="1"/>
            </p:cNvSpPr>
            <p:nvPr/>
          </p:nvSpPr>
          <p:spPr bwMode="auto">
            <a:xfrm>
              <a:off x="240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73" name="Rectangle 1055"/>
            <p:cNvSpPr>
              <a:spLocks noChangeArrowheads="1"/>
            </p:cNvSpPr>
            <p:nvPr/>
          </p:nvSpPr>
          <p:spPr bwMode="auto">
            <a:xfrm>
              <a:off x="24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74" name="Rectangle 1056"/>
            <p:cNvSpPr>
              <a:spLocks noChangeArrowheads="1"/>
            </p:cNvSpPr>
            <p:nvPr/>
          </p:nvSpPr>
          <p:spPr bwMode="auto">
            <a:xfrm>
              <a:off x="25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75" name="Rectangle 1057"/>
            <p:cNvSpPr>
              <a:spLocks noChangeArrowheads="1"/>
            </p:cNvSpPr>
            <p:nvPr/>
          </p:nvSpPr>
          <p:spPr bwMode="auto">
            <a:xfrm>
              <a:off x="26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76" name="Rectangle 1058"/>
            <p:cNvSpPr>
              <a:spLocks noChangeArrowheads="1"/>
            </p:cNvSpPr>
            <p:nvPr/>
          </p:nvSpPr>
          <p:spPr bwMode="auto">
            <a:xfrm>
              <a:off x="27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77" name="Rectangle 1059"/>
            <p:cNvSpPr>
              <a:spLocks noChangeArrowheads="1"/>
            </p:cNvSpPr>
            <p:nvPr/>
          </p:nvSpPr>
          <p:spPr bwMode="auto">
            <a:xfrm>
              <a:off x="28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78" name="Rectangle 1060"/>
            <p:cNvSpPr>
              <a:spLocks noChangeArrowheads="1"/>
            </p:cNvSpPr>
            <p:nvPr/>
          </p:nvSpPr>
          <p:spPr bwMode="auto">
            <a:xfrm>
              <a:off x="29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79" name="Rectangle 1061"/>
            <p:cNvSpPr>
              <a:spLocks noChangeArrowheads="1"/>
            </p:cNvSpPr>
            <p:nvPr/>
          </p:nvSpPr>
          <p:spPr bwMode="auto">
            <a:xfrm>
              <a:off x="30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80" name="Rectangle 1062"/>
            <p:cNvSpPr>
              <a:spLocks noChangeArrowheads="1"/>
            </p:cNvSpPr>
            <p:nvPr/>
          </p:nvSpPr>
          <p:spPr bwMode="auto">
            <a:xfrm>
              <a:off x="31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81" name="Rectangle 1063"/>
            <p:cNvSpPr>
              <a:spLocks noChangeArrowheads="1"/>
            </p:cNvSpPr>
            <p:nvPr/>
          </p:nvSpPr>
          <p:spPr bwMode="auto">
            <a:xfrm>
              <a:off x="32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82" name="Rectangle 1064"/>
            <p:cNvSpPr>
              <a:spLocks noChangeArrowheads="1"/>
            </p:cNvSpPr>
            <p:nvPr/>
          </p:nvSpPr>
          <p:spPr bwMode="auto">
            <a:xfrm>
              <a:off x="336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83" name="Rectangle 1065"/>
            <p:cNvSpPr>
              <a:spLocks noChangeArrowheads="1"/>
            </p:cNvSpPr>
            <p:nvPr/>
          </p:nvSpPr>
          <p:spPr bwMode="auto">
            <a:xfrm>
              <a:off x="345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84" name="Rectangle 1066"/>
            <p:cNvSpPr>
              <a:spLocks noChangeArrowheads="1"/>
            </p:cNvSpPr>
            <p:nvPr/>
          </p:nvSpPr>
          <p:spPr bwMode="auto">
            <a:xfrm>
              <a:off x="355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85" name="Rectangle 1067"/>
            <p:cNvSpPr>
              <a:spLocks noChangeArrowheads="1"/>
            </p:cNvSpPr>
            <p:nvPr/>
          </p:nvSpPr>
          <p:spPr bwMode="auto">
            <a:xfrm>
              <a:off x="364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86" name="Rectangle 1068"/>
            <p:cNvSpPr>
              <a:spLocks noChangeArrowheads="1"/>
            </p:cNvSpPr>
            <p:nvPr/>
          </p:nvSpPr>
          <p:spPr bwMode="auto">
            <a:xfrm>
              <a:off x="374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87" name="Rectangle 1069"/>
            <p:cNvSpPr>
              <a:spLocks noChangeArrowheads="1"/>
            </p:cNvSpPr>
            <p:nvPr/>
          </p:nvSpPr>
          <p:spPr bwMode="auto">
            <a:xfrm>
              <a:off x="3792" y="1968"/>
              <a:ext cx="96"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88" name="Rectangle 1070"/>
            <p:cNvSpPr>
              <a:spLocks noChangeArrowheads="1"/>
            </p:cNvSpPr>
            <p:nvPr/>
          </p:nvSpPr>
          <p:spPr bwMode="auto">
            <a:xfrm>
              <a:off x="393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89" name="Rectangle 1071"/>
            <p:cNvSpPr>
              <a:spLocks noChangeArrowheads="1"/>
            </p:cNvSpPr>
            <p:nvPr/>
          </p:nvSpPr>
          <p:spPr bwMode="auto">
            <a:xfrm>
              <a:off x="403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90" name="Rectangle 1072"/>
            <p:cNvSpPr>
              <a:spLocks noChangeArrowheads="1"/>
            </p:cNvSpPr>
            <p:nvPr/>
          </p:nvSpPr>
          <p:spPr bwMode="auto">
            <a:xfrm>
              <a:off x="412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91" name="Rectangle 1073"/>
            <p:cNvSpPr>
              <a:spLocks noChangeArrowheads="1"/>
            </p:cNvSpPr>
            <p:nvPr/>
          </p:nvSpPr>
          <p:spPr bwMode="auto">
            <a:xfrm>
              <a:off x="422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92" name="Rectangle 1074"/>
            <p:cNvSpPr>
              <a:spLocks noChangeArrowheads="1"/>
            </p:cNvSpPr>
            <p:nvPr/>
          </p:nvSpPr>
          <p:spPr bwMode="auto">
            <a:xfrm>
              <a:off x="432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93" name="Rectangle 1075"/>
            <p:cNvSpPr>
              <a:spLocks noChangeArrowheads="1"/>
            </p:cNvSpPr>
            <p:nvPr/>
          </p:nvSpPr>
          <p:spPr bwMode="auto">
            <a:xfrm>
              <a:off x="441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94" name="Rectangle 1076"/>
            <p:cNvSpPr>
              <a:spLocks noChangeArrowheads="1"/>
            </p:cNvSpPr>
            <p:nvPr/>
          </p:nvSpPr>
          <p:spPr bwMode="auto">
            <a:xfrm>
              <a:off x="451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95" name="Rectangle 1077"/>
            <p:cNvSpPr>
              <a:spLocks noChangeArrowheads="1"/>
            </p:cNvSpPr>
            <p:nvPr/>
          </p:nvSpPr>
          <p:spPr bwMode="auto">
            <a:xfrm>
              <a:off x="460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96" name="Rectangle 1078"/>
            <p:cNvSpPr>
              <a:spLocks noChangeArrowheads="1"/>
            </p:cNvSpPr>
            <p:nvPr/>
          </p:nvSpPr>
          <p:spPr bwMode="auto">
            <a:xfrm>
              <a:off x="470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97" name="Rectangle 1079"/>
            <p:cNvSpPr>
              <a:spLocks noChangeArrowheads="1"/>
            </p:cNvSpPr>
            <p:nvPr/>
          </p:nvSpPr>
          <p:spPr bwMode="auto">
            <a:xfrm>
              <a:off x="480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98" name="Rectangle 1080"/>
            <p:cNvSpPr>
              <a:spLocks noChangeArrowheads="1"/>
            </p:cNvSpPr>
            <p:nvPr/>
          </p:nvSpPr>
          <p:spPr bwMode="auto">
            <a:xfrm>
              <a:off x="48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99" name="Rectangle 1081"/>
            <p:cNvSpPr>
              <a:spLocks noChangeArrowheads="1"/>
            </p:cNvSpPr>
            <p:nvPr/>
          </p:nvSpPr>
          <p:spPr bwMode="auto">
            <a:xfrm>
              <a:off x="49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400" name="Rectangle 1082"/>
            <p:cNvSpPr>
              <a:spLocks noChangeArrowheads="1"/>
            </p:cNvSpPr>
            <p:nvPr/>
          </p:nvSpPr>
          <p:spPr bwMode="auto">
            <a:xfrm>
              <a:off x="50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401" name="Rectangle 1083"/>
            <p:cNvSpPr>
              <a:spLocks noChangeArrowheads="1"/>
            </p:cNvSpPr>
            <p:nvPr/>
          </p:nvSpPr>
          <p:spPr bwMode="auto">
            <a:xfrm>
              <a:off x="51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402" name="Rectangle 1084"/>
            <p:cNvSpPr>
              <a:spLocks noChangeArrowheads="1"/>
            </p:cNvSpPr>
            <p:nvPr/>
          </p:nvSpPr>
          <p:spPr bwMode="auto">
            <a:xfrm>
              <a:off x="52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403" name="Rectangle 1085"/>
            <p:cNvSpPr>
              <a:spLocks noChangeArrowheads="1"/>
            </p:cNvSpPr>
            <p:nvPr/>
          </p:nvSpPr>
          <p:spPr bwMode="auto">
            <a:xfrm>
              <a:off x="53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404" name="Rectangle 1086"/>
            <p:cNvSpPr>
              <a:spLocks noChangeArrowheads="1"/>
            </p:cNvSpPr>
            <p:nvPr/>
          </p:nvSpPr>
          <p:spPr bwMode="auto">
            <a:xfrm>
              <a:off x="54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405" name="Rectangle 1087"/>
            <p:cNvSpPr>
              <a:spLocks noChangeArrowheads="1"/>
            </p:cNvSpPr>
            <p:nvPr/>
          </p:nvSpPr>
          <p:spPr bwMode="auto">
            <a:xfrm>
              <a:off x="55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406" name="Rectangle 1088"/>
            <p:cNvSpPr>
              <a:spLocks noChangeArrowheads="1"/>
            </p:cNvSpPr>
            <p:nvPr/>
          </p:nvSpPr>
          <p:spPr bwMode="auto">
            <a:xfrm>
              <a:off x="56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407" name="Rectangle 1089"/>
            <p:cNvSpPr>
              <a:spLocks noChangeArrowheads="1"/>
            </p:cNvSpPr>
            <p:nvPr/>
          </p:nvSpPr>
          <p:spPr bwMode="auto">
            <a:xfrm>
              <a:off x="0" y="2736"/>
              <a:ext cx="5760" cy="4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grpSp>
      <p:sp>
        <p:nvSpPr>
          <p:cNvPr id="14339" name="Rectangle 1090"/>
          <p:cNvSpPr>
            <a:spLocks noGrp="1" noChangeArrowheads="1"/>
          </p:cNvSpPr>
          <p:nvPr>
            <p:ph type="title"/>
          </p:nvPr>
        </p:nvSpPr>
        <p:spPr bwMode="auto">
          <a:xfrm>
            <a:off x="571500" y="685800"/>
            <a:ext cx="80010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ja-JP"/>
              <a:t>Click to edit Master title style</a:t>
            </a:r>
          </a:p>
        </p:txBody>
      </p:sp>
      <p:sp>
        <p:nvSpPr>
          <p:cNvPr id="14340" name="Rectangle 1091"/>
          <p:cNvSpPr>
            <a:spLocks noGrp="1" noChangeArrowheads="1"/>
          </p:cNvSpPr>
          <p:nvPr>
            <p:ph type="body" idx="1"/>
          </p:nvPr>
        </p:nvSpPr>
        <p:spPr bwMode="auto">
          <a:xfrm>
            <a:off x="571500" y="1981200"/>
            <a:ext cx="8001000" cy="381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p>
        </p:txBody>
      </p:sp>
      <p:sp>
        <p:nvSpPr>
          <p:cNvPr id="544836" name="Rectangle 1092"/>
          <p:cNvSpPr>
            <a:spLocks noGrp="1" noChangeArrowheads="1"/>
          </p:cNvSpPr>
          <p:nvPr>
            <p:ph type="dt" sz="half" idx="2"/>
          </p:nvPr>
        </p:nvSpPr>
        <p:spPr bwMode="auto">
          <a:xfrm>
            <a:off x="152400" y="6248400"/>
            <a:ext cx="1752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kumimoji="1">
                <a:solidFill>
                  <a:schemeClr val="tx1"/>
                </a:solidFill>
                <a:latin typeface="Helvetica" pitchFamily="-111" charset="0"/>
                <a:ea typeface="Osaka" pitchFamily="-111" charset="-128"/>
                <a:cs typeface="Osaka" pitchFamily="-111" charset="-128"/>
              </a:defRPr>
            </a:lvl1pPr>
          </a:lstStyle>
          <a:p>
            <a:pPr defTabSz="914400" fontAlgn="base">
              <a:spcBef>
                <a:spcPct val="0"/>
              </a:spcBef>
              <a:spcAft>
                <a:spcPct val="0"/>
              </a:spcAft>
              <a:defRPr/>
            </a:pPr>
            <a:endParaRPr lang="en-US" altLang="ja-JP" sz="1400">
              <a:solidFill>
                <a:srgbClr val="FFFFFF"/>
              </a:solidFill>
            </a:endParaRPr>
          </a:p>
        </p:txBody>
      </p:sp>
      <p:sp>
        <p:nvSpPr>
          <p:cNvPr id="544837" name="Rectangle 1093"/>
          <p:cNvSpPr>
            <a:spLocks noGrp="1" noChangeArrowheads="1"/>
          </p:cNvSpPr>
          <p:nvPr>
            <p:ph type="ftr" sz="quarter" idx="3"/>
          </p:nvPr>
        </p:nvSpPr>
        <p:spPr bwMode="auto">
          <a:xfrm>
            <a:off x="2057400" y="6248400"/>
            <a:ext cx="5237163"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1">
                <a:solidFill>
                  <a:schemeClr val="tx1"/>
                </a:solidFill>
                <a:latin typeface="Helvetica" pitchFamily="-111" charset="0"/>
                <a:ea typeface="Osaka" pitchFamily="-111" charset="-128"/>
                <a:cs typeface="Osaka" pitchFamily="-111" charset="-128"/>
              </a:defRPr>
            </a:lvl1pPr>
          </a:lstStyle>
          <a:p>
            <a:pPr defTabSz="914400" fontAlgn="base">
              <a:spcBef>
                <a:spcPct val="0"/>
              </a:spcBef>
              <a:spcAft>
                <a:spcPct val="0"/>
              </a:spcAft>
              <a:defRPr/>
            </a:pPr>
            <a:endParaRPr lang="en-US" altLang="ja-JP" sz="1400">
              <a:solidFill>
                <a:srgbClr val="FFFFFF"/>
              </a:solidFill>
            </a:endParaRPr>
          </a:p>
        </p:txBody>
      </p:sp>
      <p:sp>
        <p:nvSpPr>
          <p:cNvPr id="544838" name="Rectangle 1094"/>
          <p:cNvSpPr>
            <a:spLocks noGrp="1" noChangeArrowheads="1"/>
          </p:cNvSpPr>
          <p:nvPr>
            <p:ph type="sldNum" sz="quarter" idx="4"/>
          </p:nvPr>
        </p:nvSpPr>
        <p:spPr bwMode="auto">
          <a:xfrm>
            <a:off x="7467600" y="6248400"/>
            <a:ext cx="1447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1">
                <a:solidFill>
                  <a:schemeClr val="tx1"/>
                </a:solidFill>
                <a:latin typeface="Helvetica" charset="0"/>
                <a:ea typeface="Osaka" charset="0"/>
                <a:cs typeface="Osaka" charset="0"/>
              </a:defRPr>
            </a:lvl1pPr>
          </a:lstStyle>
          <a:p>
            <a:pPr defTabSz="914400" fontAlgn="base">
              <a:spcBef>
                <a:spcPct val="0"/>
              </a:spcBef>
              <a:spcAft>
                <a:spcPct val="0"/>
              </a:spcAft>
              <a:defRPr/>
            </a:pPr>
            <a:fld id="{BD04323D-3940-EE44-A7E9-A8065DE04E7D}" type="slidenum">
              <a:rPr lang="en-US" altLang="ja-JP" sz="1400">
                <a:solidFill>
                  <a:srgbClr val="FFFFFF"/>
                </a:solidFill>
              </a:rPr>
              <a:pPr defTabSz="914400" fontAlgn="base">
                <a:spcBef>
                  <a:spcPct val="0"/>
                </a:spcBef>
                <a:spcAft>
                  <a:spcPct val="0"/>
                </a:spcAft>
                <a:defRPr/>
              </a:pPr>
              <a:t>‹#›</a:t>
            </a:fld>
            <a:endParaRPr lang="en-US" altLang="ja-JP" sz="1400">
              <a:solidFill>
                <a:srgbClr val="FFFFFF"/>
              </a:solidFill>
            </a:endParaRPr>
          </a:p>
        </p:txBody>
      </p:sp>
      <p:pic>
        <p:nvPicPr>
          <p:cNvPr id="14344" name="Picture 1095"/>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685800" y="1652588"/>
            <a:ext cx="914400" cy="176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293951570"/>
      </p:ext>
    </p:extLst>
  </p:cSld>
  <p:clrMap bg1="dk2" tx1="lt1" bg2="dk1" tx2="lt2" accent1="accent1" accent2="accent2" accent3="accent3" accent4="accent4" accent5="accent5" accent6="accent6" hlink="hlink" folHlink="folHlink"/>
  <p:sldLayoutIdLst>
    <p:sldLayoutId id="2147483884" r:id="rId1"/>
    <p:sldLayoutId id="2147483885" r:id="rId2"/>
    <p:sldLayoutId id="2147483886" r:id="rId3"/>
    <p:sldLayoutId id="2147483887" r:id="rId4"/>
    <p:sldLayoutId id="2147483888" r:id="rId5"/>
    <p:sldLayoutId id="2147483889" r:id="rId6"/>
    <p:sldLayoutId id="2147483890" r:id="rId7"/>
    <p:sldLayoutId id="2147483891" r:id="rId8"/>
    <p:sldLayoutId id="2147483892" r:id="rId9"/>
    <p:sldLayoutId id="2147483893" r:id="rId10"/>
    <p:sldLayoutId id="2147483894" r:id="rId11"/>
  </p:sldLayoutIdLst>
  <p:txStyles>
    <p:title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2pPr>
      <a:lvl3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3pPr>
      <a:lvl4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4pPr>
      <a:lvl5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5pPr>
      <a:lvl6pPr marL="4572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6pPr>
      <a:lvl7pPr marL="9144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7pPr>
      <a:lvl8pPr marL="13716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8pPr>
      <a:lvl9pPr marL="18288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9pPr>
    </p:titleStyle>
    <p:bodyStyle>
      <a:lvl1pPr marL="454025" indent="-352425" algn="l" rtl="0" eaLnBrk="0" fontAlgn="base" hangingPunct="0">
        <a:lnSpc>
          <a:spcPct val="110000"/>
        </a:lnSpc>
        <a:spcBef>
          <a:spcPct val="20000"/>
        </a:spcBef>
        <a:spcAft>
          <a:spcPct val="0"/>
        </a:spcAft>
        <a:buClr>
          <a:schemeClr val="hlink"/>
        </a:buClr>
        <a:buSzPct val="100000"/>
        <a:buFont typeface="Wingdings" charset="0"/>
        <a:buChar char="ü"/>
        <a:defRPr kumimoji="1" sz="3200">
          <a:solidFill>
            <a:schemeClr val="tx1"/>
          </a:solidFill>
          <a:latin typeface="+mn-lt"/>
          <a:ea typeface="+mn-ea"/>
          <a:cs typeface="+mn-cs"/>
        </a:defRPr>
      </a:lvl1pPr>
      <a:lvl2pPr marL="919163" indent="-350838" algn="l" rtl="0" eaLnBrk="0" fontAlgn="base" hangingPunct="0">
        <a:spcBef>
          <a:spcPct val="20000"/>
        </a:spcBef>
        <a:spcAft>
          <a:spcPct val="0"/>
        </a:spcAft>
        <a:buClr>
          <a:srgbClr val="FF8000"/>
        </a:buClr>
        <a:buSzPct val="100000"/>
        <a:buFont typeface="Wingdings" charset="0"/>
        <a:buChar char="ü"/>
        <a:defRPr kumimoji="1" sz="2800">
          <a:solidFill>
            <a:schemeClr val="tx1"/>
          </a:solidFill>
          <a:latin typeface="+mn-lt"/>
          <a:ea typeface="+mn-ea"/>
          <a:cs typeface="+mn-cs"/>
        </a:defRPr>
      </a:lvl2pPr>
      <a:lvl3pPr marL="1371600" indent="-317500" algn="l" rtl="0" eaLnBrk="0" fontAlgn="base" hangingPunct="0">
        <a:spcBef>
          <a:spcPct val="20000"/>
        </a:spcBef>
        <a:spcAft>
          <a:spcPct val="0"/>
        </a:spcAft>
        <a:buClr>
          <a:schemeClr val="accent2"/>
        </a:buClr>
        <a:buFont typeface="Wingdings" charset="0"/>
        <a:buChar char="ü"/>
        <a:defRPr kumimoji="1" sz="2400">
          <a:solidFill>
            <a:schemeClr val="tx1"/>
          </a:solidFill>
          <a:latin typeface="+mn-lt"/>
          <a:ea typeface="+mn-ea"/>
          <a:cs typeface="+mn-cs"/>
        </a:defRPr>
      </a:lvl3pPr>
      <a:lvl4pPr marL="1844675" indent="-301625" algn="l" rtl="0" eaLnBrk="0" fontAlgn="base" hangingPunct="0">
        <a:spcBef>
          <a:spcPct val="20000"/>
        </a:spcBef>
        <a:spcAft>
          <a:spcPct val="0"/>
        </a:spcAft>
        <a:buClr>
          <a:schemeClr val="folHlink"/>
        </a:buClr>
        <a:buFont typeface="Wingdings" charset="0"/>
        <a:buChar char="ü"/>
        <a:defRPr kumimoji="1" sz="2000">
          <a:solidFill>
            <a:schemeClr val="tx1"/>
          </a:solidFill>
          <a:latin typeface="+mn-lt"/>
          <a:ea typeface="+mn-ea"/>
          <a:cs typeface="+mn-cs"/>
        </a:defRPr>
      </a:lvl4pPr>
      <a:lvl5pPr marL="2347913" indent="-295275" algn="l" rtl="0" eaLnBrk="0" fontAlgn="base" hangingPunct="0">
        <a:spcBef>
          <a:spcPct val="20000"/>
        </a:spcBef>
        <a:spcAft>
          <a:spcPct val="0"/>
        </a:spcAft>
        <a:buFont typeface="Wingdings" charset="0"/>
        <a:buChar char="ü"/>
        <a:defRPr kumimoji="1" sz="2000">
          <a:solidFill>
            <a:schemeClr val="tx1"/>
          </a:solidFill>
          <a:latin typeface="+mn-lt"/>
          <a:ea typeface="+mn-ea"/>
          <a:cs typeface="+mn-cs"/>
        </a:defRPr>
      </a:lvl5pPr>
      <a:lvl6pPr marL="28051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6pPr>
      <a:lvl7pPr marL="32623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7pPr>
      <a:lvl8pPr marL="37195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8pPr>
      <a:lvl9pPr marL="41767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grpSp>
        <p:nvGrpSpPr>
          <p:cNvPr id="175106" name="Group 2"/>
          <p:cNvGrpSpPr>
            <a:grpSpLocks/>
          </p:cNvGrpSpPr>
          <p:nvPr/>
        </p:nvGrpSpPr>
        <p:grpSpPr bwMode="auto">
          <a:xfrm>
            <a:off x="685800" y="117475"/>
            <a:ext cx="8456613" cy="6738938"/>
            <a:chOff x="432" y="74"/>
            <a:chExt cx="5327" cy="4245"/>
          </a:xfrm>
        </p:grpSpPr>
        <p:sp>
          <p:nvSpPr>
            <p:cNvPr id="175112" name="Rectangle 3"/>
            <p:cNvSpPr>
              <a:spLocks noChangeArrowheads="1"/>
            </p:cNvSpPr>
            <p:nvPr/>
          </p:nvSpPr>
          <p:spPr bwMode="invGray">
            <a:xfrm>
              <a:off x="432" y="4176"/>
              <a:ext cx="2208" cy="143"/>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grpSp>
          <p:nvGrpSpPr>
            <p:cNvPr id="175113" name="Group 4"/>
            <p:cNvGrpSpPr>
              <a:grpSpLocks/>
            </p:cNvGrpSpPr>
            <p:nvPr/>
          </p:nvGrpSpPr>
          <p:grpSpPr bwMode="auto">
            <a:xfrm>
              <a:off x="2859" y="4250"/>
              <a:ext cx="2729" cy="41"/>
              <a:chOff x="2859" y="4250"/>
              <a:chExt cx="2729" cy="41"/>
            </a:xfrm>
          </p:grpSpPr>
          <p:sp>
            <p:nvSpPr>
              <p:cNvPr id="175118" name="Oval 5"/>
              <p:cNvSpPr>
                <a:spLocks noChangeArrowheads="1"/>
              </p:cNvSpPr>
              <p:nvPr/>
            </p:nvSpPr>
            <p:spPr bwMode="invGray">
              <a:xfrm>
                <a:off x="2859"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75119" name="Oval 6"/>
              <p:cNvSpPr>
                <a:spLocks noChangeArrowheads="1"/>
              </p:cNvSpPr>
              <p:nvPr/>
            </p:nvSpPr>
            <p:spPr bwMode="invGray">
              <a:xfrm>
                <a:off x="3243"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75120" name="Oval 7"/>
              <p:cNvSpPr>
                <a:spLocks noChangeArrowheads="1"/>
              </p:cNvSpPr>
              <p:nvPr/>
            </p:nvSpPr>
            <p:spPr bwMode="invGray">
              <a:xfrm>
                <a:off x="3627" y="4250"/>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75121" name="Oval 8"/>
              <p:cNvSpPr>
                <a:spLocks noChangeArrowheads="1"/>
              </p:cNvSpPr>
              <p:nvPr/>
            </p:nvSpPr>
            <p:spPr bwMode="invGray">
              <a:xfrm>
                <a:off x="4011" y="4250"/>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75122" name="Oval 9"/>
              <p:cNvSpPr>
                <a:spLocks noChangeArrowheads="1"/>
              </p:cNvSpPr>
              <p:nvPr/>
            </p:nvSpPr>
            <p:spPr bwMode="invGray">
              <a:xfrm>
                <a:off x="4395"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75123" name="Oval 10"/>
              <p:cNvSpPr>
                <a:spLocks noChangeArrowheads="1"/>
              </p:cNvSpPr>
              <p:nvPr/>
            </p:nvSpPr>
            <p:spPr bwMode="invGray">
              <a:xfrm>
                <a:off x="4779"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75124" name="Oval 11"/>
              <p:cNvSpPr>
                <a:spLocks noChangeArrowheads="1"/>
              </p:cNvSpPr>
              <p:nvPr/>
            </p:nvSpPr>
            <p:spPr bwMode="invGray">
              <a:xfrm>
                <a:off x="5163"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75125" name="Oval 12"/>
              <p:cNvSpPr>
                <a:spLocks noChangeArrowheads="1"/>
              </p:cNvSpPr>
              <p:nvPr/>
            </p:nvSpPr>
            <p:spPr bwMode="invGray">
              <a:xfrm>
                <a:off x="5547" y="4250"/>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grpSp>
        <p:sp>
          <p:nvSpPr>
            <p:cNvPr id="175114" name="Rectangle 13"/>
            <p:cNvSpPr>
              <a:spLocks noChangeArrowheads="1"/>
            </p:cNvSpPr>
            <p:nvPr/>
          </p:nvSpPr>
          <p:spPr bwMode="invGray">
            <a:xfrm>
              <a:off x="480" y="480"/>
              <a:ext cx="5279" cy="48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75115" name="Oval 14"/>
            <p:cNvSpPr>
              <a:spLocks noChangeArrowheads="1"/>
            </p:cNvSpPr>
            <p:nvPr/>
          </p:nvSpPr>
          <p:spPr bwMode="invGray">
            <a:xfrm>
              <a:off x="507" y="74"/>
              <a:ext cx="42" cy="42"/>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75116" name="Oval 15"/>
            <p:cNvSpPr>
              <a:spLocks noChangeArrowheads="1"/>
            </p:cNvSpPr>
            <p:nvPr/>
          </p:nvSpPr>
          <p:spPr bwMode="invGray">
            <a:xfrm>
              <a:off x="507" y="219"/>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75117" name="Oval 16"/>
            <p:cNvSpPr>
              <a:spLocks noChangeArrowheads="1"/>
            </p:cNvSpPr>
            <p:nvPr/>
          </p:nvSpPr>
          <p:spPr bwMode="invGray">
            <a:xfrm>
              <a:off x="507" y="36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grpSp>
      <p:sp>
        <p:nvSpPr>
          <p:cNvPr id="175107" name="Rectangle 17"/>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75108" name="Rectangle 18"/>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87" name="Rectangle 19"/>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l" eaLnBrk="0" hangingPunct="0">
              <a:spcBef>
                <a:spcPct val="50000"/>
              </a:spcBef>
              <a:defRPr sz="1400">
                <a:solidFill>
                  <a:srgbClr val="FFFFFF"/>
                </a:solidFill>
                <a:latin typeface="Times New Roman" pitchFamily="-111" charset="0"/>
                <a:ea typeface="Times New Roman" pitchFamily="-111" charset="0"/>
                <a:cs typeface="Times New Roman" pitchFamily="-111" charset="0"/>
              </a:defRPr>
            </a:lvl1pPr>
          </a:lstStyle>
          <a:p>
            <a:pPr>
              <a:defRPr/>
            </a:pPr>
            <a:endParaRPr lang="en-US"/>
          </a:p>
        </p:txBody>
      </p:sp>
      <p:sp>
        <p:nvSpPr>
          <p:cNvPr id="7188" name="Rectangle 20"/>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eaLnBrk="0" hangingPunct="0">
              <a:spcBef>
                <a:spcPct val="50000"/>
              </a:spcBef>
              <a:defRPr sz="1400">
                <a:solidFill>
                  <a:srgbClr val="FFFFFF"/>
                </a:solidFill>
                <a:latin typeface="Times New Roman" pitchFamily="-111" charset="0"/>
                <a:ea typeface="Times New Roman" pitchFamily="-111" charset="0"/>
                <a:cs typeface="Times New Roman" pitchFamily="-111" charset="0"/>
              </a:defRPr>
            </a:lvl1pPr>
          </a:lstStyle>
          <a:p>
            <a:pPr>
              <a:defRPr/>
            </a:pPr>
            <a:endParaRPr lang="en-US"/>
          </a:p>
        </p:txBody>
      </p:sp>
      <p:sp>
        <p:nvSpPr>
          <p:cNvPr id="7189" name="Rectangle 21"/>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eaLnBrk="0" hangingPunct="0">
              <a:spcBef>
                <a:spcPct val="50000"/>
              </a:spcBef>
              <a:defRPr sz="1400">
                <a:solidFill>
                  <a:srgbClr val="FFFFFF"/>
                </a:solidFill>
                <a:latin typeface="Times New Roman" charset="0"/>
                <a:cs typeface="Times New Roman" charset="0"/>
              </a:defRPr>
            </a:lvl1pPr>
          </a:lstStyle>
          <a:p>
            <a:pPr>
              <a:defRPr/>
            </a:pPr>
            <a:fld id="{98C1FAF2-7B7C-8645-9E1B-6FA85BE4E845}" type="slidenum">
              <a:rPr lang="en-US"/>
              <a:pPr>
                <a:defRPr/>
              </a:pPr>
              <a:t>‹#›</a:t>
            </a:fld>
            <a:endParaRPr lang="en-US"/>
          </a:p>
        </p:txBody>
      </p:sp>
    </p:spTree>
    <p:extLst>
      <p:ext uri="{BB962C8B-B14F-4D97-AF65-F5344CB8AC3E}">
        <p14:creationId xmlns:p14="http://schemas.microsoft.com/office/powerpoint/2010/main" val="1696978819"/>
      </p:ext>
    </p:extLst>
  </p:cSld>
  <p:clrMap bg1="dk2" tx1="lt1" bg2="dk1" tx2="lt2" accent1="accent1" accent2="accent2" accent3="accent3" accent4="accent4" accent5="accent5" accent6="accent6" hlink="hlink" folHlink="folHlink"/>
  <p:sldLayoutIdLst>
    <p:sldLayoutId id="2147483896" r:id="rId1"/>
    <p:sldLayoutId id="2147483897" r:id="rId2"/>
    <p:sldLayoutId id="2147483898" r:id="rId3"/>
    <p:sldLayoutId id="2147483899" r:id="rId4"/>
    <p:sldLayoutId id="2147483900" r:id="rId5"/>
    <p:sldLayoutId id="2147483901" r:id="rId6"/>
    <p:sldLayoutId id="2147483902" r:id="rId7"/>
    <p:sldLayoutId id="2147483903" r:id="rId8"/>
    <p:sldLayoutId id="2147483904" r:id="rId9"/>
    <p:sldLayoutId id="2147483905" r:id="rId10"/>
    <p:sldLayoutId id="2147483906" r:id="rId11"/>
    <p:sldLayoutId id="2147483907" r:id="rId12"/>
  </p:sldLayoutIdLst>
  <p:txStyles>
    <p:titleStyle>
      <a:lvl1pPr algn="ctr" rtl="0" eaLnBrk="0" fontAlgn="base" hangingPunct="0">
        <a:spcBef>
          <a:spcPct val="0"/>
        </a:spcBef>
        <a:spcAft>
          <a:spcPct val="0"/>
        </a:spcAft>
        <a:defRPr kumimoji="1"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kumimoji="1" sz="4400">
          <a:solidFill>
            <a:schemeClr val="tx2"/>
          </a:solidFill>
          <a:latin typeface="Times New Roman" pitchFamily="-108" charset="0"/>
        </a:defRPr>
      </a:lvl6pPr>
      <a:lvl7pPr marL="914400" algn="ctr" rtl="0" eaLnBrk="0" fontAlgn="base" hangingPunct="0">
        <a:spcBef>
          <a:spcPct val="0"/>
        </a:spcBef>
        <a:spcAft>
          <a:spcPct val="0"/>
        </a:spcAft>
        <a:defRPr kumimoji="1" sz="4400">
          <a:solidFill>
            <a:schemeClr val="tx2"/>
          </a:solidFill>
          <a:latin typeface="Times New Roman" pitchFamily="-108" charset="0"/>
        </a:defRPr>
      </a:lvl7pPr>
      <a:lvl8pPr marL="1371600" algn="ctr" rtl="0" eaLnBrk="0" fontAlgn="base" hangingPunct="0">
        <a:spcBef>
          <a:spcPct val="0"/>
        </a:spcBef>
        <a:spcAft>
          <a:spcPct val="0"/>
        </a:spcAft>
        <a:defRPr kumimoji="1" sz="4400">
          <a:solidFill>
            <a:schemeClr val="tx2"/>
          </a:solidFill>
          <a:latin typeface="Times New Roman" pitchFamily="-108" charset="0"/>
        </a:defRPr>
      </a:lvl8pPr>
      <a:lvl9pPr marL="1828800" algn="ctr" rtl="0" eaLnBrk="0" fontAlgn="base" hangingPunct="0">
        <a:spcBef>
          <a:spcPct val="0"/>
        </a:spcBef>
        <a:spcAft>
          <a:spcPct val="0"/>
        </a:spcAft>
        <a:defRPr kumimoji="1"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kumimoji="1"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kumimoji="1"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kumimoji="1"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har char="–"/>
        <a:defRPr kumimoji="1"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har char="•"/>
        <a:defRPr kumimoji="1" sz="2000">
          <a:solidFill>
            <a:schemeClr val="tx1"/>
          </a:solidFill>
          <a:latin typeface="Arial"/>
          <a:ea typeface="ＭＳ Ｐゴシック" pitchFamily="-108" charset="-128"/>
          <a:cs typeface="Arial"/>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7101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7101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1264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8" charset="0"/>
                <a:cs typeface="Times New Roman" pitchFamily="18" charset="0"/>
              </a:defRPr>
            </a:lvl1pPr>
          </a:lstStyle>
          <a:p>
            <a:endParaRPr lang="en-US" altLang="en-US"/>
          </a:p>
        </p:txBody>
      </p:sp>
      <p:sp>
        <p:nvSpPr>
          <p:cNvPr id="11264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8" charset="0"/>
                <a:cs typeface="Times New Roman" pitchFamily="18" charset="0"/>
              </a:defRPr>
            </a:lvl1pPr>
          </a:lstStyle>
          <a:p>
            <a:endParaRPr lang="en-US" altLang="en-US"/>
          </a:p>
        </p:txBody>
      </p:sp>
      <p:sp>
        <p:nvSpPr>
          <p:cNvPr id="11264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pitchFamily="18" charset="0"/>
                <a:cs typeface="Times New Roman" pitchFamily="18" charset="0"/>
              </a:defRPr>
            </a:lvl1pPr>
          </a:lstStyle>
          <a:p>
            <a:fld id="{6A208830-EF5E-4348-8F3B-27FE90DF1C6E}" type="slidenum">
              <a:rPr lang="en-US" altLang="en-US"/>
              <a:pPr/>
              <a:t>‹#›</a:t>
            </a:fld>
            <a:endParaRPr lang="en-US" altLang="en-US"/>
          </a:p>
        </p:txBody>
      </p:sp>
    </p:spTree>
    <p:extLst>
      <p:ext uri="{BB962C8B-B14F-4D97-AF65-F5344CB8AC3E}">
        <p14:creationId xmlns:p14="http://schemas.microsoft.com/office/powerpoint/2010/main" val="3926068156"/>
      </p:ext>
    </p:extLst>
  </p:cSld>
  <p:clrMap bg1="lt1" tx1="dk1" bg2="lt2" tx2="dk2" accent1="accent1" accent2="accent2" accent3="accent3" accent4="accent4" accent5="accent5" accent6="accent6" hlink="hlink" folHlink="folHlink"/>
  <p:sldLayoutIdLst>
    <p:sldLayoutId id="2147483909" r:id="rId1"/>
    <p:sldLayoutId id="2147483910" r:id="rId2"/>
    <p:sldLayoutId id="2147483911" r:id="rId3"/>
    <p:sldLayoutId id="2147483912" r:id="rId4"/>
    <p:sldLayoutId id="2147483913" r:id="rId5"/>
    <p:sldLayoutId id="2147483914" r:id="rId6"/>
    <p:sldLayoutId id="2147483915" r:id="rId7"/>
    <p:sldLayoutId id="2147483916" r:id="rId8"/>
    <p:sldLayoutId id="2147483917" r:id="rId9"/>
    <p:sldLayoutId id="2147483918" r:id="rId10"/>
    <p:sldLayoutId id="2147483919"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MS PGothic" pitchFamily="34" charset="-128"/>
          <a:cs typeface="Arial"/>
        </a:defRPr>
      </a:lvl1pPr>
      <a:lvl2pPr algn="ctr" rtl="0" eaLnBrk="0" fontAlgn="base" hangingPunct="0">
        <a:spcBef>
          <a:spcPct val="0"/>
        </a:spcBef>
        <a:spcAft>
          <a:spcPct val="0"/>
        </a:spcAft>
        <a:defRPr sz="4400">
          <a:solidFill>
            <a:schemeClr val="tx2"/>
          </a:solidFill>
          <a:latin typeface="Arial" charset="0"/>
          <a:ea typeface="MS PGothic" pitchFamily="34"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MS PGothic" pitchFamily="34"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MS PGothic" pitchFamily="34"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MS PGothic" pitchFamily="34"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S PGothic" pitchFamily="34"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MS PGothic" pitchFamily="34"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MS PGothic" pitchFamily="34"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MS PGothic" pitchFamily="34"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MS PGothic" pitchFamily="34"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9378" name="Rectangle 2"/>
          <p:cNvSpPr>
            <a:spLocks noGrp="1" noChangeArrowheads="1"/>
          </p:cNvSpPr>
          <p:nvPr>
            <p:ph type="title"/>
          </p:nvPr>
        </p:nvSpPr>
        <p:spPr bwMode="auto">
          <a:xfrm>
            <a:off x="1676400" y="457200"/>
            <a:ext cx="7010400" cy="1295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29379" name="Rectangle 3"/>
          <p:cNvSpPr>
            <a:spLocks noGrp="1" noChangeArrowheads="1"/>
          </p:cNvSpPr>
          <p:nvPr>
            <p:ph type="body" idx="1"/>
          </p:nvPr>
        </p:nvSpPr>
        <p:spPr bwMode="auto">
          <a:xfrm>
            <a:off x="1676400" y="1981200"/>
            <a:ext cx="7010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412" name="Rectangle 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solidFill>
                  <a:schemeClr val="tx2"/>
                </a:solidFill>
                <a:latin typeface="Arial" pitchFamily="-112" charset="0"/>
                <a:ea typeface="+mn-ea"/>
                <a:cs typeface="+mn-cs"/>
              </a:defRPr>
            </a:lvl1pPr>
          </a:lstStyle>
          <a:p>
            <a:pPr>
              <a:defRPr/>
            </a:pPr>
            <a:endParaRPr lang="en-US"/>
          </a:p>
        </p:txBody>
      </p:sp>
      <p:sp>
        <p:nvSpPr>
          <p:cNvPr id="17413" name="Rectangle 5"/>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solidFill>
                  <a:schemeClr val="tx2"/>
                </a:solidFill>
                <a:latin typeface="Arial" charset="0"/>
              </a:defRPr>
            </a:lvl1pPr>
          </a:lstStyle>
          <a:p>
            <a:pPr>
              <a:defRPr/>
            </a:pPr>
            <a:fld id="{47DF06A9-EE5A-C047-BD49-2AE2CA72F13A}" type="slidenum">
              <a:rPr lang="en-US"/>
              <a:pPr>
                <a:defRPr/>
              </a:pPr>
              <a:t>‹#›</a:t>
            </a:fld>
            <a:endParaRPr lang="en-US"/>
          </a:p>
        </p:txBody>
      </p:sp>
      <p:sp>
        <p:nvSpPr>
          <p:cNvPr id="195590" name="Line 6"/>
          <p:cNvSpPr>
            <a:spLocks noChangeShapeType="1"/>
          </p:cNvSpPr>
          <p:nvPr/>
        </p:nvSpPr>
        <p:spPr bwMode="auto">
          <a:xfrm>
            <a:off x="266700" y="6172200"/>
            <a:ext cx="8610600" cy="0"/>
          </a:xfrm>
          <a:prstGeom prst="line">
            <a:avLst/>
          </a:prstGeom>
          <a:noFill/>
          <a:ln w="12700">
            <a:solidFill>
              <a:schemeClr val="tx2"/>
            </a:solidFill>
            <a:round/>
            <a:headEnd/>
            <a:tailEnd/>
          </a:ln>
        </p:spPr>
        <p:txBody>
          <a:bodyPr>
            <a:prstTxWarp prst="textNoShape">
              <a:avLst/>
            </a:prstTxWarp>
          </a:bodyPr>
          <a:lstStyle/>
          <a:p>
            <a:pPr>
              <a:defRPr/>
            </a:pPr>
            <a:endParaRPr lang="en-US"/>
          </a:p>
        </p:txBody>
      </p:sp>
      <p:sp>
        <p:nvSpPr>
          <p:cNvPr id="195591" name="Line 7"/>
          <p:cNvSpPr>
            <a:spLocks noChangeShapeType="1"/>
          </p:cNvSpPr>
          <p:nvPr/>
        </p:nvSpPr>
        <p:spPr bwMode="auto">
          <a:xfrm>
            <a:off x="228600" y="304800"/>
            <a:ext cx="8610600" cy="0"/>
          </a:xfrm>
          <a:prstGeom prst="line">
            <a:avLst/>
          </a:prstGeom>
          <a:noFill/>
          <a:ln w="76200">
            <a:solidFill>
              <a:schemeClr val="tx2"/>
            </a:solidFill>
            <a:round/>
            <a:headEnd/>
            <a:tailEnd/>
          </a:ln>
        </p:spPr>
        <p:txBody>
          <a:bodyPr>
            <a:prstTxWarp prst="textNoShape">
              <a:avLst/>
            </a:prstTxWarp>
          </a:bodyPr>
          <a:lstStyle/>
          <a:p>
            <a:pPr>
              <a:defRPr/>
            </a:pPr>
            <a:endParaRPr lang="en-US"/>
          </a:p>
        </p:txBody>
      </p:sp>
      <p:grpSp>
        <p:nvGrpSpPr>
          <p:cNvPr id="229384" name="Group 8"/>
          <p:cNvGrpSpPr>
            <a:grpSpLocks/>
          </p:cNvGrpSpPr>
          <p:nvPr/>
        </p:nvGrpSpPr>
        <p:grpSpPr bwMode="auto">
          <a:xfrm>
            <a:off x="228600" y="457200"/>
            <a:ext cx="1246188" cy="1371600"/>
            <a:chOff x="144" y="288"/>
            <a:chExt cx="785" cy="864"/>
          </a:xfrm>
        </p:grpSpPr>
        <p:sp>
          <p:nvSpPr>
            <p:cNvPr id="195594" name="Rectangle 9"/>
            <p:cNvSpPr>
              <a:spLocks noChangeArrowheads="1"/>
            </p:cNvSpPr>
            <p:nvPr/>
          </p:nvSpPr>
          <p:spPr bwMode="auto">
            <a:xfrm>
              <a:off x="589" y="288"/>
              <a:ext cx="28" cy="534"/>
            </a:xfrm>
            <a:prstGeom prst="rect">
              <a:avLst/>
            </a:prstGeom>
            <a:solidFill>
              <a:schemeClr val="accent2"/>
            </a:solidFill>
            <a:ln w="9525">
              <a:noFill/>
              <a:miter lim="800000"/>
              <a:headEnd/>
              <a:tailEnd/>
            </a:ln>
          </p:spPr>
          <p:txBody>
            <a:bodyPr>
              <a:prstTxWarp prst="textNoShape">
                <a:avLst/>
              </a:prstTxWarp>
            </a:bodyPr>
            <a:lstStyle/>
            <a:p>
              <a:pPr>
                <a:defRPr/>
              </a:pPr>
              <a:endParaRPr lang="en-US"/>
            </a:p>
          </p:txBody>
        </p:sp>
        <p:sp>
          <p:nvSpPr>
            <p:cNvPr id="195595" name="Rectangle 10"/>
            <p:cNvSpPr>
              <a:spLocks noChangeArrowheads="1"/>
            </p:cNvSpPr>
            <p:nvPr/>
          </p:nvSpPr>
          <p:spPr bwMode="auto">
            <a:xfrm>
              <a:off x="526" y="288"/>
              <a:ext cx="28" cy="470"/>
            </a:xfrm>
            <a:prstGeom prst="rect">
              <a:avLst/>
            </a:prstGeom>
            <a:solidFill>
              <a:schemeClr val="bg2"/>
            </a:solidFill>
            <a:ln w="9525">
              <a:noFill/>
              <a:miter lim="800000"/>
              <a:headEnd/>
              <a:tailEnd/>
            </a:ln>
          </p:spPr>
          <p:txBody>
            <a:bodyPr>
              <a:prstTxWarp prst="textNoShape">
                <a:avLst/>
              </a:prstTxWarp>
            </a:bodyPr>
            <a:lstStyle/>
            <a:p>
              <a:pPr>
                <a:defRPr/>
              </a:pPr>
              <a:endParaRPr lang="en-US"/>
            </a:p>
          </p:txBody>
        </p:sp>
        <p:sp>
          <p:nvSpPr>
            <p:cNvPr id="195596" name="Rectangle 11"/>
            <p:cNvSpPr>
              <a:spLocks noChangeArrowheads="1"/>
            </p:cNvSpPr>
            <p:nvPr/>
          </p:nvSpPr>
          <p:spPr bwMode="auto">
            <a:xfrm>
              <a:off x="462" y="288"/>
              <a:ext cx="28" cy="401"/>
            </a:xfrm>
            <a:prstGeom prst="rect">
              <a:avLst/>
            </a:prstGeom>
            <a:solidFill>
              <a:schemeClr val="bg2"/>
            </a:solidFill>
            <a:ln w="9525">
              <a:noFill/>
              <a:miter lim="800000"/>
              <a:headEnd/>
              <a:tailEnd/>
            </a:ln>
          </p:spPr>
          <p:txBody>
            <a:bodyPr>
              <a:prstTxWarp prst="textNoShape">
                <a:avLst/>
              </a:prstTxWarp>
            </a:bodyPr>
            <a:lstStyle/>
            <a:p>
              <a:pPr>
                <a:defRPr/>
              </a:pPr>
              <a:endParaRPr lang="en-US"/>
            </a:p>
          </p:txBody>
        </p:sp>
        <p:sp>
          <p:nvSpPr>
            <p:cNvPr id="195597" name="Rectangle 12"/>
            <p:cNvSpPr>
              <a:spLocks noChangeArrowheads="1"/>
            </p:cNvSpPr>
            <p:nvPr/>
          </p:nvSpPr>
          <p:spPr bwMode="auto">
            <a:xfrm>
              <a:off x="398" y="288"/>
              <a:ext cx="28" cy="334"/>
            </a:xfrm>
            <a:prstGeom prst="rect">
              <a:avLst/>
            </a:prstGeom>
            <a:solidFill>
              <a:schemeClr val="bg2"/>
            </a:solidFill>
            <a:ln w="9525">
              <a:noFill/>
              <a:miter lim="800000"/>
              <a:headEnd/>
              <a:tailEnd/>
            </a:ln>
          </p:spPr>
          <p:txBody>
            <a:bodyPr>
              <a:prstTxWarp prst="textNoShape">
                <a:avLst/>
              </a:prstTxWarp>
            </a:bodyPr>
            <a:lstStyle/>
            <a:p>
              <a:pPr>
                <a:defRPr/>
              </a:pPr>
              <a:endParaRPr lang="en-US"/>
            </a:p>
          </p:txBody>
        </p:sp>
        <p:sp>
          <p:nvSpPr>
            <p:cNvPr id="195598" name="Rectangle 13"/>
            <p:cNvSpPr>
              <a:spLocks noChangeArrowheads="1"/>
            </p:cNvSpPr>
            <p:nvPr/>
          </p:nvSpPr>
          <p:spPr bwMode="auto">
            <a:xfrm>
              <a:off x="335" y="288"/>
              <a:ext cx="28" cy="269"/>
            </a:xfrm>
            <a:prstGeom prst="rect">
              <a:avLst/>
            </a:prstGeom>
            <a:solidFill>
              <a:schemeClr val="bg2"/>
            </a:solidFill>
            <a:ln w="9525">
              <a:noFill/>
              <a:miter lim="800000"/>
              <a:headEnd/>
              <a:tailEnd/>
            </a:ln>
          </p:spPr>
          <p:txBody>
            <a:bodyPr>
              <a:prstTxWarp prst="textNoShape">
                <a:avLst/>
              </a:prstTxWarp>
            </a:bodyPr>
            <a:lstStyle/>
            <a:p>
              <a:pPr>
                <a:defRPr/>
              </a:pPr>
              <a:endParaRPr lang="en-US"/>
            </a:p>
          </p:txBody>
        </p:sp>
        <p:sp>
          <p:nvSpPr>
            <p:cNvPr id="195599" name="Rectangle 14"/>
            <p:cNvSpPr>
              <a:spLocks noChangeArrowheads="1"/>
            </p:cNvSpPr>
            <p:nvPr/>
          </p:nvSpPr>
          <p:spPr bwMode="auto">
            <a:xfrm>
              <a:off x="271" y="288"/>
              <a:ext cx="28" cy="197"/>
            </a:xfrm>
            <a:prstGeom prst="rect">
              <a:avLst/>
            </a:prstGeom>
            <a:solidFill>
              <a:schemeClr val="bg2"/>
            </a:solidFill>
            <a:ln w="9525">
              <a:noFill/>
              <a:miter lim="800000"/>
              <a:headEnd/>
              <a:tailEnd/>
            </a:ln>
          </p:spPr>
          <p:txBody>
            <a:bodyPr>
              <a:prstTxWarp prst="textNoShape">
                <a:avLst/>
              </a:prstTxWarp>
            </a:bodyPr>
            <a:lstStyle/>
            <a:p>
              <a:pPr>
                <a:defRPr/>
              </a:pPr>
              <a:endParaRPr lang="en-US"/>
            </a:p>
          </p:txBody>
        </p:sp>
        <p:sp>
          <p:nvSpPr>
            <p:cNvPr id="195600" name="Rectangle 15"/>
            <p:cNvSpPr>
              <a:spLocks noChangeArrowheads="1"/>
            </p:cNvSpPr>
            <p:nvPr/>
          </p:nvSpPr>
          <p:spPr bwMode="auto">
            <a:xfrm>
              <a:off x="207" y="288"/>
              <a:ext cx="29" cy="136"/>
            </a:xfrm>
            <a:prstGeom prst="rect">
              <a:avLst/>
            </a:prstGeom>
            <a:solidFill>
              <a:schemeClr val="bg2"/>
            </a:solidFill>
            <a:ln w="9525">
              <a:noFill/>
              <a:miter lim="800000"/>
              <a:headEnd/>
              <a:tailEnd/>
            </a:ln>
          </p:spPr>
          <p:txBody>
            <a:bodyPr>
              <a:prstTxWarp prst="textNoShape">
                <a:avLst/>
              </a:prstTxWarp>
            </a:bodyPr>
            <a:lstStyle/>
            <a:p>
              <a:pPr>
                <a:defRPr/>
              </a:pPr>
              <a:endParaRPr lang="en-US"/>
            </a:p>
          </p:txBody>
        </p:sp>
        <p:sp>
          <p:nvSpPr>
            <p:cNvPr id="195601" name="Rectangle 16"/>
            <p:cNvSpPr>
              <a:spLocks noChangeArrowheads="1"/>
            </p:cNvSpPr>
            <p:nvPr/>
          </p:nvSpPr>
          <p:spPr bwMode="auto">
            <a:xfrm>
              <a:off x="144" y="288"/>
              <a:ext cx="28" cy="68"/>
            </a:xfrm>
            <a:prstGeom prst="rect">
              <a:avLst/>
            </a:prstGeom>
            <a:solidFill>
              <a:schemeClr val="bg2"/>
            </a:solidFill>
            <a:ln w="9525">
              <a:noFill/>
              <a:miter lim="800000"/>
              <a:headEnd/>
              <a:tailEnd/>
            </a:ln>
          </p:spPr>
          <p:txBody>
            <a:bodyPr>
              <a:prstTxWarp prst="textNoShape">
                <a:avLst/>
              </a:prstTxWarp>
            </a:bodyPr>
            <a:lstStyle/>
            <a:p>
              <a:pPr>
                <a:defRPr/>
              </a:pPr>
              <a:endParaRPr lang="en-US"/>
            </a:p>
          </p:txBody>
        </p:sp>
        <p:sp>
          <p:nvSpPr>
            <p:cNvPr id="195602" name="Rectangle 17"/>
            <p:cNvSpPr>
              <a:spLocks noChangeArrowheads="1"/>
            </p:cNvSpPr>
            <p:nvPr/>
          </p:nvSpPr>
          <p:spPr bwMode="auto">
            <a:xfrm>
              <a:off x="653" y="288"/>
              <a:ext cx="26" cy="599"/>
            </a:xfrm>
            <a:prstGeom prst="rect">
              <a:avLst/>
            </a:prstGeom>
            <a:solidFill>
              <a:schemeClr val="accent2"/>
            </a:solidFill>
            <a:ln w="9525">
              <a:noFill/>
              <a:miter lim="800000"/>
              <a:headEnd/>
              <a:tailEnd/>
            </a:ln>
          </p:spPr>
          <p:txBody>
            <a:bodyPr>
              <a:prstTxWarp prst="textNoShape">
                <a:avLst/>
              </a:prstTxWarp>
            </a:bodyPr>
            <a:lstStyle/>
            <a:p>
              <a:pPr>
                <a:defRPr/>
              </a:pPr>
              <a:endParaRPr lang="en-US"/>
            </a:p>
          </p:txBody>
        </p:sp>
        <p:sp>
          <p:nvSpPr>
            <p:cNvPr id="195603" name="Rectangle 18"/>
            <p:cNvSpPr>
              <a:spLocks noChangeArrowheads="1"/>
            </p:cNvSpPr>
            <p:nvPr/>
          </p:nvSpPr>
          <p:spPr bwMode="auto">
            <a:xfrm>
              <a:off x="715" y="288"/>
              <a:ext cx="26" cy="667"/>
            </a:xfrm>
            <a:prstGeom prst="rect">
              <a:avLst/>
            </a:prstGeom>
            <a:solidFill>
              <a:schemeClr val="accent2"/>
            </a:solidFill>
            <a:ln w="9525">
              <a:noFill/>
              <a:miter lim="800000"/>
              <a:headEnd/>
              <a:tailEnd/>
            </a:ln>
          </p:spPr>
          <p:txBody>
            <a:bodyPr>
              <a:prstTxWarp prst="textNoShape">
                <a:avLst/>
              </a:prstTxWarp>
            </a:bodyPr>
            <a:lstStyle/>
            <a:p>
              <a:pPr>
                <a:defRPr/>
              </a:pPr>
              <a:endParaRPr lang="en-US"/>
            </a:p>
          </p:txBody>
        </p:sp>
        <p:sp>
          <p:nvSpPr>
            <p:cNvPr id="195604" name="Rectangle 19"/>
            <p:cNvSpPr>
              <a:spLocks noChangeArrowheads="1"/>
            </p:cNvSpPr>
            <p:nvPr/>
          </p:nvSpPr>
          <p:spPr bwMode="auto">
            <a:xfrm>
              <a:off x="776" y="288"/>
              <a:ext cx="27" cy="731"/>
            </a:xfrm>
            <a:prstGeom prst="rect">
              <a:avLst/>
            </a:prstGeom>
            <a:solidFill>
              <a:schemeClr val="accent1"/>
            </a:solidFill>
            <a:ln w="9525">
              <a:noFill/>
              <a:miter lim="800000"/>
              <a:headEnd/>
              <a:tailEnd/>
            </a:ln>
          </p:spPr>
          <p:txBody>
            <a:bodyPr>
              <a:prstTxWarp prst="textNoShape">
                <a:avLst/>
              </a:prstTxWarp>
            </a:bodyPr>
            <a:lstStyle/>
            <a:p>
              <a:pPr>
                <a:defRPr/>
              </a:pPr>
              <a:endParaRPr lang="en-US"/>
            </a:p>
          </p:txBody>
        </p:sp>
        <p:sp>
          <p:nvSpPr>
            <p:cNvPr id="195605" name="Rectangle 20"/>
            <p:cNvSpPr>
              <a:spLocks noChangeArrowheads="1"/>
            </p:cNvSpPr>
            <p:nvPr/>
          </p:nvSpPr>
          <p:spPr bwMode="auto">
            <a:xfrm>
              <a:off x="839" y="288"/>
              <a:ext cx="28" cy="800"/>
            </a:xfrm>
            <a:prstGeom prst="rect">
              <a:avLst/>
            </a:prstGeom>
            <a:solidFill>
              <a:schemeClr val="accent1"/>
            </a:solidFill>
            <a:ln w="9525">
              <a:noFill/>
              <a:miter lim="800000"/>
              <a:headEnd/>
              <a:tailEnd/>
            </a:ln>
          </p:spPr>
          <p:txBody>
            <a:bodyPr>
              <a:prstTxWarp prst="textNoShape">
                <a:avLst/>
              </a:prstTxWarp>
            </a:bodyPr>
            <a:lstStyle/>
            <a:p>
              <a:pPr>
                <a:defRPr/>
              </a:pPr>
              <a:endParaRPr lang="en-US"/>
            </a:p>
          </p:txBody>
        </p:sp>
        <p:sp>
          <p:nvSpPr>
            <p:cNvPr id="195606" name="Rectangle 21"/>
            <p:cNvSpPr>
              <a:spLocks noChangeArrowheads="1"/>
            </p:cNvSpPr>
            <p:nvPr/>
          </p:nvSpPr>
          <p:spPr bwMode="auto">
            <a:xfrm>
              <a:off x="902" y="288"/>
              <a:ext cx="27" cy="864"/>
            </a:xfrm>
            <a:prstGeom prst="rect">
              <a:avLst/>
            </a:prstGeom>
            <a:solidFill>
              <a:schemeClr val="accent1"/>
            </a:solidFill>
            <a:ln w="9525">
              <a:noFill/>
              <a:miter lim="800000"/>
              <a:headEnd/>
              <a:tailEnd/>
            </a:ln>
          </p:spPr>
          <p:txBody>
            <a:bodyPr>
              <a:prstTxWarp prst="textNoShape">
                <a:avLst/>
              </a:prstTxWarp>
            </a:bodyPr>
            <a:lstStyle/>
            <a:p>
              <a:pPr>
                <a:defRPr/>
              </a:pPr>
              <a:endParaRPr lang="en-US"/>
            </a:p>
          </p:txBody>
        </p:sp>
      </p:grpSp>
      <p:sp>
        <p:nvSpPr>
          <p:cNvPr id="17430" name="Rectangle 22"/>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solidFill>
                  <a:schemeClr val="tx2"/>
                </a:solidFill>
                <a:latin typeface="Arial" pitchFamily="-112" charset="0"/>
                <a:ea typeface="+mn-ea"/>
                <a:cs typeface="+mn-cs"/>
              </a:defRPr>
            </a:lvl1pPr>
          </a:lstStyle>
          <a:p>
            <a:pPr>
              <a:defRPr/>
            </a:pPr>
            <a:endParaRPr lang="en-US"/>
          </a:p>
        </p:txBody>
      </p:sp>
    </p:spTree>
    <p:extLst>
      <p:ext uri="{BB962C8B-B14F-4D97-AF65-F5344CB8AC3E}">
        <p14:creationId xmlns:p14="http://schemas.microsoft.com/office/powerpoint/2010/main" val="353351145"/>
      </p:ext>
    </p:extLst>
  </p:cSld>
  <p:clrMap bg1="dk2" tx1="lt1" bg2="dk1" tx2="lt2" accent1="accent1" accent2="accent2" accent3="accent3" accent4="accent4" accent5="accent5" accent6="accent6" hlink="hlink" folHlink="folHlink"/>
  <p:sldLayoutIdLst>
    <p:sldLayoutId id="2147483921" r:id="rId1"/>
    <p:sldLayoutId id="2147483922" r:id="rId2"/>
    <p:sldLayoutId id="2147483923" r:id="rId3"/>
    <p:sldLayoutId id="2147483924" r:id="rId4"/>
    <p:sldLayoutId id="2147483925" r:id="rId5"/>
    <p:sldLayoutId id="2147483926" r:id="rId6"/>
    <p:sldLayoutId id="2147483927" r:id="rId7"/>
    <p:sldLayoutId id="2147483928" r:id="rId8"/>
    <p:sldLayoutId id="2147483929" r:id="rId9"/>
    <p:sldLayoutId id="2147483930" r:id="rId10"/>
    <p:sldLayoutId id="2147483931" r:id="rId11"/>
    <p:sldLayoutId id="2147483932" r:id="rId12"/>
  </p:sldLayoutIdLst>
  <p:transition/>
  <p:txStyles>
    <p:titleStyle>
      <a:lvl1pPr algn="l" rtl="0" eaLnBrk="0" fontAlgn="base" hangingPunct="0">
        <a:spcBef>
          <a:spcPct val="0"/>
        </a:spcBef>
        <a:spcAft>
          <a:spcPct val="0"/>
        </a:spcAft>
        <a:defRPr sz="3900">
          <a:solidFill>
            <a:schemeClr val="tx2"/>
          </a:solidFill>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5pPr>
      <a:lvl6pPr marL="457200" algn="l" rtl="0" fontAlgn="base">
        <a:spcBef>
          <a:spcPct val="0"/>
        </a:spcBef>
        <a:spcAft>
          <a:spcPct val="0"/>
        </a:spcAft>
        <a:defRPr sz="3900">
          <a:solidFill>
            <a:schemeClr val="tx2"/>
          </a:solidFill>
          <a:latin typeface="Arial" pitchFamily="-111" charset="0"/>
        </a:defRPr>
      </a:lvl6pPr>
      <a:lvl7pPr marL="914400" algn="l" rtl="0" fontAlgn="base">
        <a:spcBef>
          <a:spcPct val="0"/>
        </a:spcBef>
        <a:spcAft>
          <a:spcPct val="0"/>
        </a:spcAft>
        <a:defRPr sz="3900">
          <a:solidFill>
            <a:schemeClr val="tx2"/>
          </a:solidFill>
          <a:latin typeface="Arial" pitchFamily="-111" charset="0"/>
        </a:defRPr>
      </a:lvl7pPr>
      <a:lvl8pPr marL="1371600" algn="l" rtl="0" fontAlgn="base">
        <a:spcBef>
          <a:spcPct val="0"/>
        </a:spcBef>
        <a:spcAft>
          <a:spcPct val="0"/>
        </a:spcAft>
        <a:defRPr sz="3900">
          <a:solidFill>
            <a:schemeClr val="tx2"/>
          </a:solidFill>
          <a:latin typeface="Arial" pitchFamily="-111" charset="0"/>
        </a:defRPr>
      </a:lvl8pPr>
      <a:lvl9pPr marL="1828800" algn="l" rtl="0" fontAlgn="base">
        <a:spcBef>
          <a:spcPct val="0"/>
        </a:spcBef>
        <a:spcAft>
          <a:spcPct val="0"/>
        </a:spcAft>
        <a:defRPr sz="3900">
          <a:solidFill>
            <a:schemeClr val="tx2"/>
          </a:solidFill>
          <a:latin typeface="Arial" pitchFamily="-111" charset="0"/>
        </a:defRPr>
      </a:lvl9pPr>
    </p:titleStyle>
    <p:bodyStyle>
      <a:lvl1pPr marL="342900" indent="-342900" algn="l" rtl="0" eaLnBrk="0" fontAlgn="base" hangingPunct="0">
        <a:spcBef>
          <a:spcPct val="20000"/>
        </a:spcBef>
        <a:spcAft>
          <a:spcPct val="0"/>
        </a:spcAft>
        <a:buClr>
          <a:schemeClr val="accent1"/>
        </a:buClr>
        <a:buSzPct val="85000"/>
        <a:buFont typeface="Wingdings" charset="2"/>
        <a:buChar char="o"/>
        <a:defRPr sz="2800">
          <a:solidFill>
            <a:schemeClr val="tx2"/>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accent1"/>
        </a:buClr>
        <a:buSzPct val="70000"/>
        <a:buFont typeface="Wingdings" charset="2"/>
        <a:buChar char="n"/>
        <a:defRPr sz="2500">
          <a:solidFill>
            <a:schemeClr val="tx2"/>
          </a:solidFill>
          <a:latin typeface="+mn-lt"/>
          <a:ea typeface="ＭＳ Ｐゴシック" pitchFamily="-111" charset="-128"/>
        </a:defRPr>
      </a:lvl2pPr>
      <a:lvl3pPr marL="1143000" indent="-228600" algn="l" rtl="0" eaLnBrk="0" fontAlgn="base" hangingPunct="0">
        <a:spcBef>
          <a:spcPct val="20000"/>
        </a:spcBef>
        <a:spcAft>
          <a:spcPct val="0"/>
        </a:spcAft>
        <a:buClr>
          <a:schemeClr val="accent1"/>
        </a:buClr>
        <a:buSzPct val="70000"/>
        <a:buFont typeface="Wingdings" charset="2"/>
        <a:buChar char="p"/>
        <a:defRPr sz="2200">
          <a:solidFill>
            <a:schemeClr val="tx2"/>
          </a:solidFill>
          <a:latin typeface="+mn-lt"/>
          <a:ea typeface="ＭＳ Ｐゴシック" charset="0"/>
          <a:cs typeface="Geneva" charset="0"/>
        </a:defRPr>
      </a:lvl3pPr>
      <a:lvl4pPr marL="1600200" indent="-228600" algn="l" rtl="0" eaLnBrk="0" fontAlgn="base" hangingPunct="0">
        <a:spcBef>
          <a:spcPct val="20000"/>
        </a:spcBef>
        <a:spcAft>
          <a:spcPct val="0"/>
        </a:spcAft>
        <a:buClr>
          <a:schemeClr val="accent1"/>
        </a:buClr>
        <a:buSzPct val="70000"/>
        <a:buFont typeface="Wingdings" charset="2"/>
        <a:buChar char="n"/>
        <a:defRPr sz="2000">
          <a:solidFill>
            <a:schemeClr val="tx2"/>
          </a:solidFill>
          <a:latin typeface="+mn-lt"/>
          <a:ea typeface="Geneva" charset="-128"/>
          <a:cs typeface="Geneva" charset="0"/>
        </a:defRPr>
      </a:lvl4pPr>
      <a:lvl5pPr marL="2057400" indent="-228600" algn="l" rtl="0" eaLnBrk="0" fontAlgn="base" hangingPunct="0">
        <a:spcBef>
          <a:spcPct val="20000"/>
        </a:spcBef>
        <a:spcAft>
          <a:spcPct val="0"/>
        </a:spcAft>
        <a:buClr>
          <a:schemeClr val="accent1"/>
        </a:buClr>
        <a:buSzPct val="70000"/>
        <a:buFont typeface="Wingdings" charset="2"/>
        <a:buChar char="o"/>
        <a:defRPr sz="2000">
          <a:solidFill>
            <a:schemeClr val="tx2"/>
          </a:solidFill>
          <a:latin typeface="+mn-lt"/>
          <a:ea typeface="Geneva" charset="-128"/>
          <a:cs typeface="Geneva" charset="0"/>
        </a:defRPr>
      </a:lvl5pPr>
      <a:lvl6pPr marL="25146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6pPr>
      <a:lvl7pPr marL="29718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7pPr>
      <a:lvl8pPr marL="34290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8pPr>
      <a:lvl9pPr marL="38862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8839200" cy="6858000"/>
            <a:chOff x="0" y="0"/>
            <a:chExt cx="5568" cy="4320"/>
          </a:xfrm>
        </p:grpSpPr>
        <p:grpSp>
          <p:nvGrpSpPr>
            <p:cNvPr id="1029" name="Group 3"/>
            <p:cNvGrpSpPr>
              <a:grpSpLocks/>
            </p:cNvGrpSpPr>
            <p:nvPr userDrawn="1"/>
          </p:nvGrpSpPr>
          <p:grpSpPr bwMode="auto">
            <a:xfrm>
              <a:off x="0" y="0"/>
              <a:ext cx="3216" cy="3072"/>
              <a:chOff x="0" y="0"/>
              <a:chExt cx="2928" cy="2784"/>
            </a:xfrm>
          </p:grpSpPr>
          <p:sp>
            <p:nvSpPr>
              <p:cNvPr id="1042" name="Oval 4"/>
              <p:cNvSpPr>
                <a:spLocks noChangeArrowheads="1"/>
              </p:cNvSpPr>
              <p:nvPr userDrawn="1"/>
            </p:nvSpPr>
            <p:spPr bwMode="auto">
              <a:xfrm>
                <a:off x="0" y="0"/>
                <a:ext cx="2928" cy="2784"/>
              </a:xfrm>
              <a:prstGeom prst="ellipse">
                <a:avLst/>
              </a:prstGeom>
              <a:noFill/>
              <a:ln w="9525">
                <a:solidFill>
                  <a:schemeClr val="accent1"/>
                </a:solidFill>
                <a:round/>
                <a:headEnd/>
                <a:tailEnd/>
              </a:ln>
            </p:spPr>
            <p:txBody>
              <a:bodyPr wrap="none" anchor="ctr">
                <a:prstTxWarp prst="textNoShape">
                  <a:avLst/>
                </a:prstTxWarp>
              </a:bodyPr>
              <a:lstStyle/>
              <a:p>
                <a:pPr>
                  <a:defRPr/>
                </a:pPr>
                <a:endParaRPr lang="en-US"/>
              </a:p>
            </p:txBody>
          </p:sp>
          <p:sp>
            <p:nvSpPr>
              <p:cNvPr id="1043" name="Oval 5"/>
              <p:cNvSpPr>
                <a:spLocks noChangeArrowheads="1"/>
              </p:cNvSpPr>
              <p:nvPr userDrawn="1"/>
            </p:nvSpPr>
            <p:spPr bwMode="auto">
              <a:xfrm>
                <a:off x="240" y="240"/>
                <a:ext cx="2445" cy="2304"/>
              </a:xfrm>
              <a:prstGeom prst="ellipse">
                <a:avLst/>
              </a:prstGeom>
              <a:noFill/>
              <a:ln w="9525">
                <a:solidFill>
                  <a:schemeClr val="accent1"/>
                </a:solidFill>
                <a:round/>
                <a:headEnd/>
                <a:tailEnd/>
              </a:ln>
            </p:spPr>
            <p:txBody>
              <a:bodyPr wrap="none" anchor="ctr">
                <a:prstTxWarp prst="textNoShape">
                  <a:avLst/>
                </a:prstTxWarp>
              </a:bodyPr>
              <a:lstStyle/>
              <a:p>
                <a:pPr>
                  <a:defRPr/>
                </a:pPr>
                <a:endParaRPr lang="en-US"/>
              </a:p>
            </p:txBody>
          </p:sp>
          <p:sp>
            <p:nvSpPr>
              <p:cNvPr id="1044" name="Oval 6"/>
              <p:cNvSpPr>
                <a:spLocks noChangeArrowheads="1"/>
              </p:cNvSpPr>
              <p:nvPr userDrawn="1"/>
            </p:nvSpPr>
            <p:spPr bwMode="auto">
              <a:xfrm>
                <a:off x="480" y="480"/>
                <a:ext cx="1968" cy="1822"/>
              </a:xfrm>
              <a:prstGeom prst="ellipse">
                <a:avLst/>
              </a:prstGeom>
              <a:noFill/>
              <a:ln w="9525">
                <a:solidFill>
                  <a:schemeClr val="accent1"/>
                </a:solidFill>
                <a:round/>
                <a:headEnd/>
                <a:tailEnd/>
              </a:ln>
            </p:spPr>
            <p:txBody>
              <a:bodyPr wrap="none" anchor="ctr">
                <a:prstTxWarp prst="textNoShape">
                  <a:avLst/>
                </a:prstTxWarp>
              </a:bodyPr>
              <a:lstStyle/>
              <a:p>
                <a:pPr>
                  <a:defRPr/>
                </a:pPr>
                <a:endParaRPr lang="en-US"/>
              </a:p>
            </p:txBody>
          </p:sp>
          <p:sp>
            <p:nvSpPr>
              <p:cNvPr id="1045" name="Oval 7"/>
              <p:cNvSpPr>
                <a:spLocks noChangeArrowheads="1"/>
              </p:cNvSpPr>
              <p:nvPr userDrawn="1"/>
            </p:nvSpPr>
            <p:spPr bwMode="auto">
              <a:xfrm>
                <a:off x="720" y="720"/>
                <a:ext cx="1488" cy="1349"/>
              </a:xfrm>
              <a:prstGeom prst="ellipse">
                <a:avLst/>
              </a:prstGeom>
              <a:noFill/>
              <a:ln w="9525">
                <a:solidFill>
                  <a:schemeClr val="accent1"/>
                </a:solidFill>
                <a:round/>
                <a:headEnd/>
                <a:tailEnd/>
              </a:ln>
            </p:spPr>
            <p:txBody>
              <a:bodyPr wrap="none" anchor="ctr">
                <a:prstTxWarp prst="textNoShape">
                  <a:avLst/>
                </a:prstTxWarp>
              </a:bodyPr>
              <a:lstStyle/>
              <a:p>
                <a:pPr>
                  <a:defRPr/>
                </a:pPr>
                <a:endParaRPr lang="en-US"/>
              </a:p>
            </p:txBody>
          </p:sp>
          <p:sp>
            <p:nvSpPr>
              <p:cNvPr id="1046" name="Oval 8"/>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p:spPr>
            <p:txBody>
              <a:bodyPr wrap="none" anchor="ctr">
                <a:prstTxWarp prst="textNoShape">
                  <a:avLst/>
                </a:prstTxWarp>
              </a:bodyPr>
              <a:lstStyle/>
              <a:p>
                <a:pPr>
                  <a:defRPr/>
                </a:pPr>
                <a:endParaRPr lang="en-US"/>
              </a:p>
            </p:txBody>
          </p:sp>
        </p:grpSp>
        <p:grpSp>
          <p:nvGrpSpPr>
            <p:cNvPr id="1030" name="Group 9"/>
            <p:cNvGrpSpPr>
              <a:grpSpLocks/>
            </p:cNvGrpSpPr>
            <p:nvPr userDrawn="1"/>
          </p:nvGrpSpPr>
          <p:grpSpPr bwMode="auto">
            <a:xfrm>
              <a:off x="2016" y="2016"/>
              <a:ext cx="2448" cy="2304"/>
              <a:chOff x="0" y="0"/>
              <a:chExt cx="2928" cy="2784"/>
            </a:xfrm>
          </p:grpSpPr>
          <p:sp>
            <p:nvSpPr>
              <p:cNvPr id="1037" name="Oval 10"/>
              <p:cNvSpPr>
                <a:spLocks noChangeArrowheads="1"/>
              </p:cNvSpPr>
              <p:nvPr userDrawn="1"/>
            </p:nvSpPr>
            <p:spPr bwMode="auto">
              <a:xfrm>
                <a:off x="0" y="0"/>
                <a:ext cx="2928" cy="2784"/>
              </a:xfrm>
              <a:prstGeom prst="ellipse">
                <a:avLst/>
              </a:prstGeom>
              <a:noFill/>
              <a:ln w="9525">
                <a:solidFill>
                  <a:schemeClr val="accent1"/>
                </a:solidFill>
                <a:round/>
                <a:headEnd/>
                <a:tailEnd/>
              </a:ln>
            </p:spPr>
            <p:txBody>
              <a:bodyPr wrap="none" anchor="ctr">
                <a:prstTxWarp prst="textNoShape">
                  <a:avLst/>
                </a:prstTxWarp>
              </a:bodyPr>
              <a:lstStyle/>
              <a:p>
                <a:pPr>
                  <a:defRPr/>
                </a:pPr>
                <a:endParaRPr lang="en-US"/>
              </a:p>
            </p:txBody>
          </p:sp>
          <p:sp>
            <p:nvSpPr>
              <p:cNvPr id="1038" name="Oval 11"/>
              <p:cNvSpPr>
                <a:spLocks noChangeArrowheads="1"/>
              </p:cNvSpPr>
              <p:nvPr userDrawn="1"/>
            </p:nvSpPr>
            <p:spPr bwMode="auto">
              <a:xfrm>
                <a:off x="240" y="240"/>
                <a:ext cx="2447" cy="2303"/>
              </a:xfrm>
              <a:prstGeom prst="ellipse">
                <a:avLst/>
              </a:prstGeom>
              <a:noFill/>
              <a:ln w="9525">
                <a:solidFill>
                  <a:schemeClr val="accent1"/>
                </a:solidFill>
                <a:round/>
                <a:headEnd/>
                <a:tailEnd/>
              </a:ln>
            </p:spPr>
            <p:txBody>
              <a:bodyPr wrap="none" anchor="ctr">
                <a:prstTxWarp prst="textNoShape">
                  <a:avLst/>
                </a:prstTxWarp>
              </a:bodyPr>
              <a:lstStyle/>
              <a:p>
                <a:pPr>
                  <a:defRPr/>
                </a:pPr>
                <a:endParaRPr lang="en-US"/>
              </a:p>
            </p:txBody>
          </p:sp>
          <p:sp>
            <p:nvSpPr>
              <p:cNvPr id="1039" name="Oval 12"/>
              <p:cNvSpPr>
                <a:spLocks noChangeArrowheads="1"/>
              </p:cNvSpPr>
              <p:nvPr userDrawn="1"/>
            </p:nvSpPr>
            <p:spPr bwMode="auto">
              <a:xfrm>
                <a:off x="480" y="480"/>
                <a:ext cx="1970" cy="1826"/>
              </a:xfrm>
              <a:prstGeom prst="ellipse">
                <a:avLst/>
              </a:prstGeom>
              <a:noFill/>
              <a:ln w="9525">
                <a:solidFill>
                  <a:schemeClr val="accent1"/>
                </a:solidFill>
                <a:round/>
                <a:headEnd/>
                <a:tailEnd/>
              </a:ln>
            </p:spPr>
            <p:txBody>
              <a:bodyPr wrap="none" anchor="ctr">
                <a:prstTxWarp prst="textNoShape">
                  <a:avLst/>
                </a:prstTxWarp>
              </a:bodyPr>
              <a:lstStyle/>
              <a:p>
                <a:pPr>
                  <a:defRPr/>
                </a:pPr>
                <a:endParaRPr lang="en-US"/>
              </a:p>
            </p:txBody>
          </p:sp>
          <p:sp>
            <p:nvSpPr>
              <p:cNvPr id="1040" name="Oval 13"/>
              <p:cNvSpPr>
                <a:spLocks noChangeArrowheads="1"/>
              </p:cNvSpPr>
              <p:nvPr userDrawn="1"/>
            </p:nvSpPr>
            <p:spPr bwMode="auto">
              <a:xfrm>
                <a:off x="720" y="720"/>
                <a:ext cx="1488" cy="1344"/>
              </a:xfrm>
              <a:prstGeom prst="ellipse">
                <a:avLst/>
              </a:prstGeom>
              <a:noFill/>
              <a:ln w="9525">
                <a:solidFill>
                  <a:schemeClr val="accent1"/>
                </a:solidFill>
                <a:round/>
                <a:headEnd/>
                <a:tailEnd/>
              </a:ln>
            </p:spPr>
            <p:txBody>
              <a:bodyPr wrap="none" anchor="ctr">
                <a:prstTxWarp prst="textNoShape">
                  <a:avLst/>
                </a:prstTxWarp>
              </a:bodyPr>
              <a:lstStyle/>
              <a:p>
                <a:pPr>
                  <a:defRPr/>
                </a:pPr>
                <a:endParaRPr lang="en-US"/>
              </a:p>
            </p:txBody>
          </p:sp>
          <p:sp>
            <p:nvSpPr>
              <p:cNvPr id="1041" name="Oval 14"/>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p:spPr>
            <p:txBody>
              <a:bodyPr wrap="none" anchor="ctr">
                <a:prstTxWarp prst="textNoShape">
                  <a:avLst/>
                </a:prstTxWarp>
              </a:bodyPr>
              <a:lstStyle/>
              <a:p>
                <a:pPr>
                  <a:defRPr/>
                </a:pPr>
                <a:endParaRPr lang="en-US"/>
              </a:p>
            </p:txBody>
          </p:sp>
        </p:grpSp>
        <p:grpSp>
          <p:nvGrpSpPr>
            <p:cNvPr id="1031" name="Group 15"/>
            <p:cNvGrpSpPr>
              <a:grpSpLocks/>
            </p:cNvGrpSpPr>
            <p:nvPr userDrawn="1"/>
          </p:nvGrpSpPr>
          <p:grpSpPr bwMode="auto">
            <a:xfrm>
              <a:off x="2832" y="96"/>
              <a:ext cx="2736" cy="2592"/>
              <a:chOff x="0" y="0"/>
              <a:chExt cx="2928" cy="2784"/>
            </a:xfrm>
          </p:grpSpPr>
          <p:sp>
            <p:nvSpPr>
              <p:cNvPr id="1032" name="Oval 16"/>
              <p:cNvSpPr>
                <a:spLocks noChangeArrowheads="1"/>
              </p:cNvSpPr>
              <p:nvPr userDrawn="1"/>
            </p:nvSpPr>
            <p:spPr bwMode="auto">
              <a:xfrm>
                <a:off x="0" y="0"/>
                <a:ext cx="2928" cy="2784"/>
              </a:xfrm>
              <a:prstGeom prst="ellipse">
                <a:avLst/>
              </a:prstGeom>
              <a:noFill/>
              <a:ln w="9525">
                <a:solidFill>
                  <a:schemeClr val="accent1"/>
                </a:solidFill>
                <a:round/>
                <a:headEnd/>
                <a:tailEnd/>
              </a:ln>
            </p:spPr>
            <p:txBody>
              <a:bodyPr wrap="none" anchor="ctr">
                <a:prstTxWarp prst="textNoShape">
                  <a:avLst/>
                </a:prstTxWarp>
              </a:bodyPr>
              <a:lstStyle/>
              <a:p>
                <a:pPr>
                  <a:defRPr/>
                </a:pPr>
                <a:endParaRPr lang="en-US"/>
              </a:p>
            </p:txBody>
          </p:sp>
          <p:sp>
            <p:nvSpPr>
              <p:cNvPr id="1033" name="Oval 17"/>
              <p:cNvSpPr>
                <a:spLocks noChangeArrowheads="1"/>
              </p:cNvSpPr>
              <p:nvPr userDrawn="1"/>
            </p:nvSpPr>
            <p:spPr bwMode="auto">
              <a:xfrm>
                <a:off x="240" y="240"/>
                <a:ext cx="2452" cy="2305"/>
              </a:xfrm>
              <a:prstGeom prst="ellipse">
                <a:avLst/>
              </a:prstGeom>
              <a:noFill/>
              <a:ln w="9525">
                <a:solidFill>
                  <a:schemeClr val="accent1"/>
                </a:solidFill>
                <a:round/>
                <a:headEnd/>
                <a:tailEnd/>
              </a:ln>
            </p:spPr>
            <p:txBody>
              <a:bodyPr wrap="none" anchor="ctr">
                <a:prstTxWarp prst="textNoShape">
                  <a:avLst/>
                </a:prstTxWarp>
              </a:bodyPr>
              <a:lstStyle/>
              <a:p>
                <a:pPr>
                  <a:defRPr/>
                </a:pPr>
                <a:endParaRPr lang="en-US"/>
              </a:p>
            </p:txBody>
          </p:sp>
          <p:sp>
            <p:nvSpPr>
              <p:cNvPr id="1034" name="Oval 18"/>
              <p:cNvSpPr>
                <a:spLocks noChangeArrowheads="1"/>
              </p:cNvSpPr>
              <p:nvPr userDrawn="1"/>
            </p:nvSpPr>
            <p:spPr bwMode="auto">
              <a:xfrm>
                <a:off x="481" y="480"/>
                <a:ext cx="1967" cy="1824"/>
              </a:xfrm>
              <a:prstGeom prst="ellipse">
                <a:avLst/>
              </a:prstGeom>
              <a:noFill/>
              <a:ln w="9525">
                <a:solidFill>
                  <a:schemeClr val="accent1"/>
                </a:solidFill>
                <a:round/>
                <a:headEnd/>
                <a:tailEnd/>
              </a:ln>
            </p:spPr>
            <p:txBody>
              <a:bodyPr wrap="none" anchor="ctr">
                <a:prstTxWarp prst="textNoShape">
                  <a:avLst/>
                </a:prstTxWarp>
              </a:bodyPr>
              <a:lstStyle/>
              <a:p>
                <a:pPr>
                  <a:defRPr/>
                </a:pPr>
                <a:endParaRPr lang="en-US"/>
              </a:p>
            </p:txBody>
          </p:sp>
          <p:sp>
            <p:nvSpPr>
              <p:cNvPr id="1035" name="Oval 19"/>
              <p:cNvSpPr>
                <a:spLocks noChangeArrowheads="1"/>
              </p:cNvSpPr>
              <p:nvPr userDrawn="1"/>
            </p:nvSpPr>
            <p:spPr bwMode="auto">
              <a:xfrm>
                <a:off x="720" y="720"/>
                <a:ext cx="1488" cy="1347"/>
              </a:xfrm>
              <a:prstGeom prst="ellipse">
                <a:avLst/>
              </a:prstGeom>
              <a:noFill/>
              <a:ln w="9525">
                <a:solidFill>
                  <a:schemeClr val="accent1"/>
                </a:solidFill>
                <a:round/>
                <a:headEnd/>
                <a:tailEnd/>
              </a:ln>
            </p:spPr>
            <p:txBody>
              <a:bodyPr wrap="none" anchor="ctr">
                <a:prstTxWarp prst="textNoShape">
                  <a:avLst/>
                </a:prstTxWarp>
              </a:bodyPr>
              <a:lstStyle/>
              <a:p>
                <a:pPr>
                  <a:defRPr/>
                </a:pPr>
                <a:endParaRPr lang="en-US"/>
              </a:p>
            </p:txBody>
          </p:sp>
          <p:sp>
            <p:nvSpPr>
              <p:cNvPr id="1036" name="Oval 20"/>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p:spPr>
            <p:txBody>
              <a:bodyPr wrap="none" anchor="ctr">
                <a:prstTxWarp prst="textNoShape">
                  <a:avLst/>
                </a:prstTxWarp>
              </a:bodyPr>
              <a:lstStyle/>
              <a:p>
                <a:pPr>
                  <a:defRPr/>
                </a:pPr>
                <a:endParaRPr lang="en-US"/>
              </a:p>
            </p:txBody>
          </p:sp>
        </p:grpSp>
      </p:grpSp>
      <p:sp>
        <p:nvSpPr>
          <p:cNvPr id="1027" name="Rectangle 21"/>
          <p:cNvSpPr>
            <a:spLocks noGrp="1" noChangeArrowheads="1"/>
          </p:cNvSpPr>
          <p:nvPr>
            <p:ph type="title"/>
          </p:nvPr>
        </p:nvSpPr>
        <p:spPr bwMode="auto">
          <a:xfrm>
            <a:off x="34925" y="609600"/>
            <a:ext cx="8999538"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22"/>
          <p:cNvSpPr>
            <a:spLocks noGrp="1" noChangeArrowheads="1"/>
          </p:cNvSpPr>
          <p:nvPr>
            <p:ph type="body" idx="1"/>
          </p:nvPr>
        </p:nvSpPr>
        <p:spPr bwMode="auto">
          <a:xfrm>
            <a:off x="34925" y="1981200"/>
            <a:ext cx="8999538"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73981164"/>
      </p:ext>
    </p:extLst>
  </p:cSld>
  <p:clrMap bg1="dk2" tx1="lt1" bg2="dk1" tx2="lt2" accent1="accent1" accent2="accent2" accent3="accent3" accent4="accent4" accent5="accent5" accent6="accent6" hlink="hlink" folHlink="folHlink"/>
  <p:sldLayoutIdLst>
    <p:sldLayoutId id="2147483934" r:id="rId1"/>
    <p:sldLayoutId id="2147483935" r:id="rId2"/>
    <p:sldLayoutId id="2147483936" r:id="rId3"/>
    <p:sldLayoutId id="2147483937" r:id="rId4"/>
    <p:sldLayoutId id="2147483938" r:id="rId5"/>
    <p:sldLayoutId id="2147483939" r:id="rId6"/>
    <p:sldLayoutId id="2147483940" r:id="rId7"/>
    <p:sldLayoutId id="2147483941" r:id="rId8"/>
    <p:sldLayoutId id="2147483942" r:id="rId9"/>
    <p:sldLayoutId id="2147483943" r:id="rId10"/>
    <p:sldLayoutId id="2147483944" r:id="rId11"/>
    <p:sldLayoutId id="2147483945" r:id="rId12"/>
  </p:sldLayoutIdLst>
  <p:transition/>
  <p:txStyles>
    <p:titleStyle>
      <a:lvl1pPr algn="ctr" rtl="0" eaLnBrk="0" fontAlgn="base" hangingPunct="0">
        <a:spcBef>
          <a:spcPct val="0"/>
        </a:spcBef>
        <a:spcAft>
          <a:spcPct val="0"/>
        </a:spcAft>
        <a:defRPr sz="4400" b="1">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b="1">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b="1">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b="1">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lr>
          <a:schemeClr val="accent2"/>
        </a:buClr>
        <a:buSzPct val="110000"/>
        <a:buChar char="•"/>
        <a:defRPr sz="3200" b="1">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lr>
          <a:schemeClr val="hlink"/>
        </a:buClr>
        <a:buSzPct val="110000"/>
        <a:buChar char="•"/>
        <a:defRPr sz="2800" b="1">
          <a:solidFill>
            <a:schemeClr val="tx1"/>
          </a:solidFill>
          <a:latin typeface="Arial"/>
          <a:ea typeface="ＭＳ Ｐゴシック" pitchFamily="-111" charset="-128"/>
          <a:cs typeface="Arial"/>
        </a:defRPr>
      </a:lvl2pPr>
      <a:lvl3pPr marL="1143000" indent="-228600" algn="l" rtl="0" eaLnBrk="0" fontAlgn="base" hangingPunct="0">
        <a:spcBef>
          <a:spcPct val="20000"/>
        </a:spcBef>
        <a:spcAft>
          <a:spcPct val="0"/>
        </a:spcAft>
        <a:buClr>
          <a:schemeClr val="folHlink"/>
        </a:buClr>
        <a:buSzPct val="110000"/>
        <a:buChar char="•"/>
        <a:defRPr sz="2400" b="1">
          <a:solidFill>
            <a:schemeClr val="tx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b="1">
          <a:solidFill>
            <a:schemeClr val="tx1"/>
          </a:solidFill>
          <a:latin typeface="Arial"/>
          <a:ea typeface="Geneva" charset="-128"/>
          <a:cs typeface="Arial"/>
        </a:defRPr>
      </a:lvl4pPr>
      <a:lvl5pPr marL="2057400" indent="-228600" algn="l" rtl="0" eaLnBrk="0" fontAlgn="base" hangingPunct="0">
        <a:spcBef>
          <a:spcPct val="20000"/>
        </a:spcBef>
        <a:spcAft>
          <a:spcPct val="0"/>
        </a:spcAft>
        <a:buClr>
          <a:schemeClr val="tx1"/>
        </a:buClr>
        <a:buChar char="•"/>
        <a:defRPr sz="2000" b="1">
          <a:solidFill>
            <a:schemeClr val="tx1"/>
          </a:solidFill>
          <a:latin typeface="Arial"/>
          <a:ea typeface="Geneva" charset="-128"/>
          <a:cs typeface="Arial"/>
        </a:defRPr>
      </a:lvl5pPr>
      <a:lvl6pPr marL="25146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9251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9251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360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112" charset="0"/>
                <a:ea typeface="+mn-ea"/>
                <a:cs typeface="+mn-cs"/>
              </a:defRPr>
            </a:lvl1pPr>
          </a:lstStyle>
          <a:p>
            <a:pPr>
              <a:defRPr/>
            </a:pPr>
            <a:endParaRPr lang="en-US"/>
          </a:p>
        </p:txBody>
      </p:sp>
      <p:sp>
        <p:nvSpPr>
          <p:cNvPr id="15360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112" charset="0"/>
                <a:ea typeface="+mn-ea"/>
                <a:cs typeface="+mn-cs"/>
              </a:defRPr>
            </a:lvl1pPr>
          </a:lstStyle>
          <a:p>
            <a:pPr>
              <a:defRPr/>
            </a:pPr>
            <a:endParaRPr lang="en-US"/>
          </a:p>
        </p:txBody>
      </p:sp>
      <p:sp>
        <p:nvSpPr>
          <p:cNvPr id="15360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46E036EF-5242-5241-AB42-97179E1AF200}" type="slidenum">
              <a:rPr lang="en-US"/>
              <a:pPr>
                <a:defRPr/>
              </a:pPr>
              <a:t>‹#›</a:t>
            </a:fld>
            <a:endParaRPr lang="en-US"/>
          </a:p>
        </p:txBody>
      </p:sp>
    </p:spTree>
    <p:extLst>
      <p:ext uri="{BB962C8B-B14F-4D97-AF65-F5344CB8AC3E}">
        <p14:creationId xmlns:p14="http://schemas.microsoft.com/office/powerpoint/2010/main" val="1240633808"/>
      </p:ext>
    </p:extLst>
  </p:cSld>
  <p:clrMap bg1="lt1" tx1="dk1" bg2="lt2" tx2="dk2" accent1="accent1" accent2="accent2" accent3="accent3" accent4="accent4" accent5="accent5" accent6="accent6" hlink="hlink" folHlink="folHlink"/>
  <p:sldLayoutIdLst>
    <p:sldLayoutId id="2147483947" r:id="rId1"/>
    <p:sldLayoutId id="2147483948" r:id="rId2"/>
    <p:sldLayoutId id="2147483949" r:id="rId3"/>
    <p:sldLayoutId id="2147483950" r:id="rId4"/>
    <p:sldLayoutId id="2147483951" r:id="rId5"/>
    <p:sldLayoutId id="2147483952" r:id="rId6"/>
    <p:sldLayoutId id="2147483953" r:id="rId7"/>
    <p:sldLayoutId id="2147483954" r:id="rId8"/>
    <p:sldLayoutId id="2147483955" r:id="rId9"/>
    <p:sldLayoutId id="2147483956" r:id="rId10"/>
    <p:sldLayoutId id="2147483957" r:id="rId11"/>
  </p:sldLayoutIdLst>
  <p:transition/>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955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7955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210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Arial" pitchFamily="-112" charset="0"/>
                <a:ea typeface="+mn-ea"/>
                <a:cs typeface="+mn-cs"/>
              </a:defRPr>
            </a:lvl1pPr>
          </a:lstStyle>
          <a:p>
            <a:pPr>
              <a:defRPr/>
            </a:pPr>
            <a:endParaRPr lang="en-US"/>
          </a:p>
        </p:txBody>
      </p:sp>
      <p:sp>
        <p:nvSpPr>
          <p:cNvPr id="13210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Arial" pitchFamily="-112" charset="0"/>
                <a:ea typeface="+mn-ea"/>
                <a:cs typeface="+mn-cs"/>
              </a:defRPr>
            </a:lvl1pPr>
          </a:lstStyle>
          <a:p>
            <a:pPr>
              <a:defRPr/>
            </a:pPr>
            <a:endParaRPr lang="en-US"/>
          </a:p>
        </p:txBody>
      </p:sp>
      <p:sp>
        <p:nvSpPr>
          <p:cNvPr id="13210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atin typeface="Arial" charset="0"/>
                <a:ea typeface="Osaka" charset="-128"/>
                <a:cs typeface="Osaka" charset="-128"/>
              </a:defRPr>
            </a:lvl1pPr>
          </a:lstStyle>
          <a:p>
            <a:pPr>
              <a:defRPr/>
            </a:pPr>
            <a:fld id="{97F85D4B-202C-EE4D-B659-415DC71EC101}" type="slidenum">
              <a:rPr lang="en-US"/>
              <a:pPr>
                <a:defRPr/>
              </a:pPr>
              <a:t>‹#›</a:t>
            </a:fld>
            <a:endParaRPr lang="en-US"/>
          </a:p>
        </p:txBody>
      </p:sp>
    </p:spTree>
    <p:extLst>
      <p:ext uri="{BB962C8B-B14F-4D97-AF65-F5344CB8AC3E}">
        <p14:creationId xmlns:p14="http://schemas.microsoft.com/office/powerpoint/2010/main" val="2915983633"/>
      </p:ext>
    </p:extLst>
  </p:cSld>
  <p:clrMap bg1="lt1" tx1="dk1" bg2="lt2" tx2="dk2" accent1="accent1" accent2="accent2" accent3="accent3" accent4="accent4" accent5="accent5" accent6="accent6" hlink="hlink" folHlink="folHlink"/>
  <p:sldLayoutIdLst>
    <p:sldLayoutId id="2147483959" r:id="rId1"/>
    <p:sldLayoutId id="2147483960" r:id="rId2"/>
    <p:sldLayoutId id="2147483961" r:id="rId3"/>
    <p:sldLayoutId id="2147483962" r:id="rId4"/>
    <p:sldLayoutId id="2147483963" r:id="rId5"/>
    <p:sldLayoutId id="2147483964" r:id="rId6"/>
    <p:sldLayoutId id="2147483965" r:id="rId7"/>
    <p:sldLayoutId id="2147483966" r:id="rId8"/>
    <p:sldLayoutId id="2147483967" r:id="rId9"/>
    <p:sldLayoutId id="2147483968" r:id="rId10"/>
    <p:sldLayoutId id="2147483969" r:id="rId11"/>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014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9014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Arial" charset="0"/>
                <a:ea typeface="ヒラギノ角ゴ Pro W3" charset="0"/>
                <a:cs typeface="ヒラギノ角ゴ Pro W3" charset="0"/>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charset="0"/>
                <a:ea typeface="ヒラギノ角ゴ Pro W3" charset="0"/>
                <a:cs typeface="ヒラギノ角ゴ Pro W3"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Arial" charset="0"/>
                <a:ea typeface="ヒラギノ角ゴ Pro W3" charset="-128"/>
                <a:cs typeface="ヒラギノ角ゴ Pro W3" charset="-128"/>
              </a:defRPr>
            </a:lvl1pPr>
          </a:lstStyle>
          <a:p>
            <a:pPr>
              <a:defRPr/>
            </a:pPr>
            <a:fld id="{8EC6460A-C5DC-1343-893F-0646293802DB}" type="slidenum">
              <a:rPr lang="en-US"/>
              <a:pPr>
                <a:defRPr/>
              </a:pPr>
              <a:t>‹#›</a:t>
            </a:fld>
            <a:endParaRPr lang="en-US"/>
          </a:p>
        </p:txBody>
      </p:sp>
    </p:spTree>
    <p:extLst>
      <p:ext uri="{BB962C8B-B14F-4D97-AF65-F5344CB8AC3E}">
        <p14:creationId xmlns:p14="http://schemas.microsoft.com/office/powerpoint/2010/main" val="1837969263"/>
      </p:ext>
    </p:extLst>
  </p:cSld>
  <p:clrMap bg1="lt1" tx1="dk1" bg2="lt2" tx2="dk2" accent1="accent1" accent2="accent2" accent3="accent3" accent4="accent4" accent5="accent5" accent6="accent6" hlink="hlink" folHlink="folHlink"/>
  <p:sldLayoutIdLst>
    <p:sldLayoutId id="2147483971" r:id="rId1"/>
    <p:sldLayoutId id="2147483972" r:id="rId2"/>
    <p:sldLayoutId id="2147483973" r:id="rId3"/>
    <p:sldLayoutId id="2147483974" r:id="rId4"/>
    <p:sldLayoutId id="2147483975" r:id="rId5"/>
    <p:sldLayoutId id="2147483976" r:id="rId6"/>
    <p:sldLayoutId id="2147483977" r:id="rId7"/>
    <p:sldLayoutId id="2147483978" r:id="rId8"/>
    <p:sldLayoutId id="2147483979" r:id="rId9"/>
    <p:sldLayoutId id="2147483980" r:id="rId10"/>
    <p:sldLayoutId id="2147483981" r:id="rId11"/>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63500" dist="38099" dir="2700000" algn="ctr" rotWithShape="0">
              <a:srgbClr val="000000">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6019"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63500" dist="38099" dir="2700000" algn="ctr" rotWithShape="0">
              <a:srgbClr val="000000">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602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Trebuchet MS" pitchFamily="-112" charset="0"/>
                <a:ea typeface="+mn-ea"/>
                <a:cs typeface="+mn-cs"/>
              </a:defRPr>
            </a:lvl1pPr>
          </a:lstStyle>
          <a:p>
            <a:pPr>
              <a:defRPr/>
            </a:pPr>
            <a:endParaRPr lang="en-US"/>
          </a:p>
        </p:txBody>
      </p:sp>
      <p:sp>
        <p:nvSpPr>
          <p:cNvPr id="8602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Trebuchet MS" pitchFamily="-112" charset="0"/>
                <a:ea typeface="+mn-ea"/>
                <a:cs typeface="+mn-cs"/>
              </a:defRPr>
            </a:lvl1pPr>
          </a:lstStyle>
          <a:p>
            <a:pPr>
              <a:defRPr/>
            </a:pPr>
            <a:endParaRPr lang="en-US"/>
          </a:p>
        </p:txBody>
      </p:sp>
      <p:sp>
        <p:nvSpPr>
          <p:cNvPr id="8602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atin typeface="Trebuchet MS" charset="0"/>
                <a:ea typeface="ヒラギノ角ゴ Pro W3" charset="-128"/>
                <a:cs typeface="ヒラギノ角ゴ Pro W3" charset="-128"/>
              </a:defRPr>
            </a:lvl1pPr>
          </a:lstStyle>
          <a:p>
            <a:pPr>
              <a:defRPr/>
            </a:pPr>
            <a:fld id="{99AFBCBD-F35F-7045-82F4-6406B9474C8E}" type="slidenum">
              <a:rPr lang="en-US"/>
              <a:pPr>
                <a:defRPr/>
              </a:pPr>
              <a:t>‹#›</a:t>
            </a:fld>
            <a:endParaRPr lang="en-US"/>
          </a:p>
        </p:txBody>
      </p:sp>
    </p:spTree>
    <p:extLst>
      <p:ext uri="{BB962C8B-B14F-4D97-AF65-F5344CB8AC3E}">
        <p14:creationId xmlns:p14="http://schemas.microsoft.com/office/powerpoint/2010/main" val="145881739"/>
      </p:ext>
    </p:extLst>
  </p:cSld>
  <p:clrMap bg1="dk2" tx1="lt1" bg2="dk1" tx2="lt2" accent1="accent1" accent2="accent2" accent3="accent3" accent4="accent4" accent5="accent5" accent6="accent6" hlink="hlink" folHlink="folHlink"/>
  <p:sldLayoutIdLst>
    <p:sldLayoutId id="2147483983" r:id="rId1"/>
    <p:sldLayoutId id="2147483984" r:id="rId2"/>
    <p:sldLayoutId id="2147483985" r:id="rId3"/>
    <p:sldLayoutId id="2147483986" r:id="rId4"/>
    <p:sldLayoutId id="2147483987" r:id="rId5"/>
    <p:sldLayoutId id="2147483988" r:id="rId6"/>
    <p:sldLayoutId id="2147483989" r:id="rId7"/>
    <p:sldLayoutId id="2147483990" r:id="rId8"/>
    <p:sldLayoutId id="2147483991" r:id="rId9"/>
    <p:sldLayoutId id="2147483992" r:id="rId10"/>
    <p:sldLayoutId id="2147483993" r:id="rId11"/>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rebuchet MS" pitchFamily="-111" charset="0"/>
          <a:ea typeface="ヒラギノ角ゴ Pro W3" pitchFamily="-111" charset="-128"/>
          <a:cs typeface="ヒラギノ角ゴ Pro W3" pitchFamily="-111" charset="-128"/>
        </a:defRPr>
      </a:lvl2pPr>
      <a:lvl3pPr algn="ctr" rtl="0" eaLnBrk="0" fontAlgn="base" hangingPunct="0">
        <a:spcBef>
          <a:spcPct val="0"/>
        </a:spcBef>
        <a:spcAft>
          <a:spcPct val="0"/>
        </a:spcAft>
        <a:defRPr sz="4400">
          <a:solidFill>
            <a:schemeClr val="tx2"/>
          </a:solidFill>
          <a:latin typeface="Trebuchet MS" pitchFamily="-111" charset="0"/>
          <a:ea typeface="ヒラギノ角ゴ Pro W3" pitchFamily="-111" charset="-128"/>
          <a:cs typeface="ヒラギノ角ゴ Pro W3" pitchFamily="-111" charset="-128"/>
        </a:defRPr>
      </a:lvl3pPr>
      <a:lvl4pPr algn="ctr" rtl="0" eaLnBrk="0" fontAlgn="base" hangingPunct="0">
        <a:spcBef>
          <a:spcPct val="0"/>
        </a:spcBef>
        <a:spcAft>
          <a:spcPct val="0"/>
        </a:spcAft>
        <a:defRPr sz="4400">
          <a:solidFill>
            <a:schemeClr val="tx2"/>
          </a:solidFill>
          <a:latin typeface="Trebuchet MS" pitchFamily="-111" charset="0"/>
          <a:ea typeface="ヒラギノ角ゴ Pro W3" pitchFamily="-111" charset="-128"/>
          <a:cs typeface="ヒラギノ角ゴ Pro W3" pitchFamily="-111" charset="-128"/>
        </a:defRPr>
      </a:lvl4pPr>
      <a:lvl5pPr algn="ctr" rtl="0" eaLnBrk="0" fontAlgn="base" hangingPunct="0">
        <a:spcBef>
          <a:spcPct val="0"/>
        </a:spcBef>
        <a:spcAft>
          <a:spcPct val="0"/>
        </a:spcAft>
        <a:defRPr sz="4400">
          <a:solidFill>
            <a:schemeClr val="tx2"/>
          </a:solidFill>
          <a:latin typeface="Trebuchet MS" pitchFamily="-111" charset="0"/>
          <a:ea typeface="ヒラギノ角ゴ Pro W3" pitchFamily="-111" charset="-128"/>
          <a:cs typeface="ヒラギノ角ゴ Pro W3" pitchFamily="-111" charset="-128"/>
        </a:defRPr>
      </a:lvl5pPr>
      <a:lvl6pPr marL="457200" algn="ctr" rtl="0" fontAlgn="base">
        <a:spcBef>
          <a:spcPct val="0"/>
        </a:spcBef>
        <a:spcAft>
          <a:spcPct val="0"/>
        </a:spcAft>
        <a:defRPr sz="4400">
          <a:solidFill>
            <a:schemeClr val="tx2"/>
          </a:solidFill>
          <a:latin typeface="Trebuchet MS" pitchFamily="-111" charset="0"/>
          <a:ea typeface="ヒラギノ角ゴ Pro W3" pitchFamily="-111" charset="-128"/>
          <a:cs typeface="ヒラギノ角ゴ Pro W3" pitchFamily="-111" charset="-128"/>
        </a:defRPr>
      </a:lvl6pPr>
      <a:lvl7pPr marL="914400" algn="ctr" rtl="0" fontAlgn="base">
        <a:spcBef>
          <a:spcPct val="0"/>
        </a:spcBef>
        <a:spcAft>
          <a:spcPct val="0"/>
        </a:spcAft>
        <a:defRPr sz="4400">
          <a:solidFill>
            <a:schemeClr val="tx2"/>
          </a:solidFill>
          <a:latin typeface="Trebuchet MS" pitchFamily="-111" charset="0"/>
          <a:ea typeface="ヒラギノ角ゴ Pro W3" pitchFamily="-111" charset="-128"/>
          <a:cs typeface="ヒラギノ角ゴ Pro W3" pitchFamily="-111" charset="-128"/>
        </a:defRPr>
      </a:lvl7pPr>
      <a:lvl8pPr marL="1371600" algn="ctr" rtl="0" fontAlgn="base">
        <a:spcBef>
          <a:spcPct val="0"/>
        </a:spcBef>
        <a:spcAft>
          <a:spcPct val="0"/>
        </a:spcAft>
        <a:defRPr sz="4400">
          <a:solidFill>
            <a:schemeClr val="tx2"/>
          </a:solidFill>
          <a:latin typeface="Trebuchet MS" pitchFamily="-111" charset="0"/>
          <a:ea typeface="ヒラギノ角ゴ Pro W3" pitchFamily="-111" charset="-128"/>
          <a:cs typeface="ヒラギノ角ゴ Pro W3" pitchFamily="-111" charset="-128"/>
        </a:defRPr>
      </a:lvl8pPr>
      <a:lvl9pPr marL="1828800" algn="ctr" rtl="0" fontAlgn="base">
        <a:spcBef>
          <a:spcPct val="0"/>
        </a:spcBef>
        <a:spcAft>
          <a:spcPct val="0"/>
        </a:spcAft>
        <a:defRPr sz="4400">
          <a:solidFill>
            <a:schemeClr val="tx2"/>
          </a:solidFill>
          <a:latin typeface="Trebuchet MS" pitchFamily="-111" charset="0"/>
          <a:ea typeface="ヒラギノ角ゴ Pro W3" pitchFamily="-111" charset="-128"/>
          <a:cs typeface="ヒラギノ角ゴ Pro W3" pitchFamily="-111" charset="-128"/>
        </a:defRPr>
      </a:lvl9pPr>
    </p:titleStyle>
    <p:bodyStyle>
      <a:lvl1pPr marL="342900" indent="-342900" algn="l" rtl="0" eaLnBrk="0" fontAlgn="base" hangingPunct="0">
        <a:spcBef>
          <a:spcPct val="20000"/>
        </a:spcBef>
        <a:spcAft>
          <a:spcPct val="0"/>
        </a:spcAft>
        <a:buSzPct val="95000"/>
        <a:buFont typeface="Monotype Sorts" charset="2"/>
        <a:buChar char="G"/>
        <a:defRPr sz="3200">
          <a:solidFill>
            <a:schemeClr val="tx1"/>
          </a:solidFill>
          <a:latin typeface="+mn-lt"/>
          <a:ea typeface="+mn-ea"/>
          <a:cs typeface="+mn-cs"/>
        </a:defRPr>
      </a:lvl1pPr>
      <a:lvl2pPr marL="742950" indent="-285750" algn="l" rtl="0" eaLnBrk="0" fontAlgn="base" hangingPunct="0">
        <a:spcBef>
          <a:spcPct val="20000"/>
        </a:spcBef>
        <a:spcAft>
          <a:spcPct val="0"/>
        </a:spcAft>
        <a:buSzPct val="95000"/>
        <a:buFont typeface="Monotype Sorts" charset="2"/>
        <a:buChar char="G"/>
        <a:defRPr sz="2800">
          <a:solidFill>
            <a:schemeClr val="tx1"/>
          </a:solidFill>
          <a:latin typeface="+mn-lt"/>
          <a:ea typeface="+mn-ea"/>
          <a:cs typeface="+mn-cs"/>
        </a:defRPr>
      </a:lvl2pPr>
      <a:lvl3pPr marL="1143000" indent="-228600" algn="l" rtl="0" eaLnBrk="0" fontAlgn="base" hangingPunct="0">
        <a:spcBef>
          <a:spcPct val="20000"/>
        </a:spcBef>
        <a:spcAft>
          <a:spcPct val="0"/>
        </a:spcAft>
        <a:buSzPct val="95000"/>
        <a:buFont typeface="Monotype Sorts" charset="2"/>
        <a:buChar char="G"/>
        <a:defRPr sz="2400">
          <a:solidFill>
            <a:schemeClr val="tx1"/>
          </a:solidFill>
          <a:latin typeface="+mn-lt"/>
          <a:ea typeface="+mn-ea"/>
          <a:cs typeface="+mn-cs"/>
        </a:defRPr>
      </a:lvl3pPr>
      <a:lvl4pPr marL="1600200" indent="-228600" algn="l" rtl="0" eaLnBrk="0" fontAlgn="base" hangingPunct="0">
        <a:spcBef>
          <a:spcPct val="20000"/>
        </a:spcBef>
        <a:spcAft>
          <a:spcPct val="0"/>
        </a:spcAft>
        <a:buSzPct val="95000"/>
        <a:buFont typeface="Monotype Sorts" charset="2"/>
        <a:buChar char="G"/>
        <a:defRPr sz="2000">
          <a:solidFill>
            <a:schemeClr val="tx1"/>
          </a:solidFill>
          <a:latin typeface="+mn-lt"/>
          <a:ea typeface="+mn-ea"/>
          <a:cs typeface="+mn-cs"/>
        </a:defRPr>
      </a:lvl4pPr>
      <a:lvl5pPr marL="2057400" indent="-228600" algn="l" rtl="0" eaLnBrk="0" fontAlgn="base" hangingPunct="0">
        <a:spcBef>
          <a:spcPct val="20000"/>
        </a:spcBef>
        <a:spcAft>
          <a:spcPct val="0"/>
        </a:spcAft>
        <a:buSzPct val="95000"/>
        <a:buFont typeface="Monotype Sorts" charset="2"/>
        <a:buChar char="G"/>
        <a:defRPr sz="2000">
          <a:solidFill>
            <a:schemeClr val="tx1"/>
          </a:solidFill>
          <a:latin typeface="+mn-lt"/>
          <a:ea typeface="+mn-ea"/>
          <a:cs typeface="+mn-cs"/>
        </a:defRPr>
      </a:lvl5pPr>
      <a:lvl6pPr marL="2514600" indent="-228600" algn="l" rtl="0" fontAlgn="base">
        <a:spcBef>
          <a:spcPct val="20000"/>
        </a:spcBef>
        <a:spcAft>
          <a:spcPct val="0"/>
        </a:spcAft>
        <a:buSzPct val="95000"/>
        <a:buFont typeface="Monotype Sorts" pitchFamily="-111" charset="2"/>
        <a:buChar char="G"/>
        <a:defRPr sz="2000">
          <a:solidFill>
            <a:schemeClr val="tx1"/>
          </a:solidFill>
          <a:latin typeface="+mn-lt"/>
          <a:ea typeface="+mn-ea"/>
          <a:cs typeface="+mn-cs"/>
        </a:defRPr>
      </a:lvl6pPr>
      <a:lvl7pPr marL="2971800" indent="-228600" algn="l" rtl="0" fontAlgn="base">
        <a:spcBef>
          <a:spcPct val="20000"/>
        </a:spcBef>
        <a:spcAft>
          <a:spcPct val="0"/>
        </a:spcAft>
        <a:buSzPct val="95000"/>
        <a:buFont typeface="Monotype Sorts" pitchFamily="-111" charset="2"/>
        <a:buChar char="G"/>
        <a:defRPr sz="2000">
          <a:solidFill>
            <a:schemeClr val="tx1"/>
          </a:solidFill>
          <a:latin typeface="+mn-lt"/>
          <a:ea typeface="+mn-ea"/>
          <a:cs typeface="+mn-cs"/>
        </a:defRPr>
      </a:lvl7pPr>
      <a:lvl8pPr marL="3429000" indent="-228600" algn="l" rtl="0" fontAlgn="base">
        <a:spcBef>
          <a:spcPct val="20000"/>
        </a:spcBef>
        <a:spcAft>
          <a:spcPct val="0"/>
        </a:spcAft>
        <a:buSzPct val="95000"/>
        <a:buFont typeface="Monotype Sorts" pitchFamily="-111" charset="2"/>
        <a:buChar char="G"/>
        <a:defRPr sz="2000">
          <a:solidFill>
            <a:schemeClr val="tx1"/>
          </a:solidFill>
          <a:latin typeface="+mn-lt"/>
          <a:ea typeface="+mn-ea"/>
          <a:cs typeface="+mn-cs"/>
        </a:defRPr>
      </a:lvl8pPr>
      <a:lvl9pPr marL="3886200" indent="-228600" algn="l" rtl="0" fontAlgn="base">
        <a:spcBef>
          <a:spcPct val="20000"/>
        </a:spcBef>
        <a:spcAft>
          <a:spcPct val="0"/>
        </a:spcAft>
        <a:buSzPct val="95000"/>
        <a:buFont typeface="Monotype Sorts" pitchFamily="-111" charset="2"/>
        <a:buChar char="G"/>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0448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0448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118A8791-A0D0-CE49-9DEA-6760510D96AA}" type="slidenum">
              <a:rPr lang="en-US">
                <a:ea typeface="ＭＳ Ｐゴシック" charset="0"/>
                <a:cs typeface="ＭＳ Ｐゴシック" charset="0"/>
              </a:rPr>
              <a:pPr>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871348336"/>
      </p:ext>
    </p:extLst>
  </p:cSld>
  <p:clrMap bg1="lt1" tx1="dk1" bg2="lt2" tx2="dk2" accent1="accent1" accent2="accent2" accent3="accent3" accent4="accent4" accent5="accent5" accent6="accent6" hlink="hlink" folHlink="folHlink"/>
  <p:sldLayoutIdLst>
    <p:sldLayoutId id="2147483995" r:id="rId1"/>
    <p:sldLayoutId id="2147483996" r:id="rId2"/>
    <p:sldLayoutId id="2147483997" r:id="rId3"/>
    <p:sldLayoutId id="2147483998" r:id="rId4"/>
    <p:sldLayoutId id="2147483999" r:id="rId5"/>
    <p:sldLayoutId id="2147484000" r:id="rId6"/>
    <p:sldLayoutId id="2147484001" r:id="rId7"/>
    <p:sldLayoutId id="2147484002" r:id="rId8"/>
    <p:sldLayoutId id="2147484003" r:id="rId9"/>
    <p:sldLayoutId id="2147484004" r:id="rId10"/>
    <p:sldLayoutId id="2147484005" r:id="rId11"/>
    <p:sldLayoutId id="2147484006" r:id="rId12"/>
    <p:sldLayoutId id="2147484007"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8839200" cy="6858000"/>
            <a:chOff x="0" y="0"/>
            <a:chExt cx="5568" cy="4320"/>
          </a:xfrm>
        </p:grpSpPr>
        <p:grpSp>
          <p:nvGrpSpPr>
            <p:cNvPr id="1029" name="Group 3"/>
            <p:cNvGrpSpPr>
              <a:grpSpLocks/>
            </p:cNvGrpSpPr>
            <p:nvPr userDrawn="1"/>
          </p:nvGrpSpPr>
          <p:grpSpPr bwMode="auto">
            <a:xfrm>
              <a:off x="0" y="0"/>
              <a:ext cx="3216" cy="3072"/>
              <a:chOff x="0" y="0"/>
              <a:chExt cx="2928" cy="2784"/>
            </a:xfrm>
          </p:grpSpPr>
          <p:sp>
            <p:nvSpPr>
              <p:cNvPr id="1042" name="Oval 4"/>
              <p:cNvSpPr>
                <a:spLocks noChangeArrowheads="1"/>
              </p:cNvSpPr>
              <p:nvPr userDrawn="1"/>
            </p:nvSpPr>
            <p:spPr bwMode="auto">
              <a:xfrm>
                <a:off x="0" y="0"/>
                <a:ext cx="2928" cy="2784"/>
              </a:xfrm>
              <a:prstGeom prst="ellipse">
                <a:avLst/>
              </a:prstGeom>
              <a:noFill/>
              <a:ln w="9525">
                <a:solidFill>
                  <a:schemeClr val="accent1"/>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EAEAEA"/>
                  </a:solidFill>
                  <a:latin typeface="Times New Roman" charset="0"/>
                  <a:ea typeface="ＭＳ Ｐゴシック" charset="-128"/>
                  <a:cs typeface="ＭＳ Ｐゴシック" charset="-128"/>
                </a:endParaRPr>
              </a:p>
            </p:txBody>
          </p:sp>
          <p:sp>
            <p:nvSpPr>
              <p:cNvPr id="1043" name="Oval 5"/>
              <p:cNvSpPr>
                <a:spLocks noChangeArrowheads="1"/>
              </p:cNvSpPr>
              <p:nvPr userDrawn="1"/>
            </p:nvSpPr>
            <p:spPr bwMode="auto">
              <a:xfrm>
                <a:off x="240" y="240"/>
                <a:ext cx="2445" cy="2304"/>
              </a:xfrm>
              <a:prstGeom prst="ellipse">
                <a:avLst/>
              </a:prstGeom>
              <a:noFill/>
              <a:ln w="9525">
                <a:solidFill>
                  <a:schemeClr val="accent1"/>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EAEAEA"/>
                  </a:solidFill>
                  <a:latin typeface="Times New Roman" charset="0"/>
                  <a:ea typeface="ＭＳ Ｐゴシック" charset="-128"/>
                  <a:cs typeface="ＭＳ Ｐゴシック" charset="-128"/>
                </a:endParaRPr>
              </a:p>
            </p:txBody>
          </p:sp>
          <p:sp>
            <p:nvSpPr>
              <p:cNvPr id="1044" name="Oval 6"/>
              <p:cNvSpPr>
                <a:spLocks noChangeArrowheads="1"/>
              </p:cNvSpPr>
              <p:nvPr userDrawn="1"/>
            </p:nvSpPr>
            <p:spPr bwMode="auto">
              <a:xfrm>
                <a:off x="480" y="480"/>
                <a:ext cx="1968" cy="1822"/>
              </a:xfrm>
              <a:prstGeom prst="ellipse">
                <a:avLst/>
              </a:prstGeom>
              <a:noFill/>
              <a:ln w="9525">
                <a:solidFill>
                  <a:schemeClr val="accent1"/>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EAEAEA"/>
                  </a:solidFill>
                  <a:latin typeface="Times New Roman" charset="0"/>
                  <a:ea typeface="ＭＳ Ｐゴシック" charset="-128"/>
                  <a:cs typeface="ＭＳ Ｐゴシック" charset="-128"/>
                </a:endParaRPr>
              </a:p>
            </p:txBody>
          </p:sp>
          <p:sp>
            <p:nvSpPr>
              <p:cNvPr id="1045" name="Oval 7"/>
              <p:cNvSpPr>
                <a:spLocks noChangeArrowheads="1"/>
              </p:cNvSpPr>
              <p:nvPr userDrawn="1"/>
            </p:nvSpPr>
            <p:spPr bwMode="auto">
              <a:xfrm>
                <a:off x="720" y="720"/>
                <a:ext cx="1488" cy="1349"/>
              </a:xfrm>
              <a:prstGeom prst="ellipse">
                <a:avLst/>
              </a:prstGeom>
              <a:noFill/>
              <a:ln w="9525">
                <a:solidFill>
                  <a:schemeClr val="accent1"/>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EAEAEA"/>
                  </a:solidFill>
                  <a:latin typeface="Times New Roman" charset="0"/>
                  <a:ea typeface="ＭＳ Ｐゴシック" charset="-128"/>
                  <a:cs typeface="ＭＳ Ｐゴシック" charset="-128"/>
                </a:endParaRPr>
              </a:p>
            </p:txBody>
          </p:sp>
          <p:sp>
            <p:nvSpPr>
              <p:cNvPr id="1046" name="Oval 8"/>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EAEAEA"/>
                  </a:solidFill>
                  <a:latin typeface="Times New Roman" charset="0"/>
                  <a:ea typeface="ＭＳ Ｐゴシック" charset="-128"/>
                  <a:cs typeface="ＭＳ Ｐゴシック" charset="-128"/>
                </a:endParaRPr>
              </a:p>
            </p:txBody>
          </p:sp>
        </p:grpSp>
        <p:grpSp>
          <p:nvGrpSpPr>
            <p:cNvPr id="1030" name="Group 9"/>
            <p:cNvGrpSpPr>
              <a:grpSpLocks/>
            </p:cNvGrpSpPr>
            <p:nvPr userDrawn="1"/>
          </p:nvGrpSpPr>
          <p:grpSpPr bwMode="auto">
            <a:xfrm>
              <a:off x="2016" y="2016"/>
              <a:ext cx="2448" cy="2304"/>
              <a:chOff x="0" y="0"/>
              <a:chExt cx="2928" cy="2784"/>
            </a:xfrm>
          </p:grpSpPr>
          <p:sp>
            <p:nvSpPr>
              <p:cNvPr id="1037" name="Oval 10"/>
              <p:cNvSpPr>
                <a:spLocks noChangeArrowheads="1"/>
              </p:cNvSpPr>
              <p:nvPr userDrawn="1"/>
            </p:nvSpPr>
            <p:spPr bwMode="auto">
              <a:xfrm>
                <a:off x="0" y="0"/>
                <a:ext cx="2928" cy="2784"/>
              </a:xfrm>
              <a:prstGeom prst="ellipse">
                <a:avLst/>
              </a:prstGeom>
              <a:noFill/>
              <a:ln w="9525">
                <a:solidFill>
                  <a:schemeClr val="accent1"/>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EAEAEA"/>
                  </a:solidFill>
                  <a:latin typeface="Times New Roman" charset="0"/>
                  <a:ea typeface="ＭＳ Ｐゴシック" charset="-128"/>
                  <a:cs typeface="ＭＳ Ｐゴシック" charset="-128"/>
                </a:endParaRPr>
              </a:p>
            </p:txBody>
          </p:sp>
          <p:sp>
            <p:nvSpPr>
              <p:cNvPr id="1038" name="Oval 11"/>
              <p:cNvSpPr>
                <a:spLocks noChangeArrowheads="1"/>
              </p:cNvSpPr>
              <p:nvPr userDrawn="1"/>
            </p:nvSpPr>
            <p:spPr bwMode="auto">
              <a:xfrm>
                <a:off x="240" y="240"/>
                <a:ext cx="2447" cy="2303"/>
              </a:xfrm>
              <a:prstGeom prst="ellipse">
                <a:avLst/>
              </a:prstGeom>
              <a:noFill/>
              <a:ln w="9525">
                <a:solidFill>
                  <a:schemeClr val="accent1"/>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EAEAEA"/>
                  </a:solidFill>
                  <a:latin typeface="Times New Roman" charset="0"/>
                  <a:ea typeface="ＭＳ Ｐゴシック" charset="-128"/>
                  <a:cs typeface="ＭＳ Ｐゴシック" charset="-128"/>
                </a:endParaRPr>
              </a:p>
            </p:txBody>
          </p:sp>
          <p:sp>
            <p:nvSpPr>
              <p:cNvPr id="1039" name="Oval 12"/>
              <p:cNvSpPr>
                <a:spLocks noChangeArrowheads="1"/>
              </p:cNvSpPr>
              <p:nvPr userDrawn="1"/>
            </p:nvSpPr>
            <p:spPr bwMode="auto">
              <a:xfrm>
                <a:off x="480" y="480"/>
                <a:ext cx="1970" cy="1826"/>
              </a:xfrm>
              <a:prstGeom prst="ellipse">
                <a:avLst/>
              </a:prstGeom>
              <a:noFill/>
              <a:ln w="9525">
                <a:solidFill>
                  <a:schemeClr val="accent1"/>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EAEAEA"/>
                  </a:solidFill>
                  <a:latin typeface="Times New Roman" charset="0"/>
                  <a:ea typeface="ＭＳ Ｐゴシック" charset="-128"/>
                  <a:cs typeface="ＭＳ Ｐゴシック" charset="-128"/>
                </a:endParaRPr>
              </a:p>
            </p:txBody>
          </p:sp>
          <p:sp>
            <p:nvSpPr>
              <p:cNvPr id="1040" name="Oval 13"/>
              <p:cNvSpPr>
                <a:spLocks noChangeArrowheads="1"/>
              </p:cNvSpPr>
              <p:nvPr userDrawn="1"/>
            </p:nvSpPr>
            <p:spPr bwMode="auto">
              <a:xfrm>
                <a:off x="720" y="720"/>
                <a:ext cx="1488" cy="1344"/>
              </a:xfrm>
              <a:prstGeom prst="ellipse">
                <a:avLst/>
              </a:prstGeom>
              <a:noFill/>
              <a:ln w="9525">
                <a:solidFill>
                  <a:schemeClr val="accent1"/>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EAEAEA"/>
                  </a:solidFill>
                  <a:latin typeface="Times New Roman" charset="0"/>
                  <a:ea typeface="ＭＳ Ｐゴシック" charset="-128"/>
                  <a:cs typeface="ＭＳ Ｐゴシック" charset="-128"/>
                </a:endParaRPr>
              </a:p>
            </p:txBody>
          </p:sp>
          <p:sp>
            <p:nvSpPr>
              <p:cNvPr id="1041" name="Oval 14"/>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EAEAEA"/>
                  </a:solidFill>
                  <a:latin typeface="Times New Roman" charset="0"/>
                  <a:ea typeface="ＭＳ Ｐゴシック" charset="-128"/>
                  <a:cs typeface="ＭＳ Ｐゴシック" charset="-128"/>
                </a:endParaRPr>
              </a:p>
            </p:txBody>
          </p:sp>
        </p:grpSp>
        <p:grpSp>
          <p:nvGrpSpPr>
            <p:cNvPr id="1031" name="Group 15"/>
            <p:cNvGrpSpPr>
              <a:grpSpLocks/>
            </p:cNvGrpSpPr>
            <p:nvPr userDrawn="1"/>
          </p:nvGrpSpPr>
          <p:grpSpPr bwMode="auto">
            <a:xfrm>
              <a:off x="2832" y="96"/>
              <a:ext cx="2736" cy="2592"/>
              <a:chOff x="0" y="0"/>
              <a:chExt cx="2928" cy="2784"/>
            </a:xfrm>
          </p:grpSpPr>
          <p:sp>
            <p:nvSpPr>
              <p:cNvPr id="1032" name="Oval 16"/>
              <p:cNvSpPr>
                <a:spLocks noChangeArrowheads="1"/>
              </p:cNvSpPr>
              <p:nvPr userDrawn="1"/>
            </p:nvSpPr>
            <p:spPr bwMode="auto">
              <a:xfrm>
                <a:off x="0" y="0"/>
                <a:ext cx="2928" cy="2784"/>
              </a:xfrm>
              <a:prstGeom prst="ellipse">
                <a:avLst/>
              </a:prstGeom>
              <a:noFill/>
              <a:ln w="9525">
                <a:solidFill>
                  <a:schemeClr val="accent1"/>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EAEAEA"/>
                  </a:solidFill>
                  <a:latin typeface="Times New Roman" charset="0"/>
                  <a:ea typeface="ＭＳ Ｐゴシック" charset="-128"/>
                  <a:cs typeface="ＭＳ Ｐゴシック" charset="-128"/>
                </a:endParaRPr>
              </a:p>
            </p:txBody>
          </p:sp>
          <p:sp>
            <p:nvSpPr>
              <p:cNvPr id="1033" name="Oval 17"/>
              <p:cNvSpPr>
                <a:spLocks noChangeArrowheads="1"/>
              </p:cNvSpPr>
              <p:nvPr userDrawn="1"/>
            </p:nvSpPr>
            <p:spPr bwMode="auto">
              <a:xfrm>
                <a:off x="240" y="240"/>
                <a:ext cx="2452" cy="2305"/>
              </a:xfrm>
              <a:prstGeom prst="ellipse">
                <a:avLst/>
              </a:prstGeom>
              <a:noFill/>
              <a:ln w="9525">
                <a:solidFill>
                  <a:schemeClr val="accent1"/>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EAEAEA"/>
                  </a:solidFill>
                  <a:latin typeface="Times New Roman" charset="0"/>
                  <a:ea typeface="ＭＳ Ｐゴシック" charset="-128"/>
                  <a:cs typeface="ＭＳ Ｐゴシック" charset="-128"/>
                </a:endParaRPr>
              </a:p>
            </p:txBody>
          </p:sp>
          <p:sp>
            <p:nvSpPr>
              <p:cNvPr id="1034" name="Oval 18"/>
              <p:cNvSpPr>
                <a:spLocks noChangeArrowheads="1"/>
              </p:cNvSpPr>
              <p:nvPr userDrawn="1"/>
            </p:nvSpPr>
            <p:spPr bwMode="auto">
              <a:xfrm>
                <a:off x="481" y="480"/>
                <a:ext cx="1967" cy="1824"/>
              </a:xfrm>
              <a:prstGeom prst="ellipse">
                <a:avLst/>
              </a:prstGeom>
              <a:noFill/>
              <a:ln w="9525">
                <a:solidFill>
                  <a:schemeClr val="accent1"/>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EAEAEA"/>
                  </a:solidFill>
                  <a:latin typeface="Times New Roman" charset="0"/>
                  <a:ea typeface="ＭＳ Ｐゴシック" charset="-128"/>
                  <a:cs typeface="ＭＳ Ｐゴシック" charset="-128"/>
                </a:endParaRPr>
              </a:p>
            </p:txBody>
          </p:sp>
          <p:sp>
            <p:nvSpPr>
              <p:cNvPr id="1035" name="Oval 19"/>
              <p:cNvSpPr>
                <a:spLocks noChangeArrowheads="1"/>
              </p:cNvSpPr>
              <p:nvPr userDrawn="1"/>
            </p:nvSpPr>
            <p:spPr bwMode="auto">
              <a:xfrm>
                <a:off x="720" y="720"/>
                <a:ext cx="1488" cy="1347"/>
              </a:xfrm>
              <a:prstGeom prst="ellipse">
                <a:avLst/>
              </a:prstGeom>
              <a:noFill/>
              <a:ln w="9525">
                <a:solidFill>
                  <a:schemeClr val="accent1"/>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EAEAEA"/>
                  </a:solidFill>
                  <a:latin typeface="Times New Roman" charset="0"/>
                  <a:ea typeface="ＭＳ Ｐゴシック" charset="-128"/>
                  <a:cs typeface="ＭＳ Ｐゴシック" charset="-128"/>
                </a:endParaRPr>
              </a:p>
            </p:txBody>
          </p:sp>
          <p:sp>
            <p:nvSpPr>
              <p:cNvPr id="1036" name="Oval 20"/>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EAEAEA"/>
                  </a:solidFill>
                  <a:latin typeface="Times New Roman" charset="0"/>
                  <a:ea typeface="ＭＳ Ｐゴシック" charset="-128"/>
                  <a:cs typeface="ＭＳ Ｐゴシック" charset="-128"/>
                </a:endParaRPr>
              </a:p>
            </p:txBody>
          </p:sp>
        </p:grpSp>
      </p:grpSp>
      <p:sp>
        <p:nvSpPr>
          <p:cNvPr id="1027" name="Rectangle 21"/>
          <p:cNvSpPr>
            <a:spLocks noGrp="1" noChangeArrowheads="1"/>
          </p:cNvSpPr>
          <p:nvPr>
            <p:ph type="title"/>
          </p:nvPr>
        </p:nvSpPr>
        <p:spPr bwMode="auto">
          <a:xfrm>
            <a:off x="34925" y="609600"/>
            <a:ext cx="8999538"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22"/>
          <p:cNvSpPr>
            <a:spLocks noGrp="1" noChangeArrowheads="1"/>
          </p:cNvSpPr>
          <p:nvPr>
            <p:ph type="body" idx="1"/>
          </p:nvPr>
        </p:nvSpPr>
        <p:spPr bwMode="auto">
          <a:xfrm>
            <a:off x="34925" y="1981200"/>
            <a:ext cx="8999538"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12642402"/>
      </p:ext>
    </p:extLst>
  </p:cSld>
  <p:clrMap bg1="dk2" tx1="lt1" bg2="dk1" tx2="lt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p:transition/>
  <p:txStyles>
    <p:titleStyle>
      <a:lvl1pPr algn="ctr" rtl="0" eaLnBrk="0" fontAlgn="base" hangingPunct="0">
        <a:spcBef>
          <a:spcPct val="0"/>
        </a:spcBef>
        <a:spcAft>
          <a:spcPct val="0"/>
        </a:spcAft>
        <a:defRPr sz="4400" b="1">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b="1">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b="1">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b="1">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lr>
          <a:schemeClr val="accent2"/>
        </a:buClr>
        <a:buSzPct val="110000"/>
        <a:buChar char="•"/>
        <a:defRPr sz="3200" b="1">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lr>
          <a:schemeClr val="hlink"/>
        </a:buClr>
        <a:buSzPct val="110000"/>
        <a:buChar char="•"/>
        <a:defRPr sz="2800" b="1">
          <a:solidFill>
            <a:schemeClr val="tx1"/>
          </a:solidFill>
          <a:latin typeface="Arial"/>
          <a:ea typeface="ＭＳ Ｐゴシック" pitchFamily="-111" charset="-128"/>
          <a:cs typeface="Arial"/>
        </a:defRPr>
      </a:lvl2pPr>
      <a:lvl3pPr marL="1143000" indent="-228600" algn="l" rtl="0" eaLnBrk="0" fontAlgn="base" hangingPunct="0">
        <a:spcBef>
          <a:spcPct val="20000"/>
        </a:spcBef>
        <a:spcAft>
          <a:spcPct val="0"/>
        </a:spcAft>
        <a:buClr>
          <a:schemeClr val="folHlink"/>
        </a:buClr>
        <a:buSzPct val="110000"/>
        <a:buChar char="•"/>
        <a:defRPr sz="2400" b="1">
          <a:solidFill>
            <a:schemeClr val="tx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b="1">
          <a:solidFill>
            <a:schemeClr val="tx1"/>
          </a:solidFill>
          <a:latin typeface="Arial"/>
          <a:ea typeface="Geneva" charset="-128"/>
          <a:cs typeface="Arial"/>
        </a:defRPr>
      </a:lvl4pPr>
      <a:lvl5pPr marL="2057400" indent="-228600" algn="l" rtl="0" eaLnBrk="0" fontAlgn="base" hangingPunct="0">
        <a:spcBef>
          <a:spcPct val="20000"/>
        </a:spcBef>
        <a:spcAft>
          <a:spcPct val="0"/>
        </a:spcAft>
        <a:buClr>
          <a:schemeClr val="tx1"/>
        </a:buClr>
        <a:buChar char="•"/>
        <a:defRPr sz="2000" b="1">
          <a:solidFill>
            <a:schemeClr val="tx1"/>
          </a:solidFill>
          <a:latin typeface="Arial"/>
          <a:ea typeface="Geneva" charset="-128"/>
          <a:cs typeface="Arial"/>
        </a:defRPr>
      </a:lvl5pPr>
      <a:lvl6pPr marL="25146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09570" name="Group 2"/>
          <p:cNvGrpSpPr>
            <a:grpSpLocks/>
          </p:cNvGrpSpPr>
          <p:nvPr/>
        </p:nvGrpSpPr>
        <p:grpSpPr bwMode="auto">
          <a:xfrm>
            <a:off x="0" y="0"/>
            <a:ext cx="9144000" cy="6856413"/>
            <a:chOff x="0" y="0"/>
            <a:chExt cx="5760" cy="4319"/>
          </a:xfrm>
        </p:grpSpPr>
        <p:sp>
          <p:nvSpPr>
            <p:cNvPr id="541699"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a:latin typeface="Times New Roman" pitchFamily="-112" charset="0"/>
                <a:ea typeface="+mn-ea"/>
                <a:cs typeface="+mn-cs"/>
              </a:endParaRPr>
            </a:p>
          </p:txBody>
        </p:sp>
        <p:sp>
          <p:nvSpPr>
            <p:cNvPr id="541700"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541701"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a:latin typeface="Times New Roman" pitchFamily="-112" charset="0"/>
                <a:ea typeface="+mn-ea"/>
                <a:cs typeface="+mn-cs"/>
              </a:endParaRPr>
            </a:p>
          </p:txBody>
        </p:sp>
        <p:sp>
          <p:nvSpPr>
            <p:cNvPr id="87051" name="Freeform 6"/>
            <p:cNvSpPr>
              <a:spLocks/>
            </p:cNvSpPr>
            <p:nvPr/>
          </p:nvSpPr>
          <p:spPr bwMode="hidden">
            <a:xfrm>
              <a:off x="4038" y="3577"/>
              <a:ext cx="1720" cy="65"/>
            </a:xfrm>
            <a:custGeom>
              <a:avLst/>
              <a:gdLst>
                <a:gd name="T0" fmla="*/ 1692 w 1722"/>
                <a:gd name="T1" fmla="*/ 51 h 66"/>
                <a:gd name="T2" fmla="*/ 1692 w 1722"/>
                <a:gd name="T3" fmla="*/ 45 h 66"/>
                <a:gd name="T4" fmla="*/ 0 w 1722"/>
                <a:gd name="T5" fmla="*/ 0 h 66"/>
                <a:gd name="T6" fmla="*/ 0 w 1722"/>
                <a:gd name="T7" fmla="*/ 33 h 66"/>
                <a:gd name="T8" fmla="*/ 1692 w 1722"/>
                <a:gd name="T9" fmla="*/ 51 h 66"/>
                <a:gd name="T10" fmla="*/ 1692 w 1722"/>
                <a:gd name="T11" fmla="*/ 51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w="9525">
              <a:noFill/>
              <a:round/>
              <a:headEnd/>
              <a:tailEnd/>
            </a:ln>
          </p:spPr>
          <p:txBody>
            <a:bodyPr>
              <a:prstTxWarp prst="textNoShape">
                <a:avLst/>
              </a:prstTxWarp>
            </a:bodyPr>
            <a:lstStyle/>
            <a:p>
              <a:pPr>
                <a:defRPr/>
              </a:pPr>
              <a:endParaRPr lang="en-US"/>
            </a:p>
          </p:txBody>
        </p:sp>
        <p:sp>
          <p:nvSpPr>
            <p:cNvPr id="541703"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a:latin typeface="Times New Roman" pitchFamily="-112" charset="0"/>
                <a:ea typeface="+mn-ea"/>
                <a:cs typeface="+mn-cs"/>
              </a:endParaRPr>
            </a:p>
          </p:txBody>
        </p:sp>
        <p:sp>
          <p:nvSpPr>
            <p:cNvPr id="87053" name="Freeform 8"/>
            <p:cNvSpPr>
              <a:spLocks/>
            </p:cNvSpPr>
            <p:nvPr/>
          </p:nvSpPr>
          <p:spPr bwMode="hidden">
            <a:xfrm>
              <a:off x="4784" y="3702"/>
              <a:ext cx="974" cy="101"/>
            </a:xfrm>
            <a:custGeom>
              <a:avLst/>
              <a:gdLst>
                <a:gd name="T0" fmla="*/ 960 w 975"/>
                <a:gd name="T1" fmla="*/ 48 h 101"/>
                <a:gd name="T2" fmla="*/ 960 w 975"/>
                <a:gd name="T3" fmla="*/ 0 h 101"/>
                <a:gd name="T4" fmla="*/ 0 w 975"/>
                <a:gd name="T5" fmla="*/ 24 h 101"/>
                <a:gd name="T6" fmla="*/ 0 w 975"/>
                <a:gd name="T7" fmla="*/ 101 h 101"/>
                <a:gd name="T8" fmla="*/ 960 w 975"/>
                <a:gd name="T9" fmla="*/ 48 h 101"/>
                <a:gd name="T10" fmla="*/ 960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w="9525">
              <a:noFill/>
              <a:round/>
              <a:headEnd/>
              <a:tailEnd/>
            </a:ln>
          </p:spPr>
          <p:txBody>
            <a:bodyPr>
              <a:prstTxWarp prst="textNoShape">
                <a:avLst/>
              </a:prstTxWarp>
            </a:bodyPr>
            <a:lstStyle/>
            <a:p>
              <a:pPr>
                <a:defRPr/>
              </a:pPr>
              <a:endParaRPr lang="en-US"/>
            </a:p>
          </p:txBody>
        </p:sp>
        <p:sp>
          <p:nvSpPr>
            <p:cNvPr id="87054" name="Freeform 9"/>
            <p:cNvSpPr>
              <a:spLocks/>
            </p:cNvSpPr>
            <p:nvPr/>
          </p:nvSpPr>
          <p:spPr bwMode="hidden">
            <a:xfrm>
              <a:off x="3619" y="3815"/>
              <a:ext cx="2139" cy="198"/>
            </a:xfrm>
            <a:custGeom>
              <a:avLst/>
              <a:gdLst>
                <a:gd name="T0" fmla="*/ 2111 w 2141"/>
                <a:gd name="T1" fmla="*/ 0 h 198"/>
                <a:gd name="T2" fmla="*/ 0 w 2141"/>
                <a:gd name="T3" fmla="*/ 156 h 198"/>
                <a:gd name="T4" fmla="*/ 0 w 2141"/>
                <a:gd name="T5" fmla="*/ 198 h 198"/>
                <a:gd name="T6" fmla="*/ 2111 w 2141"/>
                <a:gd name="T7" fmla="*/ 0 h 198"/>
                <a:gd name="T8" fmla="*/ 2111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w="9525">
              <a:noFill/>
              <a:round/>
              <a:headEnd/>
              <a:tailEnd/>
            </a:ln>
          </p:spPr>
          <p:txBody>
            <a:bodyPr>
              <a:prstTxWarp prst="textNoShape">
                <a:avLst/>
              </a:prstTxWarp>
            </a:bodyPr>
            <a:lstStyle/>
            <a:p>
              <a:pPr>
                <a:defRPr/>
              </a:pPr>
              <a:endParaRPr lang="en-US"/>
            </a:p>
          </p:txBody>
        </p:sp>
        <p:sp>
          <p:nvSpPr>
            <p:cNvPr id="541706"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latin typeface="Times New Roman" pitchFamily="-112" charset="0"/>
                <a:ea typeface="+mn-ea"/>
                <a:cs typeface="+mn-cs"/>
              </a:endParaRPr>
            </a:p>
          </p:txBody>
        </p:sp>
        <p:sp>
          <p:nvSpPr>
            <p:cNvPr id="87056" name="Freeform 11"/>
            <p:cNvSpPr>
              <a:spLocks/>
            </p:cNvSpPr>
            <p:nvPr/>
          </p:nvSpPr>
          <p:spPr bwMode="hidden">
            <a:xfrm>
              <a:off x="2097" y="4043"/>
              <a:ext cx="2514" cy="276"/>
            </a:xfrm>
            <a:custGeom>
              <a:avLst/>
              <a:gdLst>
                <a:gd name="T0" fmla="*/ 2137 w 2517"/>
                <a:gd name="T1" fmla="*/ 276 h 276"/>
                <a:gd name="T2" fmla="*/ 2472 w 2517"/>
                <a:gd name="T3" fmla="*/ 204 h 276"/>
                <a:gd name="T4" fmla="*/ 2215 w 2517"/>
                <a:gd name="T5" fmla="*/ 0 h 276"/>
                <a:gd name="T6" fmla="*/ 0 w 2517"/>
                <a:gd name="T7" fmla="*/ 276 h 276"/>
                <a:gd name="T8" fmla="*/ 2137 w 2517"/>
                <a:gd name="T9" fmla="*/ 276 h 276"/>
                <a:gd name="T10" fmla="*/ 2137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w="9525">
              <a:noFill/>
              <a:round/>
              <a:headEnd/>
              <a:tailEnd/>
            </a:ln>
          </p:spPr>
          <p:txBody>
            <a:bodyPr>
              <a:prstTxWarp prst="textNoShape">
                <a:avLst/>
              </a:prstTxWarp>
            </a:bodyPr>
            <a:lstStyle/>
            <a:p>
              <a:pPr>
                <a:defRPr/>
              </a:pPr>
              <a:endParaRPr lang="en-US"/>
            </a:p>
          </p:txBody>
        </p:sp>
        <p:sp>
          <p:nvSpPr>
            <p:cNvPr id="541708"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a:latin typeface="Times New Roman" pitchFamily="-112" charset="0"/>
                <a:ea typeface="+mn-ea"/>
                <a:cs typeface="+mn-cs"/>
              </a:endParaRPr>
            </a:p>
          </p:txBody>
        </p:sp>
        <p:sp>
          <p:nvSpPr>
            <p:cNvPr id="87058" name="Freeform 13"/>
            <p:cNvSpPr>
              <a:spLocks/>
            </p:cNvSpPr>
            <p:nvPr/>
          </p:nvSpPr>
          <p:spPr bwMode="hidden">
            <a:xfrm>
              <a:off x="5030" y="3151"/>
              <a:ext cx="728" cy="240"/>
            </a:xfrm>
            <a:custGeom>
              <a:avLst/>
              <a:gdLst>
                <a:gd name="T0" fmla="*/ 714 w 729"/>
                <a:gd name="T1" fmla="*/ 240 h 240"/>
                <a:gd name="T2" fmla="*/ 0 w 729"/>
                <a:gd name="T3" fmla="*/ 0 h 240"/>
                <a:gd name="T4" fmla="*/ 0 w 729"/>
                <a:gd name="T5" fmla="*/ 6 h 240"/>
                <a:gd name="T6" fmla="*/ 714 w 729"/>
                <a:gd name="T7" fmla="*/ 240 h 240"/>
                <a:gd name="T8" fmla="*/ 714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w="9525">
              <a:noFill/>
              <a:round/>
              <a:headEnd/>
              <a:tailEnd/>
            </a:ln>
          </p:spPr>
          <p:txBody>
            <a:bodyPr>
              <a:prstTxWarp prst="textNoShape">
                <a:avLst/>
              </a:prstTxWarp>
            </a:bodyPr>
            <a:lstStyle/>
            <a:p>
              <a:pPr>
                <a:defRPr/>
              </a:pPr>
              <a:endParaRPr lang="en-US"/>
            </a:p>
          </p:txBody>
        </p:sp>
        <p:sp>
          <p:nvSpPr>
            <p:cNvPr id="541710"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87060" name="Freeform 15"/>
            <p:cNvSpPr>
              <a:spLocks/>
            </p:cNvSpPr>
            <p:nvPr/>
          </p:nvSpPr>
          <p:spPr bwMode="hidden">
            <a:xfrm>
              <a:off x="5030" y="3049"/>
              <a:ext cx="728" cy="318"/>
            </a:xfrm>
            <a:custGeom>
              <a:avLst/>
              <a:gdLst>
                <a:gd name="T0" fmla="*/ 714 w 729"/>
                <a:gd name="T1" fmla="*/ 318 h 318"/>
                <a:gd name="T2" fmla="*/ 714 w 729"/>
                <a:gd name="T3" fmla="*/ 312 h 318"/>
                <a:gd name="T4" fmla="*/ 0 w 729"/>
                <a:gd name="T5" fmla="*/ 0 h 318"/>
                <a:gd name="T6" fmla="*/ 0 w 729"/>
                <a:gd name="T7" fmla="*/ 54 h 318"/>
                <a:gd name="T8" fmla="*/ 714 w 729"/>
                <a:gd name="T9" fmla="*/ 318 h 318"/>
                <a:gd name="T10" fmla="*/ 714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w="9525">
              <a:noFill/>
              <a:round/>
              <a:headEnd/>
              <a:tailEnd/>
            </a:ln>
          </p:spPr>
          <p:txBody>
            <a:bodyPr>
              <a:prstTxWarp prst="textNoShape">
                <a:avLst/>
              </a:prstTxWarp>
            </a:bodyPr>
            <a:lstStyle/>
            <a:p>
              <a:pPr>
                <a:defRPr/>
              </a:pPr>
              <a:endParaRPr lang="en-US"/>
            </a:p>
          </p:txBody>
        </p:sp>
        <p:sp>
          <p:nvSpPr>
            <p:cNvPr id="541712"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a:latin typeface="Times New Roman" pitchFamily="-112" charset="0"/>
                <a:ea typeface="+mn-ea"/>
                <a:cs typeface="+mn-cs"/>
              </a:endParaRPr>
            </a:p>
          </p:txBody>
        </p:sp>
        <p:sp>
          <p:nvSpPr>
            <p:cNvPr id="541713"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541714"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87064"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w="9525">
              <a:noFill/>
              <a:round/>
              <a:headEnd/>
              <a:tailEnd/>
            </a:ln>
          </p:spPr>
          <p:txBody>
            <a:bodyPr>
              <a:prstTxWarp prst="textNoShape">
                <a:avLst/>
              </a:prstTxWarp>
            </a:bodyPr>
            <a:lstStyle/>
            <a:p>
              <a:pPr>
                <a:defRPr/>
              </a:pPr>
              <a:endParaRPr lang="en-US"/>
            </a:p>
          </p:txBody>
        </p:sp>
        <p:sp>
          <p:nvSpPr>
            <p:cNvPr id="541716"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87066"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w="9525">
              <a:noFill/>
              <a:round/>
              <a:headEnd/>
              <a:tailEnd/>
            </a:ln>
          </p:spPr>
          <p:txBody>
            <a:bodyPr>
              <a:prstTxWarp prst="textNoShape">
                <a:avLst/>
              </a:prstTxWarp>
            </a:bodyPr>
            <a:lstStyle/>
            <a:p>
              <a:pPr>
                <a:defRPr/>
              </a:pPr>
              <a:endParaRPr lang="en-US"/>
            </a:p>
          </p:txBody>
        </p:sp>
        <p:sp>
          <p:nvSpPr>
            <p:cNvPr id="541718"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541719"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a:latin typeface="Times New Roman" pitchFamily="-112" charset="0"/>
                <a:ea typeface="+mn-ea"/>
                <a:cs typeface="+mn-cs"/>
              </a:endParaRPr>
            </a:p>
          </p:txBody>
        </p:sp>
        <p:sp>
          <p:nvSpPr>
            <p:cNvPr id="541720"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87070"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w="9525">
              <a:noFill/>
              <a:round/>
              <a:headEnd/>
              <a:tailEnd/>
            </a:ln>
          </p:spPr>
          <p:txBody>
            <a:bodyPr>
              <a:prstTxWarp prst="textNoShape">
                <a:avLst/>
              </a:prstTxWarp>
            </a:bodyPr>
            <a:lstStyle/>
            <a:p>
              <a:pPr>
                <a:defRPr/>
              </a:pPr>
              <a:endParaRPr lang="en-US"/>
            </a:p>
          </p:txBody>
        </p:sp>
        <p:sp>
          <p:nvSpPr>
            <p:cNvPr id="541722"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541723"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87073" name="Freeform 28"/>
            <p:cNvSpPr>
              <a:spLocks/>
            </p:cNvSpPr>
            <p:nvPr/>
          </p:nvSpPr>
          <p:spPr bwMode="hidden">
            <a:xfrm>
              <a:off x="5698" y="653"/>
              <a:ext cx="60" cy="311"/>
            </a:xfrm>
            <a:custGeom>
              <a:avLst/>
              <a:gdLst>
                <a:gd name="T0" fmla="*/ 0 w 60"/>
                <a:gd name="T1" fmla="*/ 144 h 312"/>
                <a:gd name="T2" fmla="*/ 60 w 60"/>
                <a:gd name="T3" fmla="*/ 297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w="9525">
              <a:noFill/>
              <a:round/>
              <a:headEnd/>
              <a:tailEnd/>
            </a:ln>
          </p:spPr>
          <p:txBody>
            <a:bodyPr>
              <a:prstTxWarp prst="textNoShape">
                <a:avLst/>
              </a:prstTxWarp>
            </a:bodyPr>
            <a:lstStyle/>
            <a:p>
              <a:pPr>
                <a:defRPr/>
              </a:pPr>
              <a:endParaRPr lang="en-US"/>
            </a:p>
          </p:txBody>
        </p:sp>
        <p:sp>
          <p:nvSpPr>
            <p:cNvPr id="541725"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87075"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w="9525">
              <a:noFill/>
              <a:round/>
              <a:headEnd/>
              <a:tailEnd/>
            </a:ln>
          </p:spPr>
          <p:txBody>
            <a:bodyPr>
              <a:prstTxWarp prst="textNoShape">
                <a:avLst/>
              </a:prstTxWarp>
            </a:bodyPr>
            <a:lstStyle/>
            <a:p>
              <a:pPr>
                <a:defRPr/>
              </a:pPr>
              <a:endParaRPr lang="en-US"/>
            </a:p>
          </p:txBody>
        </p:sp>
        <p:sp>
          <p:nvSpPr>
            <p:cNvPr id="541727"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541728"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a:latin typeface="Times New Roman" pitchFamily="-112" charset="0"/>
                <a:ea typeface="+mn-ea"/>
                <a:cs typeface="+mn-cs"/>
              </a:endParaRPr>
            </a:p>
          </p:txBody>
        </p:sp>
        <p:sp>
          <p:nvSpPr>
            <p:cNvPr id="541729"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541730"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541731"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541732"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541733"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541734"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grpSp>
          <p:nvGrpSpPr>
            <p:cNvPr id="109612" name="Group 39"/>
            <p:cNvGrpSpPr>
              <a:grpSpLocks/>
            </p:cNvGrpSpPr>
            <p:nvPr userDrawn="1"/>
          </p:nvGrpSpPr>
          <p:grpSpPr bwMode="auto">
            <a:xfrm>
              <a:off x="0" y="1632"/>
              <a:ext cx="5758" cy="1858"/>
              <a:chOff x="0" y="1632"/>
              <a:chExt cx="5758" cy="1858"/>
            </a:xfrm>
          </p:grpSpPr>
          <p:sp>
            <p:nvSpPr>
              <p:cNvPr id="541736"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latin typeface="Times New Roman" pitchFamily="-112" charset="0"/>
                  <a:ea typeface="+mn-ea"/>
                  <a:cs typeface="+mn-cs"/>
                </a:endParaRPr>
              </a:p>
            </p:txBody>
          </p:sp>
          <p:sp>
            <p:nvSpPr>
              <p:cNvPr id="541737"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a:latin typeface="Times New Roman" pitchFamily="-112" charset="0"/>
                  <a:ea typeface="+mn-ea"/>
                  <a:cs typeface="+mn-cs"/>
                </a:endParaRPr>
              </a:p>
            </p:txBody>
          </p:sp>
        </p:grpSp>
      </p:grpSp>
      <p:sp>
        <p:nvSpPr>
          <p:cNvPr id="541738"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41739"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41740"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541741"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541742"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effectLst>
                  <a:outerShdw blurRad="38100" dist="38100" dir="2700000" algn="tl">
                    <a:srgbClr val="000000"/>
                  </a:outerShdw>
                </a:effectLst>
                <a:latin typeface="Arial" charset="0"/>
              </a:defRPr>
            </a:lvl1pPr>
          </a:lstStyle>
          <a:p>
            <a:pPr>
              <a:defRPr/>
            </a:pPr>
            <a:fld id="{BEF5479D-A10D-6F44-A44D-983FD11FB4DF}" type="slidenum">
              <a:rPr lang="en-US"/>
              <a:pPr>
                <a:defRPr/>
              </a:pPr>
              <a:t>‹#›</a:t>
            </a:fld>
            <a:endParaRPr lang="en-US"/>
          </a:p>
        </p:txBody>
      </p:sp>
    </p:spTree>
    <p:extLst>
      <p:ext uri="{BB962C8B-B14F-4D97-AF65-F5344CB8AC3E}">
        <p14:creationId xmlns:p14="http://schemas.microsoft.com/office/powerpoint/2010/main" val="3663445804"/>
      </p:ext>
    </p:extLst>
  </p:cSld>
  <p:clrMap bg1="dk2" tx1="lt1" bg2="dk1" tx2="lt2" accent1="accent1" accent2="accent2" accent3="accent3" accent4="accent4" accent5="accent5" accent6="accent6" hlink="hlink" folHlink="folHlink"/>
  <p:sldLayoutIdLst>
    <p:sldLayoutId id="2147484009" r:id="rId1"/>
    <p:sldLayoutId id="2147484010" r:id="rId2"/>
    <p:sldLayoutId id="2147484011" r:id="rId3"/>
    <p:sldLayoutId id="2147484012" r:id="rId4"/>
    <p:sldLayoutId id="2147484013" r:id="rId5"/>
    <p:sldLayoutId id="2147484014" r:id="rId6"/>
    <p:sldLayoutId id="2147484015" r:id="rId7"/>
    <p:sldLayoutId id="2147484016" r:id="rId8"/>
    <p:sldLayoutId id="2147484017" r:id="rId9"/>
    <p:sldLayoutId id="2147484018" r:id="rId10"/>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90000"/>
        <a:buFont typeface="Wingdings" charset="2"/>
        <a:buBlip>
          <a:blip r:embed="rId12"/>
        </a:buBlip>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90000"/>
        <a:buFont typeface="Wingdings" charset="2"/>
        <a:buBlip>
          <a:blip r:embed="rId13"/>
        </a:buBlip>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folHlink"/>
        </a:buClr>
        <a:buSzPct val="90000"/>
        <a:buFont typeface="Wingdings" charset="2"/>
        <a:buBlip>
          <a:blip r:embed="rId14"/>
        </a:buBlip>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folHlink"/>
        </a:buClr>
        <a:buSzPct val="90000"/>
        <a:buFont typeface="Wingdings" pitchFamily="-111" charset="2"/>
        <a:buBlip>
          <a:blip r:embed="rId14"/>
        </a:buBlip>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folHlink"/>
        </a:buClr>
        <a:buSzPct val="90000"/>
        <a:buFont typeface="Wingdings" pitchFamily="-111" charset="2"/>
        <a:buBlip>
          <a:blip r:embed="rId14"/>
        </a:buBlip>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folHlink"/>
        </a:buClr>
        <a:buSzPct val="90000"/>
        <a:buFont typeface="Wingdings" pitchFamily="-111" charset="2"/>
        <a:buBlip>
          <a:blip r:embed="rId14"/>
        </a:buBlip>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folHlink"/>
        </a:buClr>
        <a:buSzPct val="90000"/>
        <a:buFont typeface="Wingdings" pitchFamily="-111" charset="2"/>
        <a:buBlip>
          <a:blip r:embed="rId14"/>
        </a:buBlip>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80"/>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77818"/>
            <a:ext cx="8229600" cy="1139825"/>
          </a:xfrm>
          <a:prstGeom prst="rect">
            <a:avLst/>
          </a:prstGeom>
          <a:noFill/>
          <a:ln w="9525">
            <a:noFill/>
            <a:miter lim="800000"/>
            <a:headEnd/>
            <a:tailEnd/>
          </a:ln>
          <a:effectLst/>
        </p:spPr>
        <p:txBody>
          <a:bodyPr vert="horz" wrap="square" lIns="91430" tIns="45715" rIns="91430" bIns="45715"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5"/>
            <a:ext cx="8229600" cy="4530725"/>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300" fontAlgn="base">
              <a:spcBef>
                <a:spcPct val="0"/>
              </a:spcBef>
              <a:spcAft>
                <a:spcPct val="0"/>
              </a:spcAft>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300" fontAlgn="base">
              <a:spcBef>
                <a:spcPct val="0"/>
              </a:spcBef>
              <a:spcAft>
                <a:spcPct val="0"/>
              </a:spcAft>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defTabSz="914300" fontAlgn="base">
              <a:spcBef>
                <a:spcPct val="0"/>
              </a:spcBef>
              <a:spcAft>
                <a:spcPct val="0"/>
              </a:spcAft>
              <a:defRPr/>
            </a:pPr>
            <a:fld id="{61F442D0-A11F-2640-8129-5D1BEF7A3C1E}" type="slidenum">
              <a:rPr lang="en-US"/>
              <a:pPr defTabSz="914300" fontAlgn="base">
                <a:spcBef>
                  <a:spcPct val="0"/>
                </a:spcBef>
                <a:spcAft>
                  <a:spcPct val="0"/>
                </a:spcAft>
                <a:defRPr/>
              </a:pPr>
              <a:t>‹#›</a:t>
            </a:fld>
            <a:endParaRPr lang="en-US"/>
          </a:p>
        </p:txBody>
      </p:sp>
    </p:spTree>
    <p:extLst>
      <p:ext uri="{BB962C8B-B14F-4D97-AF65-F5344CB8AC3E}">
        <p14:creationId xmlns:p14="http://schemas.microsoft.com/office/powerpoint/2010/main" val="3982301457"/>
      </p:ext>
    </p:extLst>
  </p:cSld>
  <p:clrMap bg1="dk2" tx1="lt1" bg2="dk1" tx2="lt2" accent1="accent1" accent2="accent2" accent3="accent3" accent4="accent4" accent5="accent5" accent6="accent6" hlink="hlink" folHlink="folHlink"/>
  <p:sldLayoutIdLst>
    <p:sldLayoutId id="2147484020" r:id="rId1"/>
    <p:sldLayoutId id="2147484021" r:id="rId2"/>
    <p:sldLayoutId id="2147484022" r:id="rId3"/>
    <p:sldLayoutId id="2147484023" r:id="rId4"/>
    <p:sldLayoutId id="2147484024" r:id="rId5"/>
    <p:sldLayoutId id="2147484025" r:id="rId6"/>
    <p:sldLayoutId id="2147484026" r:id="rId7"/>
    <p:sldLayoutId id="2147484027" r:id="rId8"/>
    <p:sldLayoutId id="2147484028" r:id="rId9"/>
    <p:sldLayoutId id="2147484029" r:id="rId10"/>
    <p:sldLayoutId id="2147484030"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1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4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862" indent="-342862"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869" indent="-28572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2875" indent="-228575"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025" indent="-228575"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175" indent="-228575"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325"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474"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8623"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5772"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150" rtl="0" eaLnBrk="1" latinLnBrk="0" hangingPunct="1">
        <a:defRPr sz="1800" kern="1200">
          <a:solidFill>
            <a:schemeClr val="tx1"/>
          </a:solidFill>
          <a:latin typeface="+mn-lt"/>
          <a:ea typeface="+mn-ea"/>
          <a:cs typeface="+mn-cs"/>
        </a:defRPr>
      </a:lvl1pPr>
      <a:lvl2pPr marL="457150" algn="l" defTabSz="457150" rtl="0" eaLnBrk="1" latinLnBrk="0" hangingPunct="1">
        <a:defRPr sz="1800" kern="1200">
          <a:solidFill>
            <a:schemeClr val="tx1"/>
          </a:solidFill>
          <a:latin typeface="+mn-lt"/>
          <a:ea typeface="+mn-ea"/>
          <a:cs typeface="+mn-cs"/>
        </a:defRPr>
      </a:lvl2pPr>
      <a:lvl3pPr marL="914300" algn="l" defTabSz="457150" rtl="0" eaLnBrk="1" latinLnBrk="0" hangingPunct="1">
        <a:defRPr sz="1800" kern="1200">
          <a:solidFill>
            <a:schemeClr val="tx1"/>
          </a:solidFill>
          <a:latin typeface="+mn-lt"/>
          <a:ea typeface="+mn-ea"/>
          <a:cs typeface="+mn-cs"/>
        </a:defRPr>
      </a:lvl3pPr>
      <a:lvl4pPr marL="1371450" algn="l" defTabSz="457150" rtl="0" eaLnBrk="1" latinLnBrk="0" hangingPunct="1">
        <a:defRPr sz="1800" kern="1200">
          <a:solidFill>
            <a:schemeClr val="tx1"/>
          </a:solidFill>
          <a:latin typeface="+mn-lt"/>
          <a:ea typeface="+mn-ea"/>
          <a:cs typeface="+mn-cs"/>
        </a:defRPr>
      </a:lvl4pPr>
      <a:lvl5pPr marL="1828600" algn="l" defTabSz="457150" rtl="0" eaLnBrk="1" latinLnBrk="0" hangingPunct="1">
        <a:defRPr sz="1800" kern="1200">
          <a:solidFill>
            <a:schemeClr val="tx1"/>
          </a:solidFill>
          <a:latin typeface="+mn-lt"/>
          <a:ea typeface="+mn-ea"/>
          <a:cs typeface="+mn-cs"/>
        </a:defRPr>
      </a:lvl5pPr>
      <a:lvl6pPr marL="2285750" algn="l" defTabSz="457150" rtl="0" eaLnBrk="1" latinLnBrk="0" hangingPunct="1">
        <a:defRPr sz="1800" kern="1200">
          <a:solidFill>
            <a:schemeClr val="tx1"/>
          </a:solidFill>
          <a:latin typeface="+mn-lt"/>
          <a:ea typeface="+mn-ea"/>
          <a:cs typeface="+mn-cs"/>
        </a:defRPr>
      </a:lvl6pPr>
      <a:lvl7pPr marL="2742899" algn="l" defTabSz="457150" rtl="0" eaLnBrk="1" latinLnBrk="0" hangingPunct="1">
        <a:defRPr sz="1800" kern="1200">
          <a:solidFill>
            <a:schemeClr val="tx1"/>
          </a:solidFill>
          <a:latin typeface="+mn-lt"/>
          <a:ea typeface="+mn-ea"/>
          <a:cs typeface="+mn-cs"/>
        </a:defRPr>
      </a:lvl7pPr>
      <a:lvl8pPr marL="3200047" algn="l" defTabSz="457150" rtl="0" eaLnBrk="1" latinLnBrk="0" hangingPunct="1">
        <a:defRPr sz="1800" kern="1200">
          <a:solidFill>
            <a:schemeClr val="tx1"/>
          </a:solidFill>
          <a:latin typeface="+mn-lt"/>
          <a:ea typeface="+mn-ea"/>
          <a:cs typeface="+mn-cs"/>
        </a:defRPr>
      </a:lvl8pPr>
      <a:lvl9pPr marL="3657199" algn="l" defTabSz="45715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2370" name="Rectangle 1026"/>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defRPr sz="1200">
                <a:solidFill>
                  <a:schemeClr val="tx1"/>
                </a:solidFill>
                <a:latin typeface="Arial" pitchFamily="-111" charset="0"/>
                <a:ea typeface="Times New Roman" pitchFamily="-111" charset="0"/>
                <a:cs typeface="Times New Roman" pitchFamily="-111" charset="0"/>
              </a:defRPr>
            </a:lvl1pPr>
          </a:lstStyle>
          <a:p>
            <a:pPr defTabSz="914400" fontAlgn="base">
              <a:spcBef>
                <a:spcPct val="0"/>
              </a:spcBef>
              <a:spcAft>
                <a:spcPct val="0"/>
              </a:spcAft>
              <a:defRPr/>
            </a:pPr>
            <a:endParaRPr lang="en-US">
              <a:solidFill>
                <a:srgbClr val="FFFFFF"/>
              </a:solidFill>
            </a:endParaRPr>
          </a:p>
        </p:txBody>
      </p:sp>
      <p:sp>
        <p:nvSpPr>
          <p:cNvPr id="442371" name="Rectangle 1027"/>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chemeClr val="tx1"/>
                </a:solidFill>
                <a:latin typeface="Arial" charset="0"/>
                <a:cs typeface="Times New Roman" charset="0"/>
              </a:defRPr>
            </a:lvl1pPr>
          </a:lstStyle>
          <a:p>
            <a:pPr algn="r" defTabSz="914400" fontAlgn="base">
              <a:spcBef>
                <a:spcPct val="0"/>
              </a:spcBef>
              <a:spcAft>
                <a:spcPct val="0"/>
              </a:spcAft>
              <a:defRPr/>
            </a:pPr>
            <a:fld id="{E36B6787-0C06-B04C-A753-17033E6F0B1F}" type="slidenum">
              <a:rPr lang="en-US">
                <a:solidFill>
                  <a:srgbClr val="FFFFFF"/>
                </a:solidFill>
                <a:ea typeface="ＭＳ Ｐゴシック" charset="0"/>
              </a:rPr>
              <a:pPr algn="r" defTabSz="914400" fontAlgn="base">
                <a:spcBef>
                  <a:spcPct val="0"/>
                </a:spcBef>
                <a:spcAft>
                  <a:spcPct val="0"/>
                </a:spcAft>
                <a:defRPr/>
              </a:pPr>
              <a:t>‹#›</a:t>
            </a:fld>
            <a:endParaRPr lang="en-US">
              <a:solidFill>
                <a:srgbClr val="FFFFFF"/>
              </a:solidFill>
              <a:ea typeface="ＭＳ Ｐゴシック" charset="0"/>
            </a:endParaRPr>
          </a:p>
        </p:txBody>
      </p:sp>
      <p:grpSp>
        <p:nvGrpSpPr>
          <p:cNvPr id="26628" name="Group 1028"/>
          <p:cNvGrpSpPr>
            <a:grpSpLocks/>
          </p:cNvGrpSpPr>
          <p:nvPr/>
        </p:nvGrpSpPr>
        <p:grpSpPr bwMode="auto">
          <a:xfrm>
            <a:off x="0" y="0"/>
            <a:ext cx="9140825" cy="6850063"/>
            <a:chOff x="0" y="0"/>
            <a:chExt cx="5758" cy="4315"/>
          </a:xfrm>
        </p:grpSpPr>
        <p:grpSp>
          <p:nvGrpSpPr>
            <p:cNvPr id="26632" name="Group 1029"/>
            <p:cNvGrpSpPr>
              <a:grpSpLocks/>
            </p:cNvGrpSpPr>
            <p:nvPr userDrawn="1"/>
          </p:nvGrpSpPr>
          <p:grpSpPr bwMode="auto">
            <a:xfrm>
              <a:off x="1728" y="2230"/>
              <a:ext cx="4027" cy="2085"/>
              <a:chOff x="1728" y="2230"/>
              <a:chExt cx="4027" cy="2085"/>
            </a:xfrm>
          </p:grpSpPr>
          <p:sp>
            <p:nvSpPr>
              <p:cNvPr id="442374" name="Freeform 1030"/>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lgn="r" defTabSz="914400" eaLnBrk="0" fontAlgn="base" hangingPunct="0">
                  <a:spcBef>
                    <a:spcPct val="0"/>
                  </a:spcBef>
                  <a:spcAft>
                    <a:spcPct val="0"/>
                  </a:spcAft>
                  <a:defRPr/>
                </a:pPr>
                <a:endParaRPr lang="en-US" sz="1400">
                  <a:solidFill>
                    <a:srgbClr val="000000"/>
                  </a:solidFill>
                  <a:latin typeface="Arial Narrow" pitchFamily="-111" charset="0"/>
                  <a:ea typeface="Times New Roman" pitchFamily="-111" charset="0"/>
                  <a:cs typeface="Times New Roman" pitchFamily="-111" charset="0"/>
                </a:endParaRPr>
              </a:p>
            </p:txBody>
          </p:sp>
          <p:sp>
            <p:nvSpPr>
              <p:cNvPr id="442375" name="Freeform 1031"/>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lgn="r" defTabSz="914400" eaLnBrk="0" fontAlgn="base" hangingPunct="0">
                  <a:spcBef>
                    <a:spcPct val="0"/>
                  </a:spcBef>
                  <a:spcAft>
                    <a:spcPct val="0"/>
                  </a:spcAft>
                  <a:defRPr/>
                </a:pPr>
                <a:endParaRPr lang="en-US" sz="1400">
                  <a:solidFill>
                    <a:srgbClr val="000000"/>
                  </a:solidFill>
                  <a:latin typeface="Arial Narrow" pitchFamily="-111" charset="0"/>
                  <a:ea typeface="Times New Roman" pitchFamily="-111" charset="0"/>
                  <a:cs typeface="Times New Roman" pitchFamily="-111" charset="0"/>
                </a:endParaRPr>
              </a:p>
            </p:txBody>
          </p:sp>
          <p:sp>
            <p:nvSpPr>
              <p:cNvPr id="442376" name="Freeform 1032"/>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lgn="r" defTabSz="914400" eaLnBrk="0" fontAlgn="base" hangingPunct="0">
                  <a:spcBef>
                    <a:spcPct val="0"/>
                  </a:spcBef>
                  <a:spcAft>
                    <a:spcPct val="0"/>
                  </a:spcAft>
                  <a:defRPr/>
                </a:pPr>
                <a:endParaRPr lang="en-US" sz="1400">
                  <a:solidFill>
                    <a:srgbClr val="000000"/>
                  </a:solidFill>
                  <a:latin typeface="Arial Narrow" pitchFamily="-111" charset="0"/>
                  <a:ea typeface="Times New Roman" pitchFamily="-111" charset="0"/>
                  <a:cs typeface="Times New Roman" pitchFamily="-111" charset="0"/>
                </a:endParaRPr>
              </a:p>
            </p:txBody>
          </p:sp>
          <p:sp>
            <p:nvSpPr>
              <p:cNvPr id="26638" name="Freeform 1033"/>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ＭＳ Ｐゴシック" charset="0"/>
                </a:endParaRPr>
              </a:p>
            </p:txBody>
          </p:sp>
          <p:sp>
            <p:nvSpPr>
              <p:cNvPr id="442378" name="Freeform 1034"/>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lgn="r" defTabSz="914400" eaLnBrk="0" fontAlgn="base" hangingPunct="0">
                  <a:spcBef>
                    <a:spcPct val="0"/>
                  </a:spcBef>
                  <a:spcAft>
                    <a:spcPct val="0"/>
                  </a:spcAft>
                  <a:defRPr/>
                </a:pPr>
                <a:endParaRPr lang="en-US" sz="1400">
                  <a:solidFill>
                    <a:srgbClr val="000000"/>
                  </a:solidFill>
                  <a:latin typeface="Arial Narrow" pitchFamily="-111" charset="0"/>
                  <a:ea typeface="Times New Roman" pitchFamily="-111" charset="0"/>
                  <a:cs typeface="Times New Roman" pitchFamily="-111" charset="0"/>
                </a:endParaRPr>
              </a:p>
            </p:txBody>
          </p:sp>
        </p:grpSp>
        <p:sp>
          <p:nvSpPr>
            <p:cNvPr id="442379" name="Freeform 1035"/>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lgn="r" defTabSz="914400" eaLnBrk="0" fontAlgn="base" hangingPunct="0">
                <a:spcBef>
                  <a:spcPct val="0"/>
                </a:spcBef>
                <a:spcAft>
                  <a:spcPct val="0"/>
                </a:spcAft>
                <a:defRPr/>
              </a:pPr>
              <a:endParaRPr lang="en-US" sz="1400">
                <a:solidFill>
                  <a:srgbClr val="000000"/>
                </a:solidFill>
                <a:latin typeface="Arial Narrow" pitchFamily="-111" charset="0"/>
                <a:ea typeface="Times New Roman" pitchFamily="-111" charset="0"/>
                <a:cs typeface="Times New Roman" pitchFamily="-111" charset="0"/>
              </a:endParaRPr>
            </a:p>
          </p:txBody>
        </p:sp>
        <p:sp>
          <p:nvSpPr>
            <p:cNvPr id="26634" name="Freeform 1036"/>
            <p:cNvSpPr>
              <a:spLocks/>
            </p:cNvSpPr>
            <p:nvPr/>
          </p:nvSpPr>
          <p:spPr bwMode="hidden">
            <a:xfrm>
              <a:off x="0" y="0"/>
              <a:ext cx="5758" cy="1776"/>
            </a:xfrm>
            <a:custGeom>
              <a:avLst/>
              <a:gdLst>
                <a:gd name="T0" fmla="*/ 0 w 5740"/>
                <a:gd name="T1" fmla="*/ 0 h 1906"/>
                <a:gd name="T2" fmla="*/ 0 w 5740"/>
                <a:gd name="T3" fmla="*/ 535 h 1906"/>
                <a:gd name="T4" fmla="*/ 6073 w 5740"/>
                <a:gd name="T5" fmla="*/ 535 h 1906"/>
                <a:gd name="T6" fmla="*/ 6073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ＭＳ Ｐゴシック" charset="0"/>
              </a:endParaRPr>
            </a:p>
          </p:txBody>
        </p:sp>
      </p:grpSp>
      <p:sp>
        <p:nvSpPr>
          <p:cNvPr id="442381" name="Rectangle 1037"/>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442382" name="Rectangle 1038"/>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chemeClr val="tx1"/>
                </a:solidFill>
                <a:latin typeface="Arial" pitchFamily="-111" charset="0"/>
                <a:ea typeface="Times New Roman" pitchFamily="-111" charset="0"/>
                <a:cs typeface="Times New Roman" pitchFamily="-111" charset="0"/>
              </a:defRPr>
            </a:lvl1pPr>
          </a:lstStyle>
          <a:p>
            <a:pPr defTabSz="914400" fontAlgn="base">
              <a:spcBef>
                <a:spcPct val="0"/>
              </a:spcBef>
              <a:spcAft>
                <a:spcPct val="0"/>
              </a:spcAft>
              <a:defRPr/>
            </a:pPr>
            <a:endParaRPr lang="en-US">
              <a:solidFill>
                <a:srgbClr val="FFFFFF"/>
              </a:solidFill>
            </a:endParaRPr>
          </a:p>
        </p:txBody>
      </p:sp>
      <p:sp>
        <p:nvSpPr>
          <p:cNvPr id="442383" name="Rectangle 1039"/>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27946227"/>
      </p:ext>
    </p:extLst>
  </p:cSld>
  <p:clrMap bg1="dk2" tx1="lt1" bg2="dk1" tx2="lt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pitchFamily="-111" charset="-128"/>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Arial"/>
          <a:ea typeface="ＭＳ Ｐゴシック" pitchFamily="-111" charset="-128"/>
          <a:cs typeface="Arial"/>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Arial"/>
          <a:ea typeface="ＭＳ Ｐゴシック" pitchFamily="-108" charset="-128"/>
          <a:cs typeface="Arial"/>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Arial"/>
          <a:ea typeface="ＭＳ Ｐゴシック" pitchFamily="-108" charset="-128"/>
          <a:cs typeface="Arial"/>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Arial"/>
          <a:ea typeface="ＭＳ Ｐゴシック" pitchFamily="-108" charset="-128"/>
          <a:cs typeface="Arial"/>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Arial"/>
          <a:ea typeface="ＭＳ Ｐゴシック" pitchFamily="-108" charset="-128"/>
          <a:cs typeface="Arial"/>
        </a:defRPr>
      </a:lvl5pPr>
      <a:lvl6pPr marL="2514600" indent="-228600" algn="l" rtl="0" fontAlgn="base">
        <a:spcBef>
          <a:spcPct val="20000"/>
        </a:spcBef>
        <a:spcAft>
          <a:spcPct val="0"/>
        </a:spcAft>
        <a:buClr>
          <a:schemeClr val="hlink"/>
        </a:buClr>
        <a:buSzPct val="70000"/>
        <a:buFont typeface="Wingdings" pitchFamily="-108" charset="2"/>
        <a:buChar char="n"/>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fontAlgn="base">
        <a:spcBef>
          <a:spcPct val="20000"/>
        </a:spcBef>
        <a:spcAft>
          <a:spcPct val="0"/>
        </a:spcAft>
        <a:buClr>
          <a:schemeClr val="hlink"/>
        </a:buClr>
        <a:buSzPct val="70000"/>
        <a:buFont typeface="Wingdings" pitchFamily="-108" charset="2"/>
        <a:buChar char="n"/>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fontAlgn="base">
        <a:spcBef>
          <a:spcPct val="20000"/>
        </a:spcBef>
        <a:spcAft>
          <a:spcPct val="0"/>
        </a:spcAft>
        <a:buClr>
          <a:schemeClr val="hlink"/>
        </a:buClr>
        <a:buSzPct val="70000"/>
        <a:buFont typeface="Wingdings" pitchFamily="-108" charset="2"/>
        <a:buChar char="n"/>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fontAlgn="base">
        <a:spcBef>
          <a:spcPct val="20000"/>
        </a:spcBef>
        <a:spcAft>
          <a:spcPct val="0"/>
        </a:spcAft>
        <a:buClr>
          <a:schemeClr val="hlink"/>
        </a:buClr>
        <a:buSzPct val="70000"/>
        <a:buFont typeface="Wingdings" pitchFamily="-108" charset="2"/>
        <a:buChar char="n"/>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113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264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a:solidFill>
                  <a:schemeClr val="tx1"/>
                </a:solidFill>
                <a:latin typeface="Times New Roman" pitchFamily="-111" charset="0"/>
                <a:ea typeface="Times New Roman" pitchFamily="-111" charset="0"/>
                <a:cs typeface="Times New Roman" pitchFamily="-111" charset="0"/>
              </a:defRPr>
            </a:lvl1pPr>
          </a:lstStyle>
          <a:p>
            <a:pPr defTabSz="914400" fontAlgn="base">
              <a:spcBef>
                <a:spcPct val="0"/>
              </a:spcBef>
              <a:spcAft>
                <a:spcPct val="0"/>
              </a:spcAft>
              <a:defRPr/>
            </a:pPr>
            <a:endParaRPr lang="en-US" sz="1400">
              <a:solidFill>
                <a:srgbClr val="000000"/>
              </a:solidFill>
            </a:endParaRPr>
          </a:p>
        </p:txBody>
      </p:sp>
      <p:sp>
        <p:nvSpPr>
          <p:cNvPr id="11264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a:solidFill>
                  <a:schemeClr val="tx1"/>
                </a:solidFill>
                <a:latin typeface="Times New Roman" pitchFamily="-111" charset="0"/>
                <a:ea typeface="Times New Roman" pitchFamily="-111" charset="0"/>
                <a:cs typeface="Times New Roman" pitchFamily="-111" charset="0"/>
              </a:defRPr>
            </a:lvl1pPr>
          </a:lstStyle>
          <a:p>
            <a:pPr defTabSz="914400" fontAlgn="base">
              <a:spcBef>
                <a:spcPct val="0"/>
              </a:spcBef>
              <a:spcAft>
                <a:spcPct val="0"/>
              </a:spcAft>
              <a:defRPr/>
            </a:pPr>
            <a:endParaRPr lang="en-US" sz="1400">
              <a:solidFill>
                <a:srgbClr val="000000"/>
              </a:solidFill>
            </a:endParaRPr>
          </a:p>
        </p:txBody>
      </p:sp>
      <p:sp>
        <p:nvSpPr>
          <p:cNvPr id="11264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a:solidFill>
                  <a:schemeClr val="tx1"/>
                </a:solidFill>
                <a:latin typeface="Times New Roman" charset="0"/>
                <a:cs typeface="Times New Roman" charset="0"/>
              </a:defRPr>
            </a:lvl1pPr>
          </a:lstStyle>
          <a:p>
            <a:pPr algn="r" defTabSz="914400" fontAlgn="base">
              <a:spcBef>
                <a:spcPct val="0"/>
              </a:spcBef>
              <a:spcAft>
                <a:spcPct val="0"/>
              </a:spcAft>
              <a:defRPr/>
            </a:pPr>
            <a:fld id="{5C2A49A1-B744-154F-BF70-1B4AA0DC2927}" type="slidenum">
              <a:rPr lang="en-US" sz="1400">
                <a:solidFill>
                  <a:srgbClr val="000000"/>
                </a:solidFill>
                <a:ea typeface="ＭＳ Ｐゴシック" charset="0"/>
              </a:rPr>
              <a:pPr algn="r" defTabSz="914400" fontAlgn="base">
                <a:spcBef>
                  <a:spcPct val="0"/>
                </a:spcBef>
                <a:spcAft>
                  <a:spcPct val="0"/>
                </a:spcAft>
                <a:defRPr/>
              </a:pPr>
              <a:t>‹#›</a:t>
            </a:fld>
            <a:endParaRPr lang="en-US" sz="1400">
              <a:solidFill>
                <a:srgbClr val="000000"/>
              </a:solidFill>
              <a:ea typeface="ＭＳ Ｐゴシック" charset="0"/>
            </a:endParaRPr>
          </a:p>
        </p:txBody>
      </p:sp>
    </p:spTree>
    <p:extLst>
      <p:ext uri="{BB962C8B-B14F-4D97-AF65-F5344CB8AC3E}">
        <p14:creationId xmlns:p14="http://schemas.microsoft.com/office/powerpoint/2010/main" val="1045467238"/>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685800" y="117475"/>
            <a:ext cx="8456613" cy="6738938"/>
            <a:chOff x="432" y="74"/>
            <a:chExt cx="5327" cy="4245"/>
          </a:xfrm>
        </p:grpSpPr>
        <p:sp>
          <p:nvSpPr>
            <p:cNvPr id="1032" name="Rectangle 3"/>
            <p:cNvSpPr>
              <a:spLocks noChangeArrowheads="1"/>
            </p:cNvSpPr>
            <p:nvPr/>
          </p:nvSpPr>
          <p:spPr bwMode="invGray">
            <a:xfrm>
              <a:off x="432" y="4176"/>
              <a:ext cx="2208" cy="143"/>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grpSp>
          <p:nvGrpSpPr>
            <p:cNvPr id="1033" name="Group 4"/>
            <p:cNvGrpSpPr>
              <a:grpSpLocks/>
            </p:cNvGrpSpPr>
            <p:nvPr/>
          </p:nvGrpSpPr>
          <p:grpSpPr bwMode="auto">
            <a:xfrm>
              <a:off x="2859" y="4250"/>
              <a:ext cx="2729" cy="41"/>
              <a:chOff x="2859" y="4250"/>
              <a:chExt cx="2729" cy="41"/>
            </a:xfrm>
          </p:grpSpPr>
          <p:sp>
            <p:nvSpPr>
              <p:cNvPr id="1038" name="Oval 5"/>
              <p:cNvSpPr>
                <a:spLocks noChangeArrowheads="1"/>
              </p:cNvSpPr>
              <p:nvPr/>
            </p:nvSpPr>
            <p:spPr bwMode="invGray">
              <a:xfrm>
                <a:off x="2859" y="4250"/>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039" name="Oval 6"/>
              <p:cNvSpPr>
                <a:spLocks noChangeArrowheads="1"/>
              </p:cNvSpPr>
              <p:nvPr/>
            </p:nvSpPr>
            <p:spPr bwMode="invGray">
              <a:xfrm>
                <a:off x="3243" y="4250"/>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040" name="Oval 7"/>
              <p:cNvSpPr>
                <a:spLocks noChangeArrowheads="1"/>
              </p:cNvSpPr>
              <p:nvPr/>
            </p:nvSpPr>
            <p:spPr bwMode="invGray">
              <a:xfrm>
                <a:off x="3627" y="4250"/>
                <a:ext cx="41"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041" name="Oval 8"/>
              <p:cNvSpPr>
                <a:spLocks noChangeArrowheads="1"/>
              </p:cNvSpPr>
              <p:nvPr/>
            </p:nvSpPr>
            <p:spPr bwMode="invGray">
              <a:xfrm>
                <a:off x="4011" y="4250"/>
                <a:ext cx="41"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042" name="Oval 9"/>
              <p:cNvSpPr>
                <a:spLocks noChangeArrowheads="1"/>
              </p:cNvSpPr>
              <p:nvPr/>
            </p:nvSpPr>
            <p:spPr bwMode="invGray">
              <a:xfrm>
                <a:off x="4395" y="4250"/>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043" name="Oval 10"/>
              <p:cNvSpPr>
                <a:spLocks noChangeArrowheads="1"/>
              </p:cNvSpPr>
              <p:nvPr/>
            </p:nvSpPr>
            <p:spPr bwMode="invGray">
              <a:xfrm>
                <a:off x="4779" y="4250"/>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044" name="Oval 11"/>
              <p:cNvSpPr>
                <a:spLocks noChangeArrowheads="1"/>
              </p:cNvSpPr>
              <p:nvPr/>
            </p:nvSpPr>
            <p:spPr bwMode="invGray">
              <a:xfrm>
                <a:off x="5163" y="4250"/>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045" name="Oval 12"/>
              <p:cNvSpPr>
                <a:spLocks noChangeArrowheads="1"/>
              </p:cNvSpPr>
              <p:nvPr/>
            </p:nvSpPr>
            <p:spPr bwMode="invGray">
              <a:xfrm>
                <a:off x="5547" y="4250"/>
                <a:ext cx="41"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grpSp>
        <p:sp>
          <p:nvSpPr>
            <p:cNvPr id="1034" name="Rectangle 13"/>
            <p:cNvSpPr>
              <a:spLocks noChangeArrowheads="1"/>
            </p:cNvSpPr>
            <p:nvPr/>
          </p:nvSpPr>
          <p:spPr bwMode="invGray">
            <a:xfrm>
              <a:off x="480" y="480"/>
              <a:ext cx="5279" cy="48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035" name="Oval 14"/>
            <p:cNvSpPr>
              <a:spLocks noChangeArrowheads="1"/>
            </p:cNvSpPr>
            <p:nvPr/>
          </p:nvSpPr>
          <p:spPr bwMode="invGray">
            <a:xfrm>
              <a:off x="507" y="74"/>
              <a:ext cx="42" cy="42"/>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036" name="Oval 15"/>
            <p:cNvSpPr>
              <a:spLocks noChangeArrowheads="1"/>
            </p:cNvSpPr>
            <p:nvPr/>
          </p:nvSpPr>
          <p:spPr bwMode="invGray">
            <a:xfrm>
              <a:off x="507" y="219"/>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037" name="Oval 16"/>
            <p:cNvSpPr>
              <a:spLocks noChangeArrowheads="1"/>
            </p:cNvSpPr>
            <p:nvPr/>
          </p:nvSpPr>
          <p:spPr bwMode="invGray">
            <a:xfrm>
              <a:off x="507" y="36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grpSp>
      <p:sp>
        <p:nvSpPr>
          <p:cNvPr id="1027" name="Rectangle 17"/>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028" name="Rectangle 18"/>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87" name="Rectangle 19"/>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l">
              <a:spcBef>
                <a:spcPct val="50000"/>
              </a:spcBef>
              <a:defRPr>
                <a:solidFill>
                  <a:schemeClr val="tx1"/>
                </a:solidFill>
                <a:latin typeface="Times New Roman" pitchFamily="-111" charset="0"/>
                <a:ea typeface="Times New Roman" pitchFamily="-111" charset="0"/>
                <a:cs typeface="Times New Roman" pitchFamily="-111" charset="0"/>
              </a:defRPr>
            </a:lvl1pPr>
          </a:lstStyle>
          <a:p>
            <a:pPr defTabSz="914400" eaLnBrk="0" fontAlgn="base" hangingPunct="0">
              <a:spcAft>
                <a:spcPct val="0"/>
              </a:spcAft>
              <a:defRPr/>
            </a:pPr>
            <a:endParaRPr lang="en-US" sz="1400">
              <a:solidFill>
                <a:srgbClr val="FFFFFF"/>
              </a:solidFill>
            </a:endParaRPr>
          </a:p>
        </p:txBody>
      </p:sp>
      <p:sp>
        <p:nvSpPr>
          <p:cNvPr id="7188" name="Rectangle 20"/>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a:solidFill>
                  <a:schemeClr val="tx1"/>
                </a:solidFill>
                <a:latin typeface="Times New Roman" pitchFamily="-111" charset="0"/>
                <a:ea typeface="Times New Roman" pitchFamily="-111" charset="0"/>
                <a:cs typeface="Times New Roman" pitchFamily="-111" charset="0"/>
              </a:defRPr>
            </a:lvl1pPr>
          </a:lstStyle>
          <a:p>
            <a:pPr defTabSz="914400" eaLnBrk="0" fontAlgn="base" hangingPunct="0">
              <a:spcAft>
                <a:spcPct val="0"/>
              </a:spcAft>
              <a:defRPr/>
            </a:pPr>
            <a:endParaRPr lang="en-US" sz="1400">
              <a:solidFill>
                <a:srgbClr val="FFFFFF"/>
              </a:solidFill>
            </a:endParaRPr>
          </a:p>
        </p:txBody>
      </p:sp>
      <p:sp>
        <p:nvSpPr>
          <p:cNvPr id="7189" name="Rectangle 21"/>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a:solidFill>
                  <a:schemeClr val="tx1"/>
                </a:solidFill>
                <a:latin typeface="Times New Roman" charset="0"/>
                <a:cs typeface="Times New Roman" charset="0"/>
              </a:defRPr>
            </a:lvl1pPr>
          </a:lstStyle>
          <a:p>
            <a:pPr algn="r" defTabSz="914400" eaLnBrk="0" fontAlgn="base" hangingPunct="0">
              <a:spcAft>
                <a:spcPct val="0"/>
              </a:spcAft>
              <a:defRPr/>
            </a:pPr>
            <a:fld id="{EE65F3BD-2025-CF4D-9022-D1CF420A00F0}" type="slidenum">
              <a:rPr lang="en-US" sz="1400">
                <a:solidFill>
                  <a:srgbClr val="FFFFFF"/>
                </a:solidFill>
                <a:ea typeface="ＭＳ Ｐゴシック" charset="0"/>
              </a:rPr>
              <a:pPr algn="r" defTabSz="914400" eaLnBrk="0" fontAlgn="base" hangingPunct="0">
                <a:spcAft>
                  <a:spcPct val="0"/>
                </a:spcAft>
                <a:defRPr/>
              </a:pPr>
              <a:t>‹#›</a:t>
            </a:fld>
            <a:endParaRPr lang="en-US" sz="1400">
              <a:solidFill>
                <a:srgbClr val="FFFFFF"/>
              </a:solidFill>
              <a:ea typeface="ＭＳ Ｐゴシック" charset="0"/>
            </a:endParaRPr>
          </a:p>
        </p:txBody>
      </p:sp>
    </p:spTree>
    <p:extLst>
      <p:ext uri="{BB962C8B-B14F-4D97-AF65-F5344CB8AC3E}">
        <p14:creationId xmlns:p14="http://schemas.microsoft.com/office/powerpoint/2010/main" val="1091907424"/>
      </p:ext>
    </p:extLst>
  </p:cSld>
  <p:clrMap bg1="dk2" tx1="lt1" bg2="dk1" tx2="lt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 id="2147483795" r:id="rId12"/>
  </p:sldLayoutIdLst>
  <p:txStyles>
    <p:titleStyle>
      <a:lvl1pPr algn="ctr" rtl="0" eaLnBrk="0" fontAlgn="base" hangingPunct="0">
        <a:spcBef>
          <a:spcPct val="0"/>
        </a:spcBef>
        <a:spcAft>
          <a:spcPct val="0"/>
        </a:spcAft>
        <a:defRPr kumimoji="1"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kumimoji="1" sz="4400">
          <a:solidFill>
            <a:schemeClr val="tx2"/>
          </a:solidFill>
          <a:latin typeface="Times New Roman" pitchFamily="-108" charset="0"/>
        </a:defRPr>
      </a:lvl6pPr>
      <a:lvl7pPr marL="914400" algn="ctr" rtl="0" eaLnBrk="0" fontAlgn="base" hangingPunct="0">
        <a:spcBef>
          <a:spcPct val="0"/>
        </a:spcBef>
        <a:spcAft>
          <a:spcPct val="0"/>
        </a:spcAft>
        <a:defRPr kumimoji="1" sz="4400">
          <a:solidFill>
            <a:schemeClr val="tx2"/>
          </a:solidFill>
          <a:latin typeface="Times New Roman" pitchFamily="-108" charset="0"/>
        </a:defRPr>
      </a:lvl7pPr>
      <a:lvl8pPr marL="1371600" algn="ctr" rtl="0" eaLnBrk="0" fontAlgn="base" hangingPunct="0">
        <a:spcBef>
          <a:spcPct val="0"/>
        </a:spcBef>
        <a:spcAft>
          <a:spcPct val="0"/>
        </a:spcAft>
        <a:defRPr kumimoji="1" sz="4400">
          <a:solidFill>
            <a:schemeClr val="tx2"/>
          </a:solidFill>
          <a:latin typeface="Times New Roman" pitchFamily="-108" charset="0"/>
        </a:defRPr>
      </a:lvl8pPr>
      <a:lvl9pPr marL="1828800" algn="ctr" rtl="0" eaLnBrk="0" fontAlgn="base" hangingPunct="0">
        <a:spcBef>
          <a:spcPct val="0"/>
        </a:spcBef>
        <a:spcAft>
          <a:spcPct val="0"/>
        </a:spcAft>
        <a:defRPr kumimoji="1"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kumimoji="1"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kumimoji="1"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kumimoji="1"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har char="–"/>
        <a:defRPr kumimoji="1"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har char="•"/>
        <a:defRPr kumimoji="1" sz="2000">
          <a:solidFill>
            <a:schemeClr val="tx1"/>
          </a:solidFill>
          <a:latin typeface="Arial"/>
          <a:ea typeface="ＭＳ Ｐゴシック" pitchFamily="-108" charset="-128"/>
          <a:cs typeface="Arial"/>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bwMode="invGray">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3426" name="Rectangle 1026"/>
          <p:cNvSpPr>
            <a:spLocks noGrp="1" noChangeArrowheads="1"/>
          </p:cNvSpPr>
          <p:nvPr>
            <p:ph type="title"/>
          </p:nvPr>
        </p:nvSpPr>
        <p:spPr bwMode="auto">
          <a:xfrm>
            <a:off x="838200" y="381000"/>
            <a:ext cx="7543800"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427" name="Rectangle 1027"/>
          <p:cNvSpPr>
            <a:spLocks noGrp="1" noChangeArrowheads="1"/>
          </p:cNvSpPr>
          <p:nvPr>
            <p:ph type="body" idx="1"/>
          </p:nvPr>
        </p:nvSpPr>
        <p:spPr bwMode="auto">
          <a:xfrm>
            <a:off x="838200" y="1371600"/>
            <a:ext cx="7543800" cy="472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85028" name="Rectangle 1028"/>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a:solidFill>
                  <a:schemeClr val="tx1"/>
                </a:solidFill>
                <a:latin typeface="Arial" pitchFamily="-111" charset="0"/>
                <a:ea typeface="Times New Roman" pitchFamily="-111" charset="0"/>
                <a:cs typeface="Times New Roman" pitchFamily="-111" charset="0"/>
              </a:defRPr>
            </a:lvl1pPr>
          </a:lstStyle>
          <a:p>
            <a:pPr defTabSz="914400" eaLnBrk="0" fontAlgn="base" hangingPunct="0">
              <a:spcBef>
                <a:spcPct val="0"/>
              </a:spcBef>
              <a:spcAft>
                <a:spcPct val="0"/>
              </a:spcAft>
              <a:defRPr/>
            </a:pPr>
            <a:endParaRPr lang="en-US" sz="1400">
              <a:solidFill>
                <a:srgbClr val="FFFFFF"/>
              </a:solidFill>
            </a:endParaRPr>
          </a:p>
        </p:txBody>
      </p:sp>
      <p:sp>
        <p:nvSpPr>
          <p:cNvPr id="385029" name="Rectangle 1029"/>
          <p:cNvSpPr>
            <a:spLocks noGrp="1" noChangeArrowheads="1"/>
          </p:cNvSpPr>
          <p:nvPr>
            <p:ph type="ftr" sz="quarter" idx="3"/>
          </p:nvPr>
        </p:nvSpPr>
        <p:spPr bwMode="auto">
          <a:xfrm>
            <a:off x="3124200" y="64008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a:solidFill>
                  <a:schemeClr val="tx1"/>
                </a:solidFill>
                <a:latin typeface="Arial" pitchFamily="-111" charset="0"/>
                <a:ea typeface="Times New Roman" pitchFamily="-111" charset="0"/>
                <a:cs typeface="Times New Roman" pitchFamily="-111" charset="0"/>
              </a:defRPr>
            </a:lvl1pPr>
          </a:lstStyle>
          <a:p>
            <a:pPr defTabSz="914400" eaLnBrk="0" fontAlgn="base" hangingPunct="0">
              <a:spcBef>
                <a:spcPct val="0"/>
              </a:spcBef>
              <a:spcAft>
                <a:spcPct val="0"/>
              </a:spcAft>
              <a:defRPr/>
            </a:pPr>
            <a:endParaRPr lang="en-US" sz="1400">
              <a:solidFill>
                <a:srgbClr val="FFFFFF"/>
              </a:solidFill>
            </a:endParaRPr>
          </a:p>
        </p:txBody>
      </p:sp>
      <p:sp>
        <p:nvSpPr>
          <p:cNvPr id="385030" name="Rectangle 1030"/>
          <p:cNvSpPr>
            <a:spLocks noGrp="1" noChangeArrowheads="1"/>
          </p:cNvSpPr>
          <p:nvPr>
            <p:ph type="sldNum" sz="quarter" idx="4"/>
          </p:nvPr>
        </p:nvSpPr>
        <p:spPr bwMode="auto">
          <a:xfrm>
            <a:off x="6477000" y="64008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a:solidFill>
                  <a:schemeClr val="tx1"/>
                </a:solidFill>
                <a:latin typeface="Arial" charset="0"/>
                <a:cs typeface="Times New Roman" charset="0"/>
              </a:defRPr>
            </a:lvl1pPr>
          </a:lstStyle>
          <a:p>
            <a:pPr algn="r" defTabSz="914400" eaLnBrk="0" fontAlgn="base" hangingPunct="0">
              <a:spcBef>
                <a:spcPct val="0"/>
              </a:spcBef>
              <a:spcAft>
                <a:spcPct val="0"/>
              </a:spcAft>
              <a:defRPr/>
            </a:pPr>
            <a:fld id="{EB34BEC7-1D4D-9A40-AC40-87224257A5D3}" type="slidenum">
              <a:rPr lang="en-US" sz="1400">
                <a:solidFill>
                  <a:srgbClr val="FFFFFF"/>
                </a:solidFill>
                <a:ea typeface="ＭＳ Ｐゴシック" charset="0"/>
              </a:rPr>
              <a:pPr algn="r" defTabSz="914400" eaLnBrk="0" fontAlgn="base" hangingPunct="0">
                <a:spcBef>
                  <a:spcPct val="0"/>
                </a:spcBef>
                <a:spcAft>
                  <a:spcPct val="0"/>
                </a:spcAft>
                <a:defRPr/>
              </a:pPr>
              <a:t>‹#›</a:t>
            </a:fld>
            <a:endParaRPr lang="en-US" sz="1400">
              <a:solidFill>
                <a:srgbClr val="FFFFFF"/>
              </a:solidFill>
              <a:ea typeface="ＭＳ Ｐゴシック" charset="0"/>
            </a:endParaRPr>
          </a:p>
        </p:txBody>
      </p:sp>
    </p:spTree>
    <p:extLst>
      <p:ext uri="{BB962C8B-B14F-4D97-AF65-F5344CB8AC3E}">
        <p14:creationId xmlns:p14="http://schemas.microsoft.com/office/powerpoint/2010/main" val="2579322443"/>
      </p:ext>
    </p:extLst>
  </p:cSld>
  <p:clrMap bg1="dk2" tx1="lt1" bg2="dk1" tx2="lt2" accent1="accent1" accent2="accent2" accent3="accent3" accent4="accent4" accent5="accent5" accent6="accent6" hlink="hlink" folHlink="folHlink"/>
  <p:sldLayoutIdLst>
    <p:sldLayoutId id="2147483809" r:id="rId1"/>
    <p:sldLayoutId id="2147483810" r:id="rId2"/>
    <p:sldLayoutId id="2147483811" r:id="rId3"/>
    <p:sldLayoutId id="2147483812" r:id="rId4"/>
    <p:sldLayoutId id="2147483813" r:id="rId5"/>
    <p:sldLayoutId id="2147483814" r:id="rId6"/>
    <p:sldLayoutId id="2147483815" r:id="rId7"/>
    <p:sldLayoutId id="2147483816" r:id="rId8"/>
    <p:sldLayoutId id="2147483817" r:id="rId9"/>
    <p:sldLayoutId id="2147483818" r:id="rId10"/>
    <p:sldLayoutId id="2147483819" r:id="rId11"/>
  </p:sldLayoutIdLst>
  <p:txStyles>
    <p:titleStyle>
      <a:lvl1pPr algn="l" rtl="0" eaLnBrk="0" fontAlgn="base" hangingPunct="0">
        <a:lnSpc>
          <a:spcPct val="90000"/>
        </a:lnSpc>
        <a:spcBef>
          <a:spcPct val="0"/>
        </a:spcBef>
        <a:spcAft>
          <a:spcPct val="0"/>
        </a:spcAft>
        <a:defRPr sz="4200">
          <a:solidFill>
            <a:schemeClr val="tx2"/>
          </a:solidFill>
          <a:latin typeface="+mj-lt"/>
          <a:ea typeface="ＭＳ Ｐゴシック" pitchFamily="-111" charset="-128"/>
          <a:cs typeface="ＭＳ Ｐゴシック" pitchFamily="-111" charset="-128"/>
        </a:defRPr>
      </a:lvl1pPr>
      <a:lvl2pPr algn="l" rtl="0" eaLnBrk="0" fontAlgn="base" hangingPunct="0">
        <a:lnSpc>
          <a:spcPct val="90000"/>
        </a:lnSpc>
        <a:spcBef>
          <a:spcPct val="0"/>
        </a:spcBef>
        <a:spcAft>
          <a:spcPct val="0"/>
        </a:spcAft>
        <a:defRPr sz="4200">
          <a:solidFill>
            <a:schemeClr val="tx2"/>
          </a:solidFill>
          <a:latin typeface="Arial" pitchFamily="-108" charset="0"/>
          <a:ea typeface="ＭＳ Ｐゴシック" pitchFamily="-111" charset="-128"/>
          <a:cs typeface="ＭＳ Ｐゴシック" pitchFamily="-111" charset="-128"/>
        </a:defRPr>
      </a:lvl2pPr>
      <a:lvl3pPr algn="l" rtl="0" eaLnBrk="0" fontAlgn="base" hangingPunct="0">
        <a:lnSpc>
          <a:spcPct val="90000"/>
        </a:lnSpc>
        <a:spcBef>
          <a:spcPct val="0"/>
        </a:spcBef>
        <a:spcAft>
          <a:spcPct val="0"/>
        </a:spcAft>
        <a:defRPr sz="4200">
          <a:solidFill>
            <a:schemeClr val="tx2"/>
          </a:solidFill>
          <a:latin typeface="Arial" pitchFamily="-108" charset="0"/>
          <a:ea typeface="ＭＳ Ｐゴシック" pitchFamily="-111" charset="-128"/>
          <a:cs typeface="ＭＳ Ｐゴシック" pitchFamily="-111" charset="-128"/>
        </a:defRPr>
      </a:lvl3pPr>
      <a:lvl4pPr algn="l" rtl="0" eaLnBrk="0" fontAlgn="base" hangingPunct="0">
        <a:lnSpc>
          <a:spcPct val="90000"/>
        </a:lnSpc>
        <a:spcBef>
          <a:spcPct val="0"/>
        </a:spcBef>
        <a:spcAft>
          <a:spcPct val="0"/>
        </a:spcAft>
        <a:defRPr sz="4200">
          <a:solidFill>
            <a:schemeClr val="tx2"/>
          </a:solidFill>
          <a:latin typeface="Arial" pitchFamily="-108" charset="0"/>
          <a:ea typeface="ＭＳ Ｐゴシック" pitchFamily="-111" charset="-128"/>
          <a:cs typeface="ＭＳ Ｐゴシック" pitchFamily="-111" charset="-128"/>
        </a:defRPr>
      </a:lvl4pPr>
      <a:lvl5pPr algn="l" rtl="0" eaLnBrk="0" fontAlgn="base" hangingPunct="0">
        <a:lnSpc>
          <a:spcPct val="90000"/>
        </a:lnSpc>
        <a:spcBef>
          <a:spcPct val="0"/>
        </a:spcBef>
        <a:spcAft>
          <a:spcPct val="0"/>
        </a:spcAft>
        <a:defRPr sz="4200">
          <a:solidFill>
            <a:schemeClr val="tx2"/>
          </a:solidFill>
          <a:latin typeface="Arial" pitchFamily="-108" charset="0"/>
          <a:ea typeface="ＭＳ Ｐゴシック" pitchFamily="-111" charset="-128"/>
          <a:cs typeface="ＭＳ Ｐゴシック" pitchFamily="-111" charset="-128"/>
        </a:defRPr>
      </a:lvl5pPr>
      <a:lvl6pPr marL="457200" algn="l" rtl="0" eaLnBrk="0" fontAlgn="base" hangingPunct="0">
        <a:lnSpc>
          <a:spcPct val="90000"/>
        </a:lnSpc>
        <a:spcBef>
          <a:spcPct val="0"/>
        </a:spcBef>
        <a:spcAft>
          <a:spcPct val="0"/>
        </a:spcAft>
        <a:defRPr sz="4200">
          <a:solidFill>
            <a:schemeClr val="tx2"/>
          </a:solidFill>
          <a:latin typeface="Arial" pitchFamily="-108" charset="0"/>
        </a:defRPr>
      </a:lvl6pPr>
      <a:lvl7pPr marL="914400" algn="l" rtl="0" eaLnBrk="0" fontAlgn="base" hangingPunct="0">
        <a:lnSpc>
          <a:spcPct val="90000"/>
        </a:lnSpc>
        <a:spcBef>
          <a:spcPct val="0"/>
        </a:spcBef>
        <a:spcAft>
          <a:spcPct val="0"/>
        </a:spcAft>
        <a:defRPr sz="4200">
          <a:solidFill>
            <a:schemeClr val="tx2"/>
          </a:solidFill>
          <a:latin typeface="Arial" pitchFamily="-108" charset="0"/>
        </a:defRPr>
      </a:lvl7pPr>
      <a:lvl8pPr marL="1371600" algn="l" rtl="0" eaLnBrk="0" fontAlgn="base" hangingPunct="0">
        <a:lnSpc>
          <a:spcPct val="90000"/>
        </a:lnSpc>
        <a:spcBef>
          <a:spcPct val="0"/>
        </a:spcBef>
        <a:spcAft>
          <a:spcPct val="0"/>
        </a:spcAft>
        <a:defRPr sz="4200">
          <a:solidFill>
            <a:schemeClr val="tx2"/>
          </a:solidFill>
          <a:latin typeface="Arial" pitchFamily="-108" charset="0"/>
        </a:defRPr>
      </a:lvl8pPr>
      <a:lvl9pPr marL="1828800" algn="l" rtl="0" eaLnBrk="0" fontAlgn="base" hangingPunct="0">
        <a:lnSpc>
          <a:spcPct val="90000"/>
        </a:lnSpc>
        <a:spcBef>
          <a:spcPct val="0"/>
        </a:spcBef>
        <a:spcAft>
          <a:spcPct val="0"/>
        </a:spcAft>
        <a:defRPr sz="4200">
          <a:solidFill>
            <a:schemeClr val="tx2"/>
          </a:solidFill>
          <a:latin typeface="Arial" pitchFamily="-108" charset="0"/>
        </a:defRPr>
      </a:lvl9pPr>
    </p:titleStyle>
    <p:bodyStyle>
      <a:lvl1pPr marL="342900" indent="-342900" algn="l" rtl="0" eaLnBrk="0" fontAlgn="base" hangingPunct="0">
        <a:lnSpc>
          <a:spcPct val="90000"/>
        </a:lnSpc>
        <a:spcBef>
          <a:spcPct val="20000"/>
        </a:spcBef>
        <a:spcAft>
          <a:spcPct val="0"/>
        </a:spcAft>
        <a:buSzPct val="80000"/>
        <a:buFont typeface="Wingdings" charset="0"/>
        <a:buChar char="l"/>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lnSpc>
          <a:spcPct val="90000"/>
        </a:lnSpc>
        <a:spcBef>
          <a:spcPct val="20000"/>
        </a:spcBef>
        <a:spcAft>
          <a:spcPct val="0"/>
        </a:spcAft>
        <a:buSzPct val="80000"/>
        <a:buFont typeface="Wingdings" charset="0"/>
        <a:buChar char="n"/>
        <a:defRPr sz="2800">
          <a:solidFill>
            <a:schemeClr val="tx1"/>
          </a:solidFill>
          <a:latin typeface="+mn-lt"/>
          <a:ea typeface="ＭＳ Ｐゴシック" pitchFamily="-108" charset="-128"/>
        </a:defRPr>
      </a:lvl2pPr>
      <a:lvl3pPr marL="1143000" indent="-228600" algn="l" rtl="0" eaLnBrk="0" fontAlgn="base" hangingPunct="0">
        <a:lnSpc>
          <a:spcPct val="90000"/>
        </a:lnSpc>
        <a:spcBef>
          <a:spcPct val="20000"/>
        </a:spcBef>
        <a:spcAft>
          <a:spcPct val="0"/>
        </a:spcAft>
        <a:buSzPct val="80000"/>
        <a:buFont typeface="Wingdings" charset="0"/>
        <a:buChar char="l"/>
        <a:defRPr sz="2400">
          <a:solidFill>
            <a:schemeClr val="tx1"/>
          </a:solidFill>
          <a:latin typeface="+mn-lt"/>
          <a:ea typeface="ＭＳ Ｐゴシック" pitchFamily="-108" charset="-128"/>
        </a:defRPr>
      </a:lvl3pPr>
      <a:lvl4pPr marL="1600200" indent="-228600" algn="l" rtl="0" eaLnBrk="0" fontAlgn="base" hangingPunct="0">
        <a:lnSpc>
          <a:spcPct val="90000"/>
        </a:lnSpc>
        <a:spcBef>
          <a:spcPct val="20000"/>
        </a:spcBef>
        <a:spcAft>
          <a:spcPct val="0"/>
        </a:spcAft>
        <a:buSzPct val="80000"/>
        <a:buFont typeface="Wingdings" charset="0"/>
        <a:buChar char="n"/>
        <a:defRPr sz="2000">
          <a:solidFill>
            <a:schemeClr val="tx1"/>
          </a:solidFill>
          <a:latin typeface="+mn-lt"/>
          <a:ea typeface="ＭＳ Ｐゴシック" pitchFamily="-108" charset="-128"/>
        </a:defRPr>
      </a:lvl4pPr>
      <a:lvl5pPr marL="2057400" indent="-228600" algn="l" rtl="0" eaLnBrk="0" fontAlgn="base" hangingPunct="0">
        <a:lnSpc>
          <a:spcPct val="90000"/>
        </a:lnSpc>
        <a:spcBef>
          <a:spcPct val="20000"/>
        </a:spcBef>
        <a:spcAft>
          <a:spcPct val="0"/>
        </a:spcAft>
        <a:buSzPct val="80000"/>
        <a:buFont typeface="Wingdings" charset="0"/>
        <a:buChar char="l"/>
        <a:defRPr sz="2000">
          <a:solidFill>
            <a:schemeClr val="tx1"/>
          </a:solidFill>
          <a:latin typeface="+mn-lt"/>
          <a:ea typeface="ＭＳ Ｐゴシック" pitchFamily="-108" charset="-128"/>
        </a:defRPr>
      </a:lvl5pPr>
      <a:lvl6pPr marL="2514600" indent="-228600" algn="l" rtl="0" eaLnBrk="0" fontAlgn="base" hangingPunct="0">
        <a:lnSpc>
          <a:spcPct val="90000"/>
        </a:lnSpc>
        <a:spcBef>
          <a:spcPct val="20000"/>
        </a:spcBef>
        <a:spcAft>
          <a:spcPct val="0"/>
        </a:spcAft>
        <a:buSzPct val="80000"/>
        <a:buFont typeface="Wingdings" pitchFamily="-108" charset="2"/>
        <a:buChar char="l"/>
        <a:defRPr sz="2000">
          <a:solidFill>
            <a:schemeClr val="tx1"/>
          </a:solidFill>
          <a:latin typeface="+mn-lt"/>
          <a:ea typeface="ＭＳ Ｐゴシック" pitchFamily="-108" charset="-128"/>
        </a:defRPr>
      </a:lvl6pPr>
      <a:lvl7pPr marL="2971800" indent="-228600" algn="l" rtl="0" eaLnBrk="0" fontAlgn="base" hangingPunct="0">
        <a:lnSpc>
          <a:spcPct val="90000"/>
        </a:lnSpc>
        <a:spcBef>
          <a:spcPct val="20000"/>
        </a:spcBef>
        <a:spcAft>
          <a:spcPct val="0"/>
        </a:spcAft>
        <a:buSzPct val="80000"/>
        <a:buFont typeface="Wingdings" pitchFamily="-108" charset="2"/>
        <a:buChar char="l"/>
        <a:defRPr sz="2000">
          <a:solidFill>
            <a:schemeClr val="tx1"/>
          </a:solidFill>
          <a:latin typeface="+mn-lt"/>
          <a:ea typeface="ＭＳ Ｐゴシック" pitchFamily="-108" charset="-128"/>
        </a:defRPr>
      </a:lvl7pPr>
      <a:lvl8pPr marL="3429000" indent="-228600" algn="l" rtl="0" eaLnBrk="0" fontAlgn="base" hangingPunct="0">
        <a:lnSpc>
          <a:spcPct val="90000"/>
        </a:lnSpc>
        <a:spcBef>
          <a:spcPct val="20000"/>
        </a:spcBef>
        <a:spcAft>
          <a:spcPct val="0"/>
        </a:spcAft>
        <a:buSzPct val="80000"/>
        <a:buFont typeface="Wingdings" pitchFamily="-108" charset="2"/>
        <a:buChar char="l"/>
        <a:defRPr sz="2000">
          <a:solidFill>
            <a:schemeClr val="tx1"/>
          </a:solidFill>
          <a:latin typeface="+mn-lt"/>
          <a:ea typeface="ＭＳ Ｐゴシック" pitchFamily="-108" charset="-128"/>
        </a:defRPr>
      </a:lvl8pPr>
      <a:lvl9pPr marL="3886200" indent="-228600" algn="l" rtl="0" eaLnBrk="0" fontAlgn="base" hangingPunct="0">
        <a:lnSpc>
          <a:spcPct val="90000"/>
        </a:lnSpc>
        <a:spcBef>
          <a:spcPct val="20000"/>
        </a:spcBef>
        <a:spcAft>
          <a:spcPct val="0"/>
        </a:spcAft>
        <a:buSzPct val="80000"/>
        <a:buFont typeface="Wingdings" pitchFamily="-108" charset="2"/>
        <a:buChar char="l"/>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38914" name="Line 1026"/>
          <p:cNvSpPr>
            <a:spLocks noChangeShapeType="1"/>
          </p:cNvSpPr>
          <p:nvPr/>
        </p:nvSpPr>
        <p:spPr bwMode="auto">
          <a:xfrm>
            <a:off x="0" y="1524000"/>
            <a:ext cx="9144000" cy="1588"/>
          </a:xfrm>
          <a:prstGeom prst="line">
            <a:avLst/>
          </a:prstGeom>
          <a:noFill/>
          <a:ln w="1905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ＭＳ Ｐゴシック" charset="0"/>
            </a:endParaRPr>
          </a:p>
        </p:txBody>
      </p:sp>
      <p:sp>
        <p:nvSpPr>
          <p:cNvPr id="38915" name="Rectangle 1027"/>
          <p:cNvSpPr>
            <a:spLocks noChangeArrowheads="1"/>
          </p:cNvSpPr>
          <p:nvPr/>
        </p:nvSpPr>
        <p:spPr bwMode="auto">
          <a:xfrm>
            <a:off x="0" y="6400800"/>
            <a:ext cx="9144000" cy="152400"/>
          </a:xfrm>
          <a:prstGeom prst="rect">
            <a:avLst/>
          </a:prstGeom>
          <a:gradFill rotWithShape="0">
            <a:gsLst>
              <a:gs pos="0">
                <a:schemeClr val="bg1"/>
              </a:gs>
              <a:gs pos="100000">
                <a:schemeClr val="folHlink"/>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38916" name="Rectangle 1028" descr="mutegras"/>
          <p:cNvSpPr>
            <a:spLocks noChangeArrowheads="1"/>
          </p:cNvSpPr>
          <p:nvPr/>
        </p:nvSpPr>
        <p:spPr bwMode="ltGray">
          <a:xfrm>
            <a:off x="0" y="0"/>
            <a:ext cx="9144000" cy="1524000"/>
          </a:xfrm>
          <a:prstGeom prst="rect">
            <a:avLst/>
          </a:prstGeom>
          <a:blipFill dpi="0" rotWithShape="0">
            <a:blip r:embed="rId13"/>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38917" name="Rectangle 1029" descr="mutegras"/>
          <p:cNvSpPr>
            <a:spLocks noChangeArrowheads="1"/>
          </p:cNvSpPr>
          <p:nvPr/>
        </p:nvSpPr>
        <p:spPr bwMode="ltGray">
          <a:xfrm>
            <a:off x="0" y="6553200"/>
            <a:ext cx="9144000" cy="304800"/>
          </a:xfrm>
          <a:prstGeom prst="rect">
            <a:avLst/>
          </a:prstGeom>
          <a:blipFill dpi="0" rotWithShape="0">
            <a:blip r:embed="rId13"/>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38918" name="Line 1030"/>
          <p:cNvSpPr>
            <a:spLocks noChangeShapeType="1"/>
          </p:cNvSpPr>
          <p:nvPr/>
        </p:nvSpPr>
        <p:spPr bwMode="auto">
          <a:xfrm>
            <a:off x="0" y="6553200"/>
            <a:ext cx="9144000" cy="1588"/>
          </a:xfrm>
          <a:prstGeom prst="line">
            <a:avLst/>
          </a:prstGeom>
          <a:noFill/>
          <a:ln w="1905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ＭＳ Ｐゴシック" charset="0"/>
            </a:endParaRPr>
          </a:p>
        </p:txBody>
      </p:sp>
      <p:sp>
        <p:nvSpPr>
          <p:cNvPr id="38919" name="Rectangle 1031"/>
          <p:cNvSpPr>
            <a:spLocks noChangeArrowheads="1"/>
          </p:cNvSpPr>
          <p:nvPr/>
        </p:nvSpPr>
        <p:spPr bwMode="auto">
          <a:xfrm>
            <a:off x="609600" y="533400"/>
            <a:ext cx="8534400" cy="685800"/>
          </a:xfrm>
          <a:prstGeom prst="rect">
            <a:avLst/>
          </a:prstGeom>
          <a:solidFill>
            <a:schemeClr val="hlink">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333832" name="Rectangle 1032"/>
          <p:cNvSpPr>
            <a:spLocks noGrp="1" noChangeArrowheads="1"/>
          </p:cNvSpPr>
          <p:nvPr>
            <p:ph type="title"/>
          </p:nvPr>
        </p:nvSpPr>
        <p:spPr bwMode="auto">
          <a:xfrm>
            <a:off x="685800" y="3048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8921" name="Rectangle 1033"/>
          <p:cNvSpPr>
            <a:spLocks noGrp="1" noChangeArrowheads="1"/>
          </p:cNvSpPr>
          <p:nvPr>
            <p:ph type="body" idx="1"/>
          </p:nvPr>
        </p:nvSpPr>
        <p:spPr bwMode="auto">
          <a:xfrm>
            <a:off x="685800" y="1849438"/>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33834" name="Rectangle 1034"/>
          <p:cNvSpPr>
            <a:spLocks noGrp="1" noChangeArrowheads="1"/>
          </p:cNvSpPr>
          <p:nvPr>
            <p:ph type="dt" sz="half" idx="2"/>
          </p:nvPr>
        </p:nvSpPr>
        <p:spPr bwMode="auto">
          <a:xfrm>
            <a:off x="6858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a:spcBef>
                <a:spcPct val="50000"/>
              </a:spcBef>
              <a:defRPr>
                <a:solidFill>
                  <a:schemeClr val="tx1"/>
                </a:solidFill>
                <a:latin typeface="Times New Roman" pitchFamily="-111" charset="0"/>
                <a:ea typeface="Times New Roman" pitchFamily="-111" charset="0"/>
                <a:cs typeface="Times New Roman" pitchFamily="-111" charset="0"/>
              </a:defRPr>
            </a:lvl1pPr>
          </a:lstStyle>
          <a:p>
            <a:pPr defTabSz="914400" eaLnBrk="0" fontAlgn="base" hangingPunct="0">
              <a:spcAft>
                <a:spcPct val="0"/>
              </a:spcAft>
              <a:defRPr/>
            </a:pPr>
            <a:endParaRPr lang="en-US" sz="1400">
              <a:solidFill>
                <a:srgbClr val="003300"/>
              </a:solidFill>
            </a:endParaRPr>
          </a:p>
        </p:txBody>
      </p:sp>
      <p:sp>
        <p:nvSpPr>
          <p:cNvPr id="333835" name="Rectangle 1035"/>
          <p:cNvSpPr>
            <a:spLocks noGrp="1" noChangeArrowheads="1"/>
          </p:cNvSpPr>
          <p:nvPr>
            <p:ph type="ftr" sz="quarter" idx="3"/>
          </p:nvPr>
        </p:nvSpPr>
        <p:spPr bwMode="auto">
          <a:xfrm>
            <a:off x="3124200" y="6289675"/>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a:solidFill>
                  <a:schemeClr val="tx1"/>
                </a:solidFill>
                <a:latin typeface="Times New Roman" pitchFamily="-111" charset="0"/>
                <a:ea typeface="Times New Roman" pitchFamily="-111" charset="0"/>
                <a:cs typeface="Times New Roman" pitchFamily="-111" charset="0"/>
              </a:defRPr>
            </a:lvl1pPr>
          </a:lstStyle>
          <a:p>
            <a:pPr defTabSz="914400" eaLnBrk="0" fontAlgn="base" hangingPunct="0">
              <a:spcAft>
                <a:spcPct val="0"/>
              </a:spcAft>
              <a:defRPr/>
            </a:pPr>
            <a:endParaRPr lang="en-US" sz="1400">
              <a:solidFill>
                <a:srgbClr val="003300"/>
              </a:solidFill>
            </a:endParaRPr>
          </a:p>
        </p:txBody>
      </p:sp>
      <p:sp>
        <p:nvSpPr>
          <p:cNvPr id="333836" name="Rectangle 1036"/>
          <p:cNvSpPr>
            <a:spLocks noGrp="1" noChangeArrowheads="1"/>
          </p:cNvSpPr>
          <p:nvPr>
            <p:ph type="sldNum" sz="quarter" idx="4"/>
          </p:nvPr>
        </p:nvSpPr>
        <p:spPr bwMode="auto">
          <a:xfrm>
            <a:off x="65532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a:solidFill>
                  <a:schemeClr val="tx1"/>
                </a:solidFill>
                <a:latin typeface="Times New Roman" charset="0"/>
                <a:cs typeface="Times New Roman" charset="0"/>
              </a:defRPr>
            </a:lvl1pPr>
          </a:lstStyle>
          <a:p>
            <a:pPr algn="r" defTabSz="914400" eaLnBrk="0" fontAlgn="base" hangingPunct="0">
              <a:spcAft>
                <a:spcPct val="0"/>
              </a:spcAft>
              <a:defRPr/>
            </a:pPr>
            <a:fld id="{43787916-2A3C-1E49-8E82-78376173B2FE}" type="slidenum">
              <a:rPr lang="en-US" sz="1400">
                <a:solidFill>
                  <a:srgbClr val="003300"/>
                </a:solidFill>
                <a:ea typeface="ＭＳ Ｐゴシック" charset="0"/>
              </a:rPr>
              <a:pPr algn="r" defTabSz="914400" eaLnBrk="0" fontAlgn="base" hangingPunct="0">
                <a:spcAft>
                  <a:spcPct val="0"/>
                </a:spcAft>
                <a:defRPr/>
              </a:pPr>
              <a:t>‹#›</a:t>
            </a:fld>
            <a:endParaRPr lang="en-US" sz="1400">
              <a:solidFill>
                <a:srgbClr val="003300"/>
              </a:solidFill>
              <a:ea typeface="ＭＳ Ｐゴシック" charset="0"/>
            </a:endParaRPr>
          </a:p>
        </p:txBody>
      </p:sp>
    </p:spTree>
    <p:extLst>
      <p:ext uri="{BB962C8B-B14F-4D97-AF65-F5344CB8AC3E}">
        <p14:creationId xmlns:p14="http://schemas.microsoft.com/office/powerpoint/2010/main" val="316802432"/>
      </p:ext>
    </p:extLst>
  </p:cSld>
  <p:clrMap bg1="lt1" tx1="dk1" bg2="lt2" tx2="dk2" accent1="accent1" accent2="accent2" accent3="accent3" accent4="accent4" accent5="accent5" accent6="accent6" hlink="hlink" folHlink="folHlink"/>
  <p:sldLayoutIdLst>
    <p:sldLayoutId id="2147483833" r:id="rId1"/>
    <p:sldLayoutId id="2147483834" r:id="rId2"/>
    <p:sldLayoutId id="2147483835" r:id="rId3"/>
    <p:sldLayoutId id="2147483836" r:id="rId4"/>
    <p:sldLayoutId id="2147483837" r:id="rId5"/>
    <p:sldLayoutId id="2147483838" r:id="rId6"/>
    <p:sldLayoutId id="2147483839" r:id="rId7"/>
    <p:sldLayoutId id="2147483840" r:id="rId8"/>
    <p:sldLayoutId id="2147483841" r:id="rId9"/>
    <p:sldLayoutId id="2147483842" r:id="rId10"/>
    <p:sldLayoutId id="2147483843" r:id="rId11"/>
  </p:sldLayoutIdLst>
  <p:txStyles>
    <p:titleStyle>
      <a:lvl1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Arial"/>
          <a:ea typeface="ＭＳ Ｐゴシック" pitchFamily="-111" charset="-128"/>
          <a:cs typeface="Arial"/>
        </a:defRPr>
      </a:lvl1pPr>
      <a:lvl2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Arial" charset="0"/>
          <a:ea typeface="ＭＳ Ｐゴシック" pitchFamily="-111" charset="-128"/>
          <a:cs typeface="ＭＳ Ｐゴシック" pitchFamily="-111" charset="-128"/>
        </a:defRPr>
      </a:lvl2pPr>
      <a:lvl3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Arial" charset="0"/>
          <a:ea typeface="ＭＳ Ｐゴシック" pitchFamily="-111" charset="-128"/>
          <a:cs typeface="ＭＳ Ｐゴシック" pitchFamily="-111" charset="-128"/>
        </a:defRPr>
      </a:lvl3pPr>
      <a:lvl4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Arial" charset="0"/>
          <a:ea typeface="ＭＳ Ｐゴシック" pitchFamily="-111" charset="-128"/>
          <a:cs typeface="ＭＳ Ｐゴシック" pitchFamily="-111" charset="-128"/>
        </a:defRPr>
      </a:lvl4pPr>
      <a:lvl5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Arial" charset="0"/>
          <a:ea typeface="ＭＳ Ｐゴシック" pitchFamily="-111" charset="-128"/>
          <a:cs typeface="ＭＳ Ｐゴシック" pitchFamily="-111" charset="-128"/>
        </a:defRPr>
      </a:lvl5pPr>
      <a:lvl6pPr marL="457200" algn="l" rtl="0" fontAlgn="base">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6pPr>
      <a:lvl7pPr marL="914400" algn="l" rtl="0" fontAlgn="base">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7pPr>
      <a:lvl8pPr marL="1371600" algn="l" rtl="0" fontAlgn="base">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8pPr>
      <a:lvl9pPr marL="1828800" algn="l" rtl="0" fontAlgn="base">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9pPr>
    </p:titleStyle>
    <p:bodyStyle>
      <a:lvl1pPr marL="342900" indent="-342900" algn="l" rtl="0" eaLnBrk="0" fontAlgn="base" hangingPunct="0">
        <a:spcBef>
          <a:spcPct val="20000"/>
        </a:spcBef>
        <a:spcAft>
          <a:spcPct val="0"/>
        </a:spcAft>
        <a:buClr>
          <a:schemeClr val="hlink"/>
        </a:buClr>
        <a:buChar char="•"/>
        <a:defRPr kumimoji="1"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kumimoji="1"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kumimoji="1"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har char="–"/>
        <a:defRPr kumimoji="1"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har char="»"/>
        <a:defRPr kumimoji="1" sz="2000">
          <a:solidFill>
            <a:schemeClr val="tx1"/>
          </a:solidFill>
          <a:latin typeface="Arial"/>
          <a:ea typeface="ＭＳ Ｐゴシック" pitchFamily="-108" charset="-128"/>
          <a:cs typeface="Arial"/>
        </a:defRPr>
      </a:lvl5pPr>
      <a:lvl6pPr marL="2514600" indent="-228600" algn="l" rtl="0" fontAlgn="base">
        <a:spcBef>
          <a:spcPct val="20000"/>
        </a:spcBef>
        <a:spcAft>
          <a:spcPct val="0"/>
        </a:spcAft>
        <a:buChar char="»"/>
        <a:defRPr kumimoji="1"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kumimoji="1"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kumimoji="1"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kumimoji="1"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grpSp>
        <p:nvGrpSpPr>
          <p:cNvPr id="139266" name="Group 2"/>
          <p:cNvGrpSpPr>
            <a:grpSpLocks/>
          </p:cNvGrpSpPr>
          <p:nvPr/>
        </p:nvGrpSpPr>
        <p:grpSpPr bwMode="auto">
          <a:xfrm>
            <a:off x="3800475" y="1789113"/>
            <a:ext cx="5340350" cy="5056187"/>
            <a:chOff x="2394" y="1127"/>
            <a:chExt cx="3364" cy="3185"/>
          </a:xfrm>
        </p:grpSpPr>
        <p:sp>
          <p:nvSpPr>
            <p:cNvPr id="4099" name="Rectangle 3"/>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00" name="Oval 4"/>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01" name="Rectangle 5"/>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02" name="Freeform 6"/>
            <p:cNvSpPr>
              <a:spLocks noEditPoints="1"/>
            </p:cNvSpPr>
            <p:nvPr userDrawn="1"/>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close/>
                  <a:moveTo>
                    <a:pt x="42" y="18"/>
                  </a:moveTo>
                  <a:lnTo>
                    <a:pt x="54" y="24"/>
                  </a:lnTo>
                  <a:lnTo>
                    <a:pt x="60" y="36"/>
                  </a:lnTo>
                  <a:lnTo>
                    <a:pt x="60" y="48"/>
                  </a:lnTo>
                  <a:lnTo>
                    <a:pt x="54" y="54"/>
                  </a:lnTo>
                  <a:lnTo>
                    <a:pt x="36" y="72"/>
                  </a:lnTo>
                  <a:lnTo>
                    <a:pt x="24" y="78"/>
                  </a:lnTo>
                  <a:lnTo>
                    <a:pt x="12" y="48"/>
                  </a:lnTo>
                  <a:lnTo>
                    <a:pt x="18" y="24"/>
                  </a:lnTo>
                  <a:lnTo>
                    <a:pt x="30"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03" name="Rectangle 7"/>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04" name="Rectangle 8"/>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05" name="Rectangle 9"/>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06" name="Rectangle 10"/>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07" name="Rectangle 11"/>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08" name="Freeform 12"/>
            <p:cNvSpPr>
              <a:spLocks/>
            </p:cNvSpPr>
            <p:nvPr userDrawn="1"/>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09" name="Freeform 13"/>
            <p:cNvSpPr>
              <a:spLocks/>
            </p:cNvSpPr>
            <p:nvPr userDrawn="1"/>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10" name="Freeform 14"/>
            <p:cNvSpPr>
              <a:spLocks/>
            </p:cNvSpPr>
            <p:nvPr userDrawn="1"/>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11" name="Freeform 15"/>
            <p:cNvSpPr>
              <a:spLocks/>
            </p:cNvSpPr>
            <p:nvPr userDrawn="1"/>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12" name="Freeform 16"/>
            <p:cNvSpPr>
              <a:spLocks/>
            </p:cNvSpPr>
            <p:nvPr userDrawn="1"/>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13" name="Freeform 17"/>
            <p:cNvSpPr>
              <a:spLocks noEditPoints="1"/>
            </p:cNvSpPr>
            <p:nvPr userDrawn="1"/>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14" name="Freeform 18"/>
            <p:cNvSpPr>
              <a:spLocks noEditPoints="1"/>
            </p:cNvSpPr>
            <p:nvPr userDrawn="1"/>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0"/>
                  </a:lnTo>
                  <a:lnTo>
                    <a:pt x="24" y="24"/>
                  </a:lnTo>
                  <a:lnTo>
                    <a:pt x="6" y="48"/>
                  </a:lnTo>
                  <a:lnTo>
                    <a:pt x="0" y="66"/>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15" name="Freeform 19"/>
            <p:cNvSpPr>
              <a:spLocks/>
            </p:cNvSpPr>
            <p:nvPr userDrawn="1"/>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16" name="Freeform 20"/>
            <p:cNvSpPr>
              <a:spLocks noEditPoints="1"/>
            </p:cNvSpPr>
            <p:nvPr userDrawn="1"/>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close/>
                  <a:moveTo>
                    <a:pt x="48" y="12"/>
                  </a:moveTo>
                  <a:lnTo>
                    <a:pt x="66" y="18"/>
                  </a:lnTo>
                  <a:lnTo>
                    <a:pt x="72" y="30"/>
                  </a:lnTo>
                  <a:lnTo>
                    <a:pt x="72" y="42"/>
                  </a:lnTo>
                  <a:lnTo>
                    <a:pt x="66" y="54"/>
                  </a:lnTo>
                  <a:lnTo>
                    <a:pt x="54" y="72"/>
                  </a:lnTo>
                  <a:lnTo>
                    <a:pt x="42" y="84"/>
                  </a:lnTo>
                  <a:lnTo>
                    <a:pt x="30" y="72"/>
                  </a:lnTo>
                  <a:lnTo>
                    <a:pt x="18" y="54"/>
                  </a:lnTo>
                  <a:lnTo>
                    <a:pt x="18" y="30"/>
                  </a:lnTo>
                  <a:lnTo>
                    <a:pt x="30" y="18"/>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17" name="Freeform 21"/>
            <p:cNvSpPr>
              <a:spLocks noEditPoints="1"/>
            </p:cNvSpPr>
            <p:nvPr userDrawn="1"/>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48" y="0"/>
                  </a:lnTo>
                  <a:lnTo>
                    <a:pt x="24" y="24"/>
                  </a:lnTo>
                  <a:lnTo>
                    <a:pt x="12" y="48"/>
                  </a:lnTo>
                  <a:lnTo>
                    <a:pt x="0" y="66"/>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18" name="Freeform 22"/>
            <p:cNvSpPr>
              <a:spLocks noEditPoints="1"/>
            </p:cNvSpPr>
            <p:nvPr userDrawn="1"/>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19" name="Freeform 23"/>
            <p:cNvSpPr>
              <a:spLocks/>
            </p:cNvSpPr>
            <p:nvPr userDrawn="1"/>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20" name="Freeform 24"/>
            <p:cNvSpPr>
              <a:spLocks noEditPoints="1"/>
            </p:cNvSpPr>
            <p:nvPr userDrawn="1"/>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21" name="Freeform 25"/>
            <p:cNvSpPr>
              <a:spLocks noEditPoints="1"/>
            </p:cNvSpPr>
            <p:nvPr userDrawn="1"/>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24" y="0"/>
                  </a:lnTo>
                  <a:lnTo>
                    <a:pt x="12" y="30"/>
                  </a:lnTo>
                  <a:lnTo>
                    <a:pt x="0" y="54"/>
                  </a:lnTo>
                  <a:lnTo>
                    <a:pt x="0" y="78"/>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22" name="Freeform 26"/>
            <p:cNvSpPr>
              <a:spLocks noEditPoints="1"/>
            </p:cNvSpPr>
            <p:nvPr userDrawn="1"/>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23" name="Oval 27"/>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24" name="Oval 28"/>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25" name="Oval 29"/>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26" name="Freeform 30"/>
            <p:cNvSpPr>
              <a:spLocks noEditPoints="1"/>
            </p:cNvSpPr>
            <p:nvPr userDrawn="1"/>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27" name="Freeform 31"/>
            <p:cNvSpPr>
              <a:spLocks noEditPoints="1"/>
            </p:cNvSpPr>
            <p:nvPr userDrawn="1"/>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36" y="0"/>
                  </a:lnTo>
                  <a:lnTo>
                    <a:pt x="18" y="24"/>
                  </a:lnTo>
                  <a:lnTo>
                    <a:pt x="6" y="48"/>
                  </a:lnTo>
                  <a:lnTo>
                    <a:pt x="0" y="66"/>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28" name="Rectangle 32"/>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29" name="Rectangle 33"/>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30" name="AutoShape 34"/>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31" name="Freeform 35"/>
            <p:cNvSpPr>
              <a:spLocks/>
            </p:cNvSpPr>
            <p:nvPr userDrawn="1"/>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32" name="Freeform 36"/>
            <p:cNvSpPr>
              <a:spLocks/>
            </p:cNvSpPr>
            <p:nvPr userDrawn="1"/>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grpSp>
      <p:sp>
        <p:nvSpPr>
          <p:cNvPr id="4133" name="Rectangle 37"/>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34" name="Rectangle 38"/>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35" name="Rectangle 39"/>
          <p:cNvSpPr>
            <a:spLocks noGrp="1" noChangeArrowheads="1"/>
          </p:cNvSpPr>
          <p:nvPr>
            <p:ph type="dt" sz="half" idx="2"/>
          </p:nvPr>
        </p:nvSpPr>
        <p:spPr bwMode="auto">
          <a:xfrm>
            <a:off x="457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latin typeface="Tahoma" pitchFamily="-107" charset="-52"/>
                <a:ea typeface="+mn-ea"/>
                <a:cs typeface="+mn-cs"/>
              </a:defRPr>
            </a:lvl1pPr>
          </a:lstStyle>
          <a:p>
            <a:pPr defTabSz="914400" fontAlgn="base">
              <a:spcBef>
                <a:spcPct val="0"/>
              </a:spcBef>
              <a:spcAft>
                <a:spcPct val="0"/>
              </a:spcAft>
              <a:defRPr/>
            </a:pPr>
            <a:endParaRPr lang="en-US"/>
          </a:p>
        </p:txBody>
      </p:sp>
      <p:sp>
        <p:nvSpPr>
          <p:cNvPr id="4136" name="Rectangle 40"/>
          <p:cNvSpPr>
            <a:spLocks noGrp="1" noChangeArrowheads="1"/>
          </p:cNvSpPr>
          <p:nvPr>
            <p:ph type="ftr" sz="quarter" idx="3"/>
          </p:nvPr>
        </p:nvSpPr>
        <p:spPr bwMode="auto">
          <a:xfrm>
            <a:off x="3124200" y="6278563"/>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latin typeface="Tahoma" pitchFamily="-107" charset="-52"/>
                <a:ea typeface="+mn-ea"/>
                <a:cs typeface="+mn-cs"/>
              </a:defRPr>
            </a:lvl1pPr>
          </a:lstStyle>
          <a:p>
            <a:pPr defTabSz="914400" fontAlgn="base">
              <a:spcBef>
                <a:spcPct val="0"/>
              </a:spcBef>
              <a:spcAft>
                <a:spcPct val="0"/>
              </a:spcAft>
              <a:defRPr/>
            </a:pPr>
            <a:endParaRPr lang="en-US"/>
          </a:p>
        </p:txBody>
      </p:sp>
      <p:sp>
        <p:nvSpPr>
          <p:cNvPr id="4137" name="Rectangle 41"/>
          <p:cNvSpPr>
            <a:spLocks noGrp="1" noChangeArrowheads="1"/>
          </p:cNvSpPr>
          <p:nvPr>
            <p:ph type="sldNum" sz="quarter" idx="4"/>
          </p:nvPr>
        </p:nvSpPr>
        <p:spPr bwMode="auto">
          <a:xfrm>
            <a:off x="6553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latin typeface="Tahoma" charset="0"/>
                <a:ea typeface="MS PGothic" charset="0"/>
                <a:cs typeface="MS PGothic" charset="0"/>
              </a:defRPr>
            </a:lvl1pPr>
          </a:lstStyle>
          <a:p>
            <a:pPr defTabSz="914400" fontAlgn="base">
              <a:spcBef>
                <a:spcPct val="0"/>
              </a:spcBef>
              <a:spcAft>
                <a:spcPct val="0"/>
              </a:spcAft>
              <a:defRPr/>
            </a:pPr>
            <a:fld id="{EEED4791-0736-394E-BFF9-705FC5E23218}" type="slidenum">
              <a:rPr lang="zh-CN" altLang="en-US"/>
              <a:pPr defTabSz="914400" fontAlgn="base">
                <a:spcBef>
                  <a:spcPct val="0"/>
                </a:spcBef>
                <a:spcAft>
                  <a:spcPct val="0"/>
                </a:spcAft>
                <a:defRPr/>
              </a:pPr>
              <a:t>‹#›</a:t>
            </a:fld>
            <a:endParaRPr lang="en-US" altLang="zh-CN"/>
          </a:p>
        </p:txBody>
      </p:sp>
    </p:spTree>
    <p:extLst>
      <p:ext uri="{BB962C8B-B14F-4D97-AF65-F5344CB8AC3E}">
        <p14:creationId xmlns:p14="http://schemas.microsoft.com/office/powerpoint/2010/main" val="2694135136"/>
      </p:ext>
    </p:extLst>
  </p:cSld>
  <p:clrMap bg1="dk2" tx1="lt1" bg2="dk1" tx2="lt2" accent1="accent1" accent2="accent2" accent3="accent3" accent4="accent4" accent5="accent5" accent6="accent6" hlink="hlink" folHlink="folHlink"/>
  <p:sldLayoutIdLst>
    <p:sldLayoutId id="2147483845" r:id="rId1"/>
    <p:sldLayoutId id="2147483846" r:id="rId2"/>
    <p:sldLayoutId id="2147483847" r:id="rId3"/>
    <p:sldLayoutId id="2147483848" r:id="rId4"/>
    <p:sldLayoutId id="2147483849" r:id="rId5"/>
    <p:sldLayoutId id="2147483850" r:id="rId6"/>
    <p:sldLayoutId id="2147483851" r:id="rId7"/>
    <p:sldLayoutId id="2147483852" r:id="rId8"/>
    <p:sldLayoutId id="2147483853" r:id="rId9"/>
    <p:sldLayoutId id="2147483854" r:id="rId10"/>
    <p:sldLayoutId id="2147483855" r:id="rId11"/>
    <p:sldLayoutId id="2147483856" r:id="rId12"/>
    <p:sldLayoutId id="2147483857" r:id="rId13"/>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MS PGothic"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ＭＳ Ｐゴシック" charset="0"/>
          <a:cs typeface="MS PGothic"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ＭＳ Ｐゴシック" charset="0"/>
          <a:cs typeface="MS PGothic"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ＭＳ Ｐゴシック" charset="0"/>
          <a:cs typeface="MS PGothic"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ＭＳ Ｐゴシック" charset="0"/>
          <a:cs typeface="MS PGothic"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9pPr>
    </p:titleStyle>
    <p:bodyStyle>
      <a:lvl1pPr marL="342900" indent="-342900" algn="l" rtl="0" eaLnBrk="0" fontAlgn="base" hangingPunct="0">
        <a:spcBef>
          <a:spcPct val="20000"/>
        </a:spcBef>
        <a:spcAft>
          <a:spcPct val="0"/>
        </a:spcAft>
        <a:buClr>
          <a:schemeClr val="hlink"/>
        </a:buClr>
        <a:buSzPct val="65000"/>
        <a:buFont typeface="Wingdings" charset="0"/>
        <a:buChar char="n"/>
        <a:defRPr sz="3200">
          <a:solidFill>
            <a:schemeClr val="tx1"/>
          </a:solidFill>
          <a:effectLst>
            <a:outerShdw blurRad="38100" dist="38100" dir="2700000" algn="tl">
              <a:srgbClr val="000000"/>
            </a:outerShdw>
          </a:effectLst>
          <a:latin typeface="+mn-lt"/>
          <a:ea typeface="ＭＳ Ｐゴシック" charset="0"/>
          <a:cs typeface="MS PGothic" charset="0"/>
        </a:defRPr>
      </a:lvl1pPr>
      <a:lvl2pPr marL="742950" indent="-285750" algn="l" rtl="0" eaLnBrk="0" fontAlgn="base" hangingPunct="0">
        <a:spcBef>
          <a:spcPct val="20000"/>
        </a:spcBef>
        <a:spcAft>
          <a:spcPct val="0"/>
        </a:spcAft>
        <a:buClr>
          <a:schemeClr val="tx1"/>
        </a:buClr>
        <a:buSzPct val="65000"/>
        <a:buFont typeface="Wingdings" charset="0"/>
        <a:buChar char="n"/>
        <a:defRPr sz="2800">
          <a:solidFill>
            <a:schemeClr val="tx1"/>
          </a:solidFill>
          <a:effectLst>
            <a:outerShdw blurRad="38100" dist="38100" dir="2700000" algn="tl">
              <a:srgbClr val="000000"/>
            </a:outerShdw>
          </a:effectLst>
          <a:latin typeface="+mn-lt"/>
          <a:ea typeface="MS PGothic" charset="0"/>
          <a:cs typeface="MS PGothic" charset="0"/>
        </a:defRPr>
      </a:lvl2pPr>
      <a:lvl3pPr marL="1143000" indent="-228600" algn="l" rtl="0" eaLnBrk="0" fontAlgn="base" hangingPunct="0">
        <a:spcBef>
          <a:spcPct val="20000"/>
        </a:spcBef>
        <a:spcAft>
          <a:spcPct val="0"/>
        </a:spcAft>
        <a:buClr>
          <a:schemeClr val="accent2"/>
        </a:buClr>
        <a:buSzPct val="65000"/>
        <a:buFont typeface="Wingdings" charset="0"/>
        <a:buChar char="n"/>
        <a:defRPr sz="2400">
          <a:solidFill>
            <a:schemeClr val="tx1"/>
          </a:solidFill>
          <a:effectLst>
            <a:outerShdw blurRad="38100" dist="38100" dir="2700000" algn="tl">
              <a:srgbClr val="000000"/>
            </a:outerShdw>
          </a:effectLst>
          <a:latin typeface="+mn-lt"/>
          <a:ea typeface="MS PGothic" charset="0"/>
          <a:cs typeface="MS PGothic" charset="0"/>
        </a:defRPr>
      </a:lvl3pPr>
      <a:lvl4pPr marL="1600200" indent="-228600" algn="l" rtl="0" eaLnBrk="0" fontAlgn="base" hangingPunct="0">
        <a:spcBef>
          <a:spcPct val="20000"/>
        </a:spcBef>
        <a:spcAft>
          <a:spcPct val="0"/>
        </a:spcAft>
        <a:buClr>
          <a:schemeClr val="tx1"/>
        </a:buClr>
        <a:buSzPct val="65000"/>
        <a:buFont typeface="Wingdings" charset="0"/>
        <a:buChar char="n"/>
        <a:defRPr sz="2000">
          <a:solidFill>
            <a:schemeClr val="tx1"/>
          </a:solidFill>
          <a:effectLst>
            <a:outerShdw blurRad="38100" dist="38100" dir="2700000" algn="tl">
              <a:srgbClr val="000000"/>
            </a:outerShdw>
          </a:effectLst>
          <a:latin typeface="+mn-lt"/>
          <a:ea typeface="MS PGothic" charset="0"/>
          <a:cs typeface="MS PGothic" charset="0"/>
        </a:defRPr>
      </a:lvl4pPr>
      <a:lvl5pPr marL="2057400" indent="-228600" algn="l" rtl="0" eaLnBrk="0" fontAlgn="base" hangingPunct="0">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MS PGothic" charset="0"/>
          <a:cs typeface="MS PGothic" charset="0"/>
        </a:defRPr>
      </a:lvl5pPr>
      <a:lvl6pPr marL="2514600" indent="-228600" algn="l" rtl="0" fontAlgn="base">
        <a:spcBef>
          <a:spcPct val="20000"/>
        </a:spcBef>
        <a:spcAft>
          <a:spcPct val="0"/>
        </a:spcAft>
        <a:buClr>
          <a:schemeClr val="folHlink"/>
        </a:buClr>
        <a:buSzPct val="65000"/>
        <a:buFont typeface="Wingdings" pitchFamily="-107" charset="2"/>
        <a:buChar char="n"/>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fontAlgn="base">
        <a:spcBef>
          <a:spcPct val="20000"/>
        </a:spcBef>
        <a:spcAft>
          <a:spcPct val="0"/>
        </a:spcAft>
        <a:buClr>
          <a:schemeClr val="folHlink"/>
        </a:buClr>
        <a:buSzPct val="65000"/>
        <a:buFont typeface="Wingdings" pitchFamily="-107" charset="2"/>
        <a:buChar char="n"/>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fontAlgn="base">
        <a:spcBef>
          <a:spcPct val="20000"/>
        </a:spcBef>
        <a:spcAft>
          <a:spcPct val="0"/>
        </a:spcAft>
        <a:buClr>
          <a:schemeClr val="folHlink"/>
        </a:buClr>
        <a:buSzPct val="65000"/>
        <a:buFont typeface="Wingdings" pitchFamily="-107" charset="2"/>
        <a:buChar char="n"/>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fontAlgn="base">
        <a:spcBef>
          <a:spcPct val="20000"/>
        </a:spcBef>
        <a:spcAft>
          <a:spcPct val="0"/>
        </a:spcAft>
        <a:buClr>
          <a:schemeClr val="folHlink"/>
        </a:buClr>
        <a:buSzPct val="65000"/>
        <a:buFont typeface="Wingdings" pitchFamily="-107" charset="2"/>
        <a:buChar char="n"/>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757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2498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2498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2498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ea typeface="MS PGothic" charset="0"/>
                <a:cs typeface="MS PGothic" charset="0"/>
              </a:defRPr>
            </a:lvl1pPr>
          </a:lstStyle>
          <a:p>
            <a:pPr defTabSz="914400" fontAlgn="base">
              <a:spcBef>
                <a:spcPct val="0"/>
              </a:spcBef>
              <a:spcAft>
                <a:spcPct val="0"/>
              </a:spcAft>
              <a:defRPr/>
            </a:pPr>
            <a:fld id="{A31E5F00-BB11-4A42-9D56-5146592E238E}" type="slidenum">
              <a:rPr lang="zh-CN" altLang="en-US">
                <a:solidFill>
                  <a:srgbClr val="000000"/>
                </a:solidFill>
                <a:latin typeface="Times New Roman" charset="0"/>
              </a:rPr>
              <a:pPr defTabSz="914400" fontAlgn="base">
                <a:spcBef>
                  <a:spcPct val="0"/>
                </a:spcBef>
                <a:spcAft>
                  <a:spcPct val="0"/>
                </a:spcAft>
                <a:defRPr/>
              </a:pPr>
              <a:t>‹#›</a:t>
            </a:fld>
            <a:endParaRPr lang="en-US" altLang="zh-CN">
              <a:solidFill>
                <a:srgbClr val="000000"/>
              </a:solidFill>
              <a:latin typeface="Times New Roman" charset="0"/>
            </a:endParaRPr>
          </a:p>
        </p:txBody>
      </p:sp>
    </p:spTree>
    <p:extLst>
      <p:ext uri="{BB962C8B-B14F-4D97-AF65-F5344CB8AC3E}">
        <p14:creationId xmlns:p14="http://schemas.microsoft.com/office/powerpoint/2010/main" val="366079722"/>
      </p:ext>
    </p:extLst>
  </p:cSld>
  <p:clrMap bg1="lt1" tx1="dk1" bg2="lt2" tx2="dk2" accent1="accent1" accent2="accent2" accent3="accent3" accent4="accent4" accent5="accent5" accent6="accent6" hlink="hlink" folHlink="folHlink"/>
  <p:sldLayoutIdLst>
    <p:sldLayoutId id="2147483859" r:id="rId1"/>
    <p:sldLayoutId id="2147483860" r:id="rId2"/>
    <p:sldLayoutId id="2147483861" r:id="rId3"/>
    <p:sldLayoutId id="2147483862" r:id="rId4"/>
    <p:sldLayoutId id="2147483863" r:id="rId5"/>
    <p:sldLayoutId id="2147483864" r:id="rId6"/>
    <p:sldLayoutId id="2147483865" r:id="rId7"/>
    <p:sldLayoutId id="2147483866" r:id="rId8"/>
    <p:sldLayoutId id="2147483867" r:id="rId9"/>
    <p:sldLayoutId id="2147483868" r:id="rId10"/>
    <p:sldLayoutId id="2147483869" r:id="rId11"/>
    <p:sldLayoutId id="2147483870" r:id="rId12"/>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S PGothic" charset="0"/>
          <a:cs typeface="MS PGothic" charset="0"/>
        </a:defRPr>
      </a:lvl1pPr>
      <a:lvl2pPr marL="742950" indent="-285750" algn="l" rtl="0" eaLnBrk="0" fontAlgn="base" hangingPunct="0">
        <a:spcBef>
          <a:spcPct val="20000"/>
        </a:spcBef>
        <a:spcAft>
          <a:spcPct val="0"/>
        </a:spcAft>
        <a:buChar char="–"/>
        <a:defRPr sz="2800">
          <a:solidFill>
            <a:schemeClr val="tx1"/>
          </a:solidFill>
          <a:latin typeface="Arial"/>
          <a:ea typeface="MS PGothic" charset="0"/>
          <a:cs typeface="MS PGothic" charset="0"/>
        </a:defRPr>
      </a:lvl2pPr>
      <a:lvl3pPr marL="1143000" indent="-228600" algn="l" rtl="0" eaLnBrk="0" fontAlgn="base" hangingPunct="0">
        <a:spcBef>
          <a:spcPct val="20000"/>
        </a:spcBef>
        <a:spcAft>
          <a:spcPct val="0"/>
        </a:spcAft>
        <a:buChar char="•"/>
        <a:defRPr sz="2400">
          <a:solidFill>
            <a:schemeClr val="tx1"/>
          </a:solidFill>
          <a:latin typeface="Arial"/>
          <a:ea typeface="MS PGothic" charset="0"/>
          <a:cs typeface="MS PGothic" charset="0"/>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charset="0"/>
          <a:cs typeface="Geneva" charset="0"/>
        </a:defRPr>
      </a:lvl4pPr>
      <a:lvl5pPr marL="2057400" indent="-228600" algn="l" rtl="0" eaLnBrk="0" fontAlgn="base" hangingPunct="0">
        <a:spcBef>
          <a:spcPct val="20000"/>
        </a:spcBef>
        <a:spcAft>
          <a:spcPct val="0"/>
        </a:spcAft>
        <a:buChar char="»"/>
        <a:defRPr sz="2000">
          <a:solidFill>
            <a:schemeClr val="tx1"/>
          </a:solidFill>
          <a:latin typeface="Arial"/>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8.xml"/><Relationship Id="rId1" Type="http://schemas.openxmlformats.org/officeDocument/2006/relationships/themeOverride" Target="../theme/themeOverride4.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2.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19.xml"/><Relationship Id="rId1" Type="http://schemas.openxmlformats.org/officeDocument/2006/relationships/themeOverride" Target="../theme/themeOverride5.xml"/><Relationship Id="rId4" Type="http://schemas.openxmlformats.org/officeDocument/2006/relationships/image" Target="../media/image17.jpeg"/></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3.xml"/><Relationship Id="rId1" Type="http://schemas.openxmlformats.org/officeDocument/2006/relationships/slideLayout" Target="../slideLayouts/slideLayout43.xml"/></Relationships>
</file>

<file path=ppt/slides/_rels/slide14.xml.rels><?xml version="1.0" encoding="UTF-8" standalone="yes"?>
<Relationships xmlns="http://schemas.openxmlformats.org/package/2006/relationships"><Relationship Id="rId3" Type="http://schemas.openxmlformats.org/officeDocument/2006/relationships/hyperlink" Target="http://www.lima.ohio-state.edu/biology/images/anatomy/Blood%20400X.jpg" TargetMode="External"/><Relationship Id="rId2" Type="http://schemas.openxmlformats.org/officeDocument/2006/relationships/notesSlide" Target="../notesSlides/notesSlide14.xml"/><Relationship Id="rId1" Type="http://schemas.openxmlformats.org/officeDocument/2006/relationships/slideLayout" Target="../slideLayouts/slideLayout27.xml"/><Relationship Id="rId4" Type="http://schemas.openxmlformats.org/officeDocument/2006/relationships/image" Target="../media/image19.jpeg"/></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5.xml"/><Relationship Id="rId1" Type="http://schemas.openxmlformats.org/officeDocument/2006/relationships/slideLayout" Target="../slideLayouts/slideLayout27.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37.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7.xml"/><Relationship Id="rId1" Type="http://schemas.openxmlformats.org/officeDocument/2006/relationships/slideLayout" Target="../slideLayouts/slideLayout136.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8.xml"/><Relationship Id="rId1" Type="http://schemas.openxmlformats.org/officeDocument/2006/relationships/slideLayout" Target="../slideLayouts/slideLayout136.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42.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2.xml"/></Relationships>
</file>

<file path=ppt/slides/_rels/slide2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2.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2.xml"/></Relationships>
</file>

<file path=ppt/slides/_rels/slide2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2.xml"/></Relationships>
</file>

<file path=ppt/slides/_rels/slide2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5.xml"/><Relationship Id="rId1" Type="http://schemas.openxmlformats.org/officeDocument/2006/relationships/slideLayout" Target="../slideLayouts/slideLayout136.xml"/></Relationships>
</file>

<file path=ppt/slides/_rels/slide3.xml.rels><?xml version="1.0" encoding="UTF-8" standalone="yes"?>
<Relationships xmlns="http://schemas.openxmlformats.org/package/2006/relationships"><Relationship Id="rId3" Type="http://schemas.openxmlformats.org/officeDocument/2006/relationships/hyperlink" Target="http://www.garrigan.net/Media/gallery/3d/blood.jpg" TargetMode="External"/><Relationship Id="rId2" Type="http://schemas.openxmlformats.org/officeDocument/2006/relationships/notesSlide" Target="../notesSlides/notesSlide3.xml"/><Relationship Id="rId1" Type="http://schemas.openxmlformats.org/officeDocument/2006/relationships/slideLayout" Target="../slideLayouts/slideLayout48.xml"/><Relationship Id="rId4" Type="http://schemas.openxmlformats.org/officeDocument/2006/relationships/image" Target="../media/image12.jpeg"/></Relationships>
</file>

<file path=ppt/slides/_rels/slide3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6.xml"/><Relationship Id="rId1" Type="http://schemas.openxmlformats.org/officeDocument/2006/relationships/slideLayout" Target="../slideLayouts/slideLayout136.xml"/></Relationships>
</file>

<file path=ppt/slides/_rels/slide3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7.xml"/><Relationship Id="rId1" Type="http://schemas.openxmlformats.org/officeDocument/2006/relationships/slideLayout" Target="../slideLayouts/slideLayout136.xml"/></Relationships>
</file>

<file path=ppt/slides/_rels/slide3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8.xml"/><Relationship Id="rId1" Type="http://schemas.openxmlformats.org/officeDocument/2006/relationships/slideLayout" Target="../slideLayouts/slideLayout136.xml"/></Relationships>
</file>

<file path=ppt/slides/_rels/slide3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9.xml"/><Relationship Id="rId1" Type="http://schemas.openxmlformats.org/officeDocument/2006/relationships/slideLayout" Target="../slideLayouts/slideLayout136.xml"/></Relationships>
</file>

<file path=ppt/slides/_rels/slide34.xml.rels><?xml version="1.0" encoding="UTF-8" standalone="yes"?>
<Relationships xmlns="http://schemas.openxmlformats.org/package/2006/relationships"><Relationship Id="rId3" Type="http://schemas.openxmlformats.org/officeDocument/2006/relationships/image" Target="../media/image32.jpeg"/><Relationship Id="rId7" Type="http://schemas.openxmlformats.org/officeDocument/2006/relationships/image" Target="../media/image35.jpeg"/><Relationship Id="rId2" Type="http://schemas.openxmlformats.org/officeDocument/2006/relationships/notesSlide" Target="../notesSlides/notesSlide30.xml"/><Relationship Id="rId1" Type="http://schemas.openxmlformats.org/officeDocument/2006/relationships/slideLayout" Target="../slideLayouts/slideLayout83.xml"/><Relationship Id="rId6" Type="http://schemas.openxmlformats.org/officeDocument/2006/relationships/image" Target="../media/image34.jpeg"/><Relationship Id="rId5" Type="http://schemas.openxmlformats.org/officeDocument/2006/relationships/hyperlink" Target="http://images.google.com.sg/imgres?imgurl=members.tripod.com/~speaver/lamb.gif&amp;imgrefurl=http://members.tripod.com/~speaver/easter.html&amp;h=223&amp;w=279&amp;prev=/images?q=Passover+Lamb&amp;svnum=10&amp;hl=en&amp;lr=&amp;ie=UTF-8&amp;oe=UTF-8&amp;sa=G" TargetMode="External"/><Relationship Id="rId4" Type="http://schemas.openxmlformats.org/officeDocument/2006/relationships/image" Target="../media/image33.jpeg"/></Relationships>
</file>

<file path=ppt/slides/_rels/slide3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1.xml"/><Relationship Id="rId1" Type="http://schemas.openxmlformats.org/officeDocument/2006/relationships/slideLayout" Target="../slideLayouts/slideLayout101.xml"/></Relationships>
</file>

<file path=ppt/slides/_rels/slide3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2.xml"/><Relationship Id="rId1" Type="http://schemas.openxmlformats.org/officeDocument/2006/relationships/slideLayout" Target="../slideLayouts/slideLayout101.xml"/></Relationships>
</file>

<file path=ppt/slides/_rels/slide3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3.xml"/><Relationship Id="rId1" Type="http://schemas.openxmlformats.org/officeDocument/2006/relationships/slideLayout" Target="../slideLayouts/slideLayout101.xml"/></Relationships>
</file>

<file path=ppt/slides/_rels/slide3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4.xml"/><Relationship Id="rId1" Type="http://schemas.openxmlformats.org/officeDocument/2006/relationships/slideLayout" Target="../slideLayouts/slideLayout101.xml"/></Relationships>
</file>

<file path=ppt/slides/_rels/slide3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5.xml"/><Relationship Id="rId1" Type="http://schemas.openxmlformats.org/officeDocument/2006/relationships/slideLayout" Target="../slideLayouts/slideLayout101.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8.xml"/><Relationship Id="rId1" Type="http://schemas.openxmlformats.org/officeDocument/2006/relationships/themeOverride" Target="../theme/themeOverride1.xml"/></Relationships>
</file>

<file path=ppt/slides/_rels/slide4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6.xml"/><Relationship Id="rId1" Type="http://schemas.openxmlformats.org/officeDocument/2006/relationships/slideLayout" Target="../slideLayouts/slideLayout101.xml"/></Relationships>
</file>

<file path=ppt/slides/_rels/slide4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01.xml"/></Relationships>
</file>

<file path=ppt/slides/_rels/slide4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7.xml"/><Relationship Id="rId1" Type="http://schemas.openxmlformats.org/officeDocument/2006/relationships/slideLayout" Target="../slideLayouts/slideLayout101.xml"/><Relationship Id="rId4" Type="http://schemas.openxmlformats.org/officeDocument/2006/relationships/image" Target="../media/image41.jpeg"/></Relationships>
</file>

<file path=ppt/slides/_rels/slide4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8.xml"/><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4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57.xml"/></Relationships>
</file>

<file path=ppt/slides/_rels/slide4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9.xml"/><Relationship Id="rId1" Type="http://schemas.openxmlformats.org/officeDocument/2006/relationships/slideLayout" Target="../slideLayouts/slideLayout170.xml"/></Relationships>
</file>

<file path=ppt/slides/_rels/slide4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0.xml"/><Relationship Id="rId1" Type="http://schemas.openxmlformats.org/officeDocument/2006/relationships/slideLayout" Target="../slideLayouts/slideLayout177.xml"/></Relationships>
</file>

<file path=ppt/slides/_rels/slide4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1.xml"/><Relationship Id="rId1" Type="http://schemas.openxmlformats.org/officeDocument/2006/relationships/slideLayout" Target="../slideLayouts/slideLayout187.xml"/><Relationship Id="rId4" Type="http://schemas.openxmlformats.org/officeDocument/2006/relationships/image" Target="../media/image47.jpeg"/></Relationships>
</file>

<file path=ppt/slides/_rels/slide49.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99.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8.xml"/><Relationship Id="rId1" Type="http://schemas.openxmlformats.org/officeDocument/2006/relationships/themeOverride" Target="../theme/themeOverride2.xml"/><Relationship Id="rId4" Type="http://schemas.openxmlformats.org/officeDocument/2006/relationships/image" Target="../media/image13.png"/></Relationships>
</file>

<file path=ppt/slides/_rels/slide50.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99.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209.xml"/><Relationship Id="rId1" Type="http://schemas.openxmlformats.org/officeDocument/2006/relationships/themeOverride" Target="../theme/themeOverride6.xml"/><Relationship Id="rId4" Type="http://schemas.openxmlformats.org/officeDocument/2006/relationships/image" Target="../media/image49.png"/></Relationships>
</file>

<file path=ppt/slides/_rels/slide52.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26.xml"/></Relationships>
</file>

<file path=ppt/slides/_rels/slide5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3.xml"/><Relationship Id="rId1" Type="http://schemas.openxmlformats.org/officeDocument/2006/relationships/slideLayout" Target="../slideLayouts/slideLayout226.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209.xml"/><Relationship Id="rId1" Type="http://schemas.openxmlformats.org/officeDocument/2006/relationships/themeOverride" Target="../theme/themeOverride7.xml"/><Relationship Id="rId4" Type="http://schemas.openxmlformats.org/officeDocument/2006/relationships/image" Target="../media/image49.png"/></Relationships>
</file>

<file path=ppt/slides/_rels/slide55.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57.xml"/></Relationships>
</file>

<file path=ppt/slides/_rels/slide56.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5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5.xml"/><Relationship Id="rId1" Type="http://schemas.openxmlformats.org/officeDocument/2006/relationships/slideLayout" Target="../slideLayouts/slideLayout242.xml"/><Relationship Id="rId4" Type="http://schemas.openxmlformats.org/officeDocument/2006/relationships/image" Target="../media/image54.png"/></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48.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10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0.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8.xml"/><Relationship Id="rId1" Type="http://schemas.openxmlformats.org/officeDocument/2006/relationships/themeOverride" Target="../theme/themeOverride3.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3813" y="2573878"/>
            <a:ext cx="9144000" cy="2794000"/>
          </a:xfrm>
          <a:prstGeom prst="rect">
            <a:avLst/>
          </a:prstGeom>
        </p:spPr>
      </p:pic>
      <p:sp>
        <p:nvSpPr>
          <p:cNvPr id="8" name="Rectangle 2"/>
          <p:cNvSpPr txBox="1">
            <a:spLocks noChangeArrowheads="1"/>
          </p:cNvSpPr>
          <p:nvPr/>
        </p:nvSpPr>
        <p:spPr bwMode="auto">
          <a:xfrm>
            <a:off x="0" y="5397303"/>
            <a:ext cx="9144000" cy="72494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3200" b="1" i="1" dirty="0">
                <a:latin typeface="Arial" panose="020B0604020202020204" pitchFamily="34" charset="0"/>
                <a:cs typeface="Arial" panose="020B0604020202020204" pitchFamily="34" charset="0"/>
              </a:rPr>
              <a:t>علم الخلاص: برنامج الله الخلاصي</a:t>
            </a:r>
            <a:r>
              <a:rPr lang="en-SG" sz="3200" i="1" dirty="0">
                <a:latin typeface="Arial" panose="020B0604020202020204" pitchFamily="34" charset="0"/>
                <a:cs typeface="Arial" panose="020B0604020202020204" pitchFamily="34" charset="0"/>
              </a:rPr>
              <a:t> </a:t>
            </a:r>
            <a:endParaRPr lang="en-US" sz="3200" b="1" i="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23813" y="16936"/>
            <a:ext cx="9120187" cy="2590798"/>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المصطلح الكتابي                   للخلاص</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3" name="Rectangle 2">
            <a:extLst>
              <a:ext uri="{FF2B5EF4-FFF2-40B4-BE49-F238E27FC236}">
                <a16:creationId xmlns:a16="http://schemas.microsoft.com/office/drawing/2014/main" id="{B57A991F-ACDC-8C6A-283B-F22DDDC01EE6}"/>
              </a:ext>
            </a:extLst>
          </p:cNvPr>
          <p:cNvSpPr>
            <a:spLocks noChangeArrowheads="1"/>
          </p:cNvSpPr>
          <p:nvPr/>
        </p:nvSpPr>
        <p:spPr bwMode="auto">
          <a:xfrm>
            <a:off x="0" y="6385034"/>
            <a:ext cx="9144000" cy="46833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lang="ar-JO" sz="16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د. ريك جريفيث</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 </a:t>
            </a:r>
            <a:r>
              <a:rPr lang="ar-JO" sz="16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مؤسسة الدراسات اللاهوتية الأردنية</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 BibleStudyDownloads.org</a:t>
            </a:r>
          </a:p>
        </p:txBody>
      </p:sp>
    </p:spTree>
    <p:extLst>
      <p:ext uri="{BB962C8B-B14F-4D97-AF65-F5344CB8AC3E}">
        <p14:creationId xmlns:p14="http://schemas.microsoft.com/office/powerpoint/2010/main" val="1808405898"/>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bg>
      <p:bgPr>
        <a:gradFill flip="none" rotWithShape="1">
          <a:gsLst>
            <a:gs pos="14000">
              <a:schemeClr val="bg1"/>
            </a:gs>
            <a:gs pos="36000">
              <a:schemeClr val="accent6">
                <a:lumMod val="75000"/>
              </a:schemeClr>
            </a:gs>
          </a:gsLst>
          <a:lin ang="0" scaled="1"/>
          <a:tileRect/>
        </a:grad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rotWithShape="1">
          <a:blip r:embed="rId4"/>
          <a:srcRect t="19596" b="25309"/>
          <a:stretch/>
        </p:blipFill>
        <p:spPr>
          <a:xfrm rot="5400000">
            <a:off x="-3961442" y="1871292"/>
            <a:ext cx="6895413" cy="3078001"/>
          </a:xfrm>
          <a:prstGeom prst="rect">
            <a:avLst/>
          </a:prstGeom>
        </p:spPr>
      </p:pic>
      <p:sp>
        <p:nvSpPr>
          <p:cNvPr id="518147" name="Rectangle 1027"/>
          <p:cNvSpPr>
            <a:spLocks noGrp="1" noRot="1" noChangeArrowheads="1"/>
          </p:cNvSpPr>
          <p:nvPr>
            <p:ph type="title"/>
          </p:nvPr>
        </p:nvSpPr>
        <p:spPr>
          <a:xfrm>
            <a:off x="2555776" y="116632"/>
            <a:ext cx="5624736" cy="914400"/>
          </a:xfrm>
          <a:solidFill>
            <a:schemeClr val="accent1">
              <a:lumMod val="20000"/>
              <a:lumOff val="80000"/>
            </a:schemeClr>
          </a:solidFill>
        </p:spPr>
        <p:txBody>
          <a:bodyPr/>
          <a:lstStyle/>
          <a:p>
            <a:pPr eaLnBrk="1" hangingPunct="1">
              <a:defRPr/>
            </a:pPr>
            <a:r>
              <a:rPr kumimoji="1" lang="ar-JO" sz="3600" b="1" dirty="0">
                <a:solidFill>
                  <a:schemeClr val="tx1"/>
                </a:solidFill>
                <a:ea typeface="ＭＳ Ｐゴシック" charset="0"/>
              </a:rPr>
              <a:t>غفران الخطيَّة في العهد الجديد</a:t>
            </a:r>
            <a:endParaRPr kumimoji="1" lang="en-US" sz="3600" b="1" dirty="0">
              <a:solidFill>
                <a:schemeClr val="tx1"/>
              </a:solidFill>
              <a:ea typeface="ＭＳ Ｐゴシック" charset="0"/>
            </a:endParaRPr>
          </a:p>
        </p:txBody>
      </p:sp>
      <p:sp>
        <p:nvSpPr>
          <p:cNvPr id="6" name="Rectangle 1027"/>
          <p:cNvSpPr txBox="1">
            <a:spLocks noRot="1" noChangeArrowheads="1"/>
          </p:cNvSpPr>
          <p:nvPr/>
        </p:nvSpPr>
        <p:spPr bwMode="auto">
          <a:xfrm>
            <a:off x="3059832" y="1340768"/>
            <a:ext cx="6084168" cy="12241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1" lang="ar-JO"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 القناة (الماسورة) = </a:t>
            </a:r>
            <a:r>
              <a:rPr kumimoji="1" lang="ar-JO"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العلاقة</a:t>
            </a:r>
            <a:r>
              <a:rPr kumimoji="1" lang="ar-JO"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 مع الله</a:t>
            </a:r>
          </a:p>
          <a:p>
            <a:pPr marL="0" marR="0" lvl="0" indent="0" algn="r" defTabSz="914400" rtl="0" eaLnBrk="1" fontAlgn="base" latinLnBrk="0" hangingPunct="1">
              <a:lnSpc>
                <a:spcPct val="100000"/>
              </a:lnSpc>
              <a:spcBef>
                <a:spcPct val="0"/>
              </a:spcBef>
              <a:spcAft>
                <a:spcPct val="0"/>
              </a:spcAft>
              <a:buClrTx/>
              <a:buSzTx/>
              <a:buFontTx/>
              <a:buNone/>
              <a:tabLst/>
              <a:defRPr/>
            </a:pPr>
            <a:r>
              <a:rPr kumimoji="1" lang="ar-JO"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 (لا تتغيَّر أبدًا)</a:t>
            </a:r>
            <a:endParaRPr kumimoji="1"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 name="Rectangle 1027"/>
          <p:cNvSpPr txBox="1">
            <a:spLocks noRot="1" noChangeArrowheads="1"/>
          </p:cNvSpPr>
          <p:nvPr/>
        </p:nvSpPr>
        <p:spPr bwMode="auto">
          <a:xfrm>
            <a:off x="4250707" y="2960948"/>
            <a:ext cx="4893293" cy="12241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1" lang="ar-JO"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 الإنسداد = </a:t>
            </a:r>
            <a:r>
              <a:rPr kumimoji="1" lang="ar-JO"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الشركة</a:t>
            </a:r>
            <a:r>
              <a:rPr kumimoji="1" lang="ar-JO"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 مع الله</a:t>
            </a:r>
          </a:p>
          <a:p>
            <a:pPr marL="0" marR="0" lvl="0" indent="0" algn="r" defTabSz="914400" rtl="0" eaLnBrk="1" fontAlgn="base" latinLnBrk="0" hangingPunct="1">
              <a:lnSpc>
                <a:spcPct val="100000"/>
              </a:lnSpc>
              <a:spcBef>
                <a:spcPct val="0"/>
              </a:spcBef>
              <a:spcAft>
                <a:spcPct val="0"/>
              </a:spcAft>
              <a:buClrTx/>
              <a:buSzTx/>
              <a:buFontTx/>
              <a:buNone/>
              <a:tabLst/>
              <a:defRPr/>
            </a:pPr>
            <a:r>
              <a:rPr kumimoji="1" lang="ar-JO"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 (تعوقها الخطيَّة)</a:t>
            </a:r>
            <a:endParaRPr kumimoji="1"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8" name="Rectangle 1027"/>
          <p:cNvSpPr txBox="1">
            <a:spLocks noRot="1" noChangeArrowheads="1"/>
          </p:cNvSpPr>
          <p:nvPr/>
        </p:nvSpPr>
        <p:spPr bwMode="auto">
          <a:xfrm>
            <a:off x="3851920" y="4365104"/>
            <a:ext cx="5292080" cy="23042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1" lang="ar-JO"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 ذبيحة المسيح = هي الأساس الذي يعتمد عليه عبر </a:t>
            </a:r>
            <a:r>
              <a:rPr kumimoji="1" lang="ar-JO"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الإعترافُ</a:t>
            </a:r>
            <a:r>
              <a:rPr kumimoji="1" lang="ar-JO"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 بالخطيَّة (تُغفَر الخطيَّة فيُفتَح المجال لاستعادة الشركة، ولكن لم يكنْ هناك أيُّ خطرٍ لفقدان العلاقة). </a:t>
            </a:r>
            <a:endParaRPr kumimoji="1"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5" name="Freeform 4"/>
          <p:cNvSpPr/>
          <p:nvPr/>
        </p:nvSpPr>
        <p:spPr>
          <a:xfrm>
            <a:off x="-972616" y="3116269"/>
            <a:ext cx="594224" cy="456747"/>
          </a:xfrm>
          <a:custGeom>
            <a:avLst/>
            <a:gdLst>
              <a:gd name="connsiteX0" fmla="*/ 0 w 594224"/>
              <a:gd name="connsiteY0" fmla="*/ 154313 h 427327"/>
              <a:gd name="connsiteX1" fmla="*/ 59347 w 594224"/>
              <a:gd name="connsiteY1" fmla="*/ 201793 h 427327"/>
              <a:gd name="connsiteX2" fmla="*/ 83087 w 594224"/>
              <a:gd name="connsiteY2" fmla="*/ 178053 h 427327"/>
              <a:gd name="connsiteX3" fmla="*/ 118695 w 594224"/>
              <a:gd name="connsiteY3" fmla="*/ 166183 h 427327"/>
              <a:gd name="connsiteX4" fmla="*/ 201782 w 594224"/>
              <a:gd name="connsiteY4" fmla="*/ 142443 h 427327"/>
              <a:gd name="connsiteX5" fmla="*/ 272999 w 594224"/>
              <a:gd name="connsiteY5" fmla="*/ 154313 h 427327"/>
              <a:gd name="connsiteX6" fmla="*/ 284869 w 594224"/>
              <a:gd name="connsiteY6" fmla="*/ 189923 h 427327"/>
              <a:gd name="connsiteX7" fmla="*/ 237391 w 594224"/>
              <a:gd name="connsiteY7" fmla="*/ 284885 h 427327"/>
              <a:gd name="connsiteX8" fmla="*/ 320477 w 594224"/>
              <a:gd name="connsiteY8" fmla="*/ 379846 h 427327"/>
              <a:gd name="connsiteX9" fmla="*/ 439173 w 594224"/>
              <a:gd name="connsiteY9" fmla="*/ 367976 h 427327"/>
              <a:gd name="connsiteX10" fmla="*/ 462912 w 594224"/>
              <a:gd name="connsiteY10" fmla="*/ 320495 h 427327"/>
              <a:gd name="connsiteX11" fmla="*/ 534129 w 594224"/>
              <a:gd name="connsiteY11" fmla="*/ 296755 h 427327"/>
              <a:gd name="connsiteX12" fmla="*/ 557868 w 594224"/>
              <a:gd name="connsiteY12" fmla="*/ 154313 h 427327"/>
              <a:gd name="connsiteX13" fmla="*/ 581607 w 594224"/>
              <a:gd name="connsiteY13" fmla="*/ 130572 h 427327"/>
              <a:gd name="connsiteX14" fmla="*/ 569738 w 594224"/>
              <a:gd name="connsiteY14" fmla="*/ 213664 h 427327"/>
              <a:gd name="connsiteX15" fmla="*/ 522260 w 594224"/>
              <a:gd name="connsiteY15" fmla="*/ 225534 h 427327"/>
              <a:gd name="connsiteX16" fmla="*/ 439173 w 594224"/>
              <a:gd name="connsiteY16" fmla="*/ 213664 h 427327"/>
              <a:gd name="connsiteX17" fmla="*/ 427303 w 594224"/>
              <a:gd name="connsiteY17" fmla="*/ 166183 h 427327"/>
              <a:gd name="connsiteX18" fmla="*/ 367956 w 594224"/>
              <a:gd name="connsiteY18" fmla="*/ 106832 h 427327"/>
              <a:gd name="connsiteX19" fmla="*/ 344216 w 594224"/>
              <a:gd name="connsiteY19" fmla="*/ 142443 h 427327"/>
              <a:gd name="connsiteX20" fmla="*/ 332347 w 594224"/>
              <a:gd name="connsiteY20" fmla="*/ 189923 h 427327"/>
              <a:gd name="connsiteX21" fmla="*/ 296738 w 594224"/>
              <a:gd name="connsiteY21" fmla="*/ 201793 h 427327"/>
              <a:gd name="connsiteX22" fmla="*/ 201782 w 594224"/>
              <a:gd name="connsiteY22" fmla="*/ 189923 h 427327"/>
              <a:gd name="connsiteX23" fmla="*/ 166173 w 594224"/>
              <a:gd name="connsiteY23" fmla="*/ 201793 h 427327"/>
              <a:gd name="connsiteX24" fmla="*/ 154304 w 594224"/>
              <a:gd name="connsiteY24" fmla="*/ 154313 h 427327"/>
              <a:gd name="connsiteX25" fmla="*/ 130565 w 594224"/>
              <a:gd name="connsiteY25" fmla="*/ 130572 h 427327"/>
              <a:gd name="connsiteX26" fmla="*/ 130565 w 594224"/>
              <a:gd name="connsiteY26" fmla="*/ 284885 h 427327"/>
              <a:gd name="connsiteX27" fmla="*/ 178043 w 594224"/>
              <a:gd name="connsiteY27" fmla="*/ 308625 h 427327"/>
              <a:gd name="connsiteX28" fmla="*/ 213651 w 594224"/>
              <a:gd name="connsiteY28" fmla="*/ 344236 h 427327"/>
              <a:gd name="connsiteX29" fmla="*/ 261130 w 594224"/>
              <a:gd name="connsiteY29" fmla="*/ 332366 h 427327"/>
              <a:gd name="connsiteX30" fmla="*/ 427303 w 594224"/>
              <a:gd name="connsiteY30" fmla="*/ 320495 h 427327"/>
              <a:gd name="connsiteX31" fmla="*/ 451042 w 594224"/>
              <a:gd name="connsiteY31" fmla="*/ 284885 h 427327"/>
              <a:gd name="connsiteX32" fmla="*/ 439173 w 594224"/>
              <a:gd name="connsiteY32" fmla="*/ 142443 h 427327"/>
              <a:gd name="connsiteX33" fmla="*/ 534129 w 594224"/>
              <a:gd name="connsiteY33" fmla="*/ 166183 h 427327"/>
              <a:gd name="connsiteX34" fmla="*/ 498521 w 594224"/>
              <a:gd name="connsiteY34" fmla="*/ 59351 h 427327"/>
              <a:gd name="connsiteX35" fmla="*/ 391695 w 594224"/>
              <a:gd name="connsiteY35" fmla="*/ 0 h 427327"/>
              <a:gd name="connsiteX36" fmla="*/ 332347 w 594224"/>
              <a:gd name="connsiteY36" fmla="*/ 11870 h 427327"/>
              <a:gd name="connsiteX37" fmla="*/ 308608 w 594224"/>
              <a:gd name="connsiteY37" fmla="*/ 47481 h 427327"/>
              <a:gd name="connsiteX38" fmla="*/ 272999 w 594224"/>
              <a:gd name="connsiteY38" fmla="*/ 59351 h 427327"/>
              <a:gd name="connsiteX39" fmla="*/ 249260 w 594224"/>
              <a:gd name="connsiteY39" fmla="*/ 83092 h 427327"/>
              <a:gd name="connsiteX40" fmla="*/ 213651 w 594224"/>
              <a:gd name="connsiteY40" fmla="*/ 94962 h 427327"/>
              <a:gd name="connsiteX41" fmla="*/ 201782 w 594224"/>
              <a:gd name="connsiteY41" fmla="*/ 130572 h 427327"/>
              <a:gd name="connsiteX42" fmla="*/ 189912 w 594224"/>
              <a:gd name="connsiteY42" fmla="*/ 308625 h 427327"/>
              <a:gd name="connsiteX43" fmla="*/ 94956 w 594224"/>
              <a:gd name="connsiteY43" fmla="*/ 296755 h 427327"/>
              <a:gd name="connsiteX44" fmla="*/ 83087 w 594224"/>
              <a:gd name="connsiteY44" fmla="*/ 261144 h 427327"/>
              <a:gd name="connsiteX45" fmla="*/ 166173 w 594224"/>
              <a:gd name="connsiteY45" fmla="*/ 344236 h 427327"/>
              <a:gd name="connsiteX46" fmla="*/ 237391 w 594224"/>
              <a:gd name="connsiteY46" fmla="*/ 379846 h 427327"/>
              <a:gd name="connsiteX47" fmla="*/ 261130 w 594224"/>
              <a:gd name="connsiteY47" fmla="*/ 403587 h 427327"/>
              <a:gd name="connsiteX48" fmla="*/ 332347 w 594224"/>
              <a:gd name="connsiteY48" fmla="*/ 427327 h 427327"/>
              <a:gd name="connsiteX49" fmla="*/ 415434 w 594224"/>
              <a:gd name="connsiteY49" fmla="*/ 415457 h 427327"/>
              <a:gd name="connsiteX50" fmla="*/ 451042 w 594224"/>
              <a:gd name="connsiteY50" fmla="*/ 379846 h 427327"/>
              <a:gd name="connsiteX51" fmla="*/ 462912 w 594224"/>
              <a:gd name="connsiteY51" fmla="*/ 273015 h 427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594224" h="427327">
                <a:moveTo>
                  <a:pt x="0" y="154313"/>
                </a:moveTo>
                <a:cubicBezTo>
                  <a:pt x="19782" y="170140"/>
                  <a:pt x="34988" y="194833"/>
                  <a:pt x="59347" y="201793"/>
                </a:cubicBezTo>
                <a:cubicBezTo>
                  <a:pt x="70108" y="204868"/>
                  <a:pt x="73491" y="183811"/>
                  <a:pt x="83087" y="178053"/>
                </a:cubicBezTo>
                <a:cubicBezTo>
                  <a:pt x="93815" y="171616"/>
                  <a:pt x="106665" y="169620"/>
                  <a:pt x="118695" y="166183"/>
                </a:cubicBezTo>
                <a:cubicBezTo>
                  <a:pt x="223031" y="136371"/>
                  <a:pt x="116398" y="170905"/>
                  <a:pt x="201782" y="142443"/>
                </a:cubicBezTo>
                <a:cubicBezTo>
                  <a:pt x="225521" y="146400"/>
                  <a:pt x="252104" y="142372"/>
                  <a:pt x="272999" y="154313"/>
                </a:cubicBezTo>
                <a:cubicBezTo>
                  <a:pt x="283862" y="160521"/>
                  <a:pt x="284869" y="177411"/>
                  <a:pt x="284869" y="189923"/>
                </a:cubicBezTo>
                <a:cubicBezTo>
                  <a:pt x="284869" y="280854"/>
                  <a:pt x="293442" y="266200"/>
                  <a:pt x="237391" y="284885"/>
                </a:cubicBezTo>
                <a:cubicBezTo>
                  <a:pt x="292782" y="367976"/>
                  <a:pt x="261129" y="340279"/>
                  <a:pt x="320477" y="379846"/>
                </a:cubicBezTo>
                <a:cubicBezTo>
                  <a:pt x="360042" y="375889"/>
                  <a:pt x="402469" y="383270"/>
                  <a:pt x="439173" y="367976"/>
                </a:cubicBezTo>
                <a:cubicBezTo>
                  <a:pt x="455507" y="361170"/>
                  <a:pt x="448756" y="331112"/>
                  <a:pt x="462912" y="320495"/>
                </a:cubicBezTo>
                <a:cubicBezTo>
                  <a:pt x="482930" y="305481"/>
                  <a:pt x="534129" y="296755"/>
                  <a:pt x="534129" y="296755"/>
                </a:cubicBezTo>
                <a:cubicBezTo>
                  <a:pt x="535097" y="289977"/>
                  <a:pt x="550431" y="171667"/>
                  <a:pt x="557868" y="154313"/>
                </a:cubicBezTo>
                <a:cubicBezTo>
                  <a:pt x="562276" y="144027"/>
                  <a:pt x="573694" y="138486"/>
                  <a:pt x="581607" y="130572"/>
                </a:cubicBezTo>
                <a:cubicBezTo>
                  <a:pt x="592759" y="164030"/>
                  <a:pt x="608001" y="181777"/>
                  <a:pt x="569738" y="213664"/>
                </a:cubicBezTo>
                <a:cubicBezTo>
                  <a:pt x="557206" y="224108"/>
                  <a:pt x="538086" y="221577"/>
                  <a:pt x="522260" y="225534"/>
                </a:cubicBezTo>
                <a:cubicBezTo>
                  <a:pt x="494564" y="221577"/>
                  <a:pt x="462897" y="228492"/>
                  <a:pt x="439173" y="213664"/>
                </a:cubicBezTo>
                <a:cubicBezTo>
                  <a:pt x="425339" y="205017"/>
                  <a:pt x="433729" y="181178"/>
                  <a:pt x="427303" y="166183"/>
                </a:cubicBezTo>
                <a:cubicBezTo>
                  <a:pt x="411477" y="129253"/>
                  <a:pt x="399609" y="127935"/>
                  <a:pt x="367956" y="106832"/>
                </a:cubicBezTo>
                <a:cubicBezTo>
                  <a:pt x="360043" y="118702"/>
                  <a:pt x="349836" y="129330"/>
                  <a:pt x="344216" y="142443"/>
                </a:cubicBezTo>
                <a:cubicBezTo>
                  <a:pt x="337790" y="157438"/>
                  <a:pt x="342538" y="177184"/>
                  <a:pt x="332347" y="189923"/>
                </a:cubicBezTo>
                <a:cubicBezTo>
                  <a:pt x="324531" y="199693"/>
                  <a:pt x="308608" y="197836"/>
                  <a:pt x="296738" y="201793"/>
                </a:cubicBezTo>
                <a:cubicBezTo>
                  <a:pt x="265086" y="197836"/>
                  <a:pt x="233680" y="189923"/>
                  <a:pt x="201782" y="189923"/>
                </a:cubicBezTo>
                <a:cubicBezTo>
                  <a:pt x="189270" y="189923"/>
                  <a:pt x="176182" y="209300"/>
                  <a:pt x="166173" y="201793"/>
                </a:cubicBezTo>
                <a:cubicBezTo>
                  <a:pt x="153122" y="192005"/>
                  <a:pt x="161599" y="168905"/>
                  <a:pt x="154304" y="154313"/>
                </a:cubicBezTo>
                <a:cubicBezTo>
                  <a:pt x="149299" y="144303"/>
                  <a:pt x="138478" y="138486"/>
                  <a:pt x="130565" y="130572"/>
                </a:cubicBezTo>
                <a:cubicBezTo>
                  <a:pt x="111929" y="186483"/>
                  <a:pt x="98992" y="209107"/>
                  <a:pt x="130565" y="284885"/>
                </a:cubicBezTo>
                <a:cubicBezTo>
                  <a:pt x="137370" y="301218"/>
                  <a:pt x="162217" y="300712"/>
                  <a:pt x="178043" y="308625"/>
                </a:cubicBezTo>
                <a:cubicBezTo>
                  <a:pt x="189912" y="320495"/>
                  <a:pt x="197510" y="339624"/>
                  <a:pt x="213651" y="344236"/>
                </a:cubicBezTo>
                <a:cubicBezTo>
                  <a:pt x="229337" y="348718"/>
                  <a:pt x="244916" y="334168"/>
                  <a:pt x="261130" y="332366"/>
                </a:cubicBezTo>
                <a:cubicBezTo>
                  <a:pt x="316322" y="326233"/>
                  <a:pt x="371912" y="324452"/>
                  <a:pt x="427303" y="320495"/>
                </a:cubicBezTo>
                <a:cubicBezTo>
                  <a:pt x="435216" y="308625"/>
                  <a:pt x="450093" y="299119"/>
                  <a:pt x="451042" y="284885"/>
                </a:cubicBezTo>
                <a:cubicBezTo>
                  <a:pt x="454211" y="237345"/>
                  <a:pt x="411851" y="181476"/>
                  <a:pt x="439173" y="142443"/>
                </a:cubicBezTo>
                <a:cubicBezTo>
                  <a:pt x="457882" y="115714"/>
                  <a:pt x="502477" y="158270"/>
                  <a:pt x="534129" y="166183"/>
                </a:cubicBezTo>
                <a:cubicBezTo>
                  <a:pt x="522260" y="130572"/>
                  <a:pt x="519886" y="90214"/>
                  <a:pt x="498521" y="59351"/>
                </a:cubicBezTo>
                <a:cubicBezTo>
                  <a:pt x="474033" y="23977"/>
                  <a:pt x="429314" y="12540"/>
                  <a:pt x="391695" y="0"/>
                </a:cubicBezTo>
                <a:cubicBezTo>
                  <a:pt x="371912" y="3957"/>
                  <a:pt x="349863" y="1860"/>
                  <a:pt x="332347" y="11870"/>
                </a:cubicBezTo>
                <a:cubicBezTo>
                  <a:pt x="319961" y="18948"/>
                  <a:pt x="319748" y="38569"/>
                  <a:pt x="308608" y="47481"/>
                </a:cubicBezTo>
                <a:cubicBezTo>
                  <a:pt x="298838" y="55297"/>
                  <a:pt x="284869" y="55394"/>
                  <a:pt x="272999" y="59351"/>
                </a:cubicBezTo>
                <a:cubicBezTo>
                  <a:pt x="265086" y="67265"/>
                  <a:pt x="258856" y="77334"/>
                  <a:pt x="249260" y="83092"/>
                </a:cubicBezTo>
                <a:cubicBezTo>
                  <a:pt x="238531" y="89530"/>
                  <a:pt x="222498" y="86115"/>
                  <a:pt x="213651" y="94962"/>
                </a:cubicBezTo>
                <a:cubicBezTo>
                  <a:pt x="204804" y="103809"/>
                  <a:pt x="205738" y="118702"/>
                  <a:pt x="201782" y="130572"/>
                </a:cubicBezTo>
                <a:cubicBezTo>
                  <a:pt x="197825" y="189923"/>
                  <a:pt x="222076" y="258589"/>
                  <a:pt x="189912" y="308625"/>
                </a:cubicBezTo>
                <a:cubicBezTo>
                  <a:pt x="172663" y="335458"/>
                  <a:pt x="124105" y="309711"/>
                  <a:pt x="94956" y="296755"/>
                </a:cubicBezTo>
                <a:cubicBezTo>
                  <a:pt x="83522" y="291673"/>
                  <a:pt x="72676" y="254203"/>
                  <a:pt x="83087" y="261144"/>
                </a:cubicBezTo>
                <a:cubicBezTo>
                  <a:pt x="115677" y="282872"/>
                  <a:pt x="129015" y="331850"/>
                  <a:pt x="166173" y="344236"/>
                </a:cubicBezTo>
                <a:cubicBezTo>
                  <a:pt x="203782" y="356773"/>
                  <a:pt x="204522" y="353549"/>
                  <a:pt x="237391" y="379846"/>
                </a:cubicBezTo>
                <a:cubicBezTo>
                  <a:pt x="246130" y="386837"/>
                  <a:pt x="251120" y="398582"/>
                  <a:pt x="261130" y="403587"/>
                </a:cubicBezTo>
                <a:cubicBezTo>
                  <a:pt x="283511" y="414778"/>
                  <a:pt x="332347" y="427327"/>
                  <a:pt x="332347" y="427327"/>
                </a:cubicBezTo>
                <a:cubicBezTo>
                  <a:pt x="360043" y="423370"/>
                  <a:pt x="389458" y="425848"/>
                  <a:pt x="415434" y="415457"/>
                </a:cubicBezTo>
                <a:cubicBezTo>
                  <a:pt x="431020" y="409222"/>
                  <a:pt x="441731" y="393813"/>
                  <a:pt x="451042" y="379846"/>
                </a:cubicBezTo>
                <a:cubicBezTo>
                  <a:pt x="470419" y="350778"/>
                  <a:pt x="462912" y="301601"/>
                  <a:pt x="462912" y="273015"/>
                </a:cubicBezTo>
              </a:path>
            </a:pathLst>
          </a:custGeom>
          <a:ln w="57150" cmpd="sng">
            <a:solidFill>
              <a:srgbClr val="000000"/>
            </a:solidFill>
          </a:ln>
        </p:spPr>
        <p:txBody>
          <a:bodyPr vert="horz" wrap="square" lIns="0" tIns="0" rIns="0" bIns="0" numCol="1" rtlCol="0" anchor="ctr" anchorCtr="1"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0" i="0" u="none" strike="noStrike" kern="1200" cap="none" spc="0" normalizeH="0" baseline="0" noProof="0">
              <a:ln>
                <a:noFill/>
              </a:ln>
              <a:solidFill>
                <a:srgbClr val="000000"/>
              </a:solidFill>
              <a:effectLst/>
              <a:uLnTx/>
              <a:uFillTx/>
              <a:latin typeface="Arial Narrow" pitchFamily="-108" charset="0"/>
              <a:ea typeface="Times New Roman" pitchFamily="-108" charset="0"/>
              <a:cs typeface="Times New Roman" pitchFamily="-108" charset="0"/>
            </a:endParaRPr>
          </a:p>
        </p:txBody>
      </p:sp>
      <p:sp>
        <p:nvSpPr>
          <p:cNvPr id="12" name="Left Arrow 11"/>
          <p:cNvSpPr/>
          <p:nvPr/>
        </p:nvSpPr>
        <p:spPr bwMode="auto">
          <a:xfrm>
            <a:off x="35496" y="3140968"/>
            <a:ext cx="1127358" cy="432048"/>
          </a:xfrm>
          <a:prstGeom prst="leftArrow">
            <a:avLst/>
          </a:prstGeom>
          <a:solidFill>
            <a:srgbClr val="000090"/>
          </a:solidFill>
          <a:ln w="38100" cap="sq" cmpd="sng" algn="ctr">
            <a:solidFill>
              <a:schemeClr val="tx1"/>
            </a:solid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0" i="0" u="none" strike="noStrike" kern="1200" cap="none" spc="0" normalizeH="0" baseline="0" noProof="0">
              <a:ln>
                <a:noFill/>
              </a:ln>
              <a:solidFill>
                <a:srgbClr val="000000"/>
              </a:solidFill>
              <a:effectLst/>
              <a:uLnTx/>
              <a:uFillTx/>
              <a:latin typeface="Arial Narrow" pitchFamily="-108" charset="0"/>
              <a:ea typeface="Times New Roman" pitchFamily="-108" charset="0"/>
              <a:cs typeface="Times New Roman" pitchFamily="-108" charset="0"/>
            </a:endParaRPr>
          </a:p>
        </p:txBody>
      </p:sp>
      <p:sp>
        <p:nvSpPr>
          <p:cNvPr id="14" name="Rectangle 1027"/>
          <p:cNvSpPr txBox="1">
            <a:spLocks noRot="1" noChangeArrowheads="1"/>
          </p:cNvSpPr>
          <p:nvPr/>
        </p:nvSpPr>
        <p:spPr bwMode="auto">
          <a:xfrm>
            <a:off x="-2124744" y="2780928"/>
            <a:ext cx="1187624" cy="12241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ar-JO" sz="32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rPr>
              <a:t>الخطيَّة</a:t>
            </a:r>
            <a:endParaRPr kumimoji="1" lang="en-US" sz="32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5" name="Rectangle 1027"/>
          <p:cNvSpPr txBox="1">
            <a:spLocks noRot="1" noChangeArrowheads="1"/>
          </p:cNvSpPr>
          <p:nvPr/>
        </p:nvSpPr>
        <p:spPr bwMode="auto">
          <a:xfrm>
            <a:off x="1331640" y="1700808"/>
            <a:ext cx="2919067" cy="3600400"/>
          </a:xfrm>
          <a:prstGeom prst="rect">
            <a:avLst/>
          </a:prstGeom>
          <a:solidFill>
            <a:schemeClr val="tx1"/>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ar-JO"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"إِنِ ٱعْتَرَفْنَا بِخَطَايَانَا</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ar-JO"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 فَهُوَ أَمِينٌ وَعَادِلٌ،</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ar-JO"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 حَتَّى يَغْفِرَ لَنَا</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ar-JO"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 خَطَايَانَا وَيُطَهِّرَنَا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ar-JO"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مِنْ كُلِّ إِثْمٍ."</a:t>
            </a:r>
            <a:br>
              <a:rPr kumimoji="1"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br>
            <a:r>
              <a:rPr kumimoji="1" lang="ar-JO"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(1يوحنَّا 1: 9)</a:t>
            </a:r>
            <a:endParaRPr kumimoji="1"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6" name="Text Box 1045"/>
          <p:cNvSpPr txBox="1">
            <a:spLocks noChangeArrowheads="1"/>
          </p:cNvSpPr>
          <p:nvPr/>
        </p:nvSpPr>
        <p:spPr bwMode="auto">
          <a:xfrm>
            <a:off x="8265501" y="179348"/>
            <a:ext cx="719749" cy="369332"/>
          </a:xfrm>
          <a:prstGeom prst="rect">
            <a:avLst/>
          </a:prstGeom>
          <a:noFill/>
          <a:ln w="12700" cap="sq">
            <a:noFill/>
            <a:miter lim="800000"/>
            <a:headEnd/>
            <a:tailEnd/>
          </a:ln>
          <a:effectLst/>
        </p:spPr>
        <p:txBody>
          <a:bodyPr wrap="none"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121ب</a:t>
            </a:r>
            <a:endParaRPr kumimoji="0" lang="en-US" sz="18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2" name="Left Arrow 11">
            <a:extLst>
              <a:ext uri="{FF2B5EF4-FFF2-40B4-BE49-F238E27FC236}">
                <a16:creationId xmlns:a16="http://schemas.microsoft.com/office/drawing/2014/main" id="{B26A84E3-7121-DD41-39B8-FAD517CA30EF}"/>
              </a:ext>
            </a:extLst>
          </p:cNvPr>
          <p:cNvSpPr/>
          <p:nvPr/>
        </p:nvSpPr>
        <p:spPr bwMode="auto">
          <a:xfrm>
            <a:off x="35496" y="1700808"/>
            <a:ext cx="1127358" cy="432048"/>
          </a:xfrm>
          <a:prstGeom prst="leftArrow">
            <a:avLst/>
          </a:prstGeom>
          <a:solidFill>
            <a:srgbClr val="000090"/>
          </a:solidFill>
          <a:ln w="38100" cap="sq" cmpd="sng" algn="ctr">
            <a:solidFill>
              <a:schemeClr val="tx1"/>
            </a:solid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0" i="0" u="none" strike="noStrike" kern="1200" cap="none" spc="0" normalizeH="0" baseline="0" noProof="0">
              <a:ln>
                <a:noFill/>
              </a:ln>
              <a:solidFill>
                <a:srgbClr val="000000"/>
              </a:solidFill>
              <a:effectLst/>
              <a:uLnTx/>
              <a:uFillTx/>
              <a:latin typeface="Arial Narrow" pitchFamily="-108" charset="0"/>
              <a:ea typeface="Times New Roman" pitchFamily="-108" charset="0"/>
              <a:cs typeface="Times New Roman" pitchFamily="-108" charset="0"/>
            </a:endParaRPr>
          </a:p>
        </p:txBody>
      </p:sp>
      <p:sp>
        <p:nvSpPr>
          <p:cNvPr id="3" name="Left Arrow 11">
            <a:extLst>
              <a:ext uri="{FF2B5EF4-FFF2-40B4-BE49-F238E27FC236}">
                <a16:creationId xmlns:a16="http://schemas.microsoft.com/office/drawing/2014/main" id="{39EAAAED-5A25-7442-8DCD-502454B92F5E}"/>
              </a:ext>
            </a:extLst>
          </p:cNvPr>
          <p:cNvSpPr/>
          <p:nvPr/>
        </p:nvSpPr>
        <p:spPr bwMode="auto">
          <a:xfrm>
            <a:off x="35496" y="4725144"/>
            <a:ext cx="1127358" cy="432048"/>
          </a:xfrm>
          <a:prstGeom prst="leftArrow">
            <a:avLst/>
          </a:prstGeom>
          <a:solidFill>
            <a:srgbClr val="000090"/>
          </a:solidFill>
          <a:ln w="38100" cap="sq" cmpd="sng" algn="ctr">
            <a:solidFill>
              <a:schemeClr val="tx1"/>
            </a:solid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0" i="0" u="none" strike="noStrike" kern="1200" cap="none" spc="0" normalizeH="0" baseline="0" noProof="0">
              <a:ln>
                <a:noFill/>
              </a:ln>
              <a:solidFill>
                <a:srgbClr val="000000"/>
              </a:solidFill>
              <a:effectLst/>
              <a:uLnTx/>
              <a:uFillTx/>
              <a:latin typeface="Arial Narrow" pitchFamily="-108" charset="0"/>
              <a:ea typeface="Times New Roman" pitchFamily="-108" charset="0"/>
              <a:cs typeface="Times New Roman" pitchFamily="-108" charset="0"/>
            </a:endParaRPr>
          </a:p>
        </p:txBody>
      </p:sp>
    </p:spTree>
    <p:extLst>
      <p:ext uri="{BB962C8B-B14F-4D97-AF65-F5344CB8AC3E}">
        <p14:creationId xmlns:p14="http://schemas.microsoft.com/office/powerpoint/2010/main" val="3060730726"/>
      </p:ext>
    </p:extLst>
  </p:cSld>
  <p:clrMapOvr>
    <a:overrideClrMapping bg1="lt1" tx1="dk1" bg2="lt2" tx2="dk2" accent1="accent1" accent2="accent2" accent3="accent3" accent4="accent4" accent5="accent5" accent6="accent6" hlink="hlink" folHlink="folHlink"/>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1"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strVal val="#ppt_w*0.70"/>
                                          </p:val>
                                        </p:tav>
                                        <p:tav tm="100000">
                                          <p:val>
                                            <p:strVal val="#ppt_w"/>
                                          </p:val>
                                        </p:tav>
                                      </p:tavLst>
                                    </p:anim>
                                    <p:anim calcmode="lin" valueType="num">
                                      <p:cBhvr>
                                        <p:cTn id="13" dur="1000" fill="hold"/>
                                        <p:tgtEl>
                                          <p:spTgt spid="5"/>
                                        </p:tgtEl>
                                        <p:attrNameLst>
                                          <p:attrName>ppt_h</p:attrName>
                                        </p:attrNameLst>
                                      </p:cBhvr>
                                      <p:tavLst>
                                        <p:tav tm="0">
                                          <p:val>
                                            <p:strVal val="#ppt_h"/>
                                          </p:val>
                                        </p:tav>
                                        <p:tav tm="100000">
                                          <p:val>
                                            <p:strVal val="#ppt_h"/>
                                          </p:val>
                                        </p:tav>
                                      </p:tavLst>
                                    </p:anim>
                                    <p:animEffect transition="in" filter="fade">
                                      <p:cBhvr>
                                        <p:cTn id="14" dur="1000"/>
                                        <p:tgtEl>
                                          <p:spTgt spid="5"/>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up)">
                                      <p:cBhvr>
                                        <p:cTn id="17" dur="1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right)">
                                      <p:cBhvr>
                                        <p:cTn id="22" dur="500"/>
                                        <p:tgtEl>
                                          <p:spTgt spid="12"/>
                                        </p:tgtEl>
                                      </p:cBhvr>
                                    </p:animEffect>
                                  </p:childTnLst>
                                </p:cTn>
                              </p:par>
                            </p:childTnLst>
                          </p:cTn>
                        </p:par>
                        <p:par>
                          <p:cTn id="23" fill="hold">
                            <p:stCondLst>
                              <p:cond delay="500"/>
                            </p:stCondLst>
                            <p:childTnLst>
                              <p:par>
                                <p:cTn id="24" presetID="22" presetClass="entr" presetSubtype="1" fill="hold" grpId="0" nodeType="after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up)">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xit" presetSubtype="4" fill="hold" grpId="1" nodeType="clickEffect">
                                  <p:stCondLst>
                                    <p:cond delay="0"/>
                                  </p:stCondLst>
                                  <p:childTnLst>
                                    <p:anim calcmode="lin" valueType="num">
                                      <p:cBhvr additive="base">
                                        <p:cTn id="30" dur="500"/>
                                        <p:tgtEl>
                                          <p:spTgt spid="14"/>
                                        </p:tgtEl>
                                        <p:attrNameLst>
                                          <p:attrName>ppt_x</p:attrName>
                                        </p:attrNameLst>
                                      </p:cBhvr>
                                      <p:tavLst>
                                        <p:tav tm="0">
                                          <p:val>
                                            <p:strVal val="ppt_x"/>
                                          </p:val>
                                        </p:tav>
                                        <p:tav tm="100000">
                                          <p:val>
                                            <p:strVal val="ppt_x"/>
                                          </p:val>
                                        </p:tav>
                                      </p:tavLst>
                                    </p:anim>
                                    <p:anim calcmode="lin" valueType="num">
                                      <p:cBhvr additive="base">
                                        <p:cTn id="31" dur="500"/>
                                        <p:tgtEl>
                                          <p:spTgt spid="14"/>
                                        </p:tgtEl>
                                        <p:attrNameLst>
                                          <p:attrName>ppt_y</p:attrName>
                                        </p:attrNameLst>
                                      </p:cBhvr>
                                      <p:tavLst>
                                        <p:tav tm="0">
                                          <p:val>
                                            <p:strVal val="ppt_y"/>
                                          </p:val>
                                        </p:tav>
                                        <p:tav tm="100000">
                                          <p:val>
                                            <p:strVal val="1+ppt_h/2"/>
                                          </p:val>
                                        </p:tav>
                                      </p:tavLst>
                                    </p:anim>
                                    <p:set>
                                      <p:cBhvr>
                                        <p:cTn id="32" dur="1" fill="hold">
                                          <p:stCondLst>
                                            <p:cond delay="499"/>
                                          </p:stCondLst>
                                        </p:cTn>
                                        <p:tgtEl>
                                          <p:spTgt spid="14"/>
                                        </p:tgtEl>
                                        <p:attrNameLst>
                                          <p:attrName>style.visibility</p:attrName>
                                        </p:attrNameLst>
                                      </p:cBhvr>
                                      <p:to>
                                        <p:strVal val="hidden"/>
                                      </p:to>
                                    </p:set>
                                  </p:childTnLst>
                                </p:cTn>
                              </p:par>
                              <p:par>
                                <p:cTn id="33" presetID="2" presetClass="exit" presetSubtype="4" fill="hold" grpId="0" nodeType="withEffect">
                                  <p:stCondLst>
                                    <p:cond delay="0"/>
                                  </p:stCondLst>
                                  <p:childTnLst>
                                    <p:anim calcmode="lin" valueType="num">
                                      <p:cBhvr additive="base">
                                        <p:cTn id="34" dur="500"/>
                                        <p:tgtEl>
                                          <p:spTgt spid="5"/>
                                        </p:tgtEl>
                                        <p:attrNameLst>
                                          <p:attrName>ppt_x</p:attrName>
                                        </p:attrNameLst>
                                      </p:cBhvr>
                                      <p:tavLst>
                                        <p:tav tm="0">
                                          <p:val>
                                            <p:strVal val="ppt_x"/>
                                          </p:val>
                                        </p:tav>
                                        <p:tav tm="100000">
                                          <p:val>
                                            <p:strVal val="ppt_x"/>
                                          </p:val>
                                        </p:tav>
                                      </p:tavLst>
                                    </p:anim>
                                    <p:anim calcmode="lin" valueType="num">
                                      <p:cBhvr additive="base">
                                        <p:cTn id="35" dur="500"/>
                                        <p:tgtEl>
                                          <p:spTgt spid="5"/>
                                        </p:tgtEl>
                                        <p:attrNameLst>
                                          <p:attrName>ppt_y</p:attrName>
                                        </p:attrNameLst>
                                      </p:cBhvr>
                                      <p:tavLst>
                                        <p:tav tm="0">
                                          <p:val>
                                            <p:strVal val="ppt_y"/>
                                          </p:val>
                                        </p:tav>
                                        <p:tav tm="100000">
                                          <p:val>
                                            <p:strVal val="1+ppt_h/2"/>
                                          </p:val>
                                        </p:tav>
                                      </p:tavLst>
                                    </p:anim>
                                    <p:set>
                                      <p:cBhvr>
                                        <p:cTn id="36" dur="1" fill="hold">
                                          <p:stCondLst>
                                            <p:cond delay="499"/>
                                          </p:stCondLst>
                                        </p:cTn>
                                        <p:tgtEl>
                                          <p:spTgt spid="5"/>
                                        </p:tgtEl>
                                        <p:attrNameLst>
                                          <p:attrName>style.visibility</p:attrName>
                                        </p:attrNameLst>
                                      </p:cBhvr>
                                      <p:to>
                                        <p:strVal val="hidden"/>
                                      </p:to>
                                    </p:set>
                                  </p:childTnLst>
                                </p:cTn>
                              </p:par>
                            </p:childTnLst>
                          </p:cTn>
                        </p:par>
                        <p:par>
                          <p:cTn id="37" fill="hold">
                            <p:stCondLst>
                              <p:cond delay="500"/>
                            </p:stCondLst>
                            <p:childTnLst>
                              <p:par>
                                <p:cTn id="38" presetID="22" presetClass="entr" presetSubtype="1" fill="hold" grpId="0" nodeType="after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wipe(up)">
                                      <p:cBhvr>
                                        <p:cTn id="40" dur="500"/>
                                        <p:tgtEl>
                                          <p:spTgt spid="8"/>
                                        </p:tgtEl>
                                      </p:cBhvr>
                                    </p:animEffect>
                                  </p:childTnLst>
                                </p:cTn>
                              </p:par>
                            </p:childTnLst>
                          </p:cTn>
                        </p:par>
                        <p:par>
                          <p:cTn id="41" fill="hold">
                            <p:stCondLst>
                              <p:cond delay="1000"/>
                            </p:stCondLst>
                            <p:childTnLst>
                              <p:par>
                                <p:cTn id="42" presetID="22" presetClass="entr" presetSubtype="1" fill="hold" grpId="0" nodeType="after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wipe(up)">
                                      <p:cBhvr>
                                        <p:cTn id="44" dur="500"/>
                                        <p:tgtEl>
                                          <p:spTgt spid="15"/>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2" fill="hold" grpId="0" nodeType="clickEffect">
                                  <p:stCondLst>
                                    <p:cond delay="0"/>
                                  </p:stCondLst>
                                  <p:childTnLst>
                                    <p:set>
                                      <p:cBhvr>
                                        <p:cTn id="48" dur="1" fill="hold">
                                          <p:stCondLst>
                                            <p:cond delay="0"/>
                                          </p:stCondLst>
                                        </p:cTn>
                                        <p:tgtEl>
                                          <p:spTgt spid="2"/>
                                        </p:tgtEl>
                                        <p:attrNameLst>
                                          <p:attrName>style.visibility</p:attrName>
                                        </p:attrNameLst>
                                      </p:cBhvr>
                                      <p:to>
                                        <p:strVal val="visible"/>
                                      </p:to>
                                    </p:set>
                                    <p:animEffect transition="in" filter="wipe(right)">
                                      <p:cBhvr>
                                        <p:cTn id="49" dur="500"/>
                                        <p:tgtEl>
                                          <p:spTgt spid="2"/>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2" fill="hold" grpId="0" nodeType="clickEffect">
                                  <p:stCondLst>
                                    <p:cond delay="0"/>
                                  </p:stCondLst>
                                  <p:childTnLst>
                                    <p:set>
                                      <p:cBhvr>
                                        <p:cTn id="53" dur="1" fill="hold">
                                          <p:stCondLst>
                                            <p:cond delay="0"/>
                                          </p:stCondLst>
                                        </p:cTn>
                                        <p:tgtEl>
                                          <p:spTgt spid="3"/>
                                        </p:tgtEl>
                                        <p:attrNameLst>
                                          <p:attrName>style.visibility</p:attrName>
                                        </p:attrNameLst>
                                      </p:cBhvr>
                                      <p:to>
                                        <p:strVal val="visible"/>
                                      </p:to>
                                    </p:set>
                                    <p:animEffect transition="in" filter="wipe(right)">
                                      <p:cBhvr>
                                        <p:cTn id="5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5" grpId="0" animBg="1"/>
      <p:bldP spid="5" grpId="1" animBg="1"/>
      <p:bldP spid="12" grpId="0" animBg="1"/>
      <p:bldP spid="14" grpId="0"/>
      <p:bldP spid="14" grpId="1"/>
      <p:bldP spid="15" grpId="0" animBg="1"/>
      <p:bldP spid="2" grpId="0" animBg="1"/>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chemeClr val="accent1"/>
            </a:gs>
            <a:gs pos="100000">
              <a:schemeClr val="accent1">
                <a:gamma/>
                <a:tint val="62745"/>
                <a:invGamma/>
              </a:schemeClr>
            </a:gs>
          </a:gsLst>
          <a:lin ang="5400000" scaled="1"/>
        </a:gradFill>
        <a:effectLst/>
      </p:bgPr>
    </p:bg>
    <p:spTree>
      <p:nvGrpSpPr>
        <p:cNvPr id="1" name=""/>
        <p:cNvGrpSpPr/>
        <p:nvPr/>
      </p:nvGrpSpPr>
      <p:grpSpPr>
        <a:xfrm>
          <a:off x="0" y="0"/>
          <a:ext cx="0" cy="0"/>
          <a:chOff x="0" y="0"/>
          <a:chExt cx="0" cy="0"/>
        </a:xfrm>
      </p:grpSpPr>
      <p:sp>
        <p:nvSpPr>
          <p:cNvPr id="193538" name="Rectangle 1026"/>
          <p:cNvSpPr>
            <a:spLocks noChangeArrowheads="1"/>
          </p:cNvSpPr>
          <p:nvPr/>
        </p:nvSpPr>
        <p:spPr bwMode="auto">
          <a:xfrm>
            <a:off x="0" y="0"/>
            <a:ext cx="9144000" cy="6858000"/>
          </a:xfrm>
          <a:prstGeom prst="rect">
            <a:avLst/>
          </a:prstGeom>
          <a:gradFill rotWithShape="1">
            <a:gsLst>
              <a:gs pos="0">
                <a:srgbClr val="3366FF"/>
              </a:gs>
              <a:gs pos="100000">
                <a:srgbClr val="000099"/>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pPr>
            <a:endParaRPr lang="en-US" sz="2400">
              <a:solidFill>
                <a:srgbClr val="000099"/>
              </a:solidFill>
              <a:latin typeface="Arial" panose="020B0604020202020204" pitchFamily="34" charset="0"/>
              <a:ea typeface="ＭＳ Ｐゴシック" charset="0"/>
              <a:cs typeface="Arial" panose="020B0604020202020204" pitchFamily="34" charset="0"/>
            </a:endParaRPr>
          </a:p>
        </p:txBody>
      </p:sp>
      <p:sp>
        <p:nvSpPr>
          <p:cNvPr id="538627" name="Rectangle 1027"/>
          <p:cNvSpPr>
            <a:spLocks noGrp="1" noChangeArrowheads="1"/>
          </p:cNvSpPr>
          <p:nvPr>
            <p:ph type="title"/>
          </p:nvPr>
        </p:nvSpPr>
        <p:spPr>
          <a:xfrm>
            <a:off x="228600" y="168640"/>
            <a:ext cx="7772400" cy="381000"/>
          </a:xfrm>
        </p:spPr>
        <p:txBody>
          <a:bodyPr/>
          <a:lstStyle/>
          <a:p>
            <a:pPr algn="ctr" eaLnBrk="1" hangingPunct="1">
              <a:defRPr/>
            </a:pPr>
            <a:r>
              <a:rPr lang="ar-JO" altLang="zh-CN" sz="3200" b="1" i="0" dirty="0">
                <a:latin typeface="Arial" panose="020B0604020202020204" pitchFamily="34" charset="0"/>
                <a:ea typeface="SimSun" charset="0"/>
                <a:cs typeface="Arial" panose="020B0604020202020204" pitchFamily="34" charset="0"/>
              </a:rPr>
              <a:t>الخلاص في العهد القديم</a:t>
            </a:r>
            <a:endParaRPr lang="en-US" sz="3200" b="1" i="0" dirty="0">
              <a:latin typeface="Arial" panose="020B0604020202020204" pitchFamily="34" charset="0"/>
              <a:ea typeface="SimSun" charset="0"/>
              <a:cs typeface="Arial" panose="020B0604020202020204" pitchFamily="34" charset="0"/>
            </a:endParaRPr>
          </a:p>
        </p:txBody>
      </p:sp>
      <p:sp>
        <p:nvSpPr>
          <p:cNvPr id="193540" name="Text Box 1028"/>
          <p:cNvSpPr txBox="1">
            <a:spLocks noChangeArrowheads="1"/>
          </p:cNvSpPr>
          <p:nvPr/>
        </p:nvSpPr>
        <p:spPr bwMode="auto">
          <a:xfrm>
            <a:off x="8395148" y="76200"/>
            <a:ext cx="530916"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algn="ctr" defTabSz="914400" fontAlgn="base">
              <a:spcBef>
                <a:spcPct val="0"/>
              </a:spcBef>
              <a:spcAft>
                <a:spcPct val="0"/>
              </a:spcAft>
            </a:pPr>
            <a:r>
              <a:rPr lang="ar-JO" sz="2400" b="1" dirty="0">
                <a:solidFill>
                  <a:srgbClr val="F1F7E9"/>
                </a:solidFill>
                <a:latin typeface="Arial" panose="020B0604020202020204" pitchFamily="34" charset="0"/>
                <a:cs typeface="Arial" panose="020B0604020202020204" pitchFamily="34" charset="0"/>
              </a:rPr>
              <a:t>22</a:t>
            </a:r>
            <a:endParaRPr lang="en-US" sz="2400" b="1" dirty="0">
              <a:solidFill>
                <a:srgbClr val="F1F7E9"/>
              </a:solidFill>
              <a:latin typeface="Arial" panose="020B0604020202020204" pitchFamily="34" charset="0"/>
              <a:cs typeface="Arial" panose="020B0604020202020204" pitchFamily="34" charset="0"/>
            </a:endParaRPr>
          </a:p>
        </p:txBody>
      </p:sp>
      <p:grpSp>
        <p:nvGrpSpPr>
          <p:cNvPr id="193541" name="Group 1029"/>
          <p:cNvGrpSpPr>
            <a:grpSpLocks/>
          </p:cNvGrpSpPr>
          <p:nvPr/>
        </p:nvGrpSpPr>
        <p:grpSpPr bwMode="auto">
          <a:xfrm>
            <a:off x="0" y="598488"/>
            <a:ext cx="9144000" cy="6259512"/>
            <a:chOff x="43" y="0"/>
            <a:chExt cx="3823" cy="4622"/>
          </a:xfrm>
        </p:grpSpPr>
        <p:sp>
          <p:nvSpPr>
            <p:cNvPr id="193542" name="Rectangle 1030"/>
            <p:cNvSpPr>
              <a:spLocks noChangeArrowheads="1"/>
            </p:cNvSpPr>
            <p:nvPr/>
          </p:nvSpPr>
          <p:spPr bwMode="auto">
            <a:xfrm>
              <a:off x="43" y="0"/>
              <a:ext cx="907" cy="652"/>
            </a:xfrm>
            <a:prstGeom prst="rect">
              <a:avLst/>
            </a:prstGeom>
            <a:noFill/>
            <a:ln w="12700"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defTabSz="914400" fontAlgn="base">
                <a:spcBef>
                  <a:spcPct val="0"/>
                </a:spcBef>
                <a:spcAft>
                  <a:spcPct val="0"/>
                </a:spcAft>
              </a:pPr>
              <a:r>
                <a:rPr lang="en-US" sz="2000">
                  <a:solidFill>
                    <a:srgbClr val="003300"/>
                  </a:solidFill>
                  <a:latin typeface="Arial" panose="020B0604020202020204" pitchFamily="34" charset="0"/>
                  <a:ea typeface="ＭＳ Ｐゴシック" charset="0"/>
                  <a:cs typeface="Arial" panose="020B0604020202020204" pitchFamily="34" charset="0"/>
                </a:rPr>
                <a:t> </a:t>
              </a:r>
            </a:p>
            <a:p>
              <a:pPr algn="ctr" defTabSz="914400" eaLnBrk="0" fontAlgn="base" hangingPunct="0">
                <a:spcBef>
                  <a:spcPct val="0"/>
                </a:spcBef>
                <a:spcAft>
                  <a:spcPct val="0"/>
                </a:spcAft>
              </a:pPr>
              <a:endParaRPr lang="en-US" sz="2000">
                <a:solidFill>
                  <a:srgbClr val="003300"/>
                </a:solidFill>
                <a:latin typeface="Arial" panose="020B0604020202020204" pitchFamily="34" charset="0"/>
                <a:ea typeface="ＭＳ Ｐゴシック" charset="0"/>
                <a:cs typeface="Arial" panose="020B0604020202020204" pitchFamily="34" charset="0"/>
              </a:endParaRPr>
            </a:p>
          </p:txBody>
        </p:sp>
        <p:sp>
          <p:nvSpPr>
            <p:cNvPr id="193543" name="Rectangle 1031"/>
            <p:cNvSpPr>
              <a:spLocks noChangeArrowheads="1"/>
            </p:cNvSpPr>
            <p:nvPr/>
          </p:nvSpPr>
          <p:spPr bwMode="auto">
            <a:xfrm>
              <a:off x="950" y="16"/>
              <a:ext cx="1512" cy="652"/>
            </a:xfrm>
            <a:prstGeom prst="rect">
              <a:avLst/>
            </a:prstGeom>
            <a:noFill/>
            <a:ln w="12700"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defTabSz="914400" fontAlgn="base">
                <a:spcBef>
                  <a:spcPct val="0"/>
                </a:spcBef>
                <a:spcAft>
                  <a:spcPct val="0"/>
                </a:spcAft>
              </a:pPr>
              <a:r>
                <a:rPr lang="ar-JO" sz="2400" b="1" dirty="0">
                  <a:solidFill>
                    <a:srgbClr val="F1F7E9"/>
                  </a:solidFill>
                  <a:latin typeface="Arial" panose="020B0604020202020204" pitchFamily="34" charset="0"/>
                  <a:ea typeface="ＭＳ Ｐゴシック" charset="0"/>
                  <a:cs typeface="Arial" panose="020B0604020202020204" pitchFamily="34" charset="0"/>
                </a:rPr>
                <a:t>أزمنة العهد القديم</a:t>
              </a:r>
              <a:endParaRPr lang="en-US" sz="2400" dirty="0">
                <a:solidFill>
                  <a:srgbClr val="F1F7E9"/>
                </a:solidFill>
                <a:latin typeface="Arial" panose="020B0604020202020204" pitchFamily="34" charset="0"/>
                <a:ea typeface="ＭＳ Ｐゴシック" charset="0"/>
                <a:cs typeface="Arial" panose="020B0604020202020204" pitchFamily="34" charset="0"/>
              </a:endParaRPr>
            </a:p>
            <a:p>
              <a:pPr algn="ctr" defTabSz="914400" eaLnBrk="0" fontAlgn="base" hangingPunct="0">
                <a:spcBef>
                  <a:spcPct val="0"/>
                </a:spcBef>
                <a:spcAft>
                  <a:spcPct val="0"/>
                </a:spcAft>
              </a:pPr>
              <a:r>
                <a:rPr lang="ar-JO" sz="2400" b="1" dirty="0">
                  <a:solidFill>
                    <a:srgbClr val="F1F7E9"/>
                  </a:solidFill>
                  <a:latin typeface="Arial" panose="020B0604020202020204" pitchFamily="34" charset="0"/>
                  <a:ea typeface="ＭＳ Ｐゴシック" charset="0"/>
                  <a:cs typeface="Arial" panose="020B0604020202020204" pitchFamily="34" charset="0"/>
                </a:rPr>
                <a:t>(موسى إلى موت المسيح)</a:t>
              </a:r>
              <a:endParaRPr lang="en-US" sz="2400" dirty="0">
                <a:solidFill>
                  <a:srgbClr val="F1F7E9"/>
                </a:solidFill>
                <a:latin typeface="Arial" panose="020B0604020202020204" pitchFamily="34" charset="0"/>
                <a:ea typeface="ＭＳ Ｐゴシック" charset="0"/>
                <a:cs typeface="Arial" panose="020B0604020202020204" pitchFamily="34" charset="0"/>
              </a:endParaRPr>
            </a:p>
          </p:txBody>
        </p:sp>
        <p:sp>
          <p:nvSpPr>
            <p:cNvPr id="193544" name="Rectangle 1032"/>
            <p:cNvSpPr>
              <a:spLocks noChangeArrowheads="1"/>
            </p:cNvSpPr>
            <p:nvPr/>
          </p:nvSpPr>
          <p:spPr bwMode="auto">
            <a:xfrm>
              <a:off x="2462" y="0"/>
              <a:ext cx="1404" cy="652"/>
            </a:xfrm>
            <a:prstGeom prst="rect">
              <a:avLst/>
            </a:prstGeom>
            <a:noFill/>
            <a:ln w="12700"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defTabSz="914400" fontAlgn="base">
                <a:spcBef>
                  <a:spcPct val="0"/>
                </a:spcBef>
                <a:spcAft>
                  <a:spcPct val="0"/>
                </a:spcAft>
              </a:pPr>
              <a:r>
                <a:rPr lang="ar-JO" sz="2400" b="1" dirty="0">
                  <a:solidFill>
                    <a:srgbClr val="F1F7E9"/>
                  </a:solidFill>
                  <a:latin typeface="Arial" panose="020B0604020202020204" pitchFamily="34" charset="0"/>
                  <a:ea typeface="ＭＳ Ｐゴシック" charset="0"/>
                  <a:cs typeface="Arial" panose="020B0604020202020204" pitchFamily="34" charset="0"/>
                </a:rPr>
                <a:t>أزمنة العهد الجديد</a:t>
              </a:r>
              <a:endParaRPr lang="en-US" sz="2400" dirty="0">
                <a:solidFill>
                  <a:srgbClr val="F1F7E9"/>
                </a:solidFill>
                <a:latin typeface="Arial" panose="020B0604020202020204" pitchFamily="34" charset="0"/>
                <a:ea typeface="ＭＳ Ｐゴシック" charset="0"/>
                <a:cs typeface="Arial" panose="020B0604020202020204" pitchFamily="34" charset="0"/>
              </a:endParaRPr>
            </a:p>
            <a:p>
              <a:pPr algn="ctr" defTabSz="914400" eaLnBrk="0" fontAlgn="base" hangingPunct="0">
                <a:spcBef>
                  <a:spcPct val="0"/>
                </a:spcBef>
                <a:spcAft>
                  <a:spcPct val="0"/>
                </a:spcAft>
              </a:pPr>
              <a:r>
                <a:rPr lang="en-US" sz="2400" b="1" dirty="0">
                  <a:solidFill>
                    <a:srgbClr val="F1F7E9"/>
                  </a:solidFill>
                  <a:latin typeface="Arial" panose="020B0604020202020204" pitchFamily="34" charset="0"/>
                  <a:ea typeface="ＭＳ Ｐゴシック" charset="0"/>
                  <a:cs typeface="Arial" panose="020B0604020202020204" pitchFamily="34" charset="0"/>
                </a:rPr>
                <a:t>(</a:t>
              </a:r>
              <a:r>
                <a:rPr lang="ar-JO" sz="2400" b="1" dirty="0">
                  <a:solidFill>
                    <a:srgbClr val="F1F7E9"/>
                  </a:solidFill>
                  <a:latin typeface="Arial" panose="020B0604020202020204" pitchFamily="34" charset="0"/>
                  <a:ea typeface="ＭＳ Ｐゴシック" charset="0"/>
                  <a:cs typeface="Arial" panose="020B0604020202020204" pitchFamily="34" charset="0"/>
                </a:rPr>
                <a:t>موت المسيح إلى اليوم</a:t>
              </a:r>
              <a:r>
                <a:rPr lang="en-US" sz="2400" b="1" dirty="0">
                  <a:solidFill>
                    <a:srgbClr val="F1F7E9"/>
                  </a:solidFill>
                  <a:latin typeface="Arial" panose="020B0604020202020204" pitchFamily="34" charset="0"/>
                  <a:ea typeface="ＭＳ Ｐゴシック" charset="0"/>
                  <a:cs typeface="Arial" panose="020B0604020202020204" pitchFamily="34" charset="0"/>
                </a:rPr>
                <a:t>)</a:t>
              </a:r>
              <a:endParaRPr lang="en-US" sz="2400" dirty="0">
                <a:solidFill>
                  <a:srgbClr val="F1F7E9"/>
                </a:solidFill>
                <a:latin typeface="Arial" panose="020B0604020202020204" pitchFamily="34" charset="0"/>
                <a:ea typeface="ＭＳ Ｐゴシック" charset="0"/>
                <a:cs typeface="Arial" panose="020B0604020202020204" pitchFamily="34" charset="0"/>
              </a:endParaRPr>
            </a:p>
          </p:txBody>
        </p:sp>
        <p:sp>
          <p:nvSpPr>
            <p:cNvPr id="193545" name="Rectangle 1033"/>
            <p:cNvSpPr>
              <a:spLocks noChangeArrowheads="1"/>
            </p:cNvSpPr>
            <p:nvPr/>
          </p:nvSpPr>
          <p:spPr bwMode="auto">
            <a:xfrm>
              <a:off x="43" y="652"/>
              <a:ext cx="907" cy="863"/>
            </a:xfrm>
            <a:prstGeom prst="rect">
              <a:avLst/>
            </a:prstGeom>
            <a:noFill/>
            <a:ln w="12700"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defTabSz="914400" fontAlgn="base">
                <a:spcBef>
                  <a:spcPct val="0"/>
                </a:spcBef>
                <a:spcAft>
                  <a:spcPct val="0"/>
                </a:spcAft>
              </a:pPr>
              <a:r>
                <a:rPr lang="ar-JO" sz="2000" b="1" i="1" dirty="0">
                  <a:solidFill>
                    <a:srgbClr val="F1F7E9"/>
                  </a:solidFill>
                  <a:latin typeface="Arial" panose="020B0604020202020204" pitchFamily="34" charset="0"/>
                  <a:ea typeface="ＭＳ Ｐゴシック" charset="0"/>
                  <a:cs typeface="Arial" panose="020B0604020202020204" pitchFamily="34" charset="0"/>
                </a:rPr>
                <a:t>أساس               الخلاص</a:t>
              </a:r>
              <a:endParaRPr lang="en-US" sz="2000" dirty="0">
                <a:solidFill>
                  <a:srgbClr val="F1F7E9"/>
                </a:solidFill>
                <a:latin typeface="Arial" panose="020B0604020202020204" pitchFamily="34" charset="0"/>
                <a:ea typeface="ＭＳ Ｐゴシック" charset="0"/>
                <a:cs typeface="Arial" panose="020B0604020202020204" pitchFamily="34" charset="0"/>
              </a:endParaRPr>
            </a:p>
          </p:txBody>
        </p:sp>
        <p:sp>
          <p:nvSpPr>
            <p:cNvPr id="193546" name="Rectangle 1034"/>
            <p:cNvSpPr>
              <a:spLocks noChangeArrowheads="1"/>
            </p:cNvSpPr>
            <p:nvPr/>
          </p:nvSpPr>
          <p:spPr bwMode="auto">
            <a:xfrm>
              <a:off x="950" y="652"/>
              <a:ext cx="1512" cy="863"/>
            </a:xfrm>
            <a:prstGeom prst="rect">
              <a:avLst/>
            </a:prstGeom>
            <a:noFill/>
            <a:ln w="12700"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defTabSz="914400" fontAlgn="base">
                <a:spcBef>
                  <a:spcPct val="0"/>
                </a:spcBef>
                <a:spcAft>
                  <a:spcPct val="0"/>
                </a:spcAft>
              </a:pPr>
              <a:r>
                <a:rPr lang="ar-JO" sz="2000" dirty="0">
                  <a:solidFill>
                    <a:srgbClr val="F1F7E9"/>
                  </a:solidFill>
                  <a:latin typeface="Arial" panose="020B0604020202020204" pitchFamily="34" charset="0"/>
                  <a:ea typeface="ＭＳ Ｐゴシック" charset="0"/>
                  <a:cs typeface="Arial" panose="020B0604020202020204" pitchFamily="34" charset="0"/>
                </a:rPr>
                <a:t>تدبير الله الكريم لموت المسيح (إن الدم يكفر عن النفس).</a:t>
              </a:r>
            </a:p>
            <a:p>
              <a:pPr algn="ctr" defTabSz="914400" fontAlgn="base">
                <a:spcBef>
                  <a:spcPct val="0"/>
                </a:spcBef>
                <a:spcAft>
                  <a:spcPct val="0"/>
                </a:spcAft>
              </a:pPr>
              <a:r>
                <a:rPr lang="ar-JO" sz="2000" dirty="0">
                  <a:solidFill>
                    <a:srgbClr val="F1F7E9"/>
                  </a:solidFill>
                  <a:latin typeface="Arial" panose="020B0604020202020204" pitchFamily="34" charset="0"/>
                  <a:ea typeface="ＭＳ Ｐゴシック" charset="0"/>
                  <a:cs typeface="Arial" panose="020B0604020202020204" pitchFamily="34" charset="0"/>
                </a:rPr>
                <a:t>(لا 17: 11 ب)</a:t>
              </a:r>
              <a:endParaRPr lang="en-US" sz="2000" dirty="0">
                <a:solidFill>
                  <a:srgbClr val="F1F7E9"/>
                </a:solidFill>
                <a:latin typeface="Arial" panose="020B0604020202020204" pitchFamily="34" charset="0"/>
                <a:ea typeface="ＭＳ Ｐゴシック" charset="0"/>
                <a:cs typeface="Arial" panose="020B0604020202020204" pitchFamily="34" charset="0"/>
              </a:endParaRPr>
            </a:p>
          </p:txBody>
        </p:sp>
        <p:sp>
          <p:nvSpPr>
            <p:cNvPr id="193547" name="Rectangle 1035"/>
            <p:cNvSpPr>
              <a:spLocks noChangeArrowheads="1"/>
            </p:cNvSpPr>
            <p:nvPr/>
          </p:nvSpPr>
          <p:spPr bwMode="auto">
            <a:xfrm>
              <a:off x="2462" y="652"/>
              <a:ext cx="1404" cy="863"/>
            </a:xfrm>
            <a:prstGeom prst="rect">
              <a:avLst/>
            </a:prstGeom>
            <a:noFill/>
            <a:ln w="12700"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defTabSz="914400" fontAlgn="base">
                <a:spcBef>
                  <a:spcPct val="0"/>
                </a:spcBef>
                <a:spcAft>
                  <a:spcPct val="0"/>
                </a:spcAft>
              </a:pPr>
              <a:r>
                <a:rPr lang="ar-JO" sz="2000" dirty="0">
                  <a:solidFill>
                    <a:srgbClr val="F1F7E9"/>
                  </a:solidFill>
                  <a:latin typeface="Arial" panose="020B0604020202020204" pitchFamily="34" charset="0"/>
                  <a:ea typeface="ＭＳ Ｐゴシック" charset="0"/>
                  <a:cs typeface="Arial" panose="020B0604020202020204" pitchFamily="34" charset="0"/>
                </a:rPr>
                <a:t>تدبير الله الرحيم لموت المسيح        (بدون سفك دم لا تحصل مغفرة)       (عب 9: 22)</a:t>
              </a:r>
              <a:endParaRPr lang="en-US" sz="2000" dirty="0">
                <a:solidFill>
                  <a:srgbClr val="F1F7E9"/>
                </a:solidFill>
                <a:latin typeface="Arial" panose="020B0604020202020204" pitchFamily="34" charset="0"/>
                <a:ea typeface="ＭＳ Ｐゴシック" charset="0"/>
                <a:cs typeface="Arial" panose="020B0604020202020204" pitchFamily="34" charset="0"/>
              </a:endParaRPr>
            </a:p>
          </p:txBody>
        </p:sp>
        <p:sp>
          <p:nvSpPr>
            <p:cNvPr id="193548" name="Rectangle 1036"/>
            <p:cNvSpPr>
              <a:spLocks noChangeArrowheads="1"/>
            </p:cNvSpPr>
            <p:nvPr/>
          </p:nvSpPr>
          <p:spPr bwMode="auto">
            <a:xfrm>
              <a:off x="43" y="1515"/>
              <a:ext cx="907" cy="748"/>
            </a:xfrm>
            <a:prstGeom prst="rect">
              <a:avLst/>
            </a:prstGeom>
            <a:noFill/>
            <a:ln w="12700"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defTabSz="914400" fontAlgn="base">
                <a:spcBef>
                  <a:spcPct val="0"/>
                </a:spcBef>
                <a:spcAft>
                  <a:spcPct val="0"/>
                </a:spcAft>
              </a:pPr>
              <a:r>
                <a:rPr lang="ar-JO" sz="2000" b="1" i="1" dirty="0">
                  <a:solidFill>
                    <a:srgbClr val="F1F7E9"/>
                  </a:solidFill>
                  <a:latin typeface="Arial" panose="020B0604020202020204" pitchFamily="34" charset="0"/>
                  <a:ea typeface="ＭＳ Ｐゴシック" charset="0"/>
                  <a:cs typeface="Arial" panose="020B0604020202020204" pitchFamily="34" charset="0"/>
                </a:rPr>
                <a:t>متطلبات             الخلاص</a:t>
              </a:r>
              <a:endParaRPr lang="en-US" sz="2000" dirty="0">
                <a:solidFill>
                  <a:srgbClr val="F1F7E9"/>
                </a:solidFill>
                <a:latin typeface="Arial" panose="020B0604020202020204" pitchFamily="34" charset="0"/>
                <a:ea typeface="ＭＳ Ｐゴシック" charset="0"/>
                <a:cs typeface="Arial" panose="020B0604020202020204" pitchFamily="34" charset="0"/>
              </a:endParaRPr>
            </a:p>
          </p:txBody>
        </p:sp>
        <p:sp>
          <p:nvSpPr>
            <p:cNvPr id="193549" name="Rectangle 1037"/>
            <p:cNvSpPr>
              <a:spLocks noChangeArrowheads="1"/>
            </p:cNvSpPr>
            <p:nvPr/>
          </p:nvSpPr>
          <p:spPr bwMode="auto">
            <a:xfrm>
              <a:off x="950" y="1515"/>
              <a:ext cx="1512" cy="748"/>
            </a:xfrm>
            <a:prstGeom prst="rect">
              <a:avLst/>
            </a:prstGeom>
            <a:noFill/>
            <a:ln w="12700"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defTabSz="914400" fontAlgn="base">
                <a:spcBef>
                  <a:spcPct val="0"/>
                </a:spcBef>
                <a:spcAft>
                  <a:spcPct val="0"/>
                </a:spcAft>
              </a:pPr>
              <a:r>
                <a:rPr lang="ar-JO" sz="2000" dirty="0">
                  <a:solidFill>
                    <a:srgbClr val="F1F7E9"/>
                  </a:solidFill>
                  <a:latin typeface="Arial" panose="020B0604020202020204" pitchFamily="34" charset="0"/>
                  <a:ea typeface="ＭＳ Ｐゴシック" charset="0"/>
                  <a:cs typeface="Arial" panose="020B0604020202020204" pitchFamily="34" charset="0"/>
                </a:rPr>
                <a:t>الإيمان هو تدبير الله الذي أعلنه كهبة       (مز 51: 16-17)</a:t>
              </a:r>
              <a:endParaRPr lang="en-US" sz="2000" dirty="0">
                <a:solidFill>
                  <a:srgbClr val="F1F7E9"/>
                </a:solidFill>
                <a:latin typeface="Arial" panose="020B0604020202020204" pitchFamily="34" charset="0"/>
                <a:ea typeface="ＭＳ Ｐゴシック" charset="0"/>
                <a:cs typeface="Arial" panose="020B0604020202020204" pitchFamily="34" charset="0"/>
              </a:endParaRPr>
            </a:p>
          </p:txBody>
        </p:sp>
        <p:sp>
          <p:nvSpPr>
            <p:cNvPr id="193550" name="Rectangle 1038"/>
            <p:cNvSpPr>
              <a:spLocks noChangeArrowheads="1"/>
            </p:cNvSpPr>
            <p:nvPr/>
          </p:nvSpPr>
          <p:spPr bwMode="auto">
            <a:xfrm>
              <a:off x="2462" y="1515"/>
              <a:ext cx="1404" cy="748"/>
            </a:xfrm>
            <a:prstGeom prst="rect">
              <a:avLst/>
            </a:prstGeom>
            <a:noFill/>
            <a:ln w="12700"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defTabSz="914400" fontAlgn="base">
                <a:spcBef>
                  <a:spcPct val="0"/>
                </a:spcBef>
                <a:spcAft>
                  <a:spcPct val="0"/>
                </a:spcAft>
              </a:pPr>
              <a:r>
                <a:rPr lang="ar-JO" sz="2000" dirty="0">
                  <a:solidFill>
                    <a:srgbClr val="F1F7E9"/>
                  </a:solidFill>
                  <a:latin typeface="Arial" panose="020B0604020202020204" pitchFamily="34" charset="0"/>
                  <a:ea typeface="ＭＳ Ｐゴシック" charset="0"/>
                  <a:cs typeface="Arial" panose="020B0604020202020204" pitchFamily="34" charset="0"/>
                </a:rPr>
                <a:t>الإيمان هو تدبير الله الذي أعلنه كهبة       (غل 2: 16)</a:t>
              </a:r>
            </a:p>
          </p:txBody>
        </p:sp>
        <p:sp>
          <p:nvSpPr>
            <p:cNvPr id="193551" name="Rectangle 1039"/>
            <p:cNvSpPr>
              <a:spLocks noChangeArrowheads="1"/>
            </p:cNvSpPr>
            <p:nvPr/>
          </p:nvSpPr>
          <p:spPr bwMode="auto">
            <a:xfrm>
              <a:off x="43" y="2263"/>
              <a:ext cx="907" cy="748"/>
            </a:xfrm>
            <a:prstGeom prst="rect">
              <a:avLst/>
            </a:prstGeom>
            <a:noFill/>
            <a:ln w="12700"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defTabSz="914400" fontAlgn="base">
                <a:spcBef>
                  <a:spcPct val="0"/>
                </a:spcBef>
                <a:spcAft>
                  <a:spcPct val="0"/>
                </a:spcAft>
              </a:pPr>
              <a:r>
                <a:rPr lang="ar-JO" sz="2000" b="1" i="1" dirty="0">
                  <a:solidFill>
                    <a:srgbClr val="F1F7E9"/>
                  </a:solidFill>
                  <a:latin typeface="Arial" panose="020B0604020202020204" pitchFamily="34" charset="0"/>
                  <a:ea typeface="ＭＳ Ｐゴシック" charset="0"/>
                  <a:cs typeface="Arial" panose="020B0604020202020204" pitchFamily="34" charset="0"/>
                </a:rPr>
                <a:t>محتوى</a:t>
              </a:r>
            </a:p>
            <a:p>
              <a:pPr algn="ctr" defTabSz="914400" fontAlgn="base">
                <a:spcBef>
                  <a:spcPct val="0"/>
                </a:spcBef>
                <a:spcAft>
                  <a:spcPct val="0"/>
                </a:spcAft>
              </a:pPr>
              <a:r>
                <a:rPr lang="ar-JO" sz="2000" b="1" i="1" dirty="0">
                  <a:solidFill>
                    <a:srgbClr val="F1F7E9"/>
                  </a:solidFill>
                  <a:latin typeface="Arial" panose="020B0604020202020204" pitchFamily="34" charset="0"/>
                  <a:ea typeface="ＭＳ Ｐゴシック" charset="0"/>
                  <a:cs typeface="Arial" panose="020B0604020202020204" pitchFamily="34" charset="0"/>
                </a:rPr>
                <a:t>الخلاص النهائي</a:t>
              </a:r>
              <a:endParaRPr lang="en-US" sz="2000" dirty="0">
                <a:solidFill>
                  <a:srgbClr val="F1F7E9"/>
                </a:solidFill>
                <a:latin typeface="Arial" panose="020B0604020202020204" pitchFamily="34" charset="0"/>
                <a:ea typeface="ＭＳ Ｐゴシック" charset="0"/>
                <a:cs typeface="Arial" panose="020B0604020202020204" pitchFamily="34" charset="0"/>
              </a:endParaRPr>
            </a:p>
          </p:txBody>
        </p:sp>
        <p:sp>
          <p:nvSpPr>
            <p:cNvPr id="193552" name="Rectangle 1040"/>
            <p:cNvSpPr>
              <a:spLocks noChangeArrowheads="1"/>
            </p:cNvSpPr>
            <p:nvPr/>
          </p:nvSpPr>
          <p:spPr bwMode="auto">
            <a:xfrm>
              <a:off x="950" y="2263"/>
              <a:ext cx="1512" cy="748"/>
            </a:xfrm>
            <a:prstGeom prst="rect">
              <a:avLst/>
            </a:prstGeom>
            <a:noFill/>
            <a:ln w="12700"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defTabSz="914400" fontAlgn="base">
                <a:spcBef>
                  <a:spcPct val="0"/>
                </a:spcBef>
                <a:spcAft>
                  <a:spcPct val="0"/>
                </a:spcAft>
              </a:pPr>
              <a:r>
                <a:rPr lang="ar-JO" sz="2000" dirty="0">
                  <a:solidFill>
                    <a:srgbClr val="F1F7E9"/>
                  </a:solidFill>
                  <a:latin typeface="Arial" panose="020B0604020202020204" pitchFamily="34" charset="0"/>
                  <a:ea typeface="ＭＳ Ｐゴシック" charset="0"/>
                  <a:cs typeface="Arial" panose="020B0604020202020204" pitchFamily="34" charset="0"/>
                </a:rPr>
                <a:t>موضوع الإيمان هو الله نفسه، فالأنبياء يحضون على التوبة، وليس الذبائح      (إرميا 3: 12).</a:t>
              </a:r>
              <a:endParaRPr lang="en-US" sz="2000" dirty="0">
                <a:solidFill>
                  <a:srgbClr val="F1F7E9"/>
                </a:solidFill>
                <a:latin typeface="Arial" panose="020B0604020202020204" pitchFamily="34" charset="0"/>
                <a:ea typeface="ＭＳ Ｐゴシック" charset="0"/>
                <a:cs typeface="Arial" panose="020B0604020202020204" pitchFamily="34" charset="0"/>
              </a:endParaRPr>
            </a:p>
          </p:txBody>
        </p:sp>
        <p:sp>
          <p:nvSpPr>
            <p:cNvPr id="193553" name="Rectangle 1041"/>
            <p:cNvSpPr>
              <a:spLocks noChangeArrowheads="1"/>
            </p:cNvSpPr>
            <p:nvPr/>
          </p:nvSpPr>
          <p:spPr bwMode="auto">
            <a:xfrm>
              <a:off x="2462" y="2263"/>
              <a:ext cx="1404" cy="748"/>
            </a:xfrm>
            <a:prstGeom prst="rect">
              <a:avLst/>
            </a:prstGeom>
            <a:noFill/>
            <a:ln w="12700"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defTabSz="914400" fontAlgn="base">
                <a:spcBef>
                  <a:spcPct val="0"/>
                </a:spcBef>
                <a:spcAft>
                  <a:spcPct val="0"/>
                </a:spcAft>
              </a:pPr>
              <a:r>
                <a:rPr lang="ar-JO" sz="2000" dirty="0">
                  <a:solidFill>
                    <a:srgbClr val="F1F7E9"/>
                  </a:solidFill>
                  <a:latin typeface="Arial" panose="020B0604020202020204" pitchFamily="34" charset="0"/>
                  <a:ea typeface="ＭＳ Ｐゴシック" charset="0"/>
                  <a:cs typeface="Arial" panose="020B0604020202020204" pitchFamily="34" charset="0"/>
                </a:rPr>
                <a:t>موضوع الإيمان هو الله نفسه – يُستشهد بأبطال الإيمان للحض على الإيمان بالله (عبرانيين 11).</a:t>
              </a:r>
              <a:endParaRPr lang="en-US" sz="2000" dirty="0">
                <a:solidFill>
                  <a:srgbClr val="F1F7E9"/>
                </a:solidFill>
                <a:latin typeface="Arial" panose="020B0604020202020204" pitchFamily="34" charset="0"/>
                <a:ea typeface="ＭＳ Ｐゴシック" charset="0"/>
                <a:cs typeface="Arial" panose="020B0604020202020204" pitchFamily="34" charset="0"/>
              </a:endParaRPr>
            </a:p>
          </p:txBody>
        </p:sp>
        <p:sp>
          <p:nvSpPr>
            <p:cNvPr id="193554" name="Rectangle 1042"/>
            <p:cNvSpPr>
              <a:spLocks noChangeArrowheads="1"/>
            </p:cNvSpPr>
            <p:nvPr/>
          </p:nvSpPr>
          <p:spPr bwMode="auto">
            <a:xfrm>
              <a:off x="43" y="3011"/>
              <a:ext cx="907" cy="978"/>
            </a:xfrm>
            <a:prstGeom prst="rect">
              <a:avLst/>
            </a:prstGeom>
            <a:noFill/>
            <a:ln w="12700"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defTabSz="914400" fontAlgn="base">
                <a:spcBef>
                  <a:spcPct val="0"/>
                </a:spcBef>
                <a:spcAft>
                  <a:spcPct val="0"/>
                </a:spcAft>
              </a:pPr>
              <a:r>
                <a:rPr lang="ar-JO" sz="2000" b="1" i="1" dirty="0">
                  <a:solidFill>
                    <a:srgbClr val="F1F7E9"/>
                  </a:solidFill>
                  <a:latin typeface="Arial" panose="020B0604020202020204" pitchFamily="34" charset="0"/>
                  <a:ea typeface="ＭＳ Ｐゴシック" charset="0"/>
                  <a:cs typeface="Arial" panose="020B0604020202020204" pitchFamily="34" charset="0"/>
                </a:rPr>
                <a:t>محتوى محدد معلن      عن الخلاص</a:t>
              </a:r>
              <a:endParaRPr lang="en-US" sz="2000" dirty="0">
                <a:solidFill>
                  <a:srgbClr val="F1F7E9"/>
                </a:solidFill>
                <a:latin typeface="Arial" panose="020B0604020202020204" pitchFamily="34" charset="0"/>
                <a:ea typeface="ＭＳ Ｐゴシック" charset="0"/>
                <a:cs typeface="Arial" panose="020B0604020202020204" pitchFamily="34" charset="0"/>
              </a:endParaRPr>
            </a:p>
          </p:txBody>
        </p:sp>
        <p:sp>
          <p:nvSpPr>
            <p:cNvPr id="193555" name="Rectangle 1043"/>
            <p:cNvSpPr>
              <a:spLocks noChangeArrowheads="1"/>
            </p:cNvSpPr>
            <p:nvPr/>
          </p:nvSpPr>
          <p:spPr bwMode="auto">
            <a:xfrm>
              <a:off x="950" y="3011"/>
              <a:ext cx="1512" cy="978"/>
            </a:xfrm>
            <a:prstGeom prst="rect">
              <a:avLst/>
            </a:prstGeom>
            <a:noFill/>
            <a:ln w="12700"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defTabSz="914400" fontAlgn="base">
                <a:spcBef>
                  <a:spcPct val="0"/>
                </a:spcBef>
                <a:spcAft>
                  <a:spcPct val="0"/>
                </a:spcAft>
              </a:pPr>
              <a:r>
                <a:rPr lang="ar-JO" sz="2000" dirty="0">
                  <a:solidFill>
                    <a:srgbClr val="F1F7E9"/>
                  </a:solidFill>
                  <a:latin typeface="Arial" panose="020B0604020202020204" pitchFamily="34" charset="0"/>
                  <a:ea typeface="ＭＳ Ｐゴシック" charset="0"/>
                  <a:cs typeface="Arial" panose="020B0604020202020204" pitchFamily="34" charset="0"/>
                </a:rPr>
                <a:t>المحتوى التراكمي للإيمان كان له ذبائح ووعود: حيوانات (تك 3: 21)، ذبيحة هابيل (تك 4: 4)، العهد الإبراهيمي (تك 15).</a:t>
              </a:r>
              <a:endParaRPr lang="en-US" sz="2000" dirty="0">
                <a:solidFill>
                  <a:srgbClr val="F1F7E9"/>
                </a:solidFill>
                <a:latin typeface="Arial" panose="020B0604020202020204" pitchFamily="34" charset="0"/>
                <a:ea typeface="ＭＳ Ｐゴシック" charset="0"/>
                <a:cs typeface="Arial" panose="020B0604020202020204" pitchFamily="34" charset="0"/>
              </a:endParaRPr>
            </a:p>
          </p:txBody>
        </p:sp>
        <p:sp>
          <p:nvSpPr>
            <p:cNvPr id="193556" name="Rectangle 1044"/>
            <p:cNvSpPr>
              <a:spLocks noChangeArrowheads="1"/>
            </p:cNvSpPr>
            <p:nvPr/>
          </p:nvSpPr>
          <p:spPr bwMode="auto">
            <a:xfrm>
              <a:off x="2462" y="3011"/>
              <a:ext cx="1404" cy="978"/>
            </a:xfrm>
            <a:prstGeom prst="rect">
              <a:avLst/>
            </a:prstGeom>
            <a:noFill/>
            <a:ln w="12700"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defTabSz="914400" fontAlgn="base">
                <a:spcBef>
                  <a:spcPct val="0"/>
                </a:spcBef>
                <a:spcAft>
                  <a:spcPct val="0"/>
                </a:spcAft>
              </a:pPr>
              <a:r>
                <a:rPr lang="ar-JO" sz="2000" dirty="0">
                  <a:solidFill>
                    <a:srgbClr val="F1F7E9"/>
                  </a:solidFill>
                  <a:latin typeface="Arial" panose="020B0604020202020204" pitchFamily="34" charset="0"/>
                  <a:ea typeface="ＭＳ Ｐゴシック" charset="0"/>
                  <a:cs typeface="Arial" panose="020B0604020202020204" pitchFamily="34" charset="0"/>
                </a:rPr>
                <a:t>المحتوى الجديد للإيمان هو دم يسوع المسيح المسفوك (١ بط ١: ١٨-٢١) الذي يزيل الخطية (قارن ذبائح العهد القديم مجرد تغطية الخطية).</a:t>
              </a:r>
              <a:endParaRPr lang="en-US" sz="2000" dirty="0">
                <a:solidFill>
                  <a:srgbClr val="F1F7E9"/>
                </a:solidFill>
                <a:latin typeface="Arial" panose="020B0604020202020204" pitchFamily="34" charset="0"/>
                <a:ea typeface="ＭＳ Ｐゴシック" charset="0"/>
                <a:cs typeface="Arial" panose="020B0604020202020204" pitchFamily="34" charset="0"/>
              </a:endParaRPr>
            </a:p>
          </p:txBody>
        </p:sp>
        <p:sp>
          <p:nvSpPr>
            <p:cNvPr id="193557" name="Rectangle 1045"/>
            <p:cNvSpPr>
              <a:spLocks noChangeArrowheads="1"/>
            </p:cNvSpPr>
            <p:nvPr/>
          </p:nvSpPr>
          <p:spPr bwMode="auto">
            <a:xfrm>
              <a:off x="43" y="3989"/>
              <a:ext cx="907" cy="633"/>
            </a:xfrm>
            <a:prstGeom prst="rect">
              <a:avLst/>
            </a:prstGeom>
            <a:noFill/>
            <a:ln w="12700"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defTabSz="914400" fontAlgn="base">
                <a:spcBef>
                  <a:spcPct val="0"/>
                </a:spcBef>
                <a:spcAft>
                  <a:spcPct val="0"/>
                </a:spcAft>
              </a:pPr>
              <a:r>
                <a:rPr lang="ar-JO" sz="2000" b="1" i="1" dirty="0">
                  <a:solidFill>
                    <a:srgbClr val="F1F7E9"/>
                  </a:solidFill>
                  <a:latin typeface="Arial" panose="020B0604020202020204" pitchFamily="34" charset="0"/>
                  <a:ea typeface="ＭＳ Ｐゴシック" charset="0"/>
                  <a:cs typeface="Arial" panose="020B0604020202020204" pitchFamily="34" charset="0"/>
                </a:rPr>
                <a:t>تعبير المؤمن</a:t>
              </a:r>
            </a:p>
            <a:p>
              <a:pPr algn="ctr" defTabSz="914400" fontAlgn="base">
                <a:spcBef>
                  <a:spcPct val="0"/>
                </a:spcBef>
                <a:spcAft>
                  <a:spcPct val="0"/>
                </a:spcAft>
              </a:pPr>
              <a:r>
                <a:rPr lang="ar-JO" sz="2000" b="1" i="1" dirty="0">
                  <a:solidFill>
                    <a:srgbClr val="F1F7E9"/>
                  </a:solidFill>
                  <a:latin typeface="Arial" panose="020B0604020202020204" pitchFamily="34" charset="0"/>
                  <a:ea typeface="ＭＳ Ｐゴシック" charset="0"/>
                  <a:cs typeface="Arial" panose="020B0604020202020204" pitchFamily="34" charset="0"/>
                </a:rPr>
                <a:t>عن الخلاص</a:t>
              </a:r>
              <a:endParaRPr lang="en-US" sz="2000" dirty="0">
                <a:solidFill>
                  <a:srgbClr val="F1F7E9"/>
                </a:solidFill>
                <a:latin typeface="Arial" panose="020B0604020202020204" pitchFamily="34" charset="0"/>
                <a:ea typeface="ＭＳ Ｐゴシック" charset="0"/>
                <a:cs typeface="Arial" panose="020B0604020202020204" pitchFamily="34" charset="0"/>
              </a:endParaRPr>
            </a:p>
          </p:txBody>
        </p:sp>
        <p:sp>
          <p:nvSpPr>
            <p:cNvPr id="193558" name="Rectangle 1046"/>
            <p:cNvSpPr>
              <a:spLocks noChangeArrowheads="1"/>
            </p:cNvSpPr>
            <p:nvPr/>
          </p:nvSpPr>
          <p:spPr bwMode="auto">
            <a:xfrm>
              <a:off x="950" y="3989"/>
              <a:ext cx="1512" cy="633"/>
            </a:xfrm>
            <a:prstGeom prst="rect">
              <a:avLst/>
            </a:prstGeom>
            <a:noFill/>
            <a:ln w="12700"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defTabSz="914400" fontAlgn="base">
                <a:spcBef>
                  <a:spcPct val="0"/>
                </a:spcBef>
                <a:spcAft>
                  <a:spcPct val="0"/>
                </a:spcAft>
              </a:pPr>
              <a:r>
                <a:rPr lang="ar-JO" sz="2000" dirty="0">
                  <a:solidFill>
                    <a:srgbClr val="F1F7E9"/>
                  </a:solidFill>
                  <a:latin typeface="Arial" panose="020B0604020202020204" pitchFamily="34" charset="0"/>
                  <a:ea typeface="ＭＳ Ｐゴシック" charset="0"/>
                  <a:cs typeface="Arial" panose="020B0604020202020204" pitchFamily="34" charset="0"/>
                </a:rPr>
                <a:t>طاعة القانون الأخلاقي، تقديم الذبائح الحيوانية، طاعة الشريعة الموسوية (المدنية</a:t>
              </a:r>
            </a:p>
            <a:p>
              <a:pPr algn="ctr" defTabSz="914400" fontAlgn="base">
                <a:spcBef>
                  <a:spcPct val="0"/>
                </a:spcBef>
                <a:spcAft>
                  <a:spcPct val="0"/>
                </a:spcAft>
              </a:pPr>
              <a:r>
                <a:rPr lang="ar-JO" sz="2000" dirty="0">
                  <a:solidFill>
                    <a:srgbClr val="F1F7E9"/>
                  </a:solidFill>
                  <a:latin typeface="Arial" panose="020B0604020202020204" pitchFamily="34" charset="0"/>
                  <a:ea typeface="ＭＳ Ｐゴシック" charset="0"/>
                  <a:cs typeface="Arial" panose="020B0604020202020204" pitchFamily="34" charset="0"/>
                </a:rPr>
                <a:t>والجوانب الاحتفالية)</a:t>
              </a:r>
              <a:endParaRPr lang="en-US" sz="2000" dirty="0">
                <a:solidFill>
                  <a:srgbClr val="F1F7E9"/>
                </a:solidFill>
                <a:latin typeface="Arial" panose="020B0604020202020204" pitchFamily="34" charset="0"/>
                <a:ea typeface="ＭＳ Ｐゴシック" charset="0"/>
                <a:cs typeface="Arial" panose="020B0604020202020204" pitchFamily="34" charset="0"/>
              </a:endParaRPr>
            </a:p>
          </p:txBody>
        </p:sp>
        <p:sp>
          <p:nvSpPr>
            <p:cNvPr id="193559" name="Rectangle 1047"/>
            <p:cNvSpPr>
              <a:spLocks noChangeArrowheads="1"/>
            </p:cNvSpPr>
            <p:nvPr/>
          </p:nvSpPr>
          <p:spPr bwMode="auto">
            <a:xfrm>
              <a:off x="2462" y="3989"/>
              <a:ext cx="1404" cy="633"/>
            </a:xfrm>
            <a:prstGeom prst="rect">
              <a:avLst/>
            </a:prstGeom>
            <a:noFill/>
            <a:ln w="12700"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defTabSz="914400" fontAlgn="base">
                <a:spcBef>
                  <a:spcPct val="0"/>
                </a:spcBef>
                <a:spcAft>
                  <a:spcPct val="0"/>
                </a:spcAft>
              </a:pPr>
              <a:r>
                <a:rPr lang="ar-JO" sz="2000" dirty="0">
                  <a:solidFill>
                    <a:srgbClr val="F1F7E9"/>
                  </a:solidFill>
                  <a:latin typeface="Arial" panose="020B0604020202020204" pitchFamily="34" charset="0"/>
                  <a:ea typeface="ＭＳ Ｐゴシック" charset="0"/>
                  <a:cs typeface="Arial" panose="020B0604020202020204" pitchFamily="34" charset="0"/>
                </a:rPr>
                <a:t>طاعة القانون الأخلاقي، وحفظ العشاء الرباني والمعمودية، وما إلى ذلك من خلال تمكين الروح القدس (رومية ٨: ٩).</a:t>
              </a:r>
              <a:endParaRPr lang="en-US" sz="2000" dirty="0">
                <a:solidFill>
                  <a:srgbClr val="F1F7E9"/>
                </a:solidFill>
                <a:latin typeface="Arial" panose="020B0604020202020204" pitchFamily="34" charset="0"/>
                <a:ea typeface="ＭＳ Ｐゴシック" charset="0"/>
                <a:cs typeface="Arial" panose="020B0604020202020204" pitchFamily="34" charset="0"/>
              </a:endParaRPr>
            </a:p>
          </p:txBody>
        </p:sp>
      </p:grpSp>
      <p:sp>
        <p:nvSpPr>
          <p:cNvPr id="24" name="Text Box 1028"/>
          <p:cNvSpPr txBox="1">
            <a:spLocks noChangeArrowheads="1"/>
          </p:cNvSpPr>
          <p:nvPr/>
        </p:nvSpPr>
        <p:spPr bwMode="auto">
          <a:xfrm>
            <a:off x="9412232" y="76200"/>
            <a:ext cx="881973"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algn="ctr" defTabSz="914400" fontAlgn="base">
              <a:spcBef>
                <a:spcPct val="0"/>
              </a:spcBef>
              <a:spcAft>
                <a:spcPct val="0"/>
              </a:spcAft>
            </a:pPr>
            <a:r>
              <a:rPr lang="ar-JO" sz="2400" b="1" dirty="0">
                <a:solidFill>
                  <a:srgbClr val="F1F7E9"/>
                </a:solidFill>
                <a:latin typeface="Arial" panose="020B0604020202020204" pitchFamily="34" charset="0"/>
                <a:cs typeface="Arial" panose="020B0604020202020204" pitchFamily="34" charset="0"/>
              </a:rPr>
              <a:t>119ج</a:t>
            </a:r>
            <a:endParaRPr lang="en-US" sz="2400" b="1" dirty="0">
              <a:solidFill>
                <a:srgbClr val="F1F7E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663057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318466" name="Picture 8" descr="Temple Alta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73025"/>
            <a:ext cx="9144000" cy="6931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3794" name="Rectangle 2"/>
          <p:cNvSpPr>
            <a:spLocks noGrp="1" noChangeArrowheads="1"/>
          </p:cNvSpPr>
          <p:nvPr>
            <p:ph type="title"/>
          </p:nvPr>
        </p:nvSpPr>
        <p:spPr>
          <a:xfrm>
            <a:off x="685800" y="-274638"/>
            <a:ext cx="7772400" cy="1143001"/>
          </a:xfrm>
          <a:effectLst>
            <a:outerShdw blurRad="63500" dist="38099" dir="2700000" algn="ctr" rotWithShape="0">
              <a:schemeClr val="accent2">
                <a:alpha val="74998"/>
              </a:schemeClr>
            </a:outerShdw>
          </a:effectLst>
        </p:spPr>
        <p:txBody>
          <a:bodyPr/>
          <a:lstStyle/>
          <a:p>
            <a:pPr>
              <a:defRPr/>
            </a:pPr>
            <a:r>
              <a:rPr lang="ar-JO" sz="6000" b="1" dirty="0">
                <a:solidFill>
                  <a:schemeClr val="bg2"/>
                </a:solidFill>
                <a:latin typeface="Arial" panose="020B0604020202020204" pitchFamily="34" charset="0"/>
                <a:cs typeface="Arial" panose="020B0604020202020204" pitchFamily="34" charset="0"/>
              </a:rPr>
              <a:t>ال</a:t>
            </a:r>
            <a:r>
              <a:rPr lang="ar-SA" sz="6000" b="1" dirty="0">
                <a:solidFill>
                  <a:schemeClr val="bg2"/>
                </a:solidFill>
                <a:latin typeface="Arial" panose="020B0604020202020204" pitchFamily="34" charset="0"/>
                <a:cs typeface="Arial" panose="020B0604020202020204" pitchFamily="34" charset="0"/>
              </a:rPr>
              <a:t>لاوِيّين</a:t>
            </a:r>
            <a:endParaRPr lang="en-US" sz="6000" b="1" dirty="0">
              <a:solidFill>
                <a:schemeClr val="bg2"/>
              </a:solidFill>
              <a:latin typeface="Arial" panose="020B0604020202020204" pitchFamily="34" charset="0"/>
              <a:cs typeface="Arial" panose="020B0604020202020204" pitchFamily="34" charset="0"/>
            </a:endParaRPr>
          </a:p>
        </p:txBody>
      </p:sp>
      <p:sp>
        <p:nvSpPr>
          <p:cNvPr id="33797" name="Text Box 5"/>
          <p:cNvSpPr txBox="1">
            <a:spLocks noChangeArrowheads="1"/>
          </p:cNvSpPr>
          <p:nvPr/>
        </p:nvSpPr>
        <p:spPr bwMode="auto">
          <a:xfrm>
            <a:off x="4191000" y="5445125"/>
            <a:ext cx="4495800" cy="954107"/>
          </a:xfrm>
          <a:prstGeom prst="rect">
            <a:avLst/>
          </a:prstGeom>
          <a:solidFill>
            <a:srgbClr val="FF0000"/>
          </a:solidFill>
          <a:ln w="9525">
            <a:noFill/>
            <a:miter lim="800000"/>
            <a:headEnd/>
            <a:tailEnd/>
          </a:ln>
          <a:effectLst>
            <a:outerShdw blurRad="63500" dist="161645" dir="2700000" algn="ctr" rotWithShape="0">
              <a:schemeClr val="bg2">
                <a:alpha val="74998"/>
              </a:schemeClr>
            </a:outerShdw>
          </a:effectLst>
        </p:spPr>
        <p:txBody>
          <a:bodyPr>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altLang="zh-CN" sz="2800" b="0" i="0" u="none" strike="noStrike" kern="1200" cap="none" spc="0" normalizeH="0" baseline="0" noProof="0" dirty="0">
                <a:ln>
                  <a:noFill/>
                </a:ln>
                <a:solidFill>
                  <a:srgbClr val="CCFFFF"/>
                </a:solidFill>
                <a:effectLst>
                  <a:outerShdw blurRad="38100" dist="38100" dir="2700000" algn="tl">
                    <a:srgbClr val="000000"/>
                  </a:outerShdw>
                </a:effectLst>
                <a:uLnTx/>
                <a:uFillTx/>
                <a:latin typeface="Arial" panose="020B0604020202020204" pitchFamily="34" charset="0"/>
                <a:ea typeface="SimSun" charset="0"/>
                <a:cs typeface="Arial" panose="020B0604020202020204" pitchFamily="34" charset="0"/>
              </a:rPr>
              <a:t>11-27</a:t>
            </a:r>
            <a:r>
              <a:rPr kumimoji="0" lang="en-US" altLang="zh-CN" sz="2800" b="0" i="0" u="none" strike="noStrike" kern="1200" cap="none" spc="0" normalizeH="0" baseline="0" noProof="0" dirty="0">
                <a:ln>
                  <a:noFill/>
                </a:ln>
                <a:solidFill>
                  <a:srgbClr val="CCFFFF"/>
                </a:solidFill>
                <a:effectLst>
                  <a:outerShdw blurRad="38100" dist="38100" dir="2700000" algn="tl">
                    <a:srgbClr val="000000"/>
                  </a:outerShdw>
                </a:effectLst>
                <a:uLnTx/>
                <a:uFillTx/>
                <a:latin typeface="Arial" panose="020B0604020202020204" pitchFamily="34" charset="0"/>
                <a:ea typeface="SimSun" charset="0"/>
                <a:cs typeface="Arial" panose="020B0604020202020204" pitchFamily="34" charset="0"/>
              </a:rPr>
              <a:t>	</a:t>
            </a:r>
            <a:r>
              <a:rPr kumimoji="0" lang="ar-JO"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الإنفصال</a:t>
            </a:r>
            <a:endParaRPr kumimoji="0" lang="en-US" altLang="zh-CN" sz="2800" b="0" i="0" u="none" strike="noStrike" kern="1200" cap="none" spc="0" normalizeH="0" baseline="0" noProof="0" dirty="0">
              <a:ln>
                <a:noFill/>
              </a:ln>
              <a:solidFill>
                <a:srgbClr val="CCFFFF"/>
              </a:solidFill>
              <a:effectLst>
                <a:outerShdw blurRad="38100" dist="38100" dir="2700000" algn="tl">
                  <a:srgbClr val="000000"/>
                </a:outerShdw>
              </a:effectLst>
              <a:uLnTx/>
              <a:uFillTx/>
              <a:latin typeface="Arial" panose="020B0604020202020204" pitchFamily="34" charset="0"/>
              <a:ea typeface="SimSun"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السير مع الله القدوس</a:t>
            </a:r>
            <a:endParaRPr kumimoji="0" lang="en-US" altLang="zh-CN" sz="2800" b="0" i="0" u="none" strike="noStrike" kern="1200" cap="none" spc="0" normalizeH="0" baseline="0" noProof="0" dirty="0">
              <a:ln>
                <a:noFill/>
              </a:ln>
              <a:solidFill>
                <a:srgbClr val="CCFFFF"/>
              </a:solidFill>
              <a:effectLst>
                <a:outerShdw blurRad="38100" dist="38100" dir="2700000" algn="tl">
                  <a:srgbClr val="000000"/>
                </a:outerShdw>
              </a:effectLst>
              <a:uLnTx/>
              <a:uFillTx/>
              <a:latin typeface="Arial" panose="020B0604020202020204" pitchFamily="34" charset="0"/>
              <a:ea typeface="SimSun" charset="0"/>
              <a:cs typeface="Arial" panose="020B0604020202020204" pitchFamily="34" charset="0"/>
            </a:endParaRPr>
          </a:p>
        </p:txBody>
      </p:sp>
      <p:sp>
        <p:nvSpPr>
          <p:cNvPr id="33798" name="Text Box 6"/>
          <p:cNvSpPr txBox="1">
            <a:spLocks noChangeArrowheads="1"/>
          </p:cNvSpPr>
          <p:nvPr/>
        </p:nvSpPr>
        <p:spPr bwMode="auto">
          <a:xfrm>
            <a:off x="152400" y="5445125"/>
            <a:ext cx="3924300" cy="954107"/>
          </a:xfrm>
          <a:prstGeom prst="rect">
            <a:avLst/>
          </a:prstGeom>
          <a:solidFill>
            <a:srgbClr val="FF0000"/>
          </a:solidFill>
          <a:ln w="9525">
            <a:noFill/>
            <a:miter lim="800000"/>
            <a:headEnd/>
            <a:tailEnd/>
          </a:ln>
          <a:effectLst>
            <a:outerShdw blurRad="63500" dist="161645" dir="2700000" algn="ctr" rotWithShape="0">
              <a:schemeClr val="bg2">
                <a:alpha val="74998"/>
              </a:schemeClr>
            </a:outerShdw>
          </a:effectLst>
        </p:spPr>
        <p:txBody>
          <a:bodyPr>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altLang="zh-CN" sz="2800" b="0" i="0" u="none" strike="noStrike" kern="1200" cap="none" spc="0" normalizeH="0" baseline="0" noProof="0" dirty="0">
                <a:ln>
                  <a:noFill/>
                </a:ln>
                <a:solidFill>
                  <a:srgbClr val="CCFFFF"/>
                </a:solidFill>
                <a:effectLst>
                  <a:outerShdw blurRad="38100" dist="38100" dir="2700000" algn="tl">
                    <a:srgbClr val="000000"/>
                  </a:outerShdw>
                </a:effectLst>
                <a:uLnTx/>
                <a:uFillTx/>
                <a:latin typeface="Arial" panose="020B0604020202020204" pitchFamily="34" charset="0"/>
                <a:ea typeface="SimSun" charset="0"/>
                <a:cs typeface="Arial" panose="020B0604020202020204" pitchFamily="34" charset="0"/>
              </a:rPr>
              <a:t>1-10</a:t>
            </a:r>
            <a:r>
              <a:rPr kumimoji="0" lang="en-US" altLang="zh-CN" sz="2800" b="0" i="0" u="none" strike="noStrike" kern="1200" cap="none" spc="0" normalizeH="0" baseline="0" noProof="0" dirty="0">
                <a:ln>
                  <a:noFill/>
                </a:ln>
                <a:solidFill>
                  <a:srgbClr val="CCFFFF"/>
                </a:solidFill>
                <a:effectLst>
                  <a:outerShdw blurRad="38100" dist="38100" dir="2700000" algn="tl">
                    <a:srgbClr val="000000"/>
                  </a:outerShdw>
                </a:effectLst>
                <a:uLnTx/>
                <a:uFillTx/>
                <a:latin typeface="Arial" panose="020B0604020202020204" pitchFamily="34" charset="0"/>
                <a:ea typeface="SimSun" charset="0"/>
                <a:cs typeface="Arial" panose="020B0604020202020204" pitchFamily="34" charset="0"/>
              </a:rPr>
              <a:t>	</a:t>
            </a:r>
            <a:r>
              <a:rPr kumimoji="0" lang="ar-JO" altLang="zh-CN" sz="2800" b="0" i="0" u="none" strike="noStrike" kern="1200" cap="none" spc="0" normalizeH="0" noProof="0" dirty="0">
                <a:ln>
                  <a:noFill/>
                </a:ln>
                <a:solidFill>
                  <a:srgbClr val="CCFFFF"/>
                </a:solidFill>
                <a:effectLst>
                  <a:outerShdw blurRad="38100" dist="38100" dir="2700000" algn="tl">
                    <a:srgbClr val="000000"/>
                  </a:outerShdw>
                </a:effectLst>
                <a:uLnTx/>
                <a:uFillTx/>
                <a:latin typeface="Arial" panose="020B0604020202020204" pitchFamily="34" charset="0"/>
                <a:ea typeface="SimSun" charset="0"/>
                <a:cs typeface="Arial" panose="020B0604020202020204" pitchFamily="34" charset="0"/>
              </a:rPr>
              <a:t>     </a:t>
            </a:r>
            <a:r>
              <a:rPr kumimoji="0" lang="ar-JO"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الذبيحة</a:t>
            </a:r>
            <a:endParaRPr kumimoji="0" lang="en-US" altLang="zh-CN" sz="2800" b="0" i="0" u="none" strike="noStrike" kern="1200" cap="none" spc="0" normalizeH="0" baseline="0" noProof="0" dirty="0">
              <a:ln>
                <a:noFill/>
              </a:ln>
              <a:solidFill>
                <a:srgbClr val="CCFFFF"/>
              </a:solidFill>
              <a:effectLst>
                <a:outerShdw blurRad="38100" dist="38100" dir="2700000" algn="tl">
                  <a:srgbClr val="000000"/>
                </a:outerShdw>
              </a:effectLst>
              <a:uLnTx/>
              <a:uFillTx/>
              <a:latin typeface="Arial" panose="020B0604020202020204" pitchFamily="34" charset="0"/>
              <a:ea typeface="SimSun"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عبادة الله القدوس</a:t>
            </a:r>
            <a:endParaRPr kumimoji="0" lang="en-US" sz="28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3799" name="Text Box 7"/>
          <p:cNvSpPr txBox="1">
            <a:spLocks noChangeArrowheads="1"/>
          </p:cNvSpPr>
          <p:nvPr/>
        </p:nvSpPr>
        <p:spPr bwMode="auto">
          <a:xfrm>
            <a:off x="1676400" y="873125"/>
            <a:ext cx="6096000" cy="523220"/>
          </a:xfrm>
          <a:prstGeom prst="rect">
            <a:avLst/>
          </a:prstGeom>
          <a:solidFill>
            <a:schemeClr val="tx1"/>
          </a:solidFill>
          <a:ln w="9525">
            <a:solidFill>
              <a:srgbClr val="000000"/>
            </a:solidFill>
            <a:miter lim="800000"/>
            <a:headEnd/>
            <a:tailEnd/>
          </a:ln>
          <a:effectLst>
            <a:outerShdw blurRad="63500" dist="38099" dir="2700000" algn="ctr" rotWithShape="0">
              <a:srgbClr val="66FFCC">
                <a:alpha val="74998"/>
              </a:srgb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altLang="zh-CN" sz="2800" b="1" i="0" u="none" strike="noStrike" kern="1200" cap="none" spc="0" normalizeH="0" baseline="0" noProof="0" dirty="0">
                <a:ln>
                  <a:noFill/>
                </a:ln>
                <a:solidFill>
                  <a:srgbClr val="000000"/>
                </a:solidFill>
                <a:effectLst/>
                <a:uLnTx/>
                <a:uFillTx/>
                <a:latin typeface="Arial" panose="020B0604020202020204" pitchFamily="34" charset="0"/>
                <a:ea typeface="SimSun" pitchFamily="2" charset="-122"/>
                <a:cs typeface="Arial" panose="020B0604020202020204" pitchFamily="34" charset="0"/>
              </a:rPr>
              <a:t>التقديس عن طريق الذبيحة وال</a:t>
            </a:r>
            <a:r>
              <a:rPr kumimoji="0" lang="ar-JO" altLang="zh-CN" sz="2800" b="1" i="0" u="none" strike="noStrike" kern="1200" cap="none" spc="0" normalizeH="0" baseline="0" noProof="0" dirty="0">
                <a:ln>
                  <a:noFill/>
                </a:ln>
                <a:solidFill>
                  <a:srgbClr val="000000"/>
                </a:solidFill>
                <a:effectLst/>
                <a:uLnTx/>
                <a:uFillTx/>
                <a:latin typeface="Arial" panose="020B0604020202020204" pitchFamily="34" charset="0"/>
                <a:ea typeface="SimSun" pitchFamily="2" charset="-122"/>
                <a:cs typeface="Arial" panose="020B0604020202020204" pitchFamily="34" charset="0"/>
              </a:rPr>
              <a:t>إ</a:t>
            </a:r>
            <a:r>
              <a:rPr kumimoji="0" lang="ar-SA" altLang="zh-CN" sz="2800" b="1" i="0" u="none" strike="noStrike" kern="1200" cap="none" spc="0" normalizeH="0" baseline="0" noProof="0" dirty="0">
                <a:ln>
                  <a:noFill/>
                </a:ln>
                <a:solidFill>
                  <a:srgbClr val="000000"/>
                </a:solidFill>
                <a:effectLst/>
                <a:uLnTx/>
                <a:uFillTx/>
                <a:latin typeface="Arial" panose="020B0604020202020204" pitchFamily="34" charset="0"/>
                <a:ea typeface="SimSun" pitchFamily="2" charset="-122"/>
                <a:cs typeface="Arial" panose="020B0604020202020204" pitchFamily="34" charset="0"/>
              </a:rPr>
              <a:t>نفصال</a:t>
            </a:r>
          </a:p>
        </p:txBody>
      </p:sp>
      <p:sp>
        <p:nvSpPr>
          <p:cNvPr id="2" name="Text Box 4">
            <a:extLst>
              <a:ext uri="{FF2B5EF4-FFF2-40B4-BE49-F238E27FC236}">
                <a16:creationId xmlns:a16="http://schemas.microsoft.com/office/drawing/2014/main" id="{AB71D07C-81C4-842C-8B1D-17A02A469FD2}"/>
              </a:ext>
            </a:extLst>
          </p:cNvPr>
          <p:cNvSpPr txBox="1">
            <a:spLocks noChangeArrowheads="1"/>
          </p:cNvSpPr>
          <p:nvPr/>
        </p:nvSpPr>
        <p:spPr bwMode="auto">
          <a:xfrm>
            <a:off x="7607300" y="-26988"/>
            <a:ext cx="1375698" cy="461665"/>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CBCBCB"/>
                </a:solidFill>
                <a:effectLst/>
                <a:uLnTx/>
                <a:uFillTx/>
                <a:latin typeface="Arial" panose="020B0604020202020204" pitchFamily="34" charset="0"/>
                <a:cs typeface="Arial" panose="020B0604020202020204" pitchFamily="34" charset="0"/>
              </a:rPr>
              <a:t>م ع ق 124</a:t>
            </a:r>
            <a:endParaRPr kumimoji="0" lang="en-US" sz="2400" b="0" i="0" u="none" strike="noStrike" kern="1200" cap="none" spc="0" normalizeH="0" baseline="0" noProof="0" dirty="0">
              <a:ln>
                <a:noFill/>
              </a:ln>
              <a:solidFill>
                <a:srgbClr val="CBCBCB"/>
              </a:solidFill>
              <a:effectLst/>
              <a:uLnTx/>
              <a:uFillTx/>
              <a:latin typeface="Arial" panose="020B0604020202020204" pitchFamily="34" charset="0"/>
              <a:cs typeface="Arial" panose="020B0604020202020204" pitchFamily="34" charset="0"/>
            </a:endParaRPr>
          </a:p>
        </p:txBody>
      </p:sp>
    </p:spTree>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3798"/>
                                        </p:tgtEl>
                                        <p:attrNameLst>
                                          <p:attrName>style.visibility</p:attrName>
                                        </p:attrNameLst>
                                      </p:cBhvr>
                                      <p:to>
                                        <p:strVal val="visible"/>
                                      </p:to>
                                    </p:set>
                                    <p:anim calcmode="lin" valueType="num">
                                      <p:cBhvr additive="base">
                                        <p:cTn id="7" dur="500" fill="hold"/>
                                        <p:tgtEl>
                                          <p:spTgt spid="33798"/>
                                        </p:tgtEl>
                                        <p:attrNameLst>
                                          <p:attrName>ppt_x</p:attrName>
                                        </p:attrNameLst>
                                      </p:cBhvr>
                                      <p:tavLst>
                                        <p:tav tm="0">
                                          <p:val>
                                            <p:strVal val="0-#ppt_w/2"/>
                                          </p:val>
                                        </p:tav>
                                        <p:tav tm="100000">
                                          <p:val>
                                            <p:strVal val="#ppt_x"/>
                                          </p:val>
                                        </p:tav>
                                      </p:tavLst>
                                    </p:anim>
                                    <p:anim calcmode="lin" valueType="num">
                                      <p:cBhvr additive="base">
                                        <p:cTn id="8" dur="500" fill="hold"/>
                                        <p:tgtEl>
                                          <p:spTgt spid="33798"/>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3797"/>
                                        </p:tgtEl>
                                        <p:attrNameLst>
                                          <p:attrName>style.visibility</p:attrName>
                                        </p:attrNameLst>
                                      </p:cBhvr>
                                      <p:to>
                                        <p:strVal val="visible"/>
                                      </p:to>
                                    </p:set>
                                    <p:anim calcmode="lin" valueType="num">
                                      <p:cBhvr additive="base">
                                        <p:cTn id="13" dur="500" fill="hold"/>
                                        <p:tgtEl>
                                          <p:spTgt spid="33797"/>
                                        </p:tgtEl>
                                        <p:attrNameLst>
                                          <p:attrName>ppt_x</p:attrName>
                                        </p:attrNameLst>
                                      </p:cBhvr>
                                      <p:tavLst>
                                        <p:tav tm="0">
                                          <p:val>
                                            <p:strVal val="0-#ppt_w/2"/>
                                          </p:val>
                                        </p:tav>
                                        <p:tav tm="100000">
                                          <p:val>
                                            <p:strVal val="#ppt_x"/>
                                          </p:val>
                                        </p:tav>
                                      </p:tavLst>
                                    </p:anim>
                                    <p:anim calcmode="lin" valueType="num">
                                      <p:cBhvr additive="base">
                                        <p:cTn id="14" dur="500" fill="hold"/>
                                        <p:tgtEl>
                                          <p:spTgt spid="3379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7" grpId="0" animBg="1" autoUpdateAnimBg="0"/>
      <p:bldP spid="33798" grpId="0" animBg="1"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3777" name="Picture 2" descr="diag1"/>
          <p:cNvPicPr>
            <a:picLocks noChangeAspect="1" noChangeArrowheads="1"/>
          </p:cNvPicPr>
          <p:nvPr/>
        </p:nvPicPr>
        <p:blipFill>
          <a:blip r:embed="rId3">
            <a:lum bright="-48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70051" name="Text Box 3"/>
          <p:cNvSpPr txBox="1">
            <a:spLocks noChangeArrowheads="1"/>
          </p:cNvSpPr>
          <p:nvPr/>
        </p:nvSpPr>
        <p:spPr bwMode="auto">
          <a:xfrm>
            <a:off x="533400" y="1273175"/>
            <a:ext cx="7924800" cy="3937000"/>
          </a:xfrm>
          <a:prstGeom prst="rect">
            <a:avLst/>
          </a:prstGeom>
          <a:noFill/>
          <a:ln w="9525">
            <a:noFill/>
            <a:miter lim="800000"/>
            <a:headEnd/>
            <a:tailEnd/>
          </a:ln>
          <a:effectLst/>
        </p:spPr>
        <p:txBody>
          <a:bodyPr>
            <a:spAutoFit/>
          </a:bodyPr>
          <a:lstStyle/>
          <a:p>
            <a:pPr marL="461963" marR="0" lvl="0" indent="-461963" algn="l" defTabSz="914400" rtl="0" eaLnBrk="1" fontAlgn="base" latinLnBrk="0" hangingPunct="1">
              <a:lnSpc>
                <a:spcPct val="100000"/>
              </a:lnSpc>
              <a:spcBef>
                <a:spcPct val="50000"/>
              </a:spcBef>
              <a:spcAft>
                <a:spcPct val="0"/>
              </a:spcAft>
              <a:buClrTx/>
              <a:buSzTx/>
              <a:buFont typeface="Times" pitchFamily="-111" charset="0"/>
              <a:buNone/>
              <a:tabLst/>
              <a:defRPr/>
            </a:pPr>
            <a:r>
              <a:rPr kumimoji="0" lang="en-US" sz="3600" b="1" i="0" u="none" strike="noStrike" kern="1200" cap="none" spc="0" normalizeH="0" baseline="0" noProof="0" dirty="0">
                <a:ln>
                  <a:noFill/>
                </a:ln>
                <a:solidFill>
                  <a:srgbClr val="FFFFFF"/>
                </a:solidFill>
                <a:effectLst>
                  <a:outerShdw blurRad="50800" dist="63500" dir="2700000" algn="tl" rotWithShape="0">
                    <a:srgbClr val="000000">
                      <a:alpha val="96000"/>
                    </a:srgbClr>
                  </a:outerShdw>
                </a:effectLst>
                <a:uLnTx/>
                <a:uFillTx/>
                <a:latin typeface="Arial" panose="020B0604020202020204" pitchFamily="34" charset="0"/>
                <a:ea typeface="Times New Roman" pitchFamily="-111" charset="0"/>
                <a:cs typeface="Arial" panose="020B0604020202020204" pitchFamily="34" charset="0"/>
              </a:rPr>
              <a:t> </a:t>
            </a:r>
            <a:r>
              <a:rPr kumimoji="0" lang="ar-JO" sz="3600" b="1" i="0" u="none" strike="noStrike" kern="1200" cap="none" spc="0" normalizeH="0" baseline="0" noProof="0" dirty="0">
                <a:ln>
                  <a:noFill/>
                </a:ln>
                <a:solidFill>
                  <a:srgbClr val="FFFFFF"/>
                </a:solidFill>
                <a:effectLst>
                  <a:outerShdw blurRad="50800" dist="63500" dir="2700000" algn="tl" rotWithShape="0">
                    <a:srgbClr val="000000">
                      <a:alpha val="96000"/>
                    </a:srgbClr>
                  </a:outerShdw>
                </a:effectLst>
                <a:uLnTx/>
                <a:uFillTx/>
                <a:latin typeface="Arial" panose="020B0604020202020204" pitchFamily="34" charset="0"/>
                <a:ea typeface="Times New Roman" pitchFamily="-111" charset="0"/>
                <a:cs typeface="Arial" panose="020B0604020202020204" pitchFamily="34" charset="0"/>
              </a:rPr>
              <a:t>ذبيحة المحرقة    </a:t>
            </a:r>
            <a:endParaRPr kumimoji="0" lang="en-US" sz="3600" b="1" i="0" u="none" strike="noStrike" kern="1200" cap="none" spc="0" normalizeH="0" baseline="0" noProof="0" dirty="0">
              <a:ln>
                <a:noFill/>
              </a:ln>
              <a:solidFill>
                <a:srgbClr val="FFFFFF"/>
              </a:solidFill>
              <a:effectLst>
                <a:outerShdw blurRad="50800" dist="63500" dir="2700000" algn="tl" rotWithShape="0">
                  <a:srgbClr val="000000">
                    <a:alpha val="96000"/>
                  </a:srgbClr>
                </a:outerShdw>
              </a:effectLst>
              <a:uLnTx/>
              <a:uFillTx/>
              <a:latin typeface="Arial" panose="020B0604020202020204" pitchFamily="34" charset="0"/>
              <a:ea typeface="Times New Roman" pitchFamily="-111" charset="0"/>
              <a:cs typeface="Arial" panose="020B0604020202020204" pitchFamily="34" charset="0"/>
            </a:endParaRPr>
          </a:p>
          <a:p>
            <a:pPr marL="461963" marR="0" lvl="0" indent="-461963" algn="l" defTabSz="914400" rtl="0" eaLnBrk="1" fontAlgn="base" latinLnBrk="0" hangingPunct="1">
              <a:lnSpc>
                <a:spcPct val="100000"/>
              </a:lnSpc>
              <a:spcBef>
                <a:spcPct val="50000"/>
              </a:spcBef>
              <a:spcAft>
                <a:spcPct val="0"/>
              </a:spcAft>
              <a:buClrTx/>
              <a:buSzTx/>
              <a:buFont typeface="Times" pitchFamily="-111" charset="0"/>
              <a:buNone/>
              <a:tabLst/>
              <a:defRPr/>
            </a:pPr>
            <a:r>
              <a:rPr kumimoji="0" lang="en-US" sz="3600" b="1" i="0" u="none" strike="noStrike" kern="1200" cap="none" spc="0" normalizeH="0" baseline="0" noProof="0" dirty="0">
                <a:ln>
                  <a:noFill/>
                </a:ln>
                <a:solidFill>
                  <a:srgbClr val="FFFFFF"/>
                </a:solidFill>
                <a:effectLst>
                  <a:outerShdw blurRad="50800" dist="63500" dir="2700000" algn="tl" rotWithShape="0">
                    <a:srgbClr val="000000">
                      <a:alpha val="96000"/>
                    </a:srgbClr>
                  </a:outerShdw>
                </a:effectLst>
                <a:uLnTx/>
                <a:uFillTx/>
                <a:latin typeface="Arial" panose="020B0604020202020204" pitchFamily="34" charset="0"/>
                <a:ea typeface="Times New Roman" pitchFamily="-111" charset="0"/>
                <a:cs typeface="Arial" panose="020B0604020202020204" pitchFamily="34" charset="0"/>
              </a:rPr>
              <a:t> </a:t>
            </a:r>
            <a:r>
              <a:rPr kumimoji="0" lang="ar-JO" sz="3600" b="1" i="0" u="none" strike="noStrike" kern="1200" cap="none" spc="0" normalizeH="0" baseline="0" noProof="0" dirty="0">
                <a:ln>
                  <a:noFill/>
                </a:ln>
                <a:solidFill>
                  <a:srgbClr val="FFFFFF"/>
                </a:solidFill>
                <a:effectLst>
                  <a:outerShdw blurRad="50800" dist="63500" dir="2700000" algn="tl" rotWithShape="0">
                    <a:srgbClr val="000000">
                      <a:alpha val="96000"/>
                    </a:srgbClr>
                  </a:outerShdw>
                </a:effectLst>
                <a:uLnTx/>
                <a:uFillTx/>
                <a:latin typeface="Arial" panose="020B0604020202020204" pitchFamily="34" charset="0"/>
                <a:ea typeface="Times New Roman" pitchFamily="-111" charset="0"/>
                <a:cs typeface="Arial" panose="020B0604020202020204" pitchFamily="34" charset="0"/>
              </a:rPr>
              <a:t>تقدمة الحبوب     </a:t>
            </a:r>
            <a:endParaRPr kumimoji="0" lang="en-US" sz="3600" b="1" i="0" u="none" strike="noStrike" kern="1200" cap="none" spc="0" normalizeH="0" baseline="0" noProof="0" dirty="0">
              <a:ln>
                <a:noFill/>
              </a:ln>
              <a:solidFill>
                <a:srgbClr val="FFFFFF"/>
              </a:solidFill>
              <a:effectLst>
                <a:outerShdw blurRad="50800" dist="63500" dir="2700000" algn="tl" rotWithShape="0">
                  <a:srgbClr val="000000">
                    <a:alpha val="96000"/>
                  </a:srgbClr>
                </a:outerShdw>
              </a:effectLst>
              <a:uLnTx/>
              <a:uFillTx/>
              <a:latin typeface="Arial" panose="020B0604020202020204" pitchFamily="34" charset="0"/>
              <a:ea typeface="Times New Roman" pitchFamily="-111" charset="0"/>
              <a:cs typeface="Arial" panose="020B0604020202020204" pitchFamily="34" charset="0"/>
            </a:endParaRPr>
          </a:p>
          <a:p>
            <a:pPr marL="461963" marR="0" lvl="0" indent="-461963" algn="l" defTabSz="914400" rtl="0" eaLnBrk="1" fontAlgn="base" latinLnBrk="0" hangingPunct="1">
              <a:lnSpc>
                <a:spcPct val="100000"/>
              </a:lnSpc>
              <a:spcBef>
                <a:spcPct val="50000"/>
              </a:spcBef>
              <a:spcAft>
                <a:spcPct val="0"/>
              </a:spcAft>
              <a:buClrTx/>
              <a:buSzTx/>
              <a:buFont typeface="Times" pitchFamily="-111" charset="0"/>
              <a:buNone/>
              <a:tabLst/>
              <a:defRPr/>
            </a:pPr>
            <a:r>
              <a:rPr kumimoji="0" lang="en-US" sz="3600" b="1" i="0" u="none" strike="noStrike" kern="1200" cap="none" spc="0" normalizeH="0" baseline="0" noProof="0" dirty="0">
                <a:ln>
                  <a:noFill/>
                </a:ln>
                <a:solidFill>
                  <a:srgbClr val="FFFFFF"/>
                </a:solidFill>
                <a:effectLst>
                  <a:outerShdw blurRad="50800" dist="63500" dir="2700000" algn="tl" rotWithShape="0">
                    <a:srgbClr val="000000">
                      <a:alpha val="96000"/>
                    </a:srgbClr>
                  </a:outerShdw>
                </a:effectLst>
                <a:uLnTx/>
                <a:uFillTx/>
                <a:latin typeface="Arial" panose="020B0604020202020204" pitchFamily="34" charset="0"/>
                <a:ea typeface="Times New Roman" pitchFamily="-111" charset="0"/>
                <a:cs typeface="Arial" panose="020B0604020202020204" pitchFamily="34" charset="0"/>
              </a:rPr>
              <a:t> </a:t>
            </a:r>
            <a:r>
              <a:rPr kumimoji="0" lang="ar-JO" sz="3600" b="1" i="0" u="none" strike="noStrike" kern="1200" cap="none" spc="0" normalizeH="0" baseline="0" noProof="0" dirty="0">
                <a:ln>
                  <a:noFill/>
                </a:ln>
                <a:solidFill>
                  <a:srgbClr val="FFFFFF"/>
                </a:solidFill>
                <a:effectLst>
                  <a:outerShdw blurRad="50800" dist="63500" dir="2700000" algn="tl" rotWithShape="0">
                    <a:srgbClr val="000000">
                      <a:alpha val="96000"/>
                    </a:srgbClr>
                  </a:outerShdw>
                </a:effectLst>
                <a:uLnTx/>
                <a:uFillTx/>
                <a:latin typeface="Arial" panose="020B0604020202020204" pitchFamily="34" charset="0"/>
                <a:ea typeface="Times New Roman" pitchFamily="-111" charset="0"/>
                <a:cs typeface="Arial" panose="020B0604020202020204" pitchFamily="34" charset="0"/>
              </a:rPr>
              <a:t>ذبيحة السلامة     </a:t>
            </a:r>
            <a:endParaRPr kumimoji="0" lang="en-US" sz="3600" b="1" i="0" u="none" strike="noStrike" kern="1200" cap="none" spc="0" normalizeH="0" baseline="0" noProof="0" dirty="0">
              <a:ln>
                <a:noFill/>
              </a:ln>
              <a:solidFill>
                <a:srgbClr val="FFFFFF"/>
              </a:solidFill>
              <a:effectLst>
                <a:outerShdw blurRad="50800" dist="63500" dir="2700000" algn="tl" rotWithShape="0">
                  <a:srgbClr val="000000">
                    <a:alpha val="96000"/>
                  </a:srgbClr>
                </a:outerShdw>
              </a:effectLst>
              <a:uLnTx/>
              <a:uFillTx/>
              <a:latin typeface="Arial" panose="020B0604020202020204" pitchFamily="34" charset="0"/>
              <a:ea typeface="Times New Roman" pitchFamily="-111" charset="0"/>
              <a:cs typeface="Arial" panose="020B0604020202020204" pitchFamily="34" charset="0"/>
            </a:endParaRPr>
          </a:p>
          <a:p>
            <a:pPr marL="461963" marR="0" lvl="0" indent="-461963" algn="l" defTabSz="914400" rtl="0" eaLnBrk="1" fontAlgn="base" latinLnBrk="0" hangingPunct="1">
              <a:lnSpc>
                <a:spcPct val="100000"/>
              </a:lnSpc>
              <a:spcBef>
                <a:spcPct val="50000"/>
              </a:spcBef>
              <a:spcAft>
                <a:spcPct val="0"/>
              </a:spcAft>
              <a:buClrTx/>
              <a:buSzTx/>
              <a:buFont typeface="Times" pitchFamily="-111" charset="0"/>
              <a:buNone/>
              <a:tabLst/>
              <a:defRPr/>
            </a:pPr>
            <a:r>
              <a:rPr kumimoji="0" lang="en-US" sz="3600" b="1" i="0" u="none" strike="noStrike" kern="1200" cap="none" spc="0" normalizeH="0" baseline="0" noProof="0" dirty="0">
                <a:ln>
                  <a:noFill/>
                </a:ln>
                <a:solidFill>
                  <a:srgbClr val="FFFFFF"/>
                </a:solidFill>
                <a:effectLst>
                  <a:outerShdw blurRad="50800" dist="63500" dir="2700000" algn="tl" rotWithShape="0">
                    <a:srgbClr val="000000">
                      <a:alpha val="96000"/>
                    </a:srgbClr>
                  </a:outerShdw>
                </a:effectLst>
                <a:uLnTx/>
                <a:uFillTx/>
                <a:latin typeface="Arial" panose="020B0604020202020204" pitchFamily="34" charset="0"/>
                <a:ea typeface="Times New Roman" pitchFamily="-111" charset="0"/>
                <a:cs typeface="Arial" panose="020B0604020202020204" pitchFamily="34" charset="0"/>
              </a:rPr>
              <a:t> </a:t>
            </a:r>
            <a:r>
              <a:rPr kumimoji="0" lang="ar-JO" sz="3600" b="1" i="0" u="none" strike="noStrike" kern="1200" cap="none" spc="0" normalizeH="0" baseline="0" noProof="0" dirty="0">
                <a:ln>
                  <a:noFill/>
                </a:ln>
                <a:solidFill>
                  <a:srgbClr val="FFFFFF"/>
                </a:solidFill>
                <a:effectLst>
                  <a:outerShdw blurRad="50800" dist="63500" dir="2700000" algn="tl" rotWithShape="0">
                    <a:srgbClr val="000000">
                      <a:alpha val="96000"/>
                    </a:srgbClr>
                  </a:outerShdw>
                </a:effectLst>
                <a:uLnTx/>
                <a:uFillTx/>
                <a:latin typeface="Arial" panose="020B0604020202020204" pitchFamily="34" charset="0"/>
                <a:ea typeface="Times New Roman" pitchFamily="-111" charset="0"/>
                <a:cs typeface="Arial" panose="020B0604020202020204" pitchFamily="34" charset="0"/>
              </a:rPr>
              <a:t>ذبيحة الخطية      </a:t>
            </a:r>
            <a:endParaRPr kumimoji="0" lang="en-US" sz="3600" b="1" i="0" u="none" strike="noStrike" kern="1200" cap="none" spc="0" normalizeH="0" baseline="0" noProof="0" dirty="0">
              <a:ln>
                <a:noFill/>
              </a:ln>
              <a:solidFill>
                <a:srgbClr val="FFFFFF"/>
              </a:solidFill>
              <a:effectLst>
                <a:outerShdw blurRad="50800" dist="63500" dir="2700000" algn="tl" rotWithShape="0">
                  <a:srgbClr val="000000">
                    <a:alpha val="96000"/>
                  </a:srgbClr>
                </a:outerShdw>
              </a:effectLst>
              <a:uLnTx/>
              <a:uFillTx/>
              <a:latin typeface="Arial" panose="020B0604020202020204" pitchFamily="34" charset="0"/>
              <a:ea typeface="Times New Roman" pitchFamily="-111" charset="0"/>
              <a:cs typeface="Arial" panose="020B0604020202020204" pitchFamily="34" charset="0"/>
            </a:endParaRPr>
          </a:p>
          <a:p>
            <a:pPr marL="461963" marR="0" lvl="0" indent="-461963" algn="l" defTabSz="914400" rtl="0" eaLnBrk="1" fontAlgn="base" latinLnBrk="0" hangingPunct="1">
              <a:lnSpc>
                <a:spcPct val="100000"/>
              </a:lnSpc>
              <a:spcBef>
                <a:spcPct val="50000"/>
              </a:spcBef>
              <a:spcAft>
                <a:spcPct val="0"/>
              </a:spcAft>
              <a:buClrTx/>
              <a:buSzTx/>
              <a:buFont typeface="Times" pitchFamily="-111" charset="0"/>
              <a:buNone/>
              <a:tabLst/>
              <a:defRPr/>
            </a:pPr>
            <a:r>
              <a:rPr kumimoji="0" lang="en-US" sz="3600" b="1" i="0" u="none" strike="noStrike" kern="1200" cap="none" spc="0" normalizeH="0" baseline="0" noProof="0" dirty="0">
                <a:ln>
                  <a:noFill/>
                </a:ln>
                <a:solidFill>
                  <a:srgbClr val="FFFFFF"/>
                </a:solidFill>
                <a:effectLst>
                  <a:outerShdw blurRad="50800" dist="63500" dir="2700000" algn="tl" rotWithShape="0">
                    <a:srgbClr val="000000">
                      <a:alpha val="96000"/>
                    </a:srgbClr>
                  </a:outerShdw>
                </a:effectLst>
                <a:uLnTx/>
                <a:uFillTx/>
                <a:latin typeface="Arial" panose="020B0604020202020204" pitchFamily="34" charset="0"/>
                <a:ea typeface="Times New Roman" pitchFamily="-111" charset="0"/>
                <a:cs typeface="Arial" panose="020B0604020202020204" pitchFamily="34" charset="0"/>
              </a:rPr>
              <a:t> </a:t>
            </a:r>
            <a:r>
              <a:rPr kumimoji="0" lang="ar-JO" sz="3600" b="1" i="0" u="none" strike="noStrike" kern="1200" cap="none" spc="0" normalizeH="0" baseline="0" noProof="0" dirty="0">
                <a:ln>
                  <a:noFill/>
                </a:ln>
                <a:solidFill>
                  <a:srgbClr val="FFFFFF"/>
                </a:solidFill>
                <a:effectLst>
                  <a:outerShdw blurRad="50800" dist="63500" dir="2700000" algn="tl" rotWithShape="0">
                    <a:srgbClr val="000000">
                      <a:alpha val="96000"/>
                    </a:srgbClr>
                  </a:outerShdw>
                </a:effectLst>
                <a:uLnTx/>
                <a:uFillTx/>
                <a:latin typeface="Arial" panose="020B0604020202020204" pitchFamily="34" charset="0"/>
                <a:ea typeface="Times New Roman" pitchFamily="-111" charset="0"/>
                <a:cs typeface="Arial" panose="020B0604020202020204" pitchFamily="34" charset="0"/>
              </a:rPr>
              <a:t>    ذبيحة الإثم         </a:t>
            </a:r>
            <a:endParaRPr kumimoji="0" lang="en-US" sz="3600" b="1" i="0" u="none" strike="noStrike" kern="1200" cap="none" spc="0" normalizeH="0" baseline="0" noProof="0" dirty="0">
              <a:ln>
                <a:noFill/>
              </a:ln>
              <a:solidFill>
                <a:srgbClr val="FFFFFF"/>
              </a:solidFill>
              <a:effectLst>
                <a:outerShdw blurRad="50800" dist="63500" dir="2700000" algn="tl" rotWithShape="0">
                  <a:srgbClr val="000000">
                    <a:alpha val="96000"/>
                  </a:srgbClr>
                </a:outerShdw>
              </a:effectLst>
              <a:uLnTx/>
              <a:uFillTx/>
              <a:latin typeface="Arial" panose="020B0604020202020204" pitchFamily="34" charset="0"/>
              <a:ea typeface="Times New Roman" pitchFamily="-111" charset="0"/>
              <a:cs typeface="Arial" panose="020B0604020202020204" pitchFamily="34" charset="0"/>
            </a:endParaRPr>
          </a:p>
        </p:txBody>
      </p:sp>
      <p:sp>
        <p:nvSpPr>
          <p:cNvPr id="770052" name="Text Box 4"/>
          <p:cNvSpPr txBox="1">
            <a:spLocks noChangeArrowheads="1"/>
          </p:cNvSpPr>
          <p:nvPr/>
        </p:nvSpPr>
        <p:spPr bwMode="auto">
          <a:xfrm>
            <a:off x="8451850" y="0"/>
            <a:ext cx="704039" cy="461665"/>
          </a:xfrm>
          <a:prstGeom prst="rect">
            <a:avLst/>
          </a:prstGeom>
          <a:noFill/>
          <a:ln w="12700" cap="sq">
            <a:noFill/>
            <a:miter lim="800000"/>
            <a:headEnd type="none" w="sm" len="sm"/>
            <a:tailEnd type="none" w="sm" len="sm"/>
          </a:ln>
          <a:effectLst>
            <a:outerShdw blurRad="63500" dist="35921" dir="2700000" algn="ctr" rotWithShape="0">
              <a:schemeClr val="tx1">
                <a:alpha val="74998"/>
              </a:scheme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rPr>
              <a:t>128</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endParaRPr>
          </a:p>
        </p:txBody>
      </p:sp>
      <p:sp>
        <p:nvSpPr>
          <p:cNvPr id="770053" name="Text Box 5"/>
          <p:cNvSpPr txBox="1">
            <a:spLocks noChangeArrowheads="1"/>
          </p:cNvSpPr>
          <p:nvPr/>
        </p:nvSpPr>
        <p:spPr bwMode="auto">
          <a:xfrm>
            <a:off x="6219049" y="2057400"/>
            <a:ext cx="1558894" cy="615553"/>
          </a:xfrm>
          <a:prstGeom prst="rect">
            <a:avLst/>
          </a:prstGeom>
          <a:solidFill>
            <a:srgbClr val="FF020E"/>
          </a:solidFill>
          <a:ln w="12700" cap="sq">
            <a:noFill/>
            <a:miter lim="800000"/>
            <a:headEnd/>
            <a:tailEnd/>
          </a:ln>
          <a:effectLst>
            <a:outerShdw blurRad="63500" dist="38099" dir="2700000" algn="ctr" rotWithShape="0">
              <a:srgbClr val="000000">
                <a:alpha val="74998"/>
              </a:srgbClr>
            </a:outerShdw>
          </a:effectLst>
        </p:spPr>
        <p:txBody>
          <a:bodyPr wrap="square" lIns="0" tIns="0" rIns="0" bIns="0" anchorCtr="1">
            <a:spAutoFit/>
          </a:bodyPr>
          <a:lstStyle/>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rPr>
              <a:t>تكريس</a:t>
            </a:r>
            <a:endParaRPr kumimoji="0" lang="en-US" sz="4000" b="1" i="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endParaRPr>
          </a:p>
        </p:txBody>
      </p:sp>
      <p:sp>
        <p:nvSpPr>
          <p:cNvPr id="770054" name="Text Box 6"/>
          <p:cNvSpPr txBox="1">
            <a:spLocks noChangeArrowheads="1"/>
          </p:cNvSpPr>
          <p:nvPr/>
        </p:nvSpPr>
        <p:spPr bwMode="auto">
          <a:xfrm>
            <a:off x="6219049" y="4114800"/>
            <a:ext cx="1558894" cy="615553"/>
          </a:xfrm>
          <a:prstGeom prst="rect">
            <a:avLst/>
          </a:prstGeom>
          <a:solidFill>
            <a:srgbClr val="FF020E"/>
          </a:solidFill>
          <a:ln w="12700" cap="sq">
            <a:noFill/>
            <a:miter lim="800000"/>
            <a:headEnd/>
            <a:tailEnd/>
          </a:ln>
          <a:effectLst>
            <a:outerShdw blurRad="63500" dist="38099" dir="2700000" algn="ctr" rotWithShape="0">
              <a:srgbClr val="000000">
                <a:alpha val="74998"/>
              </a:srgbClr>
            </a:outerShdw>
          </a:effectLst>
        </p:spPr>
        <p:txBody>
          <a:bodyPr wrap="square" lIns="0" tIns="0" rIns="0" bIns="0" anchorCtr="1">
            <a:spAutoFit/>
          </a:bodyPr>
          <a:lstStyle/>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rPr>
              <a:t>تطهير</a:t>
            </a:r>
            <a:endParaRPr kumimoji="0" lang="en-US" sz="4000" b="1" i="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endParaRPr>
          </a:p>
        </p:txBody>
      </p:sp>
      <p:sp>
        <p:nvSpPr>
          <p:cNvPr id="770055" name="AutoShape 7"/>
          <p:cNvSpPr>
            <a:spLocks/>
          </p:cNvSpPr>
          <p:nvPr/>
        </p:nvSpPr>
        <p:spPr bwMode="auto">
          <a:xfrm>
            <a:off x="5334000" y="1371600"/>
            <a:ext cx="381000" cy="2057400"/>
          </a:xfrm>
          <a:prstGeom prst="rightBrace">
            <a:avLst>
              <a:gd name="adj1" fmla="val 45000"/>
              <a:gd name="adj2" fmla="val 50000"/>
            </a:avLst>
          </a:prstGeom>
          <a:noFill/>
          <a:ln w="76200" cap="sq">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70056" name="AutoShape 8"/>
          <p:cNvSpPr>
            <a:spLocks/>
          </p:cNvSpPr>
          <p:nvPr/>
        </p:nvSpPr>
        <p:spPr bwMode="auto">
          <a:xfrm>
            <a:off x="5334000" y="3657600"/>
            <a:ext cx="381000" cy="1600200"/>
          </a:xfrm>
          <a:prstGeom prst="rightBrace">
            <a:avLst>
              <a:gd name="adj1" fmla="val 35000"/>
              <a:gd name="adj2" fmla="val 50000"/>
            </a:avLst>
          </a:prstGeom>
          <a:noFill/>
          <a:ln w="76200" cap="sq">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70057" name="Text Box 9"/>
          <p:cNvSpPr txBox="1">
            <a:spLocks noChangeArrowheads="1"/>
          </p:cNvSpPr>
          <p:nvPr/>
        </p:nvSpPr>
        <p:spPr bwMode="auto">
          <a:xfrm>
            <a:off x="6230938" y="2667000"/>
            <a:ext cx="2066925" cy="615553"/>
          </a:xfrm>
          <a:prstGeom prst="rect">
            <a:avLst/>
          </a:prstGeom>
          <a:noFill/>
          <a:ln w="12700" cap="sq">
            <a:noFill/>
            <a:miter lim="800000"/>
            <a:headEnd/>
            <a:tailEnd/>
          </a:ln>
          <a:effectLst>
            <a:outerShdw blurRad="63500" dist="38099" dir="2700000" algn="ctr" rotWithShape="0">
              <a:srgbClr val="000000">
                <a:alpha val="74998"/>
              </a:srgbClr>
            </a:outerShdw>
          </a:effectLst>
        </p:spPr>
        <p:txBody>
          <a:bodyPr wrap="square" lIns="0" tIns="0" rIns="0" bIns="0" anchorCtr="1">
            <a:spAutoFit/>
          </a:bodyPr>
          <a:lstStyle/>
          <a:p>
            <a:pPr marL="0" marR="0" lvl="0" indent="0" algn="l" defTabSz="914400" rtl="1" eaLnBrk="0" fontAlgn="base" latinLnBrk="0" hangingPunct="0">
              <a:lnSpc>
                <a:spcPct val="100000"/>
              </a:lnSpc>
              <a:spcBef>
                <a:spcPct val="0"/>
              </a:spcBef>
              <a:spcAft>
                <a:spcPct val="0"/>
              </a:spcAft>
              <a:buClrTx/>
              <a:buSzTx/>
              <a:buFontTx/>
              <a:buChar char="•"/>
              <a:tabLst>
                <a:tab pos="3886200" algn="l"/>
                <a:tab pos="4800600" algn="l"/>
                <a:tab pos="5600700" algn="l"/>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rPr>
              <a:t> اختيارية</a:t>
            </a:r>
            <a:endParaRPr kumimoji="0" lang="en-US" sz="4000" b="1" i="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endParaRPr>
          </a:p>
        </p:txBody>
      </p:sp>
      <p:sp>
        <p:nvSpPr>
          <p:cNvPr id="770058" name="Text Box 10"/>
          <p:cNvSpPr txBox="1">
            <a:spLocks noChangeArrowheads="1"/>
          </p:cNvSpPr>
          <p:nvPr/>
        </p:nvSpPr>
        <p:spPr bwMode="auto">
          <a:xfrm>
            <a:off x="6548672" y="4724400"/>
            <a:ext cx="1593385" cy="615553"/>
          </a:xfrm>
          <a:prstGeom prst="rect">
            <a:avLst/>
          </a:prstGeom>
          <a:noFill/>
          <a:ln w="12700" cap="sq">
            <a:noFill/>
            <a:miter lim="800000"/>
            <a:headEnd/>
            <a:tailEnd/>
          </a:ln>
          <a:effectLst>
            <a:outerShdw blurRad="63500" dist="38099" dir="2700000" algn="ctr" rotWithShape="0">
              <a:srgbClr val="000000">
                <a:alpha val="74998"/>
              </a:srgbClr>
            </a:outerShdw>
          </a:effectLst>
        </p:spPr>
        <p:txBody>
          <a:bodyPr wrap="none" lIns="0" tIns="0" rIns="0" bIns="0" anchorCtr="1">
            <a:spAutoFit/>
          </a:bodyPr>
          <a:lstStyle/>
          <a:p>
            <a:pPr marL="0" marR="0" lvl="0" indent="0" algn="ctr" defTabSz="914400" rtl="1" eaLnBrk="0" fontAlgn="base" latinLnBrk="0" hangingPunct="0">
              <a:lnSpc>
                <a:spcPct val="100000"/>
              </a:lnSpc>
              <a:spcBef>
                <a:spcPct val="0"/>
              </a:spcBef>
              <a:spcAft>
                <a:spcPct val="0"/>
              </a:spcAft>
              <a:buClrTx/>
              <a:buSzTx/>
              <a:buFontTx/>
              <a:buChar char="•"/>
              <a:tabLst>
                <a:tab pos="3886200" algn="l"/>
                <a:tab pos="4800600" algn="l"/>
                <a:tab pos="5600700" algn="l"/>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rPr>
              <a:t> إلزامية </a:t>
            </a:r>
            <a:endParaRPr kumimoji="0" lang="en-US" sz="4000" b="1" i="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endParaRPr>
          </a:p>
        </p:txBody>
      </p:sp>
      <p:sp>
        <p:nvSpPr>
          <p:cNvPr id="770059" name="Rectangle 11"/>
          <p:cNvSpPr>
            <a:spLocks noGrp="1" noChangeArrowheads="1"/>
          </p:cNvSpPr>
          <p:nvPr>
            <p:ph type="title" idx="4294967295"/>
          </p:nvPr>
        </p:nvSpPr>
        <p:spPr>
          <a:xfrm>
            <a:off x="685800" y="288925"/>
            <a:ext cx="7772400" cy="701675"/>
          </a:xfrm>
          <a:effectLst>
            <a:outerShdw blurRad="63500" dist="38099" dir="2700000" algn="ctr" rotWithShape="0">
              <a:schemeClr val="tx1">
                <a:alpha val="74998"/>
              </a:schemeClr>
            </a:outerShdw>
          </a:effectLst>
        </p:spPr>
        <p:txBody>
          <a:bodyPr anchor="t">
            <a:spAutoFit/>
          </a:bodyPr>
          <a:lstStyle/>
          <a:p>
            <a:pPr eaLnBrk="1" hangingPunct="1">
              <a:spcBef>
                <a:spcPct val="50000"/>
              </a:spcBef>
              <a:defRPr/>
            </a:pPr>
            <a:r>
              <a:rPr lang="ar-JO" sz="4000" b="1" dirty="0">
                <a:solidFill>
                  <a:schemeClr val="bg1"/>
                </a:solidFill>
                <a:latin typeface="Arial" panose="020B0604020202020204" pitchFamily="34" charset="0"/>
                <a:cs typeface="Arial" panose="020B0604020202020204" pitchFamily="34" charset="0"/>
              </a:rPr>
              <a:t>الذبائح في سفر اللاويين 1- 7</a:t>
            </a:r>
            <a:endParaRPr lang="en-US" sz="40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3802667"/>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770055"/>
                                        </p:tgtEl>
                                        <p:attrNameLst>
                                          <p:attrName>style.visibility</p:attrName>
                                        </p:attrNameLst>
                                      </p:cBhvr>
                                      <p:to>
                                        <p:strVal val="visible"/>
                                      </p:to>
                                    </p:set>
                                    <p:animEffect transition="in" filter="wipe(right)">
                                      <p:cBhvr>
                                        <p:cTn id="7" dur="2000"/>
                                        <p:tgtEl>
                                          <p:spTgt spid="77005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70053"/>
                                        </p:tgtEl>
                                        <p:attrNameLst>
                                          <p:attrName>style.visibility</p:attrName>
                                        </p:attrNameLst>
                                      </p:cBhvr>
                                      <p:to>
                                        <p:strVal val="visible"/>
                                      </p:to>
                                    </p:set>
                                    <p:animEffect transition="in" filter="dissolve">
                                      <p:cBhvr>
                                        <p:cTn id="12" dur="500"/>
                                        <p:tgtEl>
                                          <p:spTgt spid="77005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770056"/>
                                        </p:tgtEl>
                                        <p:attrNameLst>
                                          <p:attrName>style.visibility</p:attrName>
                                        </p:attrNameLst>
                                      </p:cBhvr>
                                      <p:to>
                                        <p:strVal val="visible"/>
                                      </p:to>
                                    </p:set>
                                    <p:animEffect transition="in" filter="wipe(right)">
                                      <p:cBhvr>
                                        <p:cTn id="17" dur="2000"/>
                                        <p:tgtEl>
                                          <p:spTgt spid="77005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770054"/>
                                        </p:tgtEl>
                                        <p:attrNameLst>
                                          <p:attrName>style.visibility</p:attrName>
                                        </p:attrNameLst>
                                      </p:cBhvr>
                                      <p:to>
                                        <p:strVal val="visible"/>
                                      </p:to>
                                    </p:set>
                                    <p:animEffect transition="in" filter="dissolve">
                                      <p:cBhvr>
                                        <p:cTn id="22" dur="500"/>
                                        <p:tgtEl>
                                          <p:spTgt spid="770054"/>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770057"/>
                                        </p:tgtEl>
                                        <p:attrNameLst>
                                          <p:attrName>style.visibility</p:attrName>
                                        </p:attrNameLst>
                                      </p:cBhvr>
                                      <p:to>
                                        <p:strVal val="visible"/>
                                      </p:to>
                                    </p:set>
                                    <p:animEffect transition="in" filter="dissolve">
                                      <p:cBhvr>
                                        <p:cTn id="27" dur="500"/>
                                        <p:tgtEl>
                                          <p:spTgt spid="770057"/>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770058"/>
                                        </p:tgtEl>
                                        <p:attrNameLst>
                                          <p:attrName>style.visibility</p:attrName>
                                        </p:attrNameLst>
                                      </p:cBhvr>
                                      <p:to>
                                        <p:strVal val="visible"/>
                                      </p:to>
                                    </p:set>
                                    <p:animEffect transition="in" filter="dissolve">
                                      <p:cBhvr>
                                        <p:cTn id="32" dur="500"/>
                                        <p:tgtEl>
                                          <p:spTgt spid="7700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0053" grpId="0" animBg="1"/>
      <p:bldP spid="770054" grpId="0" animBg="1"/>
      <p:bldP spid="770055" grpId="0" animBg="1"/>
      <p:bldP spid="770056" grpId="0" animBg="1"/>
      <p:bldP spid="770057" grpId="0"/>
      <p:bldP spid="77005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7745" name="Picture 1026" descr="Blood%20400X">
            <a:hlinkClick r:id="rId3"/>
          </p:cNvPr>
          <p:cNvPicPr>
            <a:picLocks noChangeAspect="1" noChangeArrowheads="1"/>
          </p:cNvPicPr>
          <p:nvPr/>
        </p:nvPicPr>
        <p:blipFill>
          <a:blip r:embed="rId4" cstate="screen">
            <a:lum bright="-26000"/>
            <a:extLst>
              <a:ext uri="{28A0092B-C50C-407E-A947-70E740481C1C}">
                <a14:useLocalDpi xmlns:a14="http://schemas.microsoft.com/office/drawing/2010/main"/>
              </a:ext>
            </a:extLst>
          </a:blip>
          <a:srcRect/>
          <a:stretch>
            <a:fillRect/>
          </a:stretch>
        </p:blipFill>
        <p:spPr bwMode="auto">
          <a:xfrm>
            <a:off x="0" y="0"/>
            <a:ext cx="9180513"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44421" name="Text Box 1029"/>
          <p:cNvSpPr txBox="1">
            <a:spLocks noChangeArrowheads="1"/>
          </p:cNvSpPr>
          <p:nvPr/>
        </p:nvSpPr>
        <p:spPr bwMode="auto">
          <a:xfrm>
            <a:off x="323850" y="4635500"/>
            <a:ext cx="8610600" cy="1815882"/>
          </a:xfrm>
          <a:prstGeom prst="rect">
            <a:avLst/>
          </a:prstGeom>
          <a:noFill/>
          <a:ln w="9525">
            <a:noFill/>
            <a:miter lim="800000"/>
            <a:headEnd/>
            <a:tailEnd/>
          </a:ln>
          <a:effectLst>
            <a:outerShdw blurRad="63500" dist="38099" dir="2700000" algn="ctr" rotWithShape="0">
              <a:schemeClr val="bg2">
                <a:alpha val="74998"/>
              </a:schemeClr>
            </a:outerShdw>
          </a:effec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rPr>
              <a:t>"فَالشَّرِيعَةُ تُوصِي</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rPr>
              <a:t> بِأَنْ يَتَطَهَّرَ كُلُّ شَيْءٍ تَقْرِيباً بِالدَّمِ.</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rPr>
              <a:t> وَلا غُفْرَانَ إِلّا بِسَفْكِ الدَّمِ"</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rPr>
              <a:t>(عب 9: 22).</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endParaRPr>
          </a:p>
        </p:txBody>
      </p:sp>
      <p:sp>
        <p:nvSpPr>
          <p:cNvPr id="444422" name="Rectangle 1030"/>
          <p:cNvSpPr>
            <a:spLocks noRot="1" noChangeArrowheads="1"/>
          </p:cNvSpPr>
          <p:nvPr/>
        </p:nvSpPr>
        <p:spPr bwMode="auto">
          <a:xfrm>
            <a:off x="25400" y="630238"/>
            <a:ext cx="9155113" cy="1143000"/>
          </a:xfrm>
          <a:prstGeom prst="rect">
            <a:avLst/>
          </a:prstGeom>
          <a:noFill/>
          <a:ln w="9525">
            <a:noFill/>
            <a:miter lim="800000"/>
            <a:headEnd/>
            <a:tailEnd/>
          </a:ln>
          <a:effectLst>
            <a:outerShdw blurRad="63500" dist="38099" dir="2700000" algn="ctr" rotWithShape="0">
              <a:schemeClr val="bg2">
                <a:alpha val="74998"/>
              </a:schemeClr>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ar-JO" sz="5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ما هي أهميّة</a:t>
            </a:r>
            <a:endParaRPr kumimoji="1" lang="en-US" sz="5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444424" name="Rectangle 1032"/>
          <p:cNvSpPr>
            <a:spLocks noGrp="1" noRot="1" noChangeArrowheads="1"/>
          </p:cNvSpPr>
          <p:nvPr>
            <p:ph type="title"/>
          </p:nvPr>
        </p:nvSpPr>
        <p:spPr>
          <a:xfrm>
            <a:off x="209550" y="2006600"/>
            <a:ext cx="8755063" cy="2717800"/>
          </a:xfrm>
          <a:effectLst>
            <a:outerShdw blurRad="63500" dist="53882" dir="2700000" algn="ctr" rotWithShape="0">
              <a:schemeClr val="tx1">
                <a:alpha val="74998"/>
              </a:schemeClr>
            </a:outerShdw>
          </a:effectLst>
        </p:spPr>
        <p:txBody>
          <a:bodyPr anchor="t"/>
          <a:lstStyle/>
          <a:p>
            <a:pPr eaLnBrk="1" hangingPunct="1">
              <a:lnSpc>
                <a:spcPct val="90000"/>
              </a:lnSpc>
              <a:spcBef>
                <a:spcPct val="20000"/>
              </a:spcBef>
              <a:buClr>
                <a:schemeClr val="hlink"/>
              </a:buClr>
              <a:buSzPct val="70000"/>
              <a:buFont typeface="Wingdings" charset="0"/>
              <a:buNone/>
              <a:defRPr/>
            </a:pPr>
            <a:r>
              <a:rPr kumimoji="1" lang="ar-JO" sz="18200" dirty="0">
                <a:solidFill>
                  <a:srgbClr val="FF0066"/>
                </a:solidFill>
                <a:latin typeface="Arial" panose="020B0604020202020204" pitchFamily="34" charset="0"/>
                <a:ea typeface="ＭＳ Ｐゴシック" charset="0"/>
                <a:cs typeface="Arial" panose="020B0604020202020204" pitchFamily="34" charset="0"/>
              </a:rPr>
              <a:t>الدّم؟</a:t>
            </a:r>
            <a:endParaRPr kumimoji="1" lang="en-US" sz="18200" dirty="0">
              <a:solidFill>
                <a:srgbClr val="FF0066"/>
              </a:solidFill>
              <a:latin typeface="Arial" panose="020B0604020202020204" pitchFamily="34" charset="0"/>
              <a:ea typeface="ＭＳ Ｐゴシック" charset="0"/>
              <a:cs typeface="Arial" panose="020B0604020202020204" pitchFamily="34" charset="0"/>
            </a:endParaRPr>
          </a:p>
        </p:txBody>
      </p:sp>
      <p:sp>
        <p:nvSpPr>
          <p:cNvPr id="6" name="Text Box 9"/>
          <p:cNvSpPr txBox="1">
            <a:spLocks noChangeArrowheads="1"/>
          </p:cNvSpPr>
          <p:nvPr/>
        </p:nvSpPr>
        <p:spPr bwMode="auto">
          <a:xfrm>
            <a:off x="8212640" y="76200"/>
            <a:ext cx="848310" cy="461665"/>
          </a:xfrm>
          <a:prstGeom prst="rect">
            <a:avLst/>
          </a:prstGeom>
          <a:solidFill>
            <a:srgbClr val="000000"/>
          </a:solidFill>
          <a:ln w="9525">
            <a:noFill/>
            <a:miter lim="800000"/>
            <a:headEnd/>
            <a:tailEnd/>
          </a:ln>
          <a:effectLst/>
        </p:spPr>
        <p:txBody>
          <a:bodyPr wrap="square">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24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127 أ</a:t>
            </a:r>
            <a:endParaRPr kumimoji="0" lang="en-US" sz="24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458711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9793" name="Picture 1026" descr="blood"/>
          <p:cNvPicPr>
            <a:picLocks noChangeAspect="1" noChangeArrowheads="1"/>
          </p:cNvPicPr>
          <p:nvPr/>
        </p:nvPicPr>
        <p:blipFill>
          <a:blip r:embed="rId3" cstate="screen">
            <a:lum bright="-12000"/>
            <a:extLst>
              <a:ext uri="{28A0092B-C50C-407E-A947-70E740481C1C}">
                <a14:useLocalDpi xmlns:a14="http://schemas.microsoft.com/office/drawing/2010/main"/>
              </a:ext>
            </a:extLst>
          </a:blip>
          <a:srcRect/>
          <a:stretch>
            <a:fillRect/>
          </a:stretch>
        </p:blipFill>
        <p:spPr bwMode="auto">
          <a:xfrm>
            <a:off x="0" y="44450"/>
            <a:ext cx="9144000" cy="68405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45443" name="Rectangle 1027"/>
          <p:cNvSpPr>
            <a:spLocks noGrp="1" noRot="1" noChangeArrowheads="1"/>
          </p:cNvSpPr>
          <p:nvPr>
            <p:ph type="title"/>
          </p:nvPr>
        </p:nvSpPr>
        <p:spPr>
          <a:xfrm>
            <a:off x="457200" y="620713"/>
            <a:ext cx="8229600" cy="796925"/>
          </a:xfrm>
          <a:gradFill rotWithShape="1">
            <a:gsLst>
              <a:gs pos="0">
                <a:srgbClr val="FF3300">
                  <a:gamma/>
                  <a:shade val="46275"/>
                  <a:invGamma/>
                </a:srgbClr>
              </a:gs>
              <a:gs pos="50000">
                <a:srgbClr val="FF0000"/>
              </a:gs>
              <a:gs pos="100000">
                <a:srgbClr val="FF3300">
                  <a:gamma/>
                  <a:shade val="46275"/>
                  <a:invGamma/>
                </a:srgbClr>
              </a:gs>
            </a:gsLst>
            <a:lin ang="5400000" scaled="1"/>
          </a:gradFill>
        </p:spPr>
        <p:txBody>
          <a:bodyPr/>
          <a:lstStyle/>
          <a:p>
            <a:pPr eaLnBrk="1" hangingPunct="1">
              <a:defRPr/>
            </a:pPr>
            <a:r>
              <a:rPr kumimoji="1" lang="ar-JO" altLang="ja-JP" sz="4800" dirty="0">
                <a:latin typeface="Arial" panose="020B0604020202020204" pitchFamily="34" charset="0"/>
                <a:ea typeface="ＭＳ Ｐゴシック" charset="0"/>
                <a:cs typeface="Arial" panose="020B0604020202020204" pitchFamily="34" charset="0"/>
              </a:rPr>
              <a:t>"الحياة في الدم"</a:t>
            </a:r>
            <a:endParaRPr kumimoji="1" lang="en-US" sz="4800" dirty="0">
              <a:latin typeface="Arial" panose="020B0604020202020204" pitchFamily="34" charset="0"/>
              <a:ea typeface="ＭＳ Ｐゴシック" charset="0"/>
              <a:cs typeface="Arial" panose="020B0604020202020204" pitchFamily="34" charset="0"/>
            </a:endParaRPr>
          </a:p>
        </p:txBody>
      </p:sp>
      <p:sp>
        <p:nvSpPr>
          <p:cNvPr id="445445" name="Rectangle 1029"/>
          <p:cNvSpPr>
            <a:spLocks noChangeArrowheads="1"/>
          </p:cNvSpPr>
          <p:nvPr/>
        </p:nvSpPr>
        <p:spPr bwMode="auto">
          <a:xfrm>
            <a:off x="755650" y="1733550"/>
            <a:ext cx="8137525" cy="46482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80000"/>
              </a:lnSpc>
              <a:spcBef>
                <a:spcPct val="20000"/>
              </a:spcBef>
              <a:spcAft>
                <a:spcPct val="0"/>
              </a:spcAft>
              <a:buClr>
                <a:srgbClr val="FFCC00"/>
              </a:buClr>
              <a:buSzPct val="70000"/>
              <a:buFontTx/>
              <a:buNone/>
              <a:tabLst/>
              <a:defRPr/>
            </a:pPr>
            <a:r>
              <a:rPr kumimoji="1" lang="ar-JO" altLang="ja-JP" sz="4400" b="1" i="0" u="none" strike="noStrike" kern="1200" cap="none" spc="0" normalizeH="0" baseline="0" noProof="0" dirty="0">
                <a:ln>
                  <a:noFill/>
                </a:ln>
                <a:solidFill>
                  <a:srgbClr val="FFFFFF"/>
                </a:solidFill>
                <a:effectLst>
                  <a:glow rad="228600">
                    <a:srgbClr val="000514"/>
                  </a:glow>
                </a:effectLst>
                <a:uLnTx/>
                <a:uFillTx/>
                <a:latin typeface="Arial" panose="020B0604020202020204" pitchFamily="34" charset="0"/>
                <a:ea typeface="ＭＳ Ｐゴシック" charset="0"/>
                <a:cs typeface="Arial" panose="020B0604020202020204" pitchFamily="34" charset="0"/>
              </a:rPr>
              <a:t>"أَنَّ حَيَاةَ الْجَسَدِ </a:t>
            </a:r>
          </a:p>
          <a:p>
            <a:pPr marL="0" marR="0" lvl="0" indent="0" algn="ctr" defTabSz="914400" rtl="0" eaLnBrk="1" fontAlgn="base" latinLnBrk="0" hangingPunct="1">
              <a:lnSpc>
                <a:spcPct val="80000"/>
              </a:lnSpc>
              <a:spcBef>
                <a:spcPct val="20000"/>
              </a:spcBef>
              <a:spcAft>
                <a:spcPct val="0"/>
              </a:spcAft>
              <a:buClr>
                <a:srgbClr val="FFCC00"/>
              </a:buClr>
              <a:buSzPct val="70000"/>
              <a:buFontTx/>
              <a:buNone/>
              <a:tabLst/>
              <a:defRPr/>
            </a:pPr>
            <a:r>
              <a:rPr kumimoji="1" lang="ar-JO" altLang="ja-JP" sz="4400" b="1" i="0" u="none" strike="noStrike" kern="1200" cap="none" spc="0" normalizeH="0" baseline="0" noProof="0" dirty="0">
                <a:ln>
                  <a:noFill/>
                </a:ln>
                <a:solidFill>
                  <a:srgbClr val="FFFFFF"/>
                </a:solidFill>
                <a:effectLst>
                  <a:glow rad="228600">
                    <a:srgbClr val="000514"/>
                  </a:glow>
                </a:effectLst>
                <a:uLnTx/>
                <a:uFillTx/>
                <a:latin typeface="Arial" panose="020B0604020202020204" pitchFamily="34" charset="0"/>
                <a:ea typeface="ＭＳ Ｐゴシック" charset="0"/>
                <a:cs typeface="Arial" panose="020B0604020202020204" pitchFamily="34" charset="0"/>
              </a:rPr>
              <a:t>هِيَ فِي الدَّمِ.</a:t>
            </a:r>
          </a:p>
          <a:p>
            <a:pPr marL="0" marR="0" lvl="0" indent="0" algn="ctr" defTabSz="914400" rtl="0" eaLnBrk="1" fontAlgn="base" latinLnBrk="0" hangingPunct="1">
              <a:lnSpc>
                <a:spcPct val="80000"/>
              </a:lnSpc>
              <a:spcBef>
                <a:spcPct val="20000"/>
              </a:spcBef>
              <a:spcAft>
                <a:spcPct val="0"/>
              </a:spcAft>
              <a:buClr>
                <a:srgbClr val="FFCC00"/>
              </a:buClr>
              <a:buSzPct val="70000"/>
              <a:buFontTx/>
              <a:buNone/>
              <a:tabLst/>
              <a:defRPr/>
            </a:pPr>
            <a:r>
              <a:rPr kumimoji="1" lang="ar-JO" altLang="ja-JP" sz="4400" b="1" i="0" u="none" strike="noStrike" kern="1200" cap="none" spc="0" normalizeH="0" baseline="0" noProof="0" dirty="0">
                <a:ln>
                  <a:noFill/>
                </a:ln>
                <a:solidFill>
                  <a:srgbClr val="FFFFFF"/>
                </a:solidFill>
                <a:effectLst>
                  <a:glow rad="228600">
                    <a:srgbClr val="000514"/>
                  </a:glow>
                </a:effectLst>
                <a:uLnTx/>
                <a:uFillTx/>
                <a:latin typeface="Arial" panose="020B0604020202020204" pitchFamily="34" charset="0"/>
                <a:ea typeface="ＭＳ Ｐゴシック" charset="0"/>
                <a:cs typeface="Arial" panose="020B0604020202020204" pitchFamily="34" charset="0"/>
              </a:rPr>
              <a:t> لِهَذَا وَهَبْتُكُمْ إِيَّاهُ</a:t>
            </a:r>
          </a:p>
          <a:p>
            <a:pPr marL="0" marR="0" lvl="0" indent="0" algn="ctr" defTabSz="914400" rtl="0" eaLnBrk="1" fontAlgn="base" latinLnBrk="0" hangingPunct="1">
              <a:lnSpc>
                <a:spcPct val="80000"/>
              </a:lnSpc>
              <a:spcBef>
                <a:spcPct val="20000"/>
              </a:spcBef>
              <a:spcAft>
                <a:spcPct val="0"/>
              </a:spcAft>
              <a:buClr>
                <a:srgbClr val="FFCC00"/>
              </a:buClr>
              <a:buSzPct val="70000"/>
              <a:buFontTx/>
              <a:buNone/>
              <a:tabLst/>
              <a:defRPr/>
            </a:pPr>
            <a:r>
              <a:rPr kumimoji="1" lang="ar-JO" altLang="ja-JP" sz="4400" b="1" i="0" u="none" strike="noStrike" kern="1200" cap="none" spc="0" normalizeH="0" baseline="0" noProof="0" dirty="0">
                <a:ln>
                  <a:noFill/>
                </a:ln>
                <a:solidFill>
                  <a:srgbClr val="FFFFFF"/>
                </a:solidFill>
                <a:effectLst>
                  <a:glow rad="228600">
                    <a:srgbClr val="000514"/>
                  </a:glow>
                </a:effectLst>
                <a:uLnTx/>
                <a:uFillTx/>
                <a:latin typeface="Arial" panose="020B0604020202020204" pitchFamily="34" charset="0"/>
                <a:ea typeface="ＭＳ Ｐゴシック" charset="0"/>
                <a:cs typeface="Arial" panose="020B0604020202020204" pitchFamily="34" charset="0"/>
              </a:rPr>
              <a:t> لِتُكَفِّرُوا عَنْ نُفُوسِكُمْ،</a:t>
            </a:r>
          </a:p>
          <a:p>
            <a:pPr marL="0" marR="0" lvl="0" indent="0" algn="ctr" defTabSz="914400" rtl="0" eaLnBrk="1" fontAlgn="base" latinLnBrk="0" hangingPunct="1">
              <a:lnSpc>
                <a:spcPct val="80000"/>
              </a:lnSpc>
              <a:spcBef>
                <a:spcPct val="20000"/>
              </a:spcBef>
              <a:spcAft>
                <a:spcPct val="0"/>
              </a:spcAft>
              <a:buClr>
                <a:srgbClr val="FFCC00"/>
              </a:buClr>
              <a:buSzPct val="70000"/>
              <a:buFontTx/>
              <a:buNone/>
              <a:tabLst/>
              <a:defRPr/>
            </a:pPr>
            <a:r>
              <a:rPr kumimoji="1" lang="ar-JO" altLang="ja-JP" sz="4400" b="1" i="0" u="none" strike="noStrike" kern="1200" cap="none" spc="0" normalizeH="0" baseline="0" noProof="0" dirty="0">
                <a:ln>
                  <a:noFill/>
                </a:ln>
                <a:solidFill>
                  <a:srgbClr val="FFFFFF"/>
                </a:solidFill>
                <a:effectLst>
                  <a:glow rad="228600">
                    <a:srgbClr val="000514"/>
                  </a:glow>
                </a:effectLst>
                <a:uLnTx/>
                <a:uFillTx/>
                <a:latin typeface="Arial" panose="020B0604020202020204" pitchFamily="34" charset="0"/>
                <a:ea typeface="ＭＳ Ｐゴシック" charset="0"/>
                <a:cs typeface="Arial" panose="020B0604020202020204" pitchFamily="34" charset="0"/>
              </a:rPr>
              <a:t> لأَنَّ الدَّمَ يُكَفِّرُ عَنِ النَّفْسِ"</a:t>
            </a:r>
          </a:p>
          <a:p>
            <a:pPr marL="0" marR="0" lvl="0" indent="0" algn="ctr" defTabSz="914400" rtl="0" eaLnBrk="1" fontAlgn="base" latinLnBrk="0" hangingPunct="1">
              <a:lnSpc>
                <a:spcPct val="80000"/>
              </a:lnSpc>
              <a:spcBef>
                <a:spcPct val="20000"/>
              </a:spcBef>
              <a:spcAft>
                <a:spcPct val="0"/>
              </a:spcAft>
              <a:buClr>
                <a:srgbClr val="FFCC00"/>
              </a:buClr>
              <a:buSzPct val="70000"/>
              <a:buFontTx/>
              <a:buNone/>
              <a:tabLst/>
              <a:defRPr/>
            </a:pPr>
            <a:r>
              <a:rPr kumimoji="1" lang="ar-JO" sz="4400" b="1" i="0" u="none" strike="noStrike" kern="1200" cap="none" spc="0" normalizeH="0" baseline="0" noProof="0" dirty="0">
                <a:ln>
                  <a:noFill/>
                </a:ln>
                <a:solidFill>
                  <a:srgbClr val="FFFFFF"/>
                </a:solidFill>
                <a:effectLst>
                  <a:glow rad="228600">
                    <a:srgbClr val="000514"/>
                  </a:glow>
                </a:effectLst>
                <a:uLnTx/>
                <a:uFillTx/>
                <a:latin typeface="Arial" panose="020B0604020202020204" pitchFamily="34" charset="0"/>
                <a:ea typeface="ＭＳ Ｐゴシック" charset="0"/>
                <a:cs typeface="Arial" panose="020B0604020202020204" pitchFamily="34" charset="0"/>
              </a:rPr>
              <a:t>(لا 17: 11).</a:t>
            </a:r>
            <a:endParaRPr kumimoji="1" lang="en-US" sz="4400" b="1" i="0" u="none" strike="noStrike" kern="1200" cap="none" spc="0" normalizeH="0" baseline="0" noProof="0" dirty="0">
              <a:ln>
                <a:noFill/>
              </a:ln>
              <a:solidFill>
                <a:srgbClr val="FFFFFF"/>
              </a:solidFill>
              <a:effectLst>
                <a:glow rad="228600">
                  <a:srgbClr val="000514"/>
                </a:glow>
              </a:effectLst>
              <a:uLnTx/>
              <a:uFillTx/>
              <a:latin typeface="Arial" panose="020B0604020202020204" pitchFamily="34" charset="0"/>
              <a:ea typeface="ＭＳ Ｐゴシック" charset="0"/>
              <a:cs typeface="Arial" panose="020B0604020202020204" pitchFamily="34" charset="0"/>
            </a:endParaRPr>
          </a:p>
        </p:txBody>
      </p:sp>
      <p:sp>
        <p:nvSpPr>
          <p:cNvPr id="5" name="Text Box 9"/>
          <p:cNvSpPr txBox="1">
            <a:spLocks noChangeArrowheads="1"/>
          </p:cNvSpPr>
          <p:nvPr/>
        </p:nvSpPr>
        <p:spPr bwMode="auto">
          <a:xfrm>
            <a:off x="8212640" y="76200"/>
            <a:ext cx="848310" cy="461665"/>
          </a:xfrm>
          <a:prstGeom prst="rect">
            <a:avLst/>
          </a:prstGeom>
          <a:solidFill>
            <a:srgbClr val="000000"/>
          </a:solidFill>
          <a:ln w="9525">
            <a:noFill/>
            <a:miter lim="800000"/>
            <a:headEnd/>
            <a:tailEnd/>
          </a:ln>
          <a:effectLst/>
        </p:spPr>
        <p:txBody>
          <a:bodyPr wrap="none">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24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127 أ</a:t>
            </a:r>
            <a:endParaRPr kumimoji="0" lang="en-US" sz="24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4139584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45445"/>
                                        </p:tgtEl>
                                        <p:attrNameLst>
                                          <p:attrName>style.visibility</p:attrName>
                                        </p:attrNameLst>
                                      </p:cBhvr>
                                      <p:to>
                                        <p:strVal val="visible"/>
                                      </p:to>
                                    </p:set>
                                    <p:animEffect transition="in" filter="fade">
                                      <p:cBhvr>
                                        <p:cTn id="7" dur="1000"/>
                                        <p:tgtEl>
                                          <p:spTgt spid="445445"/>
                                        </p:tgtEl>
                                      </p:cBhvr>
                                    </p:animEffect>
                                    <p:anim calcmode="lin" valueType="num">
                                      <p:cBhvr>
                                        <p:cTn id="8" dur="1000" fill="hold"/>
                                        <p:tgtEl>
                                          <p:spTgt spid="445445"/>
                                        </p:tgtEl>
                                        <p:attrNameLst>
                                          <p:attrName>ppt_x</p:attrName>
                                        </p:attrNameLst>
                                      </p:cBhvr>
                                      <p:tavLst>
                                        <p:tav tm="0">
                                          <p:val>
                                            <p:strVal val="#ppt_x"/>
                                          </p:val>
                                        </p:tav>
                                        <p:tav tm="100000">
                                          <p:val>
                                            <p:strVal val="#ppt_x"/>
                                          </p:val>
                                        </p:tav>
                                      </p:tavLst>
                                    </p:anim>
                                    <p:anim calcmode="lin" valueType="num">
                                      <p:cBhvr>
                                        <p:cTn id="9" dur="1000" fill="hold"/>
                                        <p:tgtEl>
                                          <p:spTgt spid="44544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544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1841" name="Picture 102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81000" y="2663825"/>
            <a:ext cx="8763000" cy="4108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pic>
      <p:sp>
        <p:nvSpPr>
          <p:cNvPr id="291842" name="Rectangle 1027"/>
          <p:cNvSpPr>
            <a:spLocks noGrp="1" noChangeArrowheads="1"/>
          </p:cNvSpPr>
          <p:nvPr>
            <p:ph type="ctrTitle"/>
          </p:nvPr>
        </p:nvSpPr>
        <p:spPr>
          <a:xfrm>
            <a:off x="228600" y="228600"/>
            <a:ext cx="8686800" cy="1676400"/>
          </a:xfrm>
        </p:spPr>
        <p:txBody>
          <a:bodyPr/>
          <a:lstStyle/>
          <a:p>
            <a:pPr eaLnBrk="1" hangingPunct="1"/>
            <a:r>
              <a:rPr kumimoji="1" lang="ar-JO" sz="3200" b="1" dirty="0">
                <a:solidFill>
                  <a:schemeClr val="bg1"/>
                </a:solidFill>
                <a:latin typeface="Arial" charset="0"/>
                <a:ea typeface="ＭＳ Ｐゴシック" charset="0"/>
              </a:rPr>
              <a:t>للحصول على استطلاع رائع عبر الإنترنت عن خيمة الإجتماع :</a:t>
            </a:r>
            <a:endParaRPr kumimoji="1" lang="en-US" sz="4000" b="1" dirty="0">
              <a:latin typeface="Arial" charset="0"/>
              <a:ea typeface="ＭＳ Ｐゴシック" charset="0"/>
            </a:endParaRPr>
          </a:p>
        </p:txBody>
      </p:sp>
      <p:sp>
        <p:nvSpPr>
          <p:cNvPr id="291843" name="Text Box 1029"/>
          <p:cNvSpPr txBox="1">
            <a:spLocks noChangeArrowheads="1"/>
          </p:cNvSpPr>
          <p:nvPr/>
        </p:nvSpPr>
        <p:spPr bwMode="auto">
          <a:xfrm>
            <a:off x="247650" y="1628775"/>
            <a:ext cx="8374063" cy="492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wrap="none" lIns="0" tIns="0" rIns="0" bIns="0" anchor="ctr" anchorCtr="1">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1" lang="en-US" sz="3200" b="1" i="0" u="none" strike="noStrike" kern="1200" cap="none" spc="0" normalizeH="0" baseline="0" noProof="0">
                <a:ln>
                  <a:noFill/>
                </a:ln>
                <a:solidFill>
                  <a:srgbClr val="FFFFFF"/>
                </a:solidFill>
                <a:effectLst/>
                <a:uLnTx/>
                <a:uFillTx/>
                <a:latin typeface="Arial" charset="0"/>
                <a:ea typeface="ＭＳ Ｐゴシック" charset="0"/>
                <a:cs typeface="Arial" charset="0"/>
              </a:rPr>
              <a:t>http://www.domini.org/tabern/tabhome.htm</a:t>
            </a:r>
          </a:p>
        </p:txBody>
      </p:sp>
    </p:spTree>
    <p:extLst>
      <p:ext uri="{BB962C8B-B14F-4D97-AF65-F5344CB8AC3E}">
        <p14:creationId xmlns:p14="http://schemas.microsoft.com/office/powerpoint/2010/main" val="763698444"/>
      </p:ext>
    </p:extLst>
  </p:cSld>
  <p:clrMapOvr>
    <a:masterClrMapping/>
  </p:clrMapOvr>
  <p:transition spd="med">
    <p:randomBar dir="vert"/>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3409" name="Group 2"/>
          <p:cNvGrpSpPr>
            <a:grpSpLocks/>
          </p:cNvGrpSpPr>
          <p:nvPr/>
        </p:nvGrpSpPr>
        <p:grpSpPr bwMode="auto">
          <a:xfrm>
            <a:off x="0" y="0"/>
            <a:ext cx="9263063" cy="7086600"/>
            <a:chOff x="0" y="0"/>
            <a:chExt cx="5835" cy="4464"/>
          </a:xfrm>
        </p:grpSpPr>
        <p:pic>
          <p:nvPicPr>
            <p:cNvPr id="273414" name="Picture 3" descr="Slide3"/>
            <p:cNvPicPr>
              <a:picLocks noChangeAspect="1" noChangeArrowheads="1"/>
            </p:cNvPicPr>
            <p:nvPr/>
          </p:nvPicPr>
          <p:blipFill>
            <a:blip r:embed="rId3" cstate="screen">
              <a:lum bright="12000"/>
              <a:extLst>
                <a:ext uri="{28A0092B-C50C-407E-A947-70E740481C1C}">
                  <a14:useLocalDpi xmlns:a14="http://schemas.microsoft.com/office/drawing/2010/main"/>
                </a:ext>
              </a:extLst>
            </a:blip>
            <a:srcRect/>
            <a:stretch>
              <a:fillRect/>
            </a:stretch>
          </p:blipFill>
          <p:spPr bwMode="auto">
            <a:xfrm>
              <a:off x="0" y="144"/>
              <a:ext cx="576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3415" name="Freeform 4"/>
            <p:cNvSpPr>
              <a:spLocks/>
            </p:cNvSpPr>
            <p:nvPr/>
          </p:nvSpPr>
          <p:spPr bwMode="auto">
            <a:xfrm>
              <a:off x="1152" y="0"/>
              <a:ext cx="4683" cy="1200"/>
            </a:xfrm>
            <a:custGeom>
              <a:avLst/>
              <a:gdLst>
                <a:gd name="T0" fmla="*/ 196 w 4658"/>
                <a:gd name="T1" fmla="*/ 965 h 1116"/>
                <a:gd name="T2" fmla="*/ 618 w 4658"/>
                <a:gd name="T3" fmla="*/ 1433 h 1116"/>
                <a:gd name="T4" fmla="*/ 1236 w 4658"/>
                <a:gd name="T5" fmla="*/ 1834 h 1116"/>
                <a:gd name="T6" fmla="*/ 1334 w 4658"/>
                <a:gd name="T7" fmla="*/ 1986 h 1116"/>
                <a:gd name="T8" fmla="*/ 1457 w 4658"/>
                <a:gd name="T9" fmla="*/ 2360 h 1116"/>
                <a:gd name="T10" fmla="*/ 1587 w 4658"/>
                <a:gd name="T11" fmla="*/ 2612 h 1116"/>
                <a:gd name="T12" fmla="*/ 1643 w 4658"/>
                <a:gd name="T13" fmla="*/ 2755 h 1116"/>
                <a:gd name="T14" fmla="*/ 1711 w 4658"/>
                <a:gd name="T15" fmla="*/ 2800 h 1116"/>
                <a:gd name="T16" fmla="*/ 2007 w 4658"/>
                <a:gd name="T17" fmla="*/ 3099 h 1116"/>
                <a:gd name="T18" fmla="*/ 2192 w 4658"/>
                <a:gd name="T19" fmla="*/ 3239 h 1116"/>
                <a:gd name="T20" fmla="*/ 2333 w 4658"/>
                <a:gd name="T21" fmla="*/ 3424 h 1116"/>
                <a:gd name="T22" fmla="*/ 2418 w 4658"/>
                <a:gd name="T23" fmla="*/ 3494 h 1116"/>
                <a:gd name="T24" fmla="*/ 2554 w 4658"/>
                <a:gd name="T25" fmla="*/ 3574 h 1116"/>
                <a:gd name="T26" fmla="*/ 2699 w 4658"/>
                <a:gd name="T27" fmla="*/ 3789 h 1116"/>
                <a:gd name="T28" fmla="*/ 2788 w 4658"/>
                <a:gd name="T29" fmla="*/ 3935 h 1116"/>
                <a:gd name="T30" fmla="*/ 2925 w 4658"/>
                <a:gd name="T31" fmla="*/ 4015 h 1116"/>
                <a:gd name="T32" fmla="*/ 3200 w 4658"/>
                <a:gd name="T33" fmla="*/ 4314 h 1116"/>
                <a:gd name="T34" fmla="*/ 3530 w 4658"/>
                <a:gd name="T35" fmla="*/ 4704 h 1116"/>
                <a:gd name="T36" fmla="*/ 3913 w 4658"/>
                <a:gd name="T37" fmla="*/ 4891 h 1116"/>
                <a:gd name="T38" fmla="*/ 4036 w 4658"/>
                <a:gd name="T39" fmla="*/ 5006 h 1116"/>
                <a:gd name="T40" fmla="*/ 4317 w 4658"/>
                <a:gd name="T41" fmla="*/ 5409 h 1116"/>
                <a:gd name="T42" fmla="*/ 4386 w 4658"/>
                <a:gd name="T43" fmla="*/ 5557 h 1116"/>
                <a:gd name="T44" fmla="*/ 4400 w 4658"/>
                <a:gd name="T45" fmla="*/ 6076 h 1116"/>
                <a:gd name="T46" fmla="*/ 4503 w 4658"/>
                <a:gd name="T47" fmla="*/ 6269 h 1116"/>
                <a:gd name="T48" fmla="*/ 4873 w 4658"/>
                <a:gd name="T49" fmla="*/ 6287 h 1116"/>
                <a:gd name="T50" fmla="*/ 4997 w 4658"/>
                <a:gd name="T51" fmla="*/ 6699 h 1116"/>
                <a:gd name="T52" fmla="*/ 5073 w 4658"/>
                <a:gd name="T53" fmla="*/ 6844 h 1116"/>
                <a:gd name="T54" fmla="*/ 5146 w 4658"/>
                <a:gd name="T55" fmla="*/ 6749 h 1116"/>
                <a:gd name="T56" fmla="*/ 5174 w 4658"/>
                <a:gd name="T57" fmla="*/ 6415 h 1116"/>
                <a:gd name="T58" fmla="*/ 5217 w 4658"/>
                <a:gd name="T59" fmla="*/ 6341 h 1116"/>
                <a:gd name="T60" fmla="*/ 5239 w 4658"/>
                <a:gd name="T61" fmla="*/ 6287 h 1116"/>
                <a:gd name="T62" fmla="*/ 5272 w 4658"/>
                <a:gd name="T63" fmla="*/ 6041 h 1116"/>
                <a:gd name="T64" fmla="*/ 5284 w 4658"/>
                <a:gd name="T65" fmla="*/ 5737 h 1116"/>
                <a:gd name="T66" fmla="*/ 5292 w 4658"/>
                <a:gd name="T67" fmla="*/ 4790 h 1116"/>
                <a:gd name="T68" fmla="*/ 5305 w 4658"/>
                <a:gd name="T69" fmla="*/ 4083 h 1116"/>
                <a:gd name="T70" fmla="*/ 5284 w 4658"/>
                <a:gd name="T71" fmla="*/ 1472 h 1116"/>
                <a:gd name="T72" fmla="*/ 5272 w 4658"/>
                <a:gd name="T73" fmla="*/ 965 h 1116"/>
                <a:gd name="T74" fmla="*/ 4791 w 4658"/>
                <a:gd name="T75" fmla="*/ 737 h 1116"/>
                <a:gd name="T76" fmla="*/ 3789 w 4658"/>
                <a:gd name="T77" fmla="*/ 406 h 1116"/>
                <a:gd name="T78" fmla="*/ 2733 w 4658"/>
                <a:gd name="T79" fmla="*/ 441 h 1116"/>
                <a:gd name="T80" fmla="*/ 1823 w 4658"/>
                <a:gd name="T81" fmla="*/ 261 h 1116"/>
                <a:gd name="T82" fmla="*/ 1560 w 4658"/>
                <a:gd name="T83" fmla="*/ 147 h 1116"/>
                <a:gd name="T84" fmla="*/ 1129 w 4658"/>
                <a:gd name="T85" fmla="*/ 0 h 1116"/>
                <a:gd name="T86" fmla="*/ 718 w 4658"/>
                <a:gd name="T87" fmla="*/ 6 h 1116"/>
                <a:gd name="T88" fmla="*/ 81 w 4658"/>
                <a:gd name="T89" fmla="*/ 441 h 1116"/>
                <a:gd name="T90" fmla="*/ 39 w 4658"/>
                <a:gd name="T91" fmla="*/ 476 h 1116"/>
                <a:gd name="T92" fmla="*/ 136 w 4658"/>
                <a:gd name="T93" fmla="*/ 1063 h 1116"/>
                <a:gd name="T94" fmla="*/ 530 w 4658"/>
                <a:gd name="T95" fmla="*/ 1651 h 1116"/>
                <a:gd name="T96" fmla="*/ 686 w 4658"/>
                <a:gd name="T97" fmla="*/ 1768 h 1116"/>
                <a:gd name="T98" fmla="*/ 781 w 4658"/>
                <a:gd name="T99" fmla="*/ 1880 h 1116"/>
                <a:gd name="T100" fmla="*/ 856 w 4658"/>
                <a:gd name="T101" fmla="*/ 1954 h 1116"/>
                <a:gd name="T102" fmla="*/ 1086 w 4658"/>
                <a:gd name="T103" fmla="*/ 2277 h 1116"/>
                <a:gd name="T104" fmla="*/ 1278 w 4658"/>
                <a:gd name="T105" fmla="*/ 2580 h 1116"/>
                <a:gd name="T106" fmla="*/ 1430 w 4658"/>
                <a:gd name="T107" fmla="*/ 2800 h 1116"/>
                <a:gd name="T108" fmla="*/ 1567 w 4658"/>
                <a:gd name="T109" fmla="*/ 2944 h 1116"/>
                <a:gd name="T110" fmla="*/ 1801 w 4658"/>
                <a:gd name="T111" fmla="*/ 3125 h 1116"/>
                <a:gd name="T112" fmla="*/ 1943 w 4658"/>
                <a:gd name="T113" fmla="*/ 3343 h 1116"/>
                <a:gd name="T114" fmla="*/ 2021 w 4658"/>
                <a:gd name="T115" fmla="*/ 3494 h 1116"/>
                <a:gd name="T116" fmla="*/ 2333 w 4658"/>
                <a:gd name="T117" fmla="*/ 3606 h 1116"/>
                <a:gd name="T118" fmla="*/ 2666 w 4658"/>
                <a:gd name="T119" fmla="*/ 3754 h 1116"/>
                <a:gd name="T120" fmla="*/ 2795 w 4658"/>
                <a:gd name="T121" fmla="*/ 3865 h 1116"/>
                <a:gd name="T122" fmla="*/ 3432 w 4658"/>
                <a:gd name="T123" fmla="*/ 4341 h 111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4658"/>
                <a:gd name="T187" fmla="*/ 0 h 1116"/>
                <a:gd name="T188" fmla="*/ 4658 w 4658"/>
                <a:gd name="T189" fmla="*/ 1116 h 111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4658" h="1116">
                  <a:moveTo>
                    <a:pt x="171" y="156"/>
                  </a:moveTo>
                  <a:cubicBezTo>
                    <a:pt x="263" y="202"/>
                    <a:pt x="481" y="223"/>
                    <a:pt x="543" y="234"/>
                  </a:cubicBezTo>
                  <a:cubicBezTo>
                    <a:pt x="720" y="266"/>
                    <a:pt x="904" y="285"/>
                    <a:pt x="1083" y="300"/>
                  </a:cubicBezTo>
                  <a:cubicBezTo>
                    <a:pt x="1111" y="309"/>
                    <a:pt x="1139" y="315"/>
                    <a:pt x="1167" y="324"/>
                  </a:cubicBezTo>
                  <a:cubicBezTo>
                    <a:pt x="1199" y="349"/>
                    <a:pt x="1235" y="374"/>
                    <a:pt x="1275" y="384"/>
                  </a:cubicBezTo>
                  <a:cubicBezTo>
                    <a:pt x="1308" y="406"/>
                    <a:pt x="1351" y="413"/>
                    <a:pt x="1389" y="426"/>
                  </a:cubicBezTo>
                  <a:cubicBezTo>
                    <a:pt x="1406" y="432"/>
                    <a:pt x="1420" y="446"/>
                    <a:pt x="1437" y="450"/>
                  </a:cubicBezTo>
                  <a:cubicBezTo>
                    <a:pt x="1457" y="455"/>
                    <a:pt x="1477" y="454"/>
                    <a:pt x="1497" y="456"/>
                  </a:cubicBezTo>
                  <a:cubicBezTo>
                    <a:pt x="1565" y="490"/>
                    <a:pt x="1678" y="499"/>
                    <a:pt x="1755" y="504"/>
                  </a:cubicBezTo>
                  <a:cubicBezTo>
                    <a:pt x="1806" y="521"/>
                    <a:pt x="1864" y="521"/>
                    <a:pt x="1917" y="528"/>
                  </a:cubicBezTo>
                  <a:cubicBezTo>
                    <a:pt x="1960" y="533"/>
                    <a:pt x="2001" y="550"/>
                    <a:pt x="2043" y="558"/>
                  </a:cubicBezTo>
                  <a:cubicBezTo>
                    <a:pt x="2067" y="563"/>
                    <a:pt x="2091" y="567"/>
                    <a:pt x="2115" y="570"/>
                  </a:cubicBezTo>
                  <a:cubicBezTo>
                    <a:pt x="2155" y="575"/>
                    <a:pt x="2235" y="582"/>
                    <a:pt x="2235" y="582"/>
                  </a:cubicBezTo>
                  <a:cubicBezTo>
                    <a:pt x="2278" y="596"/>
                    <a:pt x="2316" y="612"/>
                    <a:pt x="2361" y="618"/>
                  </a:cubicBezTo>
                  <a:cubicBezTo>
                    <a:pt x="2387" y="627"/>
                    <a:pt x="2413" y="633"/>
                    <a:pt x="2439" y="642"/>
                  </a:cubicBezTo>
                  <a:cubicBezTo>
                    <a:pt x="2477" y="655"/>
                    <a:pt x="2559" y="654"/>
                    <a:pt x="2559" y="654"/>
                  </a:cubicBezTo>
                  <a:cubicBezTo>
                    <a:pt x="2638" y="674"/>
                    <a:pt x="2721" y="681"/>
                    <a:pt x="2799" y="702"/>
                  </a:cubicBezTo>
                  <a:cubicBezTo>
                    <a:pt x="2894" y="728"/>
                    <a:pt x="2989" y="756"/>
                    <a:pt x="3087" y="768"/>
                  </a:cubicBezTo>
                  <a:cubicBezTo>
                    <a:pt x="3164" y="794"/>
                    <a:pt x="3339" y="793"/>
                    <a:pt x="3423" y="798"/>
                  </a:cubicBezTo>
                  <a:cubicBezTo>
                    <a:pt x="3459" y="803"/>
                    <a:pt x="3495" y="811"/>
                    <a:pt x="3531" y="816"/>
                  </a:cubicBezTo>
                  <a:cubicBezTo>
                    <a:pt x="3610" y="848"/>
                    <a:pt x="3694" y="865"/>
                    <a:pt x="3777" y="882"/>
                  </a:cubicBezTo>
                  <a:cubicBezTo>
                    <a:pt x="3797" y="895"/>
                    <a:pt x="3815" y="899"/>
                    <a:pt x="3837" y="906"/>
                  </a:cubicBezTo>
                  <a:cubicBezTo>
                    <a:pt x="3842" y="934"/>
                    <a:pt x="3838" y="964"/>
                    <a:pt x="3849" y="990"/>
                  </a:cubicBezTo>
                  <a:cubicBezTo>
                    <a:pt x="3856" y="1008"/>
                    <a:pt x="3921" y="1017"/>
                    <a:pt x="3939" y="1020"/>
                  </a:cubicBezTo>
                  <a:cubicBezTo>
                    <a:pt x="4013" y="1017"/>
                    <a:pt x="4195" y="992"/>
                    <a:pt x="4263" y="1026"/>
                  </a:cubicBezTo>
                  <a:cubicBezTo>
                    <a:pt x="4301" y="1045"/>
                    <a:pt x="4338" y="1065"/>
                    <a:pt x="4371" y="1092"/>
                  </a:cubicBezTo>
                  <a:cubicBezTo>
                    <a:pt x="4389" y="1107"/>
                    <a:pt x="4437" y="1116"/>
                    <a:pt x="4437" y="1116"/>
                  </a:cubicBezTo>
                  <a:cubicBezTo>
                    <a:pt x="4448" y="1115"/>
                    <a:pt x="4491" y="1116"/>
                    <a:pt x="4503" y="1098"/>
                  </a:cubicBezTo>
                  <a:cubicBezTo>
                    <a:pt x="4508" y="1090"/>
                    <a:pt x="4513" y="1053"/>
                    <a:pt x="4527" y="1044"/>
                  </a:cubicBezTo>
                  <a:cubicBezTo>
                    <a:pt x="4538" y="1037"/>
                    <a:pt x="4551" y="1036"/>
                    <a:pt x="4563" y="1032"/>
                  </a:cubicBezTo>
                  <a:cubicBezTo>
                    <a:pt x="4569" y="1030"/>
                    <a:pt x="4581" y="1026"/>
                    <a:pt x="4581" y="1026"/>
                  </a:cubicBezTo>
                  <a:cubicBezTo>
                    <a:pt x="4591" y="1012"/>
                    <a:pt x="4604" y="1000"/>
                    <a:pt x="4611" y="984"/>
                  </a:cubicBezTo>
                  <a:cubicBezTo>
                    <a:pt x="4617" y="969"/>
                    <a:pt x="4623" y="936"/>
                    <a:pt x="4623" y="936"/>
                  </a:cubicBezTo>
                  <a:cubicBezTo>
                    <a:pt x="4625" y="884"/>
                    <a:pt x="4626" y="832"/>
                    <a:pt x="4629" y="780"/>
                  </a:cubicBezTo>
                  <a:cubicBezTo>
                    <a:pt x="4632" y="742"/>
                    <a:pt x="4641" y="666"/>
                    <a:pt x="4641" y="666"/>
                  </a:cubicBezTo>
                  <a:cubicBezTo>
                    <a:pt x="4639" y="516"/>
                    <a:pt x="4658" y="380"/>
                    <a:pt x="4623" y="240"/>
                  </a:cubicBezTo>
                  <a:cubicBezTo>
                    <a:pt x="4620" y="212"/>
                    <a:pt x="4635" y="171"/>
                    <a:pt x="4611" y="156"/>
                  </a:cubicBezTo>
                  <a:cubicBezTo>
                    <a:pt x="4513" y="95"/>
                    <a:pt x="4205" y="120"/>
                    <a:pt x="4191" y="120"/>
                  </a:cubicBezTo>
                  <a:cubicBezTo>
                    <a:pt x="3901" y="91"/>
                    <a:pt x="3607" y="81"/>
                    <a:pt x="3315" y="66"/>
                  </a:cubicBezTo>
                  <a:cubicBezTo>
                    <a:pt x="3009" y="32"/>
                    <a:pt x="2391" y="72"/>
                    <a:pt x="2391" y="72"/>
                  </a:cubicBezTo>
                  <a:cubicBezTo>
                    <a:pt x="2095" y="69"/>
                    <a:pt x="1867" y="59"/>
                    <a:pt x="1593" y="42"/>
                  </a:cubicBezTo>
                  <a:cubicBezTo>
                    <a:pt x="1521" y="24"/>
                    <a:pt x="1437" y="28"/>
                    <a:pt x="1365" y="24"/>
                  </a:cubicBezTo>
                  <a:cubicBezTo>
                    <a:pt x="1239" y="17"/>
                    <a:pt x="1113" y="7"/>
                    <a:pt x="987" y="0"/>
                  </a:cubicBezTo>
                  <a:cubicBezTo>
                    <a:pt x="867" y="2"/>
                    <a:pt x="747" y="1"/>
                    <a:pt x="627" y="6"/>
                  </a:cubicBezTo>
                  <a:cubicBezTo>
                    <a:pt x="444" y="14"/>
                    <a:pt x="265" y="63"/>
                    <a:pt x="81" y="72"/>
                  </a:cubicBezTo>
                  <a:cubicBezTo>
                    <a:pt x="67" y="74"/>
                    <a:pt x="52" y="72"/>
                    <a:pt x="39" y="78"/>
                  </a:cubicBezTo>
                  <a:cubicBezTo>
                    <a:pt x="0" y="97"/>
                    <a:pt x="104" y="170"/>
                    <a:pt x="111" y="174"/>
                  </a:cubicBezTo>
                  <a:cubicBezTo>
                    <a:pt x="220" y="229"/>
                    <a:pt x="337" y="261"/>
                    <a:pt x="459" y="270"/>
                  </a:cubicBezTo>
                  <a:cubicBezTo>
                    <a:pt x="508" y="282"/>
                    <a:pt x="552" y="284"/>
                    <a:pt x="603" y="288"/>
                  </a:cubicBezTo>
                  <a:cubicBezTo>
                    <a:pt x="629" y="294"/>
                    <a:pt x="655" y="301"/>
                    <a:pt x="681" y="306"/>
                  </a:cubicBezTo>
                  <a:cubicBezTo>
                    <a:pt x="705" y="311"/>
                    <a:pt x="753" y="318"/>
                    <a:pt x="753" y="318"/>
                  </a:cubicBezTo>
                  <a:cubicBezTo>
                    <a:pt x="817" y="344"/>
                    <a:pt x="884" y="355"/>
                    <a:pt x="951" y="372"/>
                  </a:cubicBezTo>
                  <a:cubicBezTo>
                    <a:pt x="1007" y="386"/>
                    <a:pt x="1062" y="410"/>
                    <a:pt x="1119" y="420"/>
                  </a:cubicBezTo>
                  <a:cubicBezTo>
                    <a:pt x="1166" y="439"/>
                    <a:pt x="1199" y="451"/>
                    <a:pt x="1251" y="456"/>
                  </a:cubicBezTo>
                  <a:cubicBezTo>
                    <a:pt x="1293" y="467"/>
                    <a:pt x="1326" y="476"/>
                    <a:pt x="1371" y="480"/>
                  </a:cubicBezTo>
                  <a:cubicBezTo>
                    <a:pt x="1437" y="502"/>
                    <a:pt x="1507" y="500"/>
                    <a:pt x="1575" y="510"/>
                  </a:cubicBezTo>
                  <a:cubicBezTo>
                    <a:pt x="1616" y="524"/>
                    <a:pt x="1659" y="536"/>
                    <a:pt x="1701" y="546"/>
                  </a:cubicBezTo>
                  <a:cubicBezTo>
                    <a:pt x="1724" y="552"/>
                    <a:pt x="1744" y="566"/>
                    <a:pt x="1767" y="570"/>
                  </a:cubicBezTo>
                  <a:cubicBezTo>
                    <a:pt x="1859" y="585"/>
                    <a:pt x="1948" y="585"/>
                    <a:pt x="2043" y="588"/>
                  </a:cubicBezTo>
                  <a:cubicBezTo>
                    <a:pt x="2139" y="597"/>
                    <a:pt x="2235" y="603"/>
                    <a:pt x="2331" y="612"/>
                  </a:cubicBezTo>
                  <a:cubicBezTo>
                    <a:pt x="2368" y="621"/>
                    <a:pt x="2407" y="630"/>
                    <a:pt x="2445" y="630"/>
                  </a:cubicBezTo>
                  <a:lnTo>
                    <a:pt x="3003" y="708"/>
                  </a:lnTo>
                </a:path>
              </a:pathLst>
            </a:custGeom>
            <a:solidFill>
              <a:schemeClr val="tx1"/>
            </a:solid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p:txBody>
        </p:sp>
        <p:sp>
          <p:nvSpPr>
            <p:cNvPr id="273416" name="Freeform 5"/>
            <p:cNvSpPr>
              <a:spLocks/>
            </p:cNvSpPr>
            <p:nvPr/>
          </p:nvSpPr>
          <p:spPr bwMode="auto">
            <a:xfrm>
              <a:off x="1307" y="88"/>
              <a:ext cx="3660" cy="878"/>
            </a:xfrm>
            <a:custGeom>
              <a:avLst/>
              <a:gdLst>
                <a:gd name="T0" fmla="*/ 25 w 3660"/>
                <a:gd name="T1" fmla="*/ 74 h 878"/>
                <a:gd name="T2" fmla="*/ 361 w 3660"/>
                <a:gd name="T3" fmla="*/ 146 h 878"/>
                <a:gd name="T4" fmla="*/ 493 w 3660"/>
                <a:gd name="T5" fmla="*/ 188 h 878"/>
                <a:gd name="T6" fmla="*/ 529 w 3660"/>
                <a:gd name="T7" fmla="*/ 212 h 878"/>
                <a:gd name="T8" fmla="*/ 631 w 3660"/>
                <a:gd name="T9" fmla="*/ 248 h 878"/>
                <a:gd name="T10" fmla="*/ 727 w 3660"/>
                <a:gd name="T11" fmla="*/ 290 h 878"/>
                <a:gd name="T12" fmla="*/ 1129 w 3660"/>
                <a:gd name="T13" fmla="*/ 386 h 878"/>
                <a:gd name="T14" fmla="*/ 1387 w 3660"/>
                <a:gd name="T15" fmla="*/ 416 h 878"/>
                <a:gd name="T16" fmla="*/ 1639 w 3660"/>
                <a:gd name="T17" fmla="*/ 494 h 878"/>
                <a:gd name="T18" fmla="*/ 1819 w 3660"/>
                <a:gd name="T19" fmla="*/ 536 h 878"/>
                <a:gd name="T20" fmla="*/ 1927 w 3660"/>
                <a:gd name="T21" fmla="*/ 560 h 878"/>
                <a:gd name="T22" fmla="*/ 2035 w 3660"/>
                <a:gd name="T23" fmla="*/ 584 h 878"/>
                <a:gd name="T24" fmla="*/ 2269 w 3660"/>
                <a:gd name="T25" fmla="*/ 644 h 878"/>
                <a:gd name="T26" fmla="*/ 2527 w 3660"/>
                <a:gd name="T27" fmla="*/ 668 h 878"/>
                <a:gd name="T28" fmla="*/ 2641 w 3660"/>
                <a:gd name="T29" fmla="*/ 686 h 878"/>
                <a:gd name="T30" fmla="*/ 2827 w 3660"/>
                <a:gd name="T31" fmla="*/ 728 h 878"/>
                <a:gd name="T32" fmla="*/ 2881 w 3660"/>
                <a:gd name="T33" fmla="*/ 746 h 878"/>
                <a:gd name="T34" fmla="*/ 3073 w 3660"/>
                <a:gd name="T35" fmla="*/ 782 h 878"/>
                <a:gd name="T36" fmla="*/ 3553 w 3660"/>
                <a:gd name="T37" fmla="*/ 854 h 878"/>
                <a:gd name="T38" fmla="*/ 3649 w 3660"/>
                <a:gd name="T39" fmla="*/ 848 h 878"/>
                <a:gd name="T40" fmla="*/ 3577 w 3660"/>
                <a:gd name="T41" fmla="*/ 788 h 878"/>
                <a:gd name="T42" fmla="*/ 3097 w 3660"/>
                <a:gd name="T43" fmla="*/ 548 h 878"/>
                <a:gd name="T44" fmla="*/ 1669 w 3660"/>
                <a:gd name="T45" fmla="*/ 470 h 878"/>
                <a:gd name="T46" fmla="*/ 1183 w 3660"/>
                <a:gd name="T47" fmla="*/ 356 h 878"/>
                <a:gd name="T48" fmla="*/ 1477 w 3660"/>
                <a:gd name="T49" fmla="*/ 362 h 878"/>
                <a:gd name="T50" fmla="*/ 2377 w 3660"/>
                <a:gd name="T51" fmla="*/ 446 h 878"/>
                <a:gd name="T52" fmla="*/ 2473 w 3660"/>
                <a:gd name="T53" fmla="*/ 458 h 878"/>
                <a:gd name="T54" fmla="*/ 2641 w 3660"/>
                <a:gd name="T55" fmla="*/ 494 h 878"/>
                <a:gd name="T56" fmla="*/ 2617 w 3660"/>
                <a:gd name="T57" fmla="*/ 398 h 878"/>
                <a:gd name="T58" fmla="*/ 2281 w 3660"/>
                <a:gd name="T59" fmla="*/ 254 h 878"/>
                <a:gd name="T60" fmla="*/ 1093 w 3660"/>
                <a:gd name="T61" fmla="*/ 242 h 878"/>
                <a:gd name="T62" fmla="*/ 511 w 3660"/>
                <a:gd name="T63" fmla="*/ 128 h 878"/>
                <a:gd name="T64" fmla="*/ 331 w 3660"/>
                <a:gd name="T65" fmla="*/ 98 h 878"/>
                <a:gd name="T66" fmla="*/ 187 w 3660"/>
                <a:gd name="T67" fmla="*/ 56 h 878"/>
                <a:gd name="T68" fmla="*/ 25 w 3660"/>
                <a:gd name="T69" fmla="*/ 74 h 87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660"/>
                <a:gd name="T106" fmla="*/ 0 h 878"/>
                <a:gd name="T107" fmla="*/ 3660 w 3660"/>
                <a:gd name="T108" fmla="*/ 878 h 87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660" h="878">
                  <a:moveTo>
                    <a:pt x="25" y="74"/>
                  </a:moveTo>
                  <a:cubicBezTo>
                    <a:pt x="134" y="110"/>
                    <a:pt x="248" y="123"/>
                    <a:pt x="361" y="146"/>
                  </a:cubicBezTo>
                  <a:cubicBezTo>
                    <a:pt x="402" y="167"/>
                    <a:pt x="453" y="166"/>
                    <a:pt x="493" y="188"/>
                  </a:cubicBezTo>
                  <a:cubicBezTo>
                    <a:pt x="506" y="195"/>
                    <a:pt x="517" y="204"/>
                    <a:pt x="529" y="212"/>
                  </a:cubicBezTo>
                  <a:cubicBezTo>
                    <a:pt x="557" y="231"/>
                    <a:pt x="601" y="234"/>
                    <a:pt x="631" y="248"/>
                  </a:cubicBezTo>
                  <a:cubicBezTo>
                    <a:pt x="665" y="264"/>
                    <a:pt x="691" y="281"/>
                    <a:pt x="727" y="290"/>
                  </a:cubicBezTo>
                  <a:cubicBezTo>
                    <a:pt x="841" y="366"/>
                    <a:pt x="997" y="375"/>
                    <a:pt x="1129" y="386"/>
                  </a:cubicBezTo>
                  <a:cubicBezTo>
                    <a:pt x="1214" y="403"/>
                    <a:pt x="1300" y="407"/>
                    <a:pt x="1387" y="416"/>
                  </a:cubicBezTo>
                  <a:cubicBezTo>
                    <a:pt x="1473" y="438"/>
                    <a:pt x="1553" y="477"/>
                    <a:pt x="1639" y="494"/>
                  </a:cubicBezTo>
                  <a:cubicBezTo>
                    <a:pt x="1699" y="524"/>
                    <a:pt x="1752" y="531"/>
                    <a:pt x="1819" y="536"/>
                  </a:cubicBezTo>
                  <a:cubicBezTo>
                    <a:pt x="1855" y="548"/>
                    <a:pt x="1890" y="555"/>
                    <a:pt x="1927" y="560"/>
                  </a:cubicBezTo>
                  <a:cubicBezTo>
                    <a:pt x="1965" y="573"/>
                    <a:pt x="1994" y="579"/>
                    <a:pt x="2035" y="584"/>
                  </a:cubicBezTo>
                  <a:cubicBezTo>
                    <a:pt x="2113" y="610"/>
                    <a:pt x="2187" y="636"/>
                    <a:pt x="2269" y="644"/>
                  </a:cubicBezTo>
                  <a:cubicBezTo>
                    <a:pt x="2352" y="665"/>
                    <a:pt x="2442" y="664"/>
                    <a:pt x="2527" y="668"/>
                  </a:cubicBezTo>
                  <a:cubicBezTo>
                    <a:pt x="2585" y="682"/>
                    <a:pt x="2526" y="669"/>
                    <a:pt x="2641" y="686"/>
                  </a:cubicBezTo>
                  <a:cubicBezTo>
                    <a:pt x="2704" y="695"/>
                    <a:pt x="2765" y="717"/>
                    <a:pt x="2827" y="728"/>
                  </a:cubicBezTo>
                  <a:cubicBezTo>
                    <a:pt x="2866" y="735"/>
                    <a:pt x="2837" y="733"/>
                    <a:pt x="2881" y="746"/>
                  </a:cubicBezTo>
                  <a:cubicBezTo>
                    <a:pt x="2942" y="764"/>
                    <a:pt x="3009" y="776"/>
                    <a:pt x="3073" y="782"/>
                  </a:cubicBezTo>
                  <a:cubicBezTo>
                    <a:pt x="3226" y="833"/>
                    <a:pt x="3393" y="843"/>
                    <a:pt x="3553" y="854"/>
                  </a:cubicBezTo>
                  <a:cubicBezTo>
                    <a:pt x="3585" y="852"/>
                    <a:pt x="3638" y="878"/>
                    <a:pt x="3649" y="848"/>
                  </a:cubicBezTo>
                  <a:cubicBezTo>
                    <a:pt x="3660" y="819"/>
                    <a:pt x="3603" y="806"/>
                    <a:pt x="3577" y="788"/>
                  </a:cubicBezTo>
                  <a:cubicBezTo>
                    <a:pt x="3433" y="689"/>
                    <a:pt x="3268" y="591"/>
                    <a:pt x="3097" y="548"/>
                  </a:cubicBezTo>
                  <a:cubicBezTo>
                    <a:pt x="2662" y="439"/>
                    <a:pt x="2082" y="476"/>
                    <a:pt x="1669" y="470"/>
                  </a:cubicBezTo>
                  <a:cubicBezTo>
                    <a:pt x="1515" y="462"/>
                    <a:pt x="1311" y="452"/>
                    <a:pt x="1183" y="356"/>
                  </a:cubicBezTo>
                  <a:cubicBezTo>
                    <a:pt x="1287" y="321"/>
                    <a:pt x="1210" y="344"/>
                    <a:pt x="1477" y="362"/>
                  </a:cubicBezTo>
                  <a:cubicBezTo>
                    <a:pt x="1778" y="382"/>
                    <a:pt x="2075" y="431"/>
                    <a:pt x="2377" y="446"/>
                  </a:cubicBezTo>
                  <a:cubicBezTo>
                    <a:pt x="2452" y="465"/>
                    <a:pt x="2313" y="431"/>
                    <a:pt x="2473" y="458"/>
                  </a:cubicBezTo>
                  <a:cubicBezTo>
                    <a:pt x="2543" y="470"/>
                    <a:pt x="2570" y="488"/>
                    <a:pt x="2641" y="494"/>
                  </a:cubicBezTo>
                  <a:cubicBezTo>
                    <a:pt x="2768" y="486"/>
                    <a:pt x="2757" y="474"/>
                    <a:pt x="2617" y="398"/>
                  </a:cubicBezTo>
                  <a:cubicBezTo>
                    <a:pt x="2558" y="366"/>
                    <a:pt x="2355" y="274"/>
                    <a:pt x="2281" y="254"/>
                  </a:cubicBezTo>
                  <a:cubicBezTo>
                    <a:pt x="1899" y="149"/>
                    <a:pt x="1489" y="244"/>
                    <a:pt x="1093" y="242"/>
                  </a:cubicBezTo>
                  <a:cubicBezTo>
                    <a:pt x="894" y="225"/>
                    <a:pt x="705" y="167"/>
                    <a:pt x="511" y="128"/>
                  </a:cubicBezTo>
                  <a:cubicBezTo>
                    <a:pt x="459" y="102"/>
                    <a:pt x="389" y="108"/>
                    <a:pt x="331" y="98"/>
                  </a:cubicBezTo>
                  <a:cubicBezTo>
                    <a:pt x="289" y="77"/>
                    <a:pt x="233" y="63"/>
                    <a:pt x="187" y="56"/>
                  </a:cubicBezTo>
                  <a:cubicBezTo>
                    <a:pt x="134" y="38"/>
                    <a:pt x="0" y="0"/>
                    <a:pt x="25" y="74"/>
                  </a:cubicBezTo>
                  <a:close/>
                </a:path>
              </a:pathLst>
            </a:custGeom>
            <a:solidFill>
              <a:schemeClr val="tx1"/>
            </a:solid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p:txBody>
        </p:sp>
        <p:sp>
          <p:nvSpPr>
            <p:cNvPr id="273417" name="Freeform 6"/>
            <p:cNvSpPr>
              <a:spLocks/>
            </p:cNvSpPr>
            <p:nvPr/>
          </p:nvSpPr>
          <p:spPr bwMode="auto">
            <a:xfrm>
              <a:off x="2442" y="354"/>
              <a:ext cx="923" cy="295"/>
            </a:xfrm>
            <a:custGeom>
              <a:avLst/>
              <a:gdLst>
                <a:gd name="T0" fmla="*/ 6 w 923"/>
                <a:gd name="T1" fmla="*/ 48 h 295"/>
                <a:gd name="T2" fmla="*/ 54 w 923"/>
                <a:gd name="T3" fmla="*/ 138 h 295"/>
                <a:gd name="T4" fmla="*/ 240 w 923"/>
                <a:gd name="T5" fmla="*/ 204 h 295"/>
                <a:gd name="T6" fmla="*/ 378 w 923"/>
                <a:gd name="T7" fmla="*/ 222 h 295"/>
                <a:gd name="T8" fmla="*/ 588 w 923"/>
                <a:gd name="T9" fmla="*/ 252 h 295"/>
                <a:gd name="T10" fmla="*/ 768 w 923"/>
                <a:gd name="T11" fmla="*/ 282 h 295"/>
                <a:gd name="T12" fmla="*/ 876 w 923"/>
                <a:gd name="T13" fmla="*/ 282 h 295"/>
                <a:gd name="T14" fmla="*/ 750 w 923"/>
                <a:gd name="T15" fmla="*/ 180 h 295"/>
                <a:gd name="T16" fmla="*/ 678 w 923"/>
                <a:gd name="T17" fmla="*/ 120 h 295"/>
                <a:gd name="T18" fmla="*/ 330 w 923"/>
                <a:gd name="T19" fmla="*/ 54 h 295"/>
                <a:gd name="T20" fmla="*/ 96 w 923"/>
                <a:gd name="T21" fmla="*/ 24 h 295"/>
                <a:gd name="T22" fmla="*/ 6 w 923"/>
                <a:gd name="T23" fmla="*/ 48 h 29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23"/>
                <a:gd name="T37" fmla="*/ 0 h 295"/>
                <a:gd name="T38" fmla="*/ 923 w 923"/>
                <a:gd name="T39" fmla="*/ 295 h 29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23" h="295">
                  <a:moveTo>
                    <a:pt x="6" y="48"/>
                  </a:moveTo>
                  <a:cubicBezTo>
                    <a:pt x="12" y="83"/>
                    <a:pt x="24" y="118"/>
                    <a:pt x="54" y="138"/>
                  </a:cubicBezTo>
                  <a:cubicBezTo>
                    <a:pt x="95" y="199"/>
                    <a:pt x="175" y="196"/>
                    <a:pt x="240" y="204"/>
                  </a:cubicBezTo>
                  <a:cubicBezTo>
                    <a:pt x="448" y="230"/>
                    <a:pt x="184" y="204"/>
                    <a:pt x="378" y="222"/>
                  </a:cubicBezTo>
                  <a:cubicBezTo>
                    <a:pt x="443" y="244"/>
                    <a:pt x="520" y="242"/>
                    <a:pt x="588" y="252"/>
                  </a:cubicBezTo>
                  <a:cubicBezTo>
                    <a:pt x="649" y="261"/>
                    <a:pt x="706" y="276"/>
                    <a:pt x="768" y="282"/>
                  </a:cubicBezTo>
                  <a:cubicBezTo>
                    <a:pt x="809" y="292"/>
                    <a:pt x="836" y="295"/>
                    <a:pt x="876" y="282"/>
                  </a:cubicBezTo>
                  <a:cubicBezTo>
                    <a:pt x="923" y="211"/>
                    <a:pt x="792" y="193"/>
                    <a:pt x="750" y="180"/>
                  </a:cubicBezTo>
                  <a:cubicBezTo>
                    <a:pt x="726" y="160"/>
                    <a:pt x="705" y="136"/>
                    <a:pt x="678" y="120"/>
                  </a:cubicBezTo>
                  <a:cubicBezTo>
                    <a:pt x="580" y="63"/>
                    <a:pt x="437" y="70"/>
                    <a:pt x="330" y="54"/>
                  </a:cubicBezTo>
                  <a:cubicBezTo>
                    <a:pt x="248" y="42"/>
                    <a:pt x="178" y="30"/>
                    <a:pt x="96" y="24"/>
                  </a:cubicBezTo>
                  <a:cubicBezTo>
                    <a:pt x="0" y="30"/>
                    <a:pt x="6" y="0"/>
                    <a:pt x="6" y="48"/>
                  </a:cubicBezTo>
                  <a:close/>
                </a:path>
              </a:pathLst>
            </a:custGeom>
            <a:solidFill>
              <a:schemeClr val="tx1"/>
            </a:solid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p:txBody>
        </p:sp>
      </p:grpSp>
      <p:sp>
        <p:nvSpPr>
          <p:cNvPr id="161799" name="Text Box 7"/>
          <p:cNvSpPr txBox="1">
            <a:spLocks noChangeArrowheads="1"/>
          </p:cNvSpPr>
          <p:nvPr/>
        </p:nvSpPr>
        <p:spPr bwMode="auto">
          <a:xfrm>
            <a:off x="457200" y="526033"/>
            <a:ext cx="40386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254000">
                    <a:srgbClr val="000000">
                      <a:alpha val="75000"/>
                    </a:srgbClr>
                  </a:glow>
                </a:effectLst>
                <a:uLnTx/>
                <a:uFillTx/>
                <a:latin typeface="Arial" panose="020B0604020202020204" pitchFamily="34" charset="0"/>
                <a:ea typeface="Times New Roman" pitchFamily="-111" charset="0"/>
                <a:cs typeface="Arial" panose="020B0604020202020204" pitchFamily="34" charset="0"/>
              </a:rPr>
              <a:t>الساحة الخارجية</a:t>
            </a:r>
            <a:endParaRPr kumimoji="0" lang="en-US" sz="3600" b="1" i="0" u="none" strike="noStrike" kern="1200" cap="none" spc="0" normalizeH="0" baseline="0" noProof="0" dirty="0">
              <a:ln>
                <a:noFill/>
              </a:ln>
              <a:solidFill>
                <a:srgbClr val="FFFFFF"/>
              </a:solidFill>
              <a:effectLst>
                <a:glow rad="254000">
                  <a:srgbClr val="000000">
                    <a:alpha val="75000"/>
                  </a:srgbClr>
                </a:glow>
              </a:effectLst>
              <a:uLnTx/>
              <a:uFillTx/>
              <a:latin typeface="Arial" panose="020B0604020202020204" pitchFamily="34" charset="0"/>
              <a:ea typeface="Times New Roman" pitchFamily="-111" charset="0"/>
              <a:cs typeface="Arial" panose="020B0604020202020204" pitchFamily="34" charset="0"/>
            </a:endParaRPr>
          </a:p>
        </p:txBody>
      </p:sp>
      <p:sp>
        <p:nvSpPr>
          <p:cNvPr id="161800" name="Text Box 8"/>
          <p:cNvSpPr txBox="1">
            <a:spLocks noChangeArrowheads="1"/>
          </p:cNvSpPr>
          <p:nvPr/>
        </p:nvSpPr>
        <p:spPr bwMode="auto">
          <a:xfrm>
            <a:off x="4343400" y="1624583"/>
            <a:ext cx="40386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254000">
                    <a:srgbClr val="000000">
                      <a:alpha val="75000"/>
                    </a:srgbClr>
                  </a:glow>
                </a:effectLst>
                <a:uLnTx/>
                <a:uFillTx/>
                <a:latin typeface="Arial" panose="020B0604020202020204" pitchFamily="34" charset="0"/>
                <a:ea typeface="Times New Roman" pitchFamily="-111" charset="0"/>
                <a:cs typeface="Arial" panose="020B0604020202020204" pitchFamily="34" charset="0"/>
              </a:rPr>
              <a:t>القدس</a:t>
            </a:r>
            <a:endParaRPr kumimoji="0" lang="en-US" sz="3600" b="1" i="0" u="none" strike="noStrike" kern="1200" cap="none" spc="0" normalizeH="0" baseline="0" noProof="0" dirty="0">
              <a:ln>
                <a:noFill/>
              </a:ln>
              <a:solidFill>
                <a:srgbClr val="FFFFFF"/>
              </a:solidFill>
              <a:effectLst>
                <a:glow rad="254000">
                  <a:srgbClr val="000000">
                    <a:alpha val="75000"/>
                  </a:srgbClr>
                </a:glow>
              </a:effectLst>
              <a:uLnTx/>
              <a:uFillTx/>
              <a:latin typeface="Arial" panose="020B0604020202020204" pitchFamily="34" charset="0"/>
              <a:ea typeface="Times New Roman" pitchFamily="-111" charset="0"/>
              <a:cs typeface="Arial" panose="020B0604020202020204" pitchFamily="34" charset="0"/>
            </a:endParaRPr>
          </a:p>
        </p:txBody>
      </p:sp>
      <p:sp>
        <p:nvSpPr>
          <p:cNvPr id="161801" name="Text Box 9"/>
          <p:cNvSpPr txBox="1">
            <a:spLocks noChangeArrowheads="1"/>
          </p:cNvSpPr>
          <p:nvPr/>
        </p:nvSpPr>
        <p:spPr bwMode="auto">
          <a:xfrm>
            <a:off x="7162800" y="2310383"/>
            <a:ext cx="1981200"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254000">
                    <a:srgbClr val="000000">
                      <a:alpha val="75000"/>
                    </a:srgbClr>
                  </a:glow>
                </a:effectLst>
                <a:uLnTx/>
                <a:uFillTx/>
                <a:latin typeface="Arial" panose="020B0604020202020204" pitchFamily="34" charset="0"/>
                <a:ea typeface="Times New Roman" pitchFamily="-111" charset="0"/>
                <a:cs typeface="Arial" panose="020B0604020202020204" pitchFamily="34" charset="0"/>
              </a:rPr>
              <a:t>قدس الأقداس</a:t>
            </a:r>
            <a:endParaRPr kumimoji="0" lang="en-US" sz="3600" b="1" i="0" u="none" strike="noStrike" kern="1200" cap="none" spc="0" normalizeH="0" baseline="0" noProof="0" dirty="0">
              <a:ln>
                <a:noFill/>
              </a:ln>
              <a:solidFill>
                <a:srgbClr val="FFFFFF"/>
              </a:solidFill>
              <a:effectLst>
                <a:glow rad="254000">
                  <a:srgbClr val="000000">
                    <a:alpha val="75000"/>
                  </a:srgbClr>
                </a:glow>
              </a:effectLst>
              <a:uLnTx/>
              <a:uFillTx/>
              <a:latin typeface="Arial" panose="020B0604020202020204" pitchFamily="34" charset="0"/>
              <a:ea typeface="Times New Roman" pitchFamily="-111" charset="0"/>
              <a:cs typeface="Arial" panose="020B0604020202020204" pitchFamily="34" charset="0"/>
            </a:endParaRPr>
          </a:p>
        </p:txBody>
      </p:sp>
      <p:sp>
        <p:nvSpPr>
          <p:cNvPr id="273413" name="Rectangle 10"/>
          <p:cNvSpPr>
            <a:spLocks noGrp="1" noChangeArrowheads="1"/>
          </p:cNvSpPr>
          <p:nvPr>
            <p:ph type="title" idx="4294967295"/>
          </p:nvPr>
        </p:nvSpPr>
        <p:spPr>
          <a:xfrm>
            <a:off x="0" y="5943600"/>
            <a:ext cx="9144000" cy="1143000"/>
          </a:xfrm>
        </p:spPr>
        <p:txBody>
          <a:bodyPr/>
          <a:lstStyle/>
          <a:p>
            <a:pPr eaLnBrk="1" hangingPunct="1"/>
            <a:r>
              <a:rPr lang="ar-JO" altLang="en-US" sz="4000" b="1" dirty="0">
                <a:solidFill>
                  <a:schemeClr val="tx1"/>
                </a:solidFill>
                <a:latin typeface="Arial" panose="020B0604020202020204" pitchFamily="34" charset="0"/>
                <a:cs typeface="Arial" panose="020B0604020202020204" pitchFamily="34" charset="0"/>
              </a:rPr>
              <a:t>يوم الكفارة (لا 16: 29-34)</a:t>
            </a:r>
            <a:endParaRPr lang="en-US" altLang="en-US" sz="4000" b="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63202617"/>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4000"/>
                                  </p:stCondLst>
                                  <p:childTnLst>
                                    <p:set>
                                      <p:cBhvr>
                                        <p:cTn id="6" dur="1" fill="hold">
                                          <p:stCondLst>
                                            <p:cond delay="0"/>
                                          </p:stCondLst>
                                        </p:cTn>
                                        <p:tgtEl>
                                          <p:spTgt spid="161799"/>
                                        </p:tgtEl>
                                        <p:attrNameLst>
                                          <p:attrName>style.visibility</p:attrName>
                                        </p:attrNameLst>
                                      </p:cBhvr>
                                      <p:to>
                                        <p:strVal val="visible"/>
                                      </p:to>
                                    </p:set>
                                    <p:animEffect transition="in" filter="dissolve">
                                      <p:cBhvr>
                                        <p:cTn id="7" dur="500"/>
                                        <p:tgtEl>
                                          <p:spTgt spid="161799"/>
                                        </p:tgtEl>
                                      </p:cBhvr>
                                    </p:animEffect>
                                  </p:childTnLst>
                                </p:cTn>
                              </p:par>
                            </p:childTnLst>
                          </p:cTn>
                        </p:par>
                        <p:par>
                          <p:cTn id="8" fill="hold" nodeType="afterGroup">
                            <p:stCondLst>
                              <p:cond delay="4500"/>
                            </p:stCondLst>
                            <p:childTnLst>
                              <p:par>
                                <p:cTn id="9" presetID="9" presetClass="entr" presetSubtype="0" fill="hold" nodeType="afterEffect">
                                  <p:stCondLst>
                                    <p:cond delay="4000"/>
                                  </p:stCondLst>
                                  <p:childTnLst>
                                    <p:set>
                                      <p:cBhvr>
                                        <p:cTn id="10" dur="1" fill="hold">
                                          <p:stCondLst>
                                            <p:cond delay="0"/>
                                          </p:stCondLst>
                                        </p:cTn>
                                        <p:tgtEl>
                                          <p:spTgt spid="161800"/>
                                        </p:tgtEl>
                                        <p:attrNameLst>
                                          <p:attrName>style.visibility</p:attrName>
                                        </p:attrNameLst>
                                      </p:cBhvr>
                                      <p:to>
                                        <p:strVal val="visible"/>
                                      </p:to>
                                    </p:set>
                                    <p:animEffect transition="in" filter="dissolve">
                                      <p:cBhvr>
                                        <p:cTn id="11" dur="500"/>
                                        <p:tgtEl>
                                          <p:spTgt spid="161800"/>
                                        </p:tgtEl>
                                      </p:cBhvr>
                                    </p:animEffect>
                                  </p:childTnLst>
                                </p:cTn>
                              </p:par>
                            </p:childTnLst>
                          </p:cTn>
                        </p:par>
                        <p:par>
                          <p:cTn id="12" fill="hold" nodeType="afterGroup">
                            <p:stCondLst>
                              <p:cond delay="9000"/>
                            </p:stCondLst>
                            <p:childTnLst>
                              <p:par>
                                <p:cTn id="13" presetID="9" presetClass="entr" presetSubtype="0" fill="hold" nodeType="afterEffect">
                                  <p:stCondLst>
                                    <p:cond delay="4000"/>
                                  </p:stCondLst>
                                  <p:childTnLst>
                                    <p:set>
                                      <p:cBhvr>
                                        <p:cTn id="14" dur="1" fill="hold">
                                          <p:stCondLst>
                                            <p:cond delay="0"/>
                                          </p:stCondLst>
                                        </p:cTn>
                                        <p:tgtEl>
                                          <p:spTgt spid="161801"/>
                                        </p:tgtEl>
                                        <p:attrNameLst>
                                          <p:attrName>style.visibility</p:attrName>
                                        </p:attrNameLst>
                                      </p:cBhvr>
                                      <p:to>
                                        <p:strVal val="visible"/>
                                      </p:to>
                                    </p:set>
                                    <p:animEffect transition="in" filter="dissolve">
                                      <p:cBhvr>
                                        <p:cTn id="15" dur="500"/>
                                        <p:tgtEl>
                                          <p:spTgt spid="1618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5457" name="Picture 2" descr="Slide5"/>
          <p:cNvPicPr>
            <a:picLocks noChangeAspect="1" noChangeArrowheads="1"/>
          </p:cNvPicPr>
          <p:nvPr/>
        </p:nvPicPr>
        <p:blipFill>
          <a:blip r:embed="rId3" cstate="screen">
            <a:lum bright="12000"/>
            <a:extLst>
              <a:ext uri="{28A0092B-C50C-407E-A947-70E740481C1C}">
                <a14:useLocalDpi xmlns:a14="http://schemas.microsoft.com/office/drawing/2010/main"/>
              </a:ext>
            </a:extLst>
          </a:blip>
          <a:srcRect/>
          <a:stretch>
            <a:fillRect/>
          </a:stretch>
        </p:blipFill>
        <p:spPr bwMode="auto">
          <a:xfrm>
            <a:off x="0" y="-26988"/>
            <a:ext cx="4559300"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2820" name="Text Box 4"/>
          <p:cNvSpPr txBox="1">
            <a:spLocks noChangeArrowheads="1"/>
          </p:cNvSpPr>
          <p:nvPr/>
        </p:nvSpPr>
        <p:spPr bwMode="auto">
          <a:xfrm>
            <a:off x="4191000" y="6156325"/>
            <a:ext cx="47244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a:ea typeface="Times New Roman" pitchFamily="-111" charset="0"/>
                <a:cs typeface="Arial"/>
              </a:rPr>
              <a:t>لا 16: 29-34</a:t>
            </a:r>
            <a:endParaRPr kumimoji="0" lang="en-US" sz="2800" b="1" i="0" u="none" strike="noStrike" kern="1200" cap="none" spc="0" normalizeH="0" baseline="0" noProof="0" dirty="0">
              <a:ln>
                <a:noFill/>
              </a:ln>
              <a:solidFill>
                <a:srgbClr val="FFFFFF"/>
              </a:solidFill>
              <a:effectLst/>
              <a:uLnTx/>
              <a:uFillTx/>
              <a:latin typeface="Arial"/>
              <a:ea typeface="Times New Roman" pitchFamily="-111" charset="0"/>
              <a:cs typeface="Arial"/>
            </a:endParaRPr>
          </a:p>
        </p:txBody>
      </p:sp>
      <p:sp>
        <p:nvSpPr>
          <p:cNvPr id="162821" name="Text Box 5"/>
          <p:cNvSpPr txBox="1">
            <a:spLocks noChangeArrowheads="1"/>
          </p:cNvSpPr>
          <p:nvPr/>
        </p:nvSpPr>
        <p:spPr bwMode="auto">
          <a:xfrm>
            <a:off x="4616450" y="1473200"/>
            <a:ext cx="4527550" cy="35401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271463" marR="0" lvl="0" indent="-271463" algn="r" defTabSz="914400" rtl="1" eaLnBrk="1" fontAlgn="base" latinLnBrk="0" hangingPunct="1">
              <a:lnSpc>
                <a:spcPct val="100000"/>
              </a:lnSpc>
              <a:spcBef>
                <a:spcPct val="50000"/>
              </a:spcBef>
              <a:spcAft>
                <a:spcPct val="0"/>
              </a:spcAft>
              <a:buClrTx/>
              <a:buSzTx/>
              <a:buFontTx/>
              <a:buChar char="•"/>
              <a:tabLst/>
              <a:defRPr/>
            </a:pPr>
            <a:r>
              <a:rPr kumimoji="0" lang="ar-JO" sz="3200" b="1" i="0" u="none" strike="noStrike" kern="1200" cap="none" spc="0" normalizeH="0" baseline="0" noProof="0" dirty="0">
                <a:ln>
                  <a:noFill/>
                </a:ln>
                <a:solidFill>
                  <a:srgbClr val="FFFFFF"/>
                </a:solidFill>
                <a:effectLst/>
                <a:uLnTx/>
                <a:uFillTx/>
                <a:latin typeface="Arial"/>
                <a:ea typeface="Times New Roman" pitchFamily="-111" charset="0"/>
                <a:cs typeface="Arial"/>
              </a:rPr>
              <a:t>تحضير الكاهن</a:t>
            </a:r>
            <a:endParaRPr kumimoji="0" lang="en-US" sz="3200" b="1" i="0" u="none" strike="noStrike" kern="1200" cap="none" spc="0" normalizeH="0" baseline="0" noProof="0" dirty="0">
              <a:ln>
                <a:noFill/>
              </a:ln>
              <a:solidFill>
                <a:srgbClr val="FFFFFF"/>
              </a:solidFill>
              <a:effectLst/>
              <a:uLnTx/>
              <a:uFillTx/>
              <a:latin typeface="Arial"/>
              <a:ea typeface="Times New Roman" pitchFamily="-111" charset="0"/>
              <a:cs typeface="Arial"/>
            </a:endParaRPr>
          </a:p>
          <a:p>
            <a:pPr marL="271463" marR="0" lvl="0" indent="-271463" algn="r" defTabSz="914400" rtl="1" eaLnBrk="1" fontAlgn="base" latinLnBrk="0" hangingPunct="1">
              <a:lnSpc>
                <a:spcPct val="100000"/>
              </a:lnSpc>
              <a:spcBef>
                <a:spcPct val="50000"/>
              </a:spcBef>
              <a:spcAft>
                <a:spcPct val="0"/>
              </a:spcAft>
              <a:buClrTx/>
              <a:buSzTx/>
              <a:buFontTx/>
              <a:buChar char="•"/>
              <a:tabLst/>
              <a:defRPr/>
            </a:pPr>
            <a:r>
              <a:rPr kumimoji="0" lang="ar-JO" sz="3200" b="1" i="0" u="none" strike="noStrike" kern="1200" cap="none" spc="0" normalizeH="0" baseline="0" noProof="0" dirty="0">
                <a:ln>
                  <a:noFill/>
                </a:ln>
                <a:solidFill>
                  <a:srgbClr val="FFFFFF"/>
                </a:solidFill>
                <a:effectLst/>
                <a:uLnTx/>
                <a:uFillTx/>
                <a:latin typeface="Arial"/>
                <a:ea typeface="Times New Roman" pitchFamily="-111" charset="0"/>
                <a:cs typeface="Arial"/>
              </a:rPr>
              <a:t>تقدمة خطية الكاهن</a:t>
            </a:r>
            <a:endParaRPr kumimoji="0" lang="en-US" sz="3200" b="1" i="0" u="none" strike="noStrike" kern="1200" cap="none" spc="0" normalizeH="0" baseline="0" noProof="0" dirty="0">
              <a:ln>
                <a:noFill/>
              </a:ln>
              <a:solidFill>
                <a:srgbClr val="FFFFFF"/>
              </a:solidFill>
              <a:effectLst/>
              <a:uLnTx/>
              <a:uFillTx/>
              <a:latin typeface="Arial"/>
              <a:ea typeface="Times New Roman" pitchFamily="-111" charset="0"/>
              <a:cs typeface="Arial"/>
            </a:endParaRPr>
          </a:p>
          <a:p>
            <a:pPr marL="271463" marR="0" lvl="0" indent="-271463" algn="r" defTabSz="914400" rtl="1" eaLnBrk="1" fontAlgn="base" latinLnBrk="0" hangingPunct="1">
              <a:lnSpc>
                <a:spcPct val="100000"/>
              </a:lnSpc>
              <a:spcBef>
                <a:spcPct val="50000"/>
              </a:spcBef>
              <a:spcAft>
                <a:spcPct val="0"/>
              </a:spcAft>
              <a:buClrTx/>
              <a:buSzTx/>
              <a:buFontTx/>
              <a:buChar char="•"/>
              <a:tabLst/>
              <a:defRPr/>
            </a:pPr>
            <a:r>
              <a:rPr kumimoji="0" lang="ar-JO" sz="3200" b="1" i="0" u="none" strike="noStrike" kern="1200" cap="none" spc="0" normalizeH="0" baseline="0" noProof="0" dirty="0">
                <a:ln>
                  <a:noFill/>
                </a:ln>
                <a:solidFill>
                  <a:srgbClr val="FFFFFF"/>
                </a:solidFill>
                <a:effectLst/>
                <a:uLnTx/>
                <a:uFillTx/>
                <a:latin typeface="Arial"/>
                <a:ea typeface="Times New Roman" pitchFamily="-111" charset="0"/>
                <a:cs typeface="Arial"/>
              </a:rPr>
              <a:t>تقدمة خطية الشعب</a:t>
            </a:r>
            <a:r>
              <a:rPr kumimoji="0" lang="en-US" sz="3200" b="1" i="0" u="none" strike="noStrike" kern="1200" cap="none" spc="0" normalizeH="0" baseline="0" noProof="0" dirty="0">
                <a:ln>
                  <a:noFill/>
                </a:ln>
                <a:solidFill>
                  <a:srgbClr val="FFFFFF"/>
                </a:solidFill>
                <a:effectLst/>
                <a:uLnTx/>
                <a:uFillTx/>
                <a:latin typeface="Arial"/>
                <a:ea typeface="Times New Roman" pitchFamily="-111" charset="0"/>
                <a:cs typeface="Arial"/>
              </a:rPr>
              <a:t> </a:t>
            </a:r>
          </a:p>
          <a:p>
            <a:pPr marL="271463" marR="0" lvl="0" indent="-271463" algn="r" defTabSz="914400" rtl="1" eaLnBrk="1" fontAlgn="base" latinLnBrk="0" hangingPunct="1">
              <a:lnSpc>
                <a:spcPct val="100000"/>
              </a:lnSpc>
              <a:spcBef>
                <a:spcPct val="50000"/>
              </a:spcBef>
              <a:spcAft>
                <a:spcPct val="0"/>
              </a:spcAft>
              <a:buClrTx/>
              <a:buSzTx/>
              <a:buFontTx/>
              <a:buChar char="•"/>
              <a:tabLst/>
              <a:defRPr/>
            </a:pPr>
            <a:r>
              <a:rPr kumimoji="0" lang="ar-JO" sz="3200" b="1" i="0" u="none" strike="noStrike" kern="1200" cap="none" spc="0" normalizeH="0" baseline="0" noProof="0" dirty="0">
                <a:ln>
                  <a:noFill/>
                </a:ln>
                <a:solidFill>
                  <a:srgbClr val="FFFFFF"/>
                </a:solidFill>
                <a:effectLst/>
                <a:uLnTx/>
                <a:uFillTx/>
                <a:latin typeface="Arial"/>
                <a:ea typeface="Times New Roman" pitchFamily="-111" charset="0"/>
                <a:cs typeface="Arial"/>
              </a:rPr>
              <a:t>كبش الفداء</a:t>
            </a:r>
            <a:endParaRPr kumimoji="0" lang="en-US" sz="3200" b="1" i="0" u="none" strike="noStrike" kern="1200" cap="none" spc="0" normalizeH="0" baseline="0" noProof="0" dirty="0">
              <a:ln>
                <a:noFill/>
              </a:ln>
              <a:solidFill>
                <a:srgbClr val="FFFFFF"/>
              </a:solidFill>
              <a:effectLst/>
              <a:uLnTx/>
              <a:uFillTx/>
              <a:latin typeface="Arial"/>
              <a:ea typeface="Times New Roman" pitchFamily="-111" charset="0"/>
              <a:cs typeface="Arial"/>
            </a:endParaRPr>
          </a:p>
          <a:p>
            <a:pPr marL="271463" marR="0" lvl="0" indent="-271463" algn="r" defTabSz="914400" rtl="1" eaLnBrk="1" fontAlgn="base" latinLnBrk="0" hangingPunct="1">
              <a:lnSpc>
                <a:spcPct val="100000"/>
              </a:lnSpc>
              <a:spcBef>
                <a:spcPct val="50000"/>
              </a:spcBef>
              <a:spcAft>
                <a:spcPct val="0"/>
              </a:spcAft>
              <a:buClrTx/>
              <a:buSzTx/>
              <a:buFontTx/>
              <a:buChar char="•"/>
              <a:tabLst/>
              <a:defRPr/>
            </a:pPr>
            <a:r>
              <a:rPr kumimoji="0" lang="ar-JO" sz="3200" b="1" i="0" u="none" strike="noStrike" kern="1200" cap="none" spc="0" normalizeH="0" baseline="0" noProof="0" dirty="0">
                <a:ln>
                  <a:noFill/>
                </a:ln>
                <a:solidFill>
                  <a:srgbClr val="FFFFFF"/>
                </a:solidFill>
                <a:effectLst/>
                <a:uLnTx/>
                <a:uFillTx/>
                <a:latin typeface="Arial"/>
                <a:ea typeface="Times New Roman" pitchFamily="-111" charset="0"/>
                <a:cs typeface="Arial"/>
              </a:rPr>
              <a:t>التطهير</a:t>
            </a:r>
            <a:endParaRPr kumimoji="0" lang="en-US" sz="3200" b="1" i="0" u="none" strike="noStrike" kern="1200" cap="none" spc="0" normalizeH="0" baseline="0" noProof="0" dirty="0">
              <a:ln>
                <a:noFill/>
              </a:ln>
              <a:solidFill>
                <a:srgbClr val="FFFFFF"/>
              </a:solidFill>
              <a:effectLst/>
              <a:uLnTx/>
              <a:uFillTx/>
              <a:latin typeface="Arial"/>
              <a:ea typeface="Times New Roman" pitchFamily="-111" charset="0"/>
              <a:cs typeface="Arial"/>
            </a:endParaRPr>
          </a:p>
        </p:txBody>
      </p:sp>
      <p:sp>
        <p:nvSpPr>
          <p:cNvPr id="162822" name="Rectangle 6"/>
          <p:cNvSpPr>
            <a:spLocks noGrp="1" noChangeArrowheads="1"/>
          </p:cNvSpPr>
          <p:nvPr>
            <p:ph type="title" idx="4294967295"/>
          </p:nvPr>
        </p:nvSpPr>
        <p:spPr>
          <a:xfrm>
            <a:off x="4724400" y="457200"/>
            <a:ext cx="4495800" cy="646113"/>
          </a:xfrm>
          <a:effectLst>
            <a:outerShdw blurRad="63500" dist="38099" dir="2700000" algn="ctr" rotWithShape="0">
              <a:schemeClr val="tx1">
                <a:alpha val="74997"/>
              </a:schemeClr>
            </a:outerShdw>
          </a:effectLst>
        </p:spPr>
        <p:txBody>
          <a:bodyPr anchor="t">
            <a:spAutoFit/>
          </a:bodyPr>
          <a:lstStyle/>
          <a:p>
            <a:pPr eaLnBrk="1" hangingPunct="1">
              <a:spcBef>
                <a:spcPct val="50000"/>
              </a:spcBef>
              <a:defRPr/>
            </a:pPr>
            <a:r>
              <a:rPr lang="ar-JO" sz="3600" b="1" u="sng" dirty="0">
                <a:solidFill>
                  <a:schemeClr val="bg1"/>
                </a:solidFill>
                <a:ea typeface="ＭＳ Ｐゴシック" pitchFamily="-111" charset="-128"/>
              </a:rPr>
              <a:t>يوم الكفارة</a:t>
            </a:r>
            <a:endParaRPr lang="en-US" sz="3600" b="1" u="sng" dirty="0">
              <a:solidFill>
                <a:schemeClr val="bg1"/>
              </a:solidFill>
              <a:ea typeface="ＭＳ Ｐゴシック" pitchFamily="-111" charset="-128"/>
            </a:endParaRPr>
          </a:p>
        </p:txBody>
      </p:sp>
    </p:spTree>
    <p:extLst>
      <p:ext uri="{BB962C8B-B14F-4D97-AF65-F5344CB8AC3E}">
        <p14:creationId xmlns:p14="http://schemas.microsoft.com/office/powerpoint/2010/main" val="1389778708"/>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9" presetClass="entr" presetSubtype="0" fill="hold" grpId="0" nodeType="afterEffect">
                                  <p:stCondLst>
                                    <p:cond delay="1000"/>
                                  </p:stCondLst>
                                  <p:iterate type="lt">
                                    <p:tmPct val="100000"/>
                                  </p:iterate>
                                  <p:childTnLst>
                                    <p:set>
                                      <p:cBhvr>
                                        <p:cTn id="6" dur="1" fill="hold">
                                          <p:stCondLst>
                                            <p:cond delay="0"/>
                                          </p:stCondLst>
                                        </p:cTn>
                                        <p:tgtEl>
                                          <p:spTgt spid="162821">
                                            <p:txEl>
                                              <p:pRg st="0" end="0"/>
                                            </p:txEl>
                                          </p:spTgt>
                                        </p:tgtEl>
                                        <p:attrNameLst>
                                          <p:attrName>style.visibility</p:attrName>
                                        </p:attrNameLst>
                                      </p:cBhvr>
                                      <p:to>
                                        <p:strVal val="visible"/>
                                      </p:to>
                                    </p:set>
                                    <p:animEffect transition="in" filter="dissolve">
                                      <p:cBhvr>
                                        <p:cTn id="7" dur="75"/>
                                        <p:tgtEl>
                                          <p:spTgt spid="162821">
                                            <p:txEl>
                                              <p:pRg st="0" end="0"/>
                                            </p:txEl>
                                          </p:spTgt>
                                        </p:tgtEl>
                                      </p:cBhvr>
                                    </p:animEffect>
                                  </p:childTnLst>
                                </p:cTn>
                              </p:par>
                            </p:childTnLst>
                          </p:cTn>
                        </p:par>
                        <p:par>
                          <p:cTn id="8" fill="hold">
                            <p:stCondLst>
                              <p:cond delay="1825"/>
                            </p:stCondLst>
                            <p:childTnLst>
                              <p:par>
                                <p:cTn id="9" presetID="9" presetClass="entr" presetSubtype="0" fill="hold" grpId="0" nodeType="afterEffect">
                                  <p:stCondLst>
                                    <p:cond delay="1000"/>
                                  </p:stCondLst>
                                  <p:iterate type="lt">
                                    <p:tmPct val="100000"/>
                                  </p:iterate>
                                  <p:childTnLst>
                                    <p:set>
                                      <p:cBhvr>
                                        <p:cTn id="10" dur="1" fill="hold">
                                          <p:stCondLst>
                                            <p:cond delay="0"/>
                                          </p:stCondLst>
                                        </p:cTn>
                                        <p:tgtEl>
                                          <p:spTgt spid="162821">
                                            <p:txEl>
                                              <p:pRg st="1" end="1"/>
                                            </p:txEl>
                                          </p:spTgt>
                                        </p:tgtEl>
                                        <p:attrNameLst>
                                          <p:attrName>style.visibility</p:attrName>
                                        </p:attrNameLst>
                                      </p:cBhvr>
                                      <p:to>
                                        <p:strVal val="visible"/>
                                      </p:to>
                                    </p:set>
                                    <p:animEffect transition="in" filter="dissolve">
                                      <p:cBhvr>
                                        <p:cTn id="11" dur="75"/>
                                        <p:tgtEl>
                                          <p:spTgt spid="162821">
                                            <p:txEl>
                                              <p:pRg st="1" end="1"/>
                                            </p:txEl>
                                          </p:spTgt>
                                        </p:tgtEl>
                                      </p:cBhvr>
                                    </p:animEffect>
                                  </p:childTnLst>
                                </p:cTn>
                              </p:par>
                            </p:childTnLst>
                          </p:cTn>
                        </p:par>
                        <p:par>
                          <p:cTn id="12" fill="hold" nodeType="afterGroup">
                            <p:stCondLst>
                              <p:cond delay="3950"/>
                            </p:stCondLst>
                            <p:childTnLst>
                              <p:par>
                                <p:cTn id="13" presetID="9" presetClass="entr" presetSubtype="0" fill="hold" grpId="0" nodeType="afterEffect">
                                  <p:stCondLst>
                                    <p:cond delay="1000"/>
                                  </p:stCondLst>
                                  <p:iterate type="lt">
                                    <p:tmPct val="100000"/>
                                  </p:iterate>
                                  <p:childTnLst>
                                    <p:set>
                                      <p:cBhvr>
                                        <p:cTn id="14" dur="1" fill="hold">
                                          <p:stCondLst>
                                            <p:cond delay="0"/>
                                          </p:stCondLst>
                                        </p:cTn>
                                        <p:tgtEl>
                                          <p:spTgt spid="162821">
                                            <p:txEl>
                                              <p:pRg st="2" end="2"/>
                                            </p:txEl>
                                          </p:spTgt>
                                        </p:tgtEl>
                                        <p:attrNameLst>
                                          <p:attrName>style.visibility</p:attrName>
                                        </p:attrNameLst>
                                      </p:cBhvr>
                                      <p:to>
                                        <p:strVal val="visible"/>
                                      </p:to>
                                    </p:set>
                                    <p:animEffect transition="in" filter="dissolve">
                                      <p:cBhvr>
                                        <p:cTn id="15" dur="75"/>
                                        <p:tgtEl>
                                          <p:spTgt spid="162821">
                                            <p:txEl>
                                              <p:pRg st="2" end="2"/>
                                            </p:txEl>
                                          </p:spTgt>
                                        </p:tgtEl>
                                      </p:cBhvr>
                                    </p:animEffect>
                                  </p:childTnLst>
                                </p:cTn>
                              </p:par>
                            </p:childTnLst>
                          </p:cTn>
                        </p:par>
                        <p:par>
                          <p:cTn id="16" fill="hold">
                            <p:stCondLst>
                              <p:cond delay="6000"/>
                            </p:stCondLst>
                            <p:childTnLst>
                              <p:par>
                                <p:cTn id="17" presetID="9" presetClass="entr" presetSubtype="0" fill="hold" grpId="0" nodeType="afterEffect">
                                  <p:stCondLst>
                                    <p:cond delay="1000"/>
                                  </p:stCondLst>
                                  <p:iterate type="lt">
                                    <p:tmPct val="100000"/>
                                  </p:iterate>
                                  <p:childTnLst>
                                    <p:set>
                                      <p:cBhvr>
                                        <p:cTn id="18" dur="1" fill="hold">
                                          <p:stCondLst>
                                            <p:cond delay="0"/>
                                          </p:stCondLst>
                                        </p:cTn>
                                        <p:tgtEl>
                                          <p:spTgt spid="162821">
                                            <p:txEl>
                                              <p:pRg st="3" end="3"/>
                                            </p:txEl>
                                          </p:spTgt>
                                        </p:tgtEl>
                                        <p:attrNameLst>
                                          <p:attrName>style.visibility</p:attrName>
                                        </p:attrNameLst>
                                      </p:cBhvr>
                                      <p:to>
                                        <p:strVal val="visible"/>
                                      </p:to>
                                    </p:set>
                                    <p:animEffect transition="in" filter="dissolve">
                                      <p:cBhvr>
                                        <p:cTn id="19" dur="75"/>
                                        <p:tgtEl>
                                          <p:spTgt spid="162821">
                                            <p:txEl>
                                              <p:pRg st="3" end="3"/>
                                            </p:txEl>
                                          </p:spTgt>
                                        </p:tgtEl>
                                      </p:cBhvr>
                                    </p:animEffect>
                                  </p:childTnLst>
                                </p:cTn>
                              </p:par>
                            </p:childTnLst>
                          </p:cTn>
                        </p:par>
                        <p:par>
                          <p:cTn id="20" fill="hold">
                            <p:stCondLst>
                              <p:cond delay="7675"/>
                            </p:stCondLst>
                            <p:childTnLst>
                              <p:par>
                                <p:cTn id="21" presetID="9" presetClass="entr" presetSubtype="0" fill="hold" grpId="0" nodeType="afterEffect">
                                  <p:stCondLst>
                                    <p:cond delay="1000"/>
                                  </p:stCondLst>
                                  <p:iterate type="lt">
                                    <p:tmPct val="100000"/>
                                  </p:iterate>
                                  <p:childTnLst>
                                    <p:set>
                                      <p:cBhvr>
                                        <p:cTn id="22" dur="1" fill="hold">
                                          <p:stCondLst>
                                            <p:cond delay="0"/>
                                          </p:stCondLst>
                                        </p:cTn>
                                        <p:tgtEl>
                                          <p:spTgt spid="162821">
                                            <p:txEl>
                                              <p:pRg st="4" end="4"/>
                                            </p:txEl>
                                          </p:spTgt>
                                        </p:tgtEl>
                                        <p:attrNameLst>
                                          <p:attrName>style.visibility</p:attrName>
                                        </p:attrNameLst>
                                      </p:cBhvr>
                                      <p:to>
                                        <p:strVal val="visible"/>
                                      </p:to>
                                    </p:set>
                                    <p:animEffect transition="in" filter="dissolve">
                                      <p:cBhvr>
                                        <p:cTn id="23" dur="75"/>
                                        <p:tgtEl>
                                          <p:spTgt spid="16282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2821" grpId="0" build="p" autoUpdateAnimBg="0" advAuto="100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603448"/>
            <a:ext cx="9144000" cy="6254552"/>
          </a:xfrm>
          <a:prstGeom prst="rect">
            <a:avLst/>
          </a:prstGeom>
        </p:spPr>
      </p:pic>
      <p:sp>
        <p:nvSpPr>
          <p:cNvPr id="334850" name="Title 1"/>
          <p:cNvSpPr>
            <a:spLocks noGrp="1"/>
          </p:cNvSpPr>
          <p:nvPr>
            <p:ph type="title"/>
          </p:nvPr>
        </p:nvSpPr>
        <p:spPr>
          <a:xfrm>
            <a:off x="0" y="0"/>
            <a:ext cx="9144000" cy="1988840"/>
          </a:xfrm>
          <a:solidFill>
            <a:srgbClr val="000000"/>
          </a:solidFill>
        </p:spPr>
        <p:txBody>
          <a:bodyPr/>
          <a:lstStyle/>
          <a:p>
            <a:r>
              <a:rPr lang="ar-JO" sz="2400" b="1" dirty="0">
                <a:solidFill>
                  <a:srgbClr val="FFFFFF"/>
                </a:solidFill>
                <a:latin typeface="Arial" charset="0"/>
                <a:ea typeface="ＭＳ Ｐゴシック" charset="0"/>
              </a:rPr>
              <a:t>"ثُمَّ يَأْخُذُ التَّيْسَيْنِ وَيُقَدِّمُهُمَا أَمَامَ الرَّبِّ عِنْدَ مَدْخَلِ خَيْمَةِ الاجْتِمَاعِ، وَيُلْقِي عَلَيْهِمَا قُرْعَتَيْنِ: قُرْعَةً لِلرَّبِّ وَقُرْعَةً لِعَزَازِيلَ (كَبْشِ الْفِدَاءِ). وَيُقَرِّبُ هَرُونُ التَّيْسَ الَّذِي وَقَعَتْ عَلَيْهِ قُرْعَةُ الرَّبِّ وَيُصْعِدُهُ ذَبِيحَةَ خَطِيئَةٍ، وَأَمَّا التَّيْسُ الَّذِي وَقَعَتْ عَلَيْهِ قُرْعَةُ عَزَازِيلَ، فَيُوْقِفُهُ حَيًّا أَمَامَ الرَّبِّ لِيُكَفِّرَ عَنْهُ، ثُمَّ يُطْلِقُهُ إِلَى الصَّحْرَاءِ، فَهُوَ كَبْشُ فِدَاءٍ." (لاويين 16: 7- 10).</a:t>
            </a:r>
            <a:r>
              <a:rPr lang="en-US" sz="2400" b="1" dirty="0">
                <a:solidFill>
                  <a:srgbClr val="FFFFFF"/>
                </a:solidFill>
                <a:latin typeface="Arial" charset="0"/>
                <a:ea typeface="ＭＳ Ｐゴシック" charset="0"/>
              </a:rPr>
              <a:t> </a:t>
            </a:r>
          </a:p>
        </p:txBody>
      </p:sp>
    </p:spTree>
    <p:extLst>
      <p:ext uri="{BB962C8B-B14F-4D97-AF65-F5344CB8AC3E}">
        <p14:creationId xmlns:p14="http://schemas.microsoft.com/office/powerpoint/2010/main" val="690629935"/>
      </p:ext>
    </p:extLst>
  </p:cSld>
  <p:clrMapOvr>
    <a:masterClrMapping/>
  </p:clrMapOvr>
  <p:transition spd="med">
    <p:randomBar dir="vert"/>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668462"/>
            <a:ext cx="9052420" cy="6306519"/>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251316"/>
            <a:ext cx="9143999" cy="784797"/>
          </a:xfrm>
          <a:effectLst/>
        </p:spPr>
        <p:txBody>
          <a:bodyPr/>
          <a:lstStyle/>
          <a:p>
            <a:pPr>
              <a:defRPr/>
            </a:pPr>
            <a:r>
              <a:rPr lang="ar-JO" sz="6000"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t>الخلاص في العهد القديم</a:t>
            </a:r>
            <a:endParaRPr lang="en-US" sz="6000"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965916955"/>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0"/>
            <a:ext cx="9142833" cy="6858000"/>
          </a:xfrm>
          <a:prstGeom prst="rect">
            <a:avLst/>
          </a:prstGeom>
        </p:spPr>
      </p:pic>
      <p:sp>
        <p:nvSpPr>
          <p:cNvPr id="334850" name="Title 1"/>
          <p:cNvSpPr>
            <a:spLocks noGrp="1"/>
          </p:cNvSpPr>
          <p:nvPr>
            <p:ph type="title"/>
          </p:nvPr>
        </p:nvSpPr>
        <p:spPr>
          <a:xfrm>
            <a:off x="6012160" y="0"/>
            <a:ext cx="3131840" cy="3501008"/>
          </a:xfrm>
          <a:solidFill>
            <a:srgbClr val="000000"/>
          </a:solidFill>
        </p:spPr>
        <p:txBody>
          <a:bodyPr/>
          <a:lstStyle/>
          <a:p>
            <a:br>
              <a:rPr lang="ar-JO" sz="2400" b="1" dirty="0">
                <a:solidFill>
                  <a:srgbClr val="FFFFFF"/>
                </a:solidFill>
                <a:latin typeface="Arial" charset="0"/>
                <a:ea typeface="ＭＳ Ｐゴシック" charset="0"/>
              </a:rPr>
            </a:br>
            <a:r>
              <a:rPr lang="ar-JO" sz="2400" b="1" dirty="0">
                <a:solidFill>
                  <a:srgbClr val="FFFFFF"/>
                </a:solidFill>
                <a:latin typeface="Arial" charset="0"/>
                <a:ea typeface="ＭＳ Ｐゴシック" charset="0"/>
              </a:rPr>
              <a:t>" وَيُقَرِّبُ هَرُونُ التَّيْسَ</a:t>
            </a:r>
            <a:br>
              <a:rPr lang="ar-JO" sz="2400" b="1" dirty="0">
                <a:solidFill>
                  <a:srgbClr val="FFFFFF"/>
                </a:solidFill>
                <a:latin typeface="Arial" charset="0"/>
                <a:ea typeface="ＭＳ Ｐゴシック" charset="0"/>
              </a:rPr>
            </a:br>
            <a:r>
              <a:rPr lang="ar-JO" sz="2400" b="1" dirty="0">
                <a:solidFill>
                  <a:srgbClr val="FFFFFF"/>
                </a:solidFill>
                <a:latin typeface="Arial" charset="0"/>
                <a:ea typeface="ＭＳ Ｐゴシック" charset="0"/>
              </a:rPr>
              <a:t> الَّذِي وَقَعَتْ عَلَيْهِ قُرْعَةُ الرَّبِّ."</a:t>
            </a:r>
            <a:br>
              <a:rPr lang="ar-JO" sz="2400" b="1" dirty="0">
                <a:solidFill>
                  <a:srgbClr val="FFFFFF"/>
                </a:solidFill>
                <a:latin typeface="Arial" charset="0"/>
                <a:ea typeface="ＭＳ Ｐゴシック" charset="0"/>
              </a:rPr>
            </a:br>
            <a:r>
              <a:rPr lang="ar-JO" sz="2400" b="1" dirty="0">
                <a:solidFill>
                  <a:srgbClr val="FFFFFF"/>
                </a:solidFill>
                <a:latin typeface="Arial" charset="0"/>
                <a:ea typeface="ＭＳ Ｐゴシック" charset="0"/>
              </a:rPr>
              <a:t>(لاويين 16: 9).</a:t>
            </a:r>
          </a:p>
        </p:txBody>
      </p:sp>
    </p:spTree>
    <p:extLst>
      <p:ext uri="{BB962C8B-B14F-4D97-AF65-F5344CB8AC3E}">
        <p14:creationId xmlns:p14="http://schemas.microsoft.com/office/powerpoint/2010/main" val="3678355645"/>
      </p:ext>
    </p:extLst>
  </p:cSld>
  <p:clrMapOvr>
    <a:masterClrMapping/>
  </p:clrMapOvr>
  <p:transition spd="med">
    <p:randomBar dir="vert"/>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18" y="1365178"/>
            <a:ext cx="9143881" cy="5486329"/>
          </a:xfrm>
          <a:prstGeom prst="rect">
            <a:avLst/>
          </a:prstGeom>
        </p:spPr>
      </p:pic>
      <p:sp>
        <p:nvSpPr>
          <p:cNvPr id="334850" name="Title 1"/>
          <p:cNvSpPr>
            <a:spLocks noGrp="1"/>
          </p:cNvSpPr>
          <p:nvPr>
            <p:ph type="title"/>
          </p:nvPr>
        </p:nvSpPr>
        <p:spPr>
          <a:xfrm>
            <a:off x="0" y="0"/>
            <a:ext cx="9144000" cy="1988840"/>
          </a:xfrm>
          <a:solidFill>
            <a:srgbClr val="000000"/>
          </a:solidFill>
        </p:spPr>
        <p:txBody>
          <a:bodyPr/>
          <a:lstStyle/>
          <a:p>
            <a:r>
              <a:rPr lang="ar-JO" sz="2400" b="1" dirty="0">
                <a:solidFill>
                  <a:srgbClr val="FFFFFF"/>
                </a:solidFill>
                <a:latin typeface="Arial" charset="0"/>
                <a:ea typeface="ＭＳ Ｐゴシック" charset="0"/>
              </a:rPr>
              <a:t>"وَيَذْبَحُ (هَرُونُ) تَيْسَ الْخَطِيئَةِ الْمُقَدَّمَ مِنَ الشَّعْبِ،</a:t>
            </a:r>
            <a:br>
              <a:rPr lang="ar-JO" sz="2400" b="1" dirty="0">
                <a:solidFill>
                  <a:srgbClr val="FFFFFF"/>
                </a:solidFill>
                <a:latin typeface="Arial" charset="0"/>
                <a:ea typeface="ＭＳ Ｐゴシック" charset="0"/>
              </a:rPr>
            </a:br>
            <a:r>
              <a:rPr lang="ar-JO" sz="2400" b="1" dirty="0">
                <a:solidFill>
                  <a:srgbClr val="FFFFFF"/>
                </a:solidFill>
                <a:latin typeface="Arial" charset="0"/>
                <a:ea typeface="ＭＳ Ｐゴシック" charset="0"/>
              </a:rPr>
              <a:t> وَيَدْخُلُ بِدَمِهِ إِلَى مَا وَرَاءَ الْحِجَابِ،</a:t>
            </a:r>
            <a:br>
              <a:rPr lang="ar-JO" sz="2400" b="1" dirty="0">
                <a:solidFill>
                  <a:srgbClr val="FFFFFF"/>
                </a:solidFill>
                <a:latin typeface="Arial" charset="0"/>
                <a:ea typeface="ＭＳ Ｐゴシック" charset="0"/>
              </a:rPr>
            </a:br>
            <a:r>
              <a:rPr lang="ar-JO" sz="2400" b="1" dirty="0">
                <a:solidFill>
                  <a:srgbClr val="FFFFFF"/>
                </a:solidFill>
                <a:latin typeface="Arial" charset="0"/>
                <a:ea typeface="ＭＳ Ｐゴシック" charset="0"/>
              </a:rPr>
              <a:t> وَيَرُشُّ مِنْ دَمِهِ كَمَا رَشَّ مِنْ دَمِ الثَّوْرِ </a:t>
            </a:r>
            <a:br>
              <a:rPr lang="ar-JO" sz="2400" b="1" dirty="0">
                <a:solidFill>
                  <a:srgbClr val="FFFFFF"/>
                </a:solidFill>
                <a:latin typeface="Arial" charset="0"/>
                <a:ea typeface="ＭＳ Ｐゴシック" charset="0"/>
              </a:rPr>
            </a:br>
            <a:r>
              <a:rPr lang="ar-JO" sz="2400" b="1" dirty="0">
                <a:solidFill>
                  <a:srgbClr val="FFFFFF"/>
                </a:solidFill>
                <a:latin typeface="Arial" charset="0"/>
                <a:ea typeface="ＭＳ Ｐゴシック" charset="0"/>
              </a:rPr>
              <a:t>عَلَى الْغِطَاءِ وَأَمَامَهُ"</a:t>
            </a:r>
            <a:br>
              <a:rPr lang="ar-JO" sz="2400" b="1" dirty="0">
                <a:solidFill>
                  <a:srgbClr val="FFFFFF"/>
                </a:solidFill>
                <a:latin typeface="Arial" charset="0"/>
                <a:ea typeface="ＭＳ Ｐゴシック" charset="0"/>
              </a:rPr>
            </a:br>
            <a:r>
              <a:rPr lang="ar-JO" sz="2400" b="1" dirty="0">
                <a:solidFill>
                  <a:srgbClr val="FFFFFF"/>
                </a:solidFill>
                <a:latin typeface="Arial" charset="0"/>
                <a:ea typeface="ＭＳ Ｐゴシック" charset="0"/>
              </a:rPr>
              <a:t>(لاويين 16: 15).</a:t>
            </a:r>
            <a:endParaRPr lang="en-US" sz="2400" b="1" dirty="0">
              <a:solidFill>
                <a:srgbClr val="FFFFFF"/>
              </a:solidFill>
              <a:latin typeface="Arial" charset="0"/>
              <a:ea typeface="ＭＳ Ｐゴシック" charset="0"/>
            </a:endParaRPr>
          </a:p>
        </p:txBody>
      </p:sp>
    </p:spTree>
    <p:extLst>
      <p:ext uri="{BB962C8B-B14F-4D97-AF65-F5344CB8AC3E}">
        <p14:creationId xmlns:p14="http://schemas.microsoft.com/office/powerpoint/2010/main" val="1650249095"/>
      </p:ext>
    </p:extLst>
  </p:cSld>
  <p:clrMapOvr>
    <a:masterClrMapping/>
  </p:clrMapOvr>
  <p:transition spd="med">
    <p:randomBar dir="vert"/>
  </p:transition>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762000" y="1299632"/>
            <a:ext cx="7620000" cy="4961223"/>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251316"/>
            <a:ext cx="9143999" cy="784797"/>
          </a:xfrm>
          <a:effectLst/>
        </p:spPr>
        <p:txBody>
          <a:bodyPr/>
          <a:lstStyle/>
          <a:p>
            <a:pPr>
              <a:defRPr/>
            </a:pPr>
            <a:r>
              <a:rPr lang="ar-JO" sz="6000"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t>الخلاص في العهد الجديد</a:t>
            </a:r>
            <a:endParaRPr lang="en-US" sz="6000"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endParaRPr>
          </a:p>
        </p:txBody>
      </p:sp>
      <p:sp>
        <p:nvSpPr>
          <p:cNvPr id="6" name="Text Box 1045"/>
          <p:cNvSpPr txBox="1">
            <a:spLocks noChangeArrowheads="1"/>
          </p:cNvSpPr>
          <p:nvPr/>
        </p:nvSpPr>
        <p:spPr bwMode="auto">
          <a:xfrm>
            <a:off x="8441213" y="78418"/>
            <a:ext cx="640834" cy="369332"/>
          </a:xfrm>
          <a:prstGeom prst="rect">
            <a:avLst/>
          </a:prstGeom>
          <a:solidFill>
            <a:srgbClr val="000000"/>
          </a:solidFill>
          <a:ln w="12700" cap="sq">
            <a:noFill/>
            <a:miter lim="800000"/>
            <a:headEnd/>
            <a:tailEnd/>
          </a:ln>
          <a:effectLst/>
        </p:spPr>
        <p:txBody>
          <a:bodyPr wrap="square"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r" defTabSz="914400" eaLnBrk="0" fontAlgn="base" hangingPunct="0">
              <a:spcBef>
                <a:spcPct val="0"/>
              </a:spcBef>
              <a:spcAft>
                <a:spcPct val="0"/>
              </a:spcAft>
              <a:defRPr/>
            </a:pPr>
            <a:r>
              <a:rPr lang="ar-JO" sz="24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23</a:t>
            </a:r>
            <a:endParaRPr lang="en-US" sz="1800" b="1" dirty="0">
              <a:effectLst>
                <a:outerShdw blurRad="38100" dist="38100" dir="2700000" algn="tl">
                  <a:srgbClr val="FFFFFF"/>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2167587"/>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441"/>
            <a:ext cx="9144000" cy="867114"/>
          </a:xfrm>
          <a:effectLst>
            <a:outerShdw blurRad="63500" dist="35921" dir="2700000" algn="ctr" rotWithShape="0">
              <a:schemeClr val="tx2">
                <a:alpha val="74998"/>
              </a:schemeClr>
            </a:outerShdw>
          </a:effectLst>
        </p:spPr>
        <p:txBody>
          <a:bodyPr/>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كيف تستخدم المصطلحات في العهد الجديد؟</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4" name="Rectangle 2"/>
          <p:cNvSpPr txBox="1">
            <a:spLocks noChangeArrowheads="1"/>
          </p:cNvSpPr>
          <p:nvPr/>
        </p:nvSpPr>
        <p:spPr bwMode="auto">
          <a:xfrm>
            <a:off x="0" y="3980814"/>
            <a:ext cx="9144000" cy="287718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3600" b="1" dirty="0">
                <a:solidFill>
                  <a:srgbClr val="FFFFFF"/>
                </a:solidFill>
                <a:effectLst>
                  <a:glow rad="127000">
                    <a:schemeClr val="tx1"/>
                  </a:glow>
                </a:effectLst>
                <a:latin typeface="Arial" panose="020B0604020202020204" pitchFamily="34" charset="0"/>
                <a:ea typeface="ＭＳ Ｐゴシック" charset="0"/>
                <a:cs typeface="Arial" panose="020B0604020202020204" pitchFamily="34" charset="0"/>
              </a:rPr>
              <a:t>القوائم التالية تستخدم الإسم خلاص</a:t>
            </a:r>
            <a:r>
              <a:rPr lang="ru-RU" sz="3600" dirty="0">
                <a:solidFill>
                  <a:srgbClr val="FFFFFF"/>
                </a:solidFill>
                <a:latin typeface="Arial" panose="020B0604020202020204" pitchFamily="34" charset="0"/>
                <a:cs typeface="Arial" panose="020B0604020202020204" pitchFamily="34" charset="0"/>
              </a:rPr>
              <a:t> </a:t>
            </a:r>
            <a:r>
              <a:rPr lang="en-US" sz="3600" dirty="0">
                <a:solidFill>
                  <a:srgbClr val="FFFFFF"/>
                </a:solidFill>
                <a:latin typeface="Arial" panose="020B0604020202020204" pitchFamily="34" charset="0"/>
                <a:cs typeface="Arial" panose="020B0604020202020204" pitchFamily="34" charset="0"/>
              </a:rPr>
              <a:t>(Gk. </a:t>
            </a:r>
            <a:r>
              <a:rPr lang="en-US" sz="3600" i="1" dirty="0" err="1">
                <a:solidFill>
                  <a:srgbClr val="FFFFFF"/>
                </a:solidFill>
                <a:latin typeface="Arial" panose="020B0604020202020204" pitchFamily="34" charset="0"/>
                <a:cs typeface="Arial" panose="020B0604020202020204" pitchFamily="34" charset="0"/>
              </a:rPr>
              <a:t>sōteria</a:t>
            </a:r>
            <a:r>
              <a:rPr lang="en-US" sz="3600" dirty="0">
                <a:solidFill>
                  <a:srgbClr val="FFFFFF"/>
                </a:solidFill>
                <a:latin typeface="Arial" panose="020B0604020202020204" pitchFamily="34" charset="0"/>
                <a:cs typeface="Arial" panose="020B0604020202020204" pitchFamily="34" charset="0"/>
              </a:rPr>
              <a:t>)</a:t>
            </a:r>
          </a:p>
          <a:p>
            <a:pPr>
              <a:defRPr/>
            </a:pPr>
            <a:r>
              <a:rPr lang="en-US" sz="3600" dirty="0">
                <a:solidFill>
                  <a:srgbClr val="FFFFFF"/>
                </a:solidFill>
                <a:latin typeface="Arial" panose="020B0604020202020204" pitchFamily="34" charset="0"/>
                <a:cs typeface="Arial" panose="020B0604020202020204" pitchFamily="34" charset="0"/>
              </a:rPr>
              <a:t> </a:t>
            </a:r>
            <a:r>
              <a:rPr lang="ar-JO" sz="3600" dirty="0">
                <a:solidFill>
                  <a:srgbClr val="FFFFFF"/>
                </a:solidFill>
                <a:latin typeface="Arial" panose="020B0604020202020204" pitchFamily="34" charset="0"/>
                <a:cs typeface="Arial" panose="020B0604020202020204" pitchFamily="34" charset="0"/>
              </a:rPr>
              <a:t> والفعل خلص </a:t>
            </a:r>
            <a:r>
              <a:rPr lang="en-US" sz="3600" dirty="0">
                <a:solidFill>
                  <a:srgbClr val="FFFFFF"/>
                </a:solidFill>
                <a:latin typeface="Arial" panose="020B0604020202020204" pitchFamily="34" charset="0"/>
                <a:cs typeface="Arial" panose="020B0604020202020204" pitchFamily="34" charset="0"/>
              </a:rPr>
              <a:t>(Gk. </a:t>
            </a:r>
            <a:r>
              <a:rPr lang="en-US" sz="3600" i="1" dirty="0" err="1">
                <a:solidFill>
                  <a:srgbClr val="FFFFFF"/>
                </a:solidFill>
                <a:latin typeface="Arial" panose="020B0604020202020204" pitchFamily="34" charset="0"/>
                <a:cs typeface="Arial" panose="020B0604020202020204" pitchFamily="34" charset="0"/>
              </a:rPr>
              <a:t>sōzō</a:t>
            </a:r>
            <a:r>
              <a:rPr lang="en-US" sz="3600" dirty="0">
                <a:solidFill>
                  <a:srgbClr val="FFFFFF"/>
                </a:solidFill>
                <a:latin typeface="Arial" panose="020B0604020202020204" pitchFamily="34" charset="0"/>
                <a:cs typeface="Arial" panose="020B0604020202020204" pitchFamily="34" charset="0"/>
              </a:rPr>
              <a:t>)</a:t>
            </a:r>
          </a:p>
          <a:p>
            <a:pPr>
              <a:defRPr/>
            </a:pPr>
            <a:r>
              <a:rPr lang="ar-JO" sz="3600" dirty="0">
                <a:solidFill>
                  <a:srgbClr val="FFFFFF"/>
                </a:solidFill>
                <a:latin typeface="Arial" panose="020B0604020202020204" pitchFamily="34" charset="0"/>
                <a:cs typeface="Arial" panose="020B0604020202020204" pitchFamily="34" charset="0"/>
              </a:rPr>
              <a:t>في قاموس فاين التفسيري الكامل تحت الكلمات </a:t>
            </a:r>
          </a:p>
          <a:p>
            <a:pPr>
              <a:defRPr/>
            </a:pPr>
            <a:r>
              <a:rPr lang="ar-JO" sz="3600" dirty="0">
                <a:solidFill>
                  <a:srgbClr val="FFFFFF"/>
                </a:solidFill>
                <a:latin typeface="Arial" panose="020B0604020202020204" pitchFamily="34" charset="0"/>
                <a:cs typeface="Arial" panose="020B0604020202020204" pitchFamily="34" charset="0"/>
              </a:rPr>
              <a:t>(خلص، خلاص)</a:t>
            </a:r>
            <a:endParaRPr lang="en-US" sz="3600" dirty="0">
              <a:solidFill>
                <a:srgbClr val="FFFFFF"/>
              </a:solidFill>
              <a:latin typeface="Arial" panose="020B0604020202020204" pitchFamily="34" charset="0"/>
              <a:cs typeface="Arial" panose="020B0604020202020204" pitchFamily="34" charset="0"/>
            </a:endParaRPr>
          </a:p>
          <a:p>
            <a:pPr>
              <a:defRPr/>
            </a:pPr>
            <a:endParaRPr lang="en-US" sz="3600" b="1" dirty="0">
              <a:solidFill>
                <a:srgbClr val="FFFFFF"/>
              </a:solidFill>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5" name="Text Box 1045"/>
          <p:cNvSpPr txBox="1">
            <a:spLocks noChangeArrowheads="1"/>
          </p:cNvSpPr>
          <p:nvPr/>
        </p:nvSpPr>
        <p:spPr bwMode="auto">
          <a:xfrm>
            <a:off x="8441213" y="78418"/>
            <a:ext cx="640834" cy="369332"/>
          </a:xfrm>
          <a:prstGeom prst="rect">
            <a:avLst/>
          </a:prstGeom>
          <a:solidFill>
            <a:srgbClr val="000000"/>
          </a:solidFill>
          <a:ln w="12700" cap="sq">
            <a:noFill/>
            <a:miter lim="800000"/>
            <a:headEnd/>
            <a:tailEnd/>
          </a:ln>
          <a:effectLst/>
        </p:spPr>
        <p:txBody>
          <a:bodyPr wrap="square"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r" defTabSz="914400" eaLnBrk="0" fontAlgn="base" hangingPunct="0">
              <a:spcBef>
                <a:spcPct val="0"/>
              </a:spcBef>
              <a:spcAft>
                <a:spcPct val="0"/>
              </a:spcAft>
              <a:defRPr/>
            </a:pPr>
            <a:r>
              <a:rPr lang="ar-JO" sz="24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23</a:t>
            </a:r>
            <a:endParaRPr lang="en-US" sz="1800" b="1" dirty="0">
              <a:effectLst>
                <a:outerShdw blurRad="38100" dist="38100" dir="2700000" algn="tl">
                  <a:srgbClr val="FFFFFF"/>
                </a:outerShdw>
              </a:effectLst>
              <a:latin typeface="Arial" panose="020B0604020202020204" pitchFamily="34" charset="0"/>
              <a:cs typeface="Arial" panose="020B0604020202020204" pitchFamily="34" charset="0"/>
            </a:endParaRPr>
          </a:p>
        </p:txBody>
      </p:sp>
      <p:sp>
        <p:nvSpPr>
          <p:cNvPr id="6" name="Rectangle 5"/>
          <p:cNvSpPr/>
          <p:nvPr/>
        </p:nvSpPr>
        <p:spPr>
          <a:xfrm>
            <a:off x="983859" y="1400513"/>
            <a:ext cx="6985000" cy="2015936"/>
          </a:xfrm>
          <a:prstGeom prst="rect">
            <a:avLst/>
          </a:prstGeom>
          <a:blipFill>
            <a:blip r:embed="rId3"/>
            <a:tile tx="0" ty="0" sx="100000" sy="100000" flip="none" algn="tl"/>
          </a:blipFill>
        </p:spPr>
        <p:txBody>
          <a:bodyPr wrap="square">
            <a:spAutoFit/>
          </a:bodyPr>
          <a:lstStyle/>
          <a:p>
            <a:pPr algn="ctr"/>
            <a:r>
              <a:rPr lang="ar-JO" altLang="zh-CN" sz="12500" b="1" dirty="0">
                <a:solidFill>
                  <a:srgbClr val="FF0000"/>
                </a:solidFill>
                <a:effectLst>
                  <a:outerShdw blurRad="38100" dist="38100" dir="2700000" algn="tl">
                    <a:srgbClr val="000000">
                      <a:alpha val="43137"/>
                    </a:srgbClr>
                  </a:outerShdw>
                </a:effectLst>
                <a:latin typeface="Arial" panose="020B0604020202020204" pitchFamily="34" charset="0"/>
                <a:ea typeface="MS PGothic" panose="020B0600070205080204" pitchFamily="34" charset="-128"/>
                <a:cs typeface="Arial" panose="020B0604020202020204" pitchFamily="34" charset="0"/>
              </a:rPr>
              <a:t>الخلاص</a:t>
            </a:r>
            <a:endParaRPr lang="en-SG" sz="12500" b="1" dirty="0">
              <a:solidFill>
                <a:srgbClr val="FF0000"/>
              </a:solidFill>
              <a:effectLst>
                <a:outerShdw blurRad="38100" dist="38100" dir="2700000" algn="tl">
                  <a:srgbClr val="000000">
                    <a:alpha val="43137"/>
                  </a:srgbClr>
                </a:outerShdw>
              </a:effectLst>
              <a:latin typeface="Arial" panose="020B0604020202020204" pitchFamily="34" charset="0"/>
              <a:ea typeface="MS PGothic" panose="020B0600070205080204" pitchFamily="34" charset="-128"/>
              <a:cs typeface="Arial" panose="020B0604020202020204" pitchFamily="34" charset="0"/>
            </a:endParaRPr>
          </a:p>
        </p:txBody>
      </p:sp>
    </p:spTree>
    <p:extLst>
      <p:ext uri="{BB962C8B-B14F-4D97-AF65-F5344CB8AC3E}">
        <p14:creationId xmlns:p14="http://schemas.microsoft.com/office/powerpoint/2010/main" val="16663226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441"/>
            <a:ext cx="9144000" cy="867114"/>
          </a:xfrm>
          <a:solidFill>
            <a:srgbClr val="000090"/>
          </a:solid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p>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كيف تستخدم المصطلحات في العهد الجديد؟</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4" name="Rectangle 2"/>
          <p:cNvSpPr txBox="1">
            <a:spLocks noChangeArrowheads="1"/>
          </p:cNvSpPr>
          <p:nvPr/>
        </p:nvSpPr>
        <p:spPr bwMode="auto">
          <a:xfrm>
            <a:off x="100480" y="1256044"/>
            <a:ext cx="8902840" cy="473277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628650" indent="-628650" algn="r" rtl="1"/>
            <a:r>
              <a:rPr lang="ar-JO" sz="2400" b="1" dirty="0">
                <a:latin typeface="Arial" panose="020B0604020202020204" pitchFamily="34" charset="0"/>
                <a:cs typeface="Arial" panose="020B0604020202020204" pitchFamily="34" charset="0"/>
              </a:rPr>
              <a:t>(أ)</a:t>
            </a:r>
            <a:r>
              <a:rPr lang="en-US" sz="2400" b="1" dirty="0">
                <a:latin typeface="Arial" panose="020B0604020202020204" pitchFamily="34" charset="0"/>
                <a:cs typeface="Arial" panose="020B0604020202020204" pitchFamily="34" charset="0"/>
              </a:rPr>
              <a:t>	</a:t>
            </a:r>
            <a:r>
              <a:rPr lang="ar-JO" sz="2400" b="1" dirty="0">
                <a:latin typeface="Arial" panose="020B0604020202020204" pitchFamily="34" charset="0"/>
                <a:cs typeface="Arial" panose="020B0604020202020204" pitchFamily="34" charset="0"/>
              </a:rPr>
              <a:t>النجاة </a:t>
            </a:r>
            <a:r>
              <a:rPr lang="ar-JO" sz="2400" b="1" dirty="0">
                <a:solidFill>
                  <a:srgbClr val="FFFF00"/>
                </a:solidFill>
                <a:latin typeface="Arial" panose="020B0604020202020204" pitchFamily="34" charset="0"/>
                <a:cs typeface="Arial" panose="020B0604020202020204" pitchFamily="34" charset="0"/>
              </a:rPr>
              <a:t>المادية والزمنية </a:t>
            </a:r>
            <a:r>
              <a:rPr lang="ar-JO" sz="2400" b="1" dirty="0">
                <a:latin typeface="Arial" panose="020B0604020202020204" pitchFamily="34" charset="0"/>
                <a:cs typeface="Arial" panose="020B0604020202020204" pitchFamily="34" charset="0"/>
              </a:rPr>
              <a:t>من الخطر والمعاناة ... الخ مثل مت 8: 25 ؛ مر 13:20؛ لو 23:35؛ يو ١٢: ٢٧؛ 1 تي 2: 15؛ 2 تي 4: 18؛ يه 5؛ ومن المرض مت 9: 22؛</a:t>
            </a:r>
            <a:r>
              <a:rPr lang="en-US" sz="2400" b="1" dirty="0">
                <a:latin typeface="Arial" panose="020B0604020202020204" pitchFamily="34" charset="0"/>
                <a:cs typeface="Arial" panose="020B0604020202020204" pitchFamily="34" charset="0"/>
              </a:rPr>
              <a:t> </a:t>
            </a:r>
            <a:r>
              <a:rPr lang="ar-JO" sz="2400" b="1" dirty="0">
                <a:latin typeface="Arial" panose="020B0604020202020204" pitchFamily="34" charset="0"/>
                <a:cs typeface="Arial" panose="020B0604020202020204" pitchFamily="34" charset="0"/>
              </a:rPr>
              <a:t>مر 5: 34؛ لو 8:48؛ يع 5: 15</a:t>
            </a:r>
            <a:endParaRPr lang="en-US" sz="2400" b="1" dirty="0">
              <a:latin typeface="Arial" panose="020B0604020202020204" pitchFamily="34" charset="0"/>
              <a:cs typeface="Arial" panose="020B0604020202020204" pitchFamily="34" charset="0"/>
            </a:endParaRPr>
          </a:p>
          <a:p>
            <a:pPr marL="628650" indent="-628650" algn="r" rtl="1"/>
            <a:endParaRPr lang="en-US" sz="2400" b="1" dirty="0">
              <a:latin typeface="Arial" panose="020B0604020202020204" pitchFamily="34" charset="0"/>
              <a:cs typeface="Arial" panose="020B0604020202020204" pitchFamily="34" charset="0"/>
            </a:endParaRPr>
          </a:p>
          <a:p>
            <a:pPr marL="628650" indent="-628650" algn="r" rtl="1"/>
            <a:r>
              <a:rPr lang="ar-JO" sz="2400" b="1" dirty="0">
                <a:latin typeface="Arial" panose="020B0604020202020204" pitchFamily="34" charset="0"/>
                <a:cs typeface="Arial" panose="020B0604020202020204" pitchFamily="34" charset="0"/>
              </a:rPr>
              <a:t>(ب)</a:t>
            </a:r>
            <a:r>
              <a:rPr lang="en-US" sz="2400" b="1" dirty="0">
                <a:latin typeface="Arial" panose="020B0604020202020204" pitchFamily="34" charset="0"/>
                <a:cs typeface="Arial" panose="020B0604020202020204" pitchFamily="34" charset="0"/>
              </a:rPr>
              <a:t>	</a:t>
            </a:r>
            <a:r>
              <a:rPr lang="ar-JO" sz="2400" b="1" dirty="0">
                <a:solidFill>
                  <a:srgbClr val="FFFF00"/>
                </a:solidFill>
                <a:latin typeface="Arial" panose="020B0604020202020204" pitchFamily="34" charset="0"/>
                <a:cs typeface="Arial" panose="020B0604020202020204" pitchFamily="34" charset="0"/>
              </a:rPr>
              <a:t>الخلاص الروحي والأبدي </a:t>
            </a:r>
            <a:r>
              <a:rPr lang="ar-JO" sz="2400" b="1" dirty="0">
                <a:latin typeface="Arial" panose="020B0604020202020204" pitchFamily="34" charset="0"/>
                <a:cs typeface="Arial" panose="020B0604020202020204" pitchFamily="34" charset="0"/>
              </a:rPr>
              <a:t>الذي يمنحه الله فورًا لأولئك الذين يؤمنون بالرب يسوع المسيح مثل أع 2: 47، 16: 31؛ رو 8: 24؛ أف ٢: ٥، ٨؛ 1 تي 2: 4؛ 2 تي 1: 9؛ تي 3: 5؛ والفاعلية البشرية في هذا، رو 11: 4؛ 1 كو 7: 16؛ 9:22</a:t>
            </a:r>
            <a:endParaRPr lang="en-US" sz="2400" b="1" dirty="0">
              <a:latin typeface="Arial" panose="020B0604020202020204" pitchFamily="34" charset="0"/>
              <a:cs typeface="Arial" panose="020B0604020202020204" pitchFamily="34" charset="0"/>
            </a:endParaRPr>
          </a:p>
          <a:p>
            <a:pPr marL="628650" indent="-628650" algn="r" rtl="1"/>
            <a:endParaRPr lang="en-US" sz="2400" b="1" dirty="0">
              <a:latin typeface="Arial" panose="020B0604020202020204" pitchFamily="34" charset="0"/>
              <a:cs typeface="Arial" panose="020B0604020202020204" pitchFamily="34" charset="0"/>
            </a:endParaRPr>
          </a:p>
          <a:p>
            <a:pPr marL="628650" indent="-628650" algn="r" rtl="1"/>
            <a:r>
              <a:rPr lang="ar-JO" sz="2400" b="1" dirty="0">
                <a:effectLst>
                  <a:glow rad="127000">
                    <a:schemeClr val="tx1"/>
                  </a:glow>
                </a:effectLst>
                <a:latin typeface="Arial" panose="020B0604020202020204" pitchFamily="34" charset="0"/>
                <a:ea typeface="ＭＳ Ｐゴシック" charset="0"/>
                <a:cs typeface="Arial" panose="020B0604020202020204" pitchFamily="34" charset="0"/>
              </a:rPr>
              <a:t>(ت)</a:t>
            </a:r>
            <a:r>
              <a:rPr lang="en-US" sz="2400" b="1" dirty="0">
                <a:effectLst>
                  <a:glow rad="127000">
                    <a:schemeClr val="tx1"/>
                  </a:glow>
                </a:effectLst>
                <a:latin typeface="Arial" panose="020B0604020202020204" pitchFamily="34" charset="0"/>
                <a:ea typeface="ＭＳ Ｐゴシック" charset="0"/>
                <a:cs typeface="Arial" panose="020B0604020202020204" pitchFamily="34" charset="0"/>
              </a:rPr>
              <a:t>	</a:t>
            </a:r>
            <a:r>
              <a:rPr lang="ar-JO" sz="24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الإختبارات الحالية لقدرة الله </a:t>
            </a:r>
            <a:r>
              <a:rPr lang="ar-JO" sz="2400" b="1" dirty="0">
                <a:effectLst>
                  <a:glow rad="127000">
                    <a:schemeClr val="tx1"/>
                  </a:glow>
                </a:effectLst>
                <a:latin typeface="Arial" panose="020B0604020202020204" pitchFamily="34" charset="0"/>
                <a:ea typeface="ＭＳ Ｐゴシック" charset="0"/>
                <a:cs typeface="Arial" panose="020B0604020202020204" pitchFamily="34" charset="0"/>
              </a:rPr>
              <a:t>على التحرير من عبودية الخطية مثل مت 1: 21؛ رو 5: 10؛ 1 كو 15: 2؛ عب 7: 25؛ يع ١: ٢١؛ 1 بط 3: 21؛ للفاعلية البشرية في هذا (1 تي 4: 16).</a:t>
            </a:r>
            <a:endParaRPr lang="en-US" sz="2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5" name="Text Box 1045"/>
          <p:cNvSpPr txBox="1">
            <a:spLocks noChangeArrowheads="1"/>
          </p:cNvSpPr>
          <p:nvPr/>
        </p:nvSpPr>
        <p:spPr bwMode="auto">
          <a:xfrm>
            <a:off x="8441213" y="78418"/>
            <a:ext cx="640834" cy="369332"/>
          </a:xfrm>
          <a:prstGeom prst="rect">
            <a:avLst/>
          </a:prstGeom>
          <a:solidFill>
            <a:srgbClr val="000000"/>
          </a:solidFill>
          <a:ln w="12700" cap="sq">
            <a:noFill/>
            <a:miter lim="800000"/>
            <a:headEnd/>
            <a:tailEnd/>
          </a:ln>
          <a:effectLst/>
        </p:spPr>
        <p:txBody>
          <a:bodyPr wrap="square"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r" defTabSz="914400" eaLnBrk="0" fontAlgn="base" hangingPunct="0">
              <a:spcBef>
                <a:spcPct val="0"/>
              </a:spcBef>
              <a:spcAft>
                <a:spcPct val="0"/>
              </a:spcAft>
              <a:defRPr/>
            </a:pPr>
            <a:r>
              <a:rPr lang="ar-JO" sz="24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23</a:t>
            </a:r>
            <a:endParaRPr lang="en-US" sz="1800" b="1" dirty="0">
              <a:effectLst>
                <a:outerShdw blurRad="38100" dist="38100" dir="2700000" algn="tl">
                  <a:srgbClr val="FFFFFF"/>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293134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441"/>
            <a:ext cx="9144000" cy="867114"/>
          </a:xfrm>
          <a:solidFill>
            <a:srgbClr val="000090"/>
          </a:solid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p>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كيف تستخدم المصطلحات في العهد الجديد؟</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4" name="Rectangle 2"/>
          <p:cNvSpPr txBox="1">
            <a:spLocks noChangeArrowheads="1"/>
          </p:cNvSpPr>
          <p:nvPr/>
        </p:nvSpPr>
        <p:spPr bwMode="auto">
          <a:xfrm>
            <a:off x="0" y="1205802"/>
            <a:ext cx="8892791" cy="565219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688975" indent="-688975" algn="r" rtl="1"/>
            <a:r>
              <a:rPr lang="ar-JO" sz="2400" b="1" dirty="0"/>
              <a:t>(ث)   بالنسبة للخلاص المستقبلي </a:t>
            </a:r>
            <a:r>
              <a:rPr lang="ar-JO" sz="2400" b="1" dirty="0">
                <a:solidFill>
                  <a:srgbClr val="FFFF00"/>
                </a:solidFill>
              </a:rPr>
              <a:t>للمؤمنين عند مجيء المسيح الثاني </a:t>
            </a:r>
            <a:r>
              <a:rPr lang="ar-JO" sz="2400" b="1" dirty="0"/>
              <a:t>لأجل قديسيه، وهو الخلاص من غضب الله الذي سينفذ على الأشرار في نهاية هذا الدهر ومن الهلاك الأبدي مثل رو 5: 9.</a:t>
            </a:r>
            <a:endParaRPr lang="en-US" sz="2400" b="1" dirty="0"/>
          </a:p>
          <a:p>
            <a:pPr marL="688975" indent="-688975" algn="r" rtl="1"/>
            <a:endParaRPr lang="en-US" sz="2400" b="1" dirty="0"/>
          </a:p>
          <a:p>
            <a:pPr marL="688975" indent="-688975" algn="r" rtl="1"/>
            <a:r>
              <a:rPr lang="ar-JO" sz="2400" b="1" dirty="0"/>
              <a:t>(ج)    بخصوص خلاص </a:t>
            </a:r>
            <a:r>
              <a:rPr lang="ar-JO" sz="2400" b="1" dirty="0">
                <a:solidFill>
                  <a:srgbClr val="FFFF00"/>
                </a:solidFill>
              </a:rPr>
              <a:t>أمة إسرائيل عند مجيء المسيح الثاني مثل</a:t>
            </a:r>
            <a:r>
              <a:rPr lang="ar-JO" sz="2400" b="1" dirty="0"/>
              <a:t> رو 11: 26</a:t>
            </a:r>
            <a:endParaRPr lang="en-US" sz="2400" b="1" dirty="0"/>
          </a:p>
          <a:p>
            <a:pPr marL="688975" indent="-688975" algn="r" rtl="1"/>
            <a:endParaRPr lang="en-US" sz="2400" b="1" dirty="0"/>
          </a:p>
          <a:p>
            <a:pPr marL="688975" indent="-688975" algn="r" rtl="1"/>
            <a:r>
              <a:rPr lang="ar-JO" sz="2400" b="1" dirty="0"/>
              <a:t>(ح)    شاملة </a:t>
            </a:r>
            <a:r>
              <a:rPr lang="ar-JO" sz="2400" b="1" dirty="0">
                <a:solidFill>
                  <a:srgbClr val="FFFF00"/>
                </a:solidFill>
              </a:rPr>
              <a:t>لكل البركات التي أنعم بها الله على البشر في المسيح مثل</a:t>
            </a:r>
            <a:r>
              <a:rPr lang="ar-JO" sz="2400" b="1" dirty="0"/>
              <a:t> لو 19: 10؛       يو ١٠: ٩؛ 1 كو 10: 33؛ 1 تي 1: 15</a:t>
            </a:r>
            <a:endParaRPr lang="en-US" sz="2400" b="1" dirty="0"/>
          </a:p>
          <a:p>
            <a:pPr marL="688975" indent="-688975" algn="r" rtl="1"/>
            <a:endParaRPr lang="en-US" sz="2400" b="1" dirty="0">
              <a:effectLst>
                <a:glow rad="127000">
                  <a:schemeClr val="tx1"/>
                </a:glow>
              </a:effectLst>
              <a:latin typeface="Arial" charset="0"/>
              <a:ea typeface="ＭＳ Ｐゴシック" charset="0"/>
              <a:cs typeface="ＭＳ Ｐゴシック" charset="0"/>
            </a:endParaRPr>
          </a:p>
        </p:txBody>
      </p:sp>
      <p:sp>
        <p:nvSpPr>
          <p:cNvPr id="5" name="Text Box 1045"/>
          <p:cNvSpPr txBox="1">
            <a:spLocks noChangeArrowheads="1"/>
          </p:cNvSpPr>
          <p:nvPr/>
        </p:nvSpPr>
        <p:spPr bwMode="auto">
          <a:xfrm>
            <a:off x="8441213" y="78418"/>
            <a:ext cx="640834" cy="369332"/>
          </a:xfrm>
          <a:prstGeom prst="rect">
            <a:avLst/>
          </a:prstGeom>
          <a:solidFill>
            <a:srgbClr val="000000"/>
          </a:solidFill>
          <a:ln w="12700" cap="sq">
            <a:noFill/>
            <a:miter lim="800000"/>
            <a:headEnd/>
            <a:tailEnd/>
          </a:ln>
          <a:effectLst/>
        </p:spPr>
        <p:txBody>
          <a:bodyPr wrap="square"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r" defTabSz="914400" eaLnBrk="0" fontAlgn="base" hangingPunct="0">
              <a:spcBef>
                <a:spcPct val="0"/>
              </a:spcBef>
              <a:spcAft>
                <a:spcPct val="0"/>
              </a:spcAft>
              <a:defRPr/>
            </a:pPr>
            <a:r>
              <a:rPr lang="ar-JO" sz="2400" b="1" dirty="0">
                <a:solidFill>
                  <a:srgbClr val="FFFFFF"/>
                </a:solidFill>
                <a:effectLst>
                  <a:outerShdw blurRad="38100" dist="38100" dir="2700000" algn="tl">
                    <a:srgbClr val="000000"/>
                  </a:outerShdw>
                </a:effectLst>
                <a:latin typeface="Arial"/>
                <a:cs typeface="Arial"/>
              </a:rPr>
              <a:t>23</a:t>
            </a:r>
            <a:endParaRPr lang="en-US" sz="1800" b="1" dirty="0">
              <a:effectLst>
                <a:outerShdw blurRad="38100" dist="38100" dir="2700000" algn="tl">
                  <a:srgbClr val="FFFFFF"/>
                </a:outerShdw>
              </a:effectLst>
              <a:latin typeface="Arial"/>
              <a:cs typeface="Arial"/>
            </a:endParaRPr>
          </a:p>
        </p:txBody>
      </p:sp>
    </p:spTree>
    <p:extLst>
      <p:ext uri="{BB962C8B-B14F-4D97-AF65-F5344CB8AC3E}">
        <p14:creationId xmlns:p14="http://schemas.microsoft.com/office/powerpoint/2010/main" val="2393263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441"/>
            <a:ext cx="9144000" cy="867114"/>
          </a:xfrm>
          <a:solidFill>
            <a:srgbClr val="000090"/>
          </a:solidFill>
          <a:effectLst>
            <a:outerShdw blurRad="63500" dist="35921" dir="2700000" algn="ctr" rotWithShape="0">
              <a:schemeClr val="tx2">
                <a:alpha val="74998"/>
              </a:schemeClr>
            </a:outerShdw>
          </a:effectLst>
        </p:spPr>
        <p:txBody>
          <a:bodyPr/>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كيف تستخدم المصطلحات في العهد الجديد؟</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4" name="Rectangle 2"/>
          <p:cNvSpPr txBox="1">
            <a:spLocks noChangeArrowheads="1"/>
          </p:cNvSpPr>
          <p:nvPr/>
        </p:nvSpPr>
        <p:spPr bwMode="auto">
          <a:xfrm>
            <a:off x="0" y="1225898"/>
            <a:ext cx="8912888" cy="525252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712788" indent="-712788" algn="r" rtl="1"/>
            <a:r>
              <a:rPr lang="ar-JO" sz="2400" b="1" dirty="0"/>
              <a:t>(خ)    عن </a:t>
            </a:r>
            <a:r>
              <a:rPr lang="ar-JO" sz="2400" b="1" dirty="0">
                <a:solidFill>
                  <a:srgbClr val="FFFF00"/>
                </a:solidFill>
              </a:rPr>
              <a:t>أولئك الذين يصبرون إلى نهاية زمن الضيقة العظيمة</a:t>
            </a:r>
            <a:r>
              <a:rPr lang="ar-JO" sz="2400" b="1" dirty="0"/>
              <a:t>، مت 10: 22؛            مر 13:13</a:t>
            </a:r>
            <a:endParaRPr lang="en-US" sz="2400" b="1" dirty="0"/>
          </a:p>
          <a:p>
            <a:pPr marL="712788" indent="-712788" algn="r" rtl="1"/>
            <a:endParaRPr lang="en-US" sz="2400" b="1" dirty="0"/>
          </a:p>
          <a:p>
            <a:pPr marL="712788" indent="-712788" algn="r" rtl="1"/>
            <a:r>
              <a:rPr lang="ar-JO" sz="2400" b="1" dirty="0"/>
              <a:t>(د)   بالنسبة </a:t>
            </a:r>
            <a:r>
              <a:rPr lang="ar-JO" sz="2400" b="1" dirty="0">
                <a:solidFill>
                  <a:srgbClr val="FFFF00"/>
                </a:solidFill>
              </a:rPr>
              <a:t>للمؤمن الفرد الذي على الرغم من خسارته المكافأة عند كرسي دينونة المسيح فيما بعد فإنه لن يخسر خلاصه،</a:t>
            </a:r>
            <a:r>
              <a:rPr lang="ar-JO" sz="2400" b="1" dirty="0"/>
              <a:t> 1 كو 3: 15؛ 5:5</a:t>
            </a:r>
            <a:endParaRPr lang="en-US" sz="2400" b="1" dirty="0"/>
          </a:p>
          <a:p>
            <a:pPr marL="712788" indent="-712788" algn="r" rtl="1"/>
            <a:endParaRPr lang="en-US" sz="2400" b="1" dirty="0"/>
          </a:p>
          <a:p>
            <a:pPr marL="712788" indent="-712788" algn="r" rtl="1"/>
            <a:r>
              <a:rPr lang="ar-JO" sz="2400" b="1" dirty="0">
                <a:effectLst>
                  <a:glow rad="127000">
                    <a:schemeClr val="tx1"/>
                  </a:glow>
                </a:effectLst>
                <a:latin typeface="Arial" panose="020B0604020202020204" pitchFamily="34" charset="0"/>
                <a:ea typeface="ＭＳ Ｐゴシック" charset="0"/>
                <a:cs typeface="Arial" panose="020B0604020202020204" pitchFamily="34" charset="0"/>
              </a:rPr>
              <a:t>(ذ)     عن خلاص </a:t>
            </a:r>
            <a:r>
              <a:rPr lang="ar-JO" sz="24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الأمم في الملك الألفي</a:t>
            </a:r>
            <a:r>
              <a:rPr lang="ar-JO" sz="2400" b="1" dirty="0">
                <a:effectLst>
                  <a:glow rad="127000">
                    <a:schemeClr val="tx1"/>
                  </a:glow>
                </a:effectLst>
                <a:latin typeface="Arial" panose="020B0604020202020204" pitchFamily="34" charset="0"/>
                <a:ea typeface="ＭＳ Ｐゴシック" charset="0"/>
                <a:cs typeface="Arial" panose="020B0604020202020204" pitchFamily="34" charset="0"/>
              </a:rPr>
              <a:t> رؤ ٢١: ٢٤</a:t>
            </a:r>
            <a:endParaRPr lang="en-US" sz="2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5" name="Text Box 1045"/>
          <p:cNvSpPr txBox="1">
            <a:spLocks noChangeArrowheads="1"/>
          </p:cNvSpPr>
          <p:nvPr/>
        </p:nvSpPr>
        <p:spPr bwMode="auto">
          <a:xfrm>
            <a:off x="8441213" y="78418"/>
            <a:ext cx="640834" cy="369332"/>
          </a:xfrm>
          <a:prstGeom prst="rect">
            <a:avLst/>
          </a:prstGeom>
          <a:solidFill>
            <a:srgbClr val="000000"/>
          </a:solidFill>
          <a:ln w="12700" cap="sq">
            <a:noFill/>
            <a:miter lim="800000"/>
            <a:headEnd/>
            <a:tailEnd/>
          </a:ln>
          <a:effectLst/>
        </p:spPr>
        <p:txBody>
          <a:bodyPr wrap="square"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r" defTabSz="914400" eaLnBrk="0" fontAlgn="base" hangingPunct="0">
              <a:spcBef>
                <a:spcPct val="0"/>
              </a:spcBef>
              <a:spcAft>
                <a:spcPct val="0"/>
              </a:spcAft>
              <a:defRPr/>
            </a:pPr>
            <a:r>
              <a:rPr lang="ar-JO" sz="2400" b="1" dirty="0">
                <a:solidFill>
                  <a:srgbClr val="FFFFFF"/>
                </a:solidFill>
                <a:effectLst>
                  <a:outerShdw blurRad="38100" dist="38100" dir="2700000" algn="tl">
                    <a:srgbClr val="000000"/>
                  </a:outerShdw>
                </a:effectLst>
                <a:latin typeface="Arial"/>
                <a:cs typeface="Arial"/>
              </a:rPr>
              <a:t>23</a:t>
            </a:r>
            <a:endParaRPr lang="en-US" sz="1800" b="1" dirty="0">
              <a:effectLst>
                <a:outerShdw blurRad="38100" dist="38100" dir="2700000" algn="tl">
                  <a:srgbClr val="FFFFFF"/>
                </a:outerShdw>
              </a:effectLst>
              <a:latin typeface="Arial"/>
              <a:cs typeface="Arial"/>
            </a:endParaRPr>
          </a:p>
        </p:txBody>
      </p:sp>
    </p:spTree>
    <p:extLst>
      <p:ext uri="{BB962C8B-B14F-4D97-AF65-F5344CB8AC3E}">
        <p14:creationId xmlns:p14="http://schemas.microsoft.com/office/powerpoint/2010/main" val="37440456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50" name="Title 1"/>
          <p:cNvSpPr>
            <a:spLocks noGrp="1"/>
          </p:cNvSpPr>
          <p:nvPr>
            <p:ph type="title"/>
          </p:nvPr>
        </p:nvSpPr>
        <p:spPr>
          <a:xfrm>
            <a:off x="0" y="0"/>
            <a:ext cx="9144000" cy="1988840"/>
          </a:xfrm>
          <a:solidFill>
            <a:srgbClr val="000000"/>
          </a:solidFill>
        </p:spPr>
        <p:txBody>
          <a:bodyPr/>
          <a:lstStyle/>
          <a:p>
            <a:r>
              <a:rPr lang="ar-JO" sz="2400" b="1" dirty="0">
                <a:solidFill>
                  <a:srgbClr val="FFFFFF"/>
                </a:solidFill>
                <a:latin typeface="Arial" charset="0"/>
                <a:ea typeface="ＭＳ Ｐゴシック" charset="0"/>
              </a:rPr>
              <a:t>"ذَلِكَ أَنَّ الْبَرَكَاتِ السَّمَاوِيَّةَ قَدْ تَحَقَّقَتْ فِي الْمَسِيحِ. فَهُوَ الآنَ كَاهِنُنَا الأَعْلَى الَّذِي يُؤَدِّي مُهِمَّتَهُ فِي الْخَيْمَةِ الْحَقِيقِيَّةِ،</a:t>
            </a:r>
            <a:br>
              <a:rPr lang="ar-JO" sz="2400" b="1" dirty="0">
                <a:solidFill>
                  <a:srgbClr val="FFFFFF"/>
                </a:solidFill>
                <a:latin typeface="Arial" charset="0"/>
                <a:ea typeface="ＭＳ Ｐゴシック" charset="0"/>
              </a:rPr>
            </a:br>
            <a:r>
              <a:rPr lang="ar-JO" sz="2400" b="1" dirty="0">
                <a:solidFill>
                  <a:srgbClr val="FFFFFF"/>
                </a:solidFill>
                <a:latin typeface="Arial" charset="0"/>
                <a:ea typeface="ＭＳ Ｐゴシック" charset="0"/>
              </a:rPr>
              <a:t> وَهِيَ أَعْظَمُ وَأَكْمَلُ مِنَ الْخَيْمَةِ الأَرْضِيَّةِ. إِنَّهَا فِي السَّمَاءِ. لَمْ تَصْنَعْهَا يَدٌ بَشَرِيَّةٌ،</a:t>
            </a:r>
            <a:br>
              <a:rPr lang="ar-JO" sz="2400" b="1" dirty="0">
                <a:solidFill>
                  <a:srgbClr val="FFFFFF"/>
                </a:solidFill>
                <a:latin typeface="Arial" charset="0"/>
                <a:ea typeface="ＭＳ Ｐゴシック" charset="0"/>
              </a:rPr>
            </a:br>
            <a:r>
              <a:rPr lang="ar-JO" sz="2400" b="1" dirty="0">
                <a:solidFill>
                  <a:srgbClr val="FFFFFF"/>
                </a:solidFill>
                <a:latin typeface="Arial" charset="0"/>
                <a:ea typeface="ＭＳ Ｐゴシック" charset="0"/>
              </a:rPr>
              <a:t> وَلَيْسَتْ مِنْ هَذَا الْعَالَمِ الْمَادِّيِّ"</a:t>
            </a:r>
            <a:br>
              <a:rPr lang="ar-JO" sz="2400" b="1" dirty="0">
                <a:solidFill>
                  <a:srgbClr val="FFFFFF"/>
                </a:solidFill>
                <a:latin typeface="Arial" charset="0"/>
                <a:ea typeface="ＭＳ Ｐゴシック" charset="0"/>
              </a:rPr>
            </a:br>
            <a:r>
              <a:rPr lang="ar-JO" sz="2400" b="1" dirty="0">
                <a:solidFill>
                  <a:srgbClr val="FFFFFF"/>
                </a:solidFill>
                <a:latin typeface="Arial" charset="0"/>
                <a:ea typeface="ＭＳ Ｐゴシック" charset="0"/>
              </a:rPr>
              <a:t>(عبرانيين 9: 11).</a:t>
            </a:r>
            <a:endParaRPr lang="en-US" sz="2400" b="1" dirty="0">
              <a:solidFill>
                <a:srgbClr val="FFFFFF"/>
              </a:solidFill>
              <a:latin typeface="Arial" charset="0"/>
              <a:ea typeface="ＭＳ Ｐゴシック" charset="0"/>
            </a:endParaRPr>
          </a:p>
        </p:txBody>
      </p:sp>
      <p:pic>
        <p:nvPicPr>
          <p:cNvPr id="8" name="Picture 7"/>
          <p:cNvPicPr>
            <a:picLocks noChangeAspect="1"/>
          </p:cNvPicPr>
          <p:nvPr/>
        </p:nvPicPr>
        <p:blipFill>
          <a:blip r:embed="rId2"/>
          <a:stretch>
            <a:fillRect/>
          </a:stretch>
        </p:blipFill>
        <p:spPr>
          <a:xfrm>
            <a:off x="-288032" y="2132856"/>
            <a:ext cx="9505056" cy="4752528"/>
          </a:xfrm>
          <a:prstGeom prst="rect">
            <a:avLst/>
          </a:prstGeom>
        </p:spPr>
      </p:pic>
    </p:spTree>
    <p:extLst>
      <p:ext uri="{BB962C8B-B14F-4D97-AF65-F5344CB8AC3E}">
        <p14:creationId xmlns:p14="http://schemas.microsoft.com/office/powerpoint/2010/main" val="3937568609"/>
      </p:ext>
    </p:extLst>
  </p:cSld>
  <p:clrMapOvr>
    <a:masterClrMapping/>
  </p:clrMapOvr>
  <p:transition spd="med">
    <p:randomBar dir="vert"/>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4849"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26988"/>
            <a:ext cx="9220200" cy="56610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34850" name="Title 1"/>
          <p:cNvSpPr>
            <a:spLocks noGrp="1"/>
          </p:cNvSpPr>
          <p:nvPr>
            <p:ph type="title"/>
          </p:nvPr>
        </p:nvSpPr>
        <p:spPr>
          <a:xfrm>
            <a:off x="0" y="5445125"/>
            <a:ext cx="9144000" cy="1412875"/>
          </a:xfrm>
          <a:solidFill>
            <a:srgbClr val="000000"/>
          </a:solidFill>
        </p:spPr>
        <p:txBody>
          <a:bodyPr/>
          <a:lstStyle/>
          <a:p>
            <a:r>
              <a:rPr lang="ar-JO" sz="2800" b="1" dirty="0">
                <a:solidFill>
                  <a:srgbClr val="FFFFFF"/>
                </a:solidFill>
                <a:latin typeface="Arial" charset="0"/>
                <a:ea typeface="ＭＳ Ｐゴシック" charset="0"/>
              </a:rPr>
              <a:t>"فَيَحْمِلُ التَّيْسُ ذُنُوبَ الشَّعْبِ كُلَّهَا</a:t>
            </a:r>
            <a:br>
              <a:rPr lang="ar-JO" sz="2800" b="1" dirty="0">
                <a:solidFill>
                  <a:srgbClr val="FFFFFF"/>
                </a:solidFill>
                <a:latin typeface="Arial" charset="0"/>
                <a:ea typeface="ＭＳ Ｐゴシック" charset="0"/>
              </a:rPr>
            </a:br>
            <a:r>
              <a:rPr lang="ar-JO" sz="2800" b="1" dirty="0">
                <a:solidFill>
                  <a:srgbClr val="FFFFFF"/>
                </a:solidFill>
                <a:latin typeface="Arial" charset="0"/>
                <a:ea typeface="ＭＳ Ｐゴシック" charset="0"/>
              </a:rPr>
              <a:t> إِلَى أَرْضٍ مُقْفِرَةٍ، </a:t>
            </a:r>
            <a:br>
              <a:rPr lang="ar-JO" sz="2800" b="1" dirty="0">
                <a:solidFill>
                  <a:srgbClr val="FFFFFF"/>
                </a:solidFill>
                <a:latin typeface="Arial" charset="0"/>
                <a:ea typeface="ＭＳ Ｐゴシック" charset="0"/>
              </a:rPr>
            </a:br>
            <a:r>
              <a:rPr lang="ar-JO" sz="2800" b="1" dirty="0">
                <a:solidFill>
                  <a:srgbClr val="FFFFFF"/>
                </a:solidFill>
                <a:latin typeface="Arial" charset="0"/>
                <a:ea typeface="ＭＳ Ｐゴシック" charset="0"/>
              </a:rPr>
              <a:t>وَهُنَاكَ يُطْلِقُهُ فِي الصَّحْرَاءِ." (لاويين 16: 22).</a:t>
            </a:r>
            <a:endParaRPr lang="en-US" sz="2800" b="1" dirty="0">
              <a:solidFill>
                <a:srgbClr val="FFFFFF"/>
              </a:solidFill>
              <a:latin typeface="Arial" charset="0"/>
              <a:ea typeface="ＭＳ Ｐゴシック" charset="0"/>
            </a:endParaRPr>
          </a:p>
        </p:txBody>
      </p:sp>
    </p:spTree>
    <p:extLst>
      <p:ext uri="{BB962C8B-B14F-4D97-AF65-F5344CB8AC3E}">
        <p14:creationId xmlns:p14="http://schemas.microsoft.com/office/powerpoint/2010/main" val="2928761740"/>
      </p:ext>
    </p:extLst>
  </p:cSld>
  <p:clrMapOvr>
    <a:masterClrMapping/>
  </p:clrMapOvr>
  <p:transition spd="med">
    <p:randomBar dir="vert"/>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7505" name="Picture 2" descr="Slide5"/>
          <p:cNvPicPr>
            <a:picLocks noChangeAspect="1" noChangeArrowheads="1"/>
          </p:cNvPicPr>
          <p:nvPr/>
        </p:nvPicPr>
        <p:blipFill>
          <a:blip r:embed="rId3" cstate="screen">
            <a:lum bright="-6000"/>
            <a:extLst>
              <a:ext uri="{28A0092B-C50C-407E-A947-70E740481C1C}">
                <a14:useLocalDpi xmlns:a14="http://schemas.microsoft.com/office/drawing/2010/main"/>
              </a:ext>
            </a:extLst>
          </a:blip>
          <a:srcRect/>
          <a:stretch>
            <a:fillRect/>
          </a:stretch>
        </p:blipFill>
        <p:spPr bwMode="auto">
          <a:xfrm>
            <a:off x="0" y="0"/>
            <a:ext cx="4740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44" name="Text Box 4"/>
          <p:cNvSpPr txBox="1">
            <a:spLocks noChangeArrowheads="1"/>
          </p:cNvSpPr>
          <p:nvPr/>
        </p:nvSpPr>
        <p:spPr bwMode="auto">
          <a:xfrm>
            <a:off x="4191000" y="6156325"/>
            <a:ext cx="47244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a:ea typeface="Times New Roman" pitchFamily="-111" charset="0"/>
                <a:cs typeface="Arial"/>
              </a:rPr>
              <a:t>عبرانيين 9: 11</a:t>
            </a:r>
            <a:endParaRPr kumimoji="0" lang="en-US" sz="2800" b="1" i="0" u="none" strike="noStrike" kern="1200" cap="none" spc="0" normalizeH="0" baseline="0" noProof="0" dirty="0">
              <a:ln>
                <a:noFill/>
              </a:ln>
              <a:solidFill>
                <a:srgbClr val="FFFFFF"/>
              </a:solidFill>
              <a:effectLst/>
              <a:uLnTx/>
              <a:uFillTx/>
              <a:latin typeface="Arial"/>
              <a:ea typeface="Times New Roman" pitchFamily="-111" charset="0"/>
              <a:cs typeface="Arial"/>
            </a:endParaRPr>
          </a:p>
        </p:txBody>
      </p:sp>
      <p:sp>
        <p:nvSpPr>
          <p:cNvPr id="163845" name="Text Box 5"/>
          <p:cNvSpPr txBox="1">
            <a:spLocks noChangeArrowheads="1"/>
          </p:cNvSpPr>
          <p:nvPr/>
        </p:nvSpPr>
        <p:spPr bwMode="auto">
          <a:xfrm>
            <a:off x="381000" y="1812925"/>
            <a:ext cx="8153400" cy="175432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en-US" sz="3600" b="1" i="1" u="none" strike="noStrike" kern="1200" cap="none" spc="0" normalizeH="0" baseline="0" noProof="0" dirty="0">
                <a:ln>
                  <a:noFill/>
                </a:ln>
                <a:solidFill>
                  <a:srgbClr val="FFFFFF"/>
                </a:solidFill>
                <a:effectLst/>
                <a:uLnTx/>
                <a:uFillTx/>
                <a:latin typeface="Arial" pitchFamily="34" charset="0"/>
                <a:ea typeface="MS PGothic" pitchFamily="34" charset="-128"/>
                <a:cs typeface="Arial" pitchFamily="34" charset="0"/>
              </a:rPr>
              <a:t>وأما المسيح وهو قد جاء رئيس كهنة للخيرات العتيدة فبالمسكن الأعظم  والأكمل غير المصنوع بيد أي الذي ليس من هذه الخليقة</a:t>
            </a:r>
            <a:endParaRPr kumimoji="0" lang="en-US" altLang="en-US" sz="3600" b="1" i="1" u="none" strike="noStrike" kern="1200" cap="none" spc="0" normalizeH="0" baseline="0" noProof="0" dirty="0">
              <a:ln>
                <a:noFill/>
              </a:ln>
              <a:solidFill>
                <a:srgbClr val="FFFFFF"/>
              </a:solidFill>
              <a:effectLst/>
              <a:uLnTx/>
              <a:uFillTx/>
              <a:latin typeface="Arial" pitchFamily="34" charset="0"/>
              <a:ea typeface="MS PGothic" pitchFamily="34" charset="-128"/>
              <a:cs typeface="Arial" pitchFamily="34" charset="0"/>
            </a:endParaRPr>
          </a:p>
        </p:txBody>
      </p:sp>
      <p:sp>
        <p:nvSpPr>
          <p:cNvPr id="163846" name="Rectangle 6"/>
          <p:cNvSpPr>
            <a:spLocks noGrp="1" noChangeArrowheads="1"/>
          </p:cNvSpPr>
          <p:nvPr>
            <p:ph type="title" idx="4294967295"/>
          </p:nvPr>
        </p:nvSpPr>
        <p:spPr>
          <a:xfrm>
            <a:off x="0" y="609600"/>
            <a:ext cx="9144000" cy="1143000"/>
          </a:xfrm>
          <a:effectLst>
            <a:outerShdw blurRad="63500" dist="35921" dir="2700000" algn="ctr" rotWithShape="0">
              <a:schemeClr val="tx2">
                <a:alpha val="74997"/>
              </a:schemeClr>
            </a:outerShdw>
          </a:effectLst>
        </p:spPr>
        <p:txBody>
          <a:bodyPr/>
          <a:lstStyle/>
          <a:p>
            <a:pPr eaLnBrk="1" hangingPunct="1"/>
            <a:r>
              <a:rPr lang="ar-JO" altLang="en-US" sz="4000" b="1" u="sng" dirty="0">
                <a:solidFill>
                  <a:schemeClr val="bg1"/>
                </a:solidFill>
                <a:latin typeface="Arial" pitchFamily="34" charset="0"/>
              </a:rPr>
              <a:t>رمزية يوم الكفارة</a:t>
            </a:r>
            <a:endParaRPr lang="en-US" altLang="en-US" sz="4000" dirty="0">
              <a:latin typeface="Arial" pitchFamily="34" charset="0"/>
            </a:endParaRPr>
          </a:p>
        </p:txBody>
      </p:sp>
    </p:spTree>
    <p:extLst>
      <p:ext uri="{BB962C8B-B14F-4D97-AF65-F5344CB8AC3E}">
        <p14:creationId xmlns:p14="http://schemas.microsoft.com/office/powerpoint/2010/main" val="2628288816"/>
      </p:ext>
    </p:extLst>
  </p:cSld>
  <p:clrMapOvr>
    <a:masterClrMapping/>
  </p:clrMapOvr>
  <p:transition spd="med">
    <p:randomBar dir="ver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297" name="Picture 1028" descr="blood">
            <a:hlinkClick r:id="rId3"/>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9144000" cy="6972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3298" name="Rectangle 1026"/>
          <p:cNvSpPr>
            <a:spLocks noGrp="1" noChangeArrowheads="1"/>
          </p:cNvSpPr>
          <p:nvPr>
            <p:ph type="ctrTitle"/>
          </p:nvPr>
        </p:nvSpPr>
        <p:spPr>
          <a:xfrm>
            <a:off x="685800" y="981075"/>
            <a:ext cx="7772400" cy="3240088"/>
          </a:xfrm>
        </p:spPr>
        <p:txBody>
          <a:bodyPr/>
          <a:lstStyle/>
          <a:p>
            <a:r>
              <a:rPr lang="ar-JO" sz="6000" b="1" dirty="0">
                <a:latin typeface="Arial" charset="0"/>
                <a:ea typeface="ＭＳ Ｐゴシック" charset="0"/>
              </a:rPr>
              <a:t>لماذا</a:t>
            </a:r>
            <a:br>
              <a:rPr lang="ar-JO" sz="6000" b="1" dirty="0">
                <a:latin typeface="Arial" charset="0"/>
                <a:ea typeface="ＭＳ Ｐゴシック" charset="0"/>
              </a:rPr>
            </a:br>
            <a:r>
              <a:rPr lang="ar-JO" sz="6000" b="1" dirty="0">
                <a:latin typeface="Arial" charset="0"/>
                <a:ea typeface="ＭＳ Ｐゴシック" charset="0"/>
              </a:rPr>
              <a:t>أسس الله</a:t>
            </a:r>
            <a:br>
              <a:rPr lang="ar-JO" sz="6000" b="1" dirty="0">
                <a:latin typeface="Arial" charset="0"/>
                <a:ea typeface="ＭＳ Ｐゴシック" charset="0"/>
              </a:rPr>
            </a:br>
            <a:r>
              <a:rPr lang="ar-JO" sz="6000" b="1" dirty="0">
                <a:latin typeface="Arial" charset="0"/>
                <a:ea typeface="ＭＳ Ｐゴシック" charset="0"/>
              </a:rPr>
              <a:t>نظام الذبائح؟</a:t>
            </a:r>
            <a:endParaRPr lang="en-US" dirty="0">
              <a:latin typeface="Arial" charset="0"/>
              <a:ea typeface="ＭＳ Ｐゴシック" charset="0"/>
            </a:endParaRPr>
          </a:p>
        </p:txBody>
      </p:sp>
      <p:sp>
        <p:nvSpPr>
          <p:cNvPr id="183299" name="Rectangle 1029"/>
          <p:cNvSpPr>
            <a:spLocks noChangeArrowheads="1"/>
          </p:cNvSpPr>
          <p:nvPr/>
        </p:nvSpPr>
        <p:spPr bwMode="auto">
          <a:xfrm>
            <a:off x="1295400" y="4495800"/>
            <a:ext cx="6400800" cy="1752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1" lang="ar-JO"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هل الدم في الحقيقة</a:t>
            </a:r>
          </a:p>
          <a:p>
            <a:pPr marL="0" marR="0" lvl="0" indent="0" algn="ctr" defTabSz="914400" rtl="0" eaLnBrk="0" fontAlgn="base" latinLnBrk="0" hangingPunct="0">
              <a:lnSpc>
                <a:spcPct val="100000"/>
              </a:lnSpc>
              <a:spcBef>
                <a:spcPct val="20000"/>
              </a:spcBef>
              <a:spcAft>
                <a:spcPct val="0"/>
              </a:spcAft>
              <a:buClrTx/>
              <a:buSzTx/>
              <a:buFontTx/>
              <a:buNone/>
              <a:tabLst/>
              <a:defRPr/>
            </a:pPr>
            <a:r>
              <a:rPr kumimoji="1" lang="ar-JO"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يغفر الخطية؟</a:t>
            </a:r>
            <a:endParaRPr kumimoji="1" lang="en-US"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94739380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9553" name="Picture 2" descr="Slide5"/>
          <p:cNvPicPr>
            <a:picLocks noChangeAspect="1" noChangeArrowheads="1"/>
          </p:cNvPicPr>
          <p:nvPr/>
        </p:nvPicPr>
        <p:blipFill>
          <a:blip r:embed="rId3" cstate="screen">
            <a:lum bright="-6000"/>
            <a:extLst>
              <a:ext uri="{28A0092B-C50C-407E-A947-70E740481C1C}">
                <a14:useLocalDpi xmlns:a14="http://schemas.microsoft.com/office/drawing/2010/main"/>
              </a:ext>
            </a:extLst>
          </a:blip>
          <a:srcRect/>
          <a:stretch>
            <a:fillRect/>
          </a:stretch>
        </p:blipFill>
        <p:spPr bwMode="auto">
          <a:xfrm>
            <a:off x="0" y="0"/>
            <a:ext cx="4740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868" name="Text Box 4"/>
          <p:cNvSpPr txBox="1">
            <a:spLocks noChangeArrowheads="1"/>
          </p:cNvSpPr>
          <p:nvPr/>
        </p:nvSpPr>
        <p:spPr bwMode="auto">
          <a:xfrm>
            <a:off x="4191000" y="6156325"/>
            <a:ext cx="47244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a:ea typeface="Times New Roman" pitchFamily="-111" charset="0"/>
                <a:cs typeface="Arial"/>
              </a:rPr>
              <a:t>عبرانيين 9: 12</a:t>
            </a:r>
            <a:endParaRPr kumimoji="0" lang="en-US" sz="2800" b="1" i="0" u="none" strike="noStrike" kern="1200" cap="none" spc="0" normalizeH="0" baseline="0" noProof="0" dirty="0">
              <a:ln>
                <a:noFill/>
              </a:ln>
              <a:solidFill>
                <a:srgbClr val="FFFFFF"/>
              </a:solidFill>
              <a:effectLst/>
              <a:uLnTx/>
              <a:uFillTx/>
              <a:latin typeface="Arial"/>
              <a:ea typeface="Times New Roman" pitchFamily="-111" charset="0"/>
              <a:cs typeface="Arial"/>
            </a:endParaRPr>
          </a:p>
        </p:txBody>
      </p:sp>
      <p:sp>
        <p:nvSpPr>
          <p:cNvPr id="164869" name="Text Box 5"/>
          <p:cNvSpPr txBox="1">
            <a:spLocks noChangeArrowheads="1"/>
          </p:cNvSpPr>
          <p:nvPr/>
        </p:nvSpPr>
        <p:spPr bwMode="auto">
          <a:xfrm>
            <a:off x="381000" y="1812925"/>
            <a:ext cx="8153400"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en-US" sz="3600" b="1" i="1" u="none" strike="noStrike" kern="1200" cap="none" spc="0" normalizeH="0" baseline="0" noProof="0" dirty="0">
                <a:ln>
                  <a:noFill/>
                </a:ln>
                <a:solidFill>
                  <a:srgbClr val="FFFFFF"/>
                </a:solidFill>
                <a:effectLst/>
                <a:uLnTx/>
                <a:uFillTx/>
                <a:latin typeface="Arial" pitchFamily="34" charset="0"/>
                <a:ea typeface="MS PGothic" pitchFamily="34" charset="-128"/>
                <a:cs typeface="Arial" pitchFamily="34" charset="0"/>
              </a:rPr>
              <a:t> وليس بدم تيوس </a:t>
            </a:r>
            <a:r>
              <a:rPr lang="ar-JO" altLang="en-US" sz="3600" b="1" i="1" dirty="0">
                <a:solidFill>
                  <a:srgbClr val="FFFFFF"/>
                </a:solidFill>
                <a:latin typeface="Arial" pitchFamily="34" charset="0"/>
                <a:cs typeface="Arial" pitchFamily="34" charset="0"/>
              </a:rPr>
              <a:t>و</a:t>
            </a:r>
            <a:r>
              <a:rPr kumimoji="0" lang="ar-JO" altLang="en-US" sz="3600" b="1" i="1" u="none" strike="noStrike" kern="1200" cap="none" spc="0" normalizeH="0" baseline="0" noProof="0" dirty="0">
                <a:ln>
                  <a:noFill/>
                </a:ln>
                <a:solidFill>
                  <a:srgbClr val="FFFFFF"/>
                </a:solidFill>
                <a:effectLst/>
                <a:uLnTx/>
                <a:uFillTx/>
                <a:latin typeface="Arial" pitchFamily="34" charset="0"/>
                <a:ea typeface="MS PGothic" pitchFamily="34" charset="-128"/>
                <a:cs typeface="Arial" pitchFamily="34" charset="0"/>
              </a:rPr>
              <a:t>عجول بل بدم نفسه دخل مرة واحدة إلى الأقداس فوجد فداء أبدياً</a:t>
            </a:r>
            <a:endParaRPr kumimoji="0" lang="en-US" altLang="en-US" sz="3600" b="1" i="1" u="none" strike="noStrike" kern="1200" cap="none" spc="0" normalizeH="0" baseline="0" noProof="0" dirty="0">
              <a:ln>
                <a:noFill/>
              </a:ln>
              <a:solidFill>
                <a:srgbClr val="FFFFFF"/>
              </a:solidFill>
              <a:effectLst/>
              <a:uLnTx/>
              <a:uFillTx/>
              <a:latin typeface="Arial" pitchFamily="34" charset="0"/>
              <a:ea typeface="MS PGothic" pitchFamily="34" charset="-128"/>
              <a:cs typeface="Arial" pitchFamily="34" charset="0"/>
            </a:endParaRPr>
          </a:p>
        </p:txBody>
      </p:sp>
      <p:sp>
        <p:nvSpPr>
          <p:cNvPr id="279556" name="Rectangle 6"/>
          <p:cNvSpPr>
            <a:spLocks noGrp="1" noChangeArrowheads="1"/>
          </p:cNvSpPr>
          <p:nvPr>
            <p:ph type="title" idx="4294967295"/>
          </p:nvPr>
        </p:nvSpPr>
        <p:spPr/>
        <p:txBody>
          <a:bodyPr/>
          <a:lstStyle/>
          <a:p>
            <a:pPr eaLnBrk="1" hangingPunct="1"/>
            <a:r>
              <a:rPr lang="ar-JO" altLang="en-US" sz="3600" b="1" u="sng" dirty="0">
                <a:solidFill>
                  <a:schemeClr val="bg1"/>
                </a:solidFill>
                <a:latin typeface="Arial" pitchFamily="34" charset="0"/>
              </a:rPr>
              <a:t>مرة واحدة بدمه للجميع</a:t>
            </a:r>
            <a:endParaRPr lang="en-US" altLang="en-US" sz="4000" dirty="0">
              <a:latin typeface="Arial" pitchFamily="34" charset="0"/>
            </a:endParaRPr>
          </a:p>
        </p:txBody>
      </p:sp>
    </p:spTree>
    <p:extLst>
      <p:ext uri="{BB962C8B-B14F-4D97-AF65-F5344CB8AC3E}">
        <p14:creationId xmlns:p14="http://schemas.microsoft.com/office/powerpoint/2010/main" val="756685309"/>
      </p:ext>
    </p:extLst>
  </p:cSld>
  <p:clrMapOvr>
    <a:masterClrMapping/>
  </p:clrMapOvr>
  <p:transition spd="med">
    <p:randomBar dir="vert"/>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1601" name="Picture 2" descr="Slide5"/>
          <p:cNvPicPr>
            <a:picLocks noChangeAspect="1" noChangeArrowheads="1"/>
          </p:cNvPicPr>
          <p:nvPr/>
        </p:nvPicPr>
        <p:blipFill>
          <a:blip r:embed="rId3" cstate="screen">
            <a:lum bright="-6000"/>
            <a:extLst>
              <a:ext uri="{28A0092B-C50C-407E-A947-70E740481C1C}">
                <a14:useLocalDpi xmlns:a14="http://schemas.microsoft.com/office/drawing/2010/main"/>
              </a:ext>
            </a:extLst>
          </a:blip>
          <a:srcRect/>
          <a:stretch>
            <a:fillRect/>
          </a:stretch>
        </p:blipFill>
        <p:spPr bwMode="auto">
          <a:xfrm>
            <a:off x="0" y="0"/>
            <a:ext cx="4740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5892" name="Text Box 4"/>
          <p:cNvSpPr txBox="1">
            <a:spLocks noChangeArrowheads="1"/>
          </p:cNvSpPr>
          <p:nvPr/>
        </p:nvSpPr>
        <p:spPr bwMode="auto">
          <a:xfrm>
            <a:off x="4191000" y="6156325"/>
            <a:ext cx="47244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a:ea typeface="Times New Roman" pitchFamily="-111" charset="0"/>
                <a:cs typeface="Arial"/>
              </a:rPr>
              <a:t>عبرانيين 9: 25</a:t>
            </a:r>
            <a:endParaRPr kumimoji="0" lang="en-US" sz="2800" b="1" i="0" u="none" strike="noStrike" kern="1200" cap="none" spc="0" normalizeH="0" baseline="0" noProof="0" dirty="0">
              <a:ln>
                <a:noFill/>
              </a:ln>
              <a:solidFill>
                <a:srgbClr val="FFFFFF"/>
              </a:solidFill>
              <a:effectLst/>
              <a:uLnTx/>
              <a:uFillTx/>
              <a:latin typeface="Arial"/>
              <a:ea typeface="Times New Roman" pitchFamily="-111" charset="0"/>
              <a:cs typeface="Arial"/>
            </a:endParaRPr>
          </a:p>
        </p:txBody>
      </p:sp>
      <p:sp>
        <p:nvSpPr>
          <p:cNvPr id="165893" name="Text Box 5"/>
          <p:cNvSpPr txBox="1">
            <a:spLocks noChangeArrowheads="1"/>
          </p:cNvSpPr>
          <p:nvPr/>
        </p:nvSpPr>
        <p:spPr bwMode="auto">
          <a:xfrm>
            <a:off x="381000" y="1812925"/>
            <a:ext cx="8153400"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i="1" u="none" strike="noStrike" kern="1200" cap="none" spc="0" normalizeH="0" baseline="0" noProof="0" dirty="0">
                <a:ln>
                  <a:noFill/>
                </a:ln>
                <a:solidFill>
                  <a:srgbClr val="FFFFFF"/>
                </a:solidFill>
                <a:effectLst/>
                <a:uLnTx/>
                <a:uFillTx/>
                <a:latin typeface="Arial"/>
                <a:ea typeface="Times New Roman" pitchFamily="-111" charset="0"/>
                <a:cs typeface="Arial"/>
              </a:rPr>
              <a:t> ولا ليقدم نفسه مراراً كثيرة كما يدخل رئيس الكهنة إلى الأقداس كل سنة بدم آخر</a:t>
            </a:r>
            <a:endParaRPr kumimoji="0" lang="en-US" sz="3600" b="1" i="1" u="none" strike="noStrike" kern="1200" cap="none" spc="0" normalizeH="0" baseline="0" noProof="0" dirty="0">
              <a:ln>
                <a:noFill/>
              </a:ln>
              <a:solidFill>
                <a:srgbClr val="FFFFFF"/>
              </a:solidFill>
              <a:effectLst/>
              <a:uLnTx/>
              <a:uFillTx/>
              <a:latin typeface="Arial"/>
              <a:ea typeface="Times New Roman" pitchFamily="-111" charset="0"/>
              <a:cs typeface="Arial"/>
            </a:endParaRPr>
          </a:p>
        </p:txBody>
      </p:sp>
      <p:sp>
        <p:nvSpPr>
          <p:cNvPr id="165894" name="Rectangle 6"/>
          <p:cNvSpPr>
            <a:spLocks noGrp="1" noChangeArrowheads="1"/>
          </p:cNvSpPr>
          <p:nvPr>
            <p:ph type="title" idx="4294967295"/>
          </p:nvPr>
        </p:nvSpPr>
        <p:spPr>
          <a:xfrm>
            <a:off x="0" y="609600"/>
            <a:ext cx="8991600" cy="708025"/>
          </a:xfrm>
          <a:effectLst>
            <a:outerShdw blurRad="63500" dist="35921" dir="2700000" algn="ctr" rotWithShape="0">
              <a:schemeClr val="tx2">
                <a:alpha val="74997"/>
              </a:schemeClr>
            </a:outerShdw>
          </a:effectLst>
        </p:spPr>
        <p:txBody>
          <a:bodyPr anchor="t">
            <a:spAutoFit/>
          </a:bodyPr>
          <a:lstStyle/>
          <a:p>
            <a:pPr eaLnBrk="1" hangingPunct="1">
              <a:spcBef>
                <a:spcPct val="50000"/>
              </a:spcBef>
            </a:pPr>
            <a:r>
              <a:rPr lang="ar-JO" altLang="en-US" sz="4000" b="1" u="sng" dirty="0">
                <a:solidFill>
                  <a:schemeClr val="bg1"/>
                </a:solidFill>
                <a:latin typeface="Arial" pitchFamily="34" charset="0"/>
              </a:rPr>
              <a:t>لا حاجة لكفارة أخرى</a:t>
            </a:r>
            <a:endParaRPr lang="en-US" altLang="en-US" sz="3600" b="1" dirty="0">
              <a:solidFill>
                <a:schemeClr val="bg1"/>
              </a:solidFill>
              <a:latin typeface="Arial" pitchFamily="34" charset="0"/>
            </a:endParaRPr>
          </a:p>
        </p:txBody>
      </p:sp>
    </p:spTree>
    <p:extLst>
      <p:ext uri="{BB962C8B-B14F-4D97-AF65-F5344CB8AC3E}">
        <p14:creationId xmlns:p14="http://schemas.microsoft.com/office/powerpoint/2010/main" val="1157966964"/>
      </p:ext>
    </p:extLst>
  </p:cSld>
  <p:clrMapOvr>
    <a:masterClrMapping/>
  </p:clrMapOvr>
  <p:transition spd="med">
    <p:randomBar dir="vert"/>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3649" name="Picture 2" descr="Slide5"/>
          <p:cNvPicPr>
            <a:picLocks noChangeAspect="1" noChangeArrowheads="1"/>
          </p:cNvPicPr>
          <p:nvPr/>
        </p:nvPicPr>
        <p:blipFill>
          <a:blip r:embed="rId3" cstate="screen">
            <a:lum bright="-6000"/>
            <a:extLst>
              <a:ext uri="{28A0092B-C50C-407E-A947-70E740481C1C}">
                <a14:useLocalDpi xmlns:a14="http://schemas.microsoft.com/office/drawing/2010/main"/>
              </a:ext>
            </a:extLst>
          </a:blip>
          <a:srcRect/>
          <a:stretch>
            <a:fillRect/>
          </a:stretch>
        </p:blipFill>
        <p:spPr bwMode="auto">
          <a:xfrm>
            <a:off x="0" y="0"/>
            <a:ext cx="4740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6916" name="Text Box 4"/>
          <p:cNvSpPr txBox="1">
            <a:spLocks noChangeArrowheads="1"/>
          </p:cNvSpPr>
          <p:nvPr/>
        </p:nvSpPr>
        <p:spPr bwMode="auto">
          <a:xfrm>
            <a:off x="4191000" y="6156325"/>
            <a:ext cx="47244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a:ea typeface="Times New Roman" pitchFamily="-111" charset="0"/>
                <a:cs typeface="Arial"/>
              </a:rPr>
              <a:t>عبرانيين 9: 26</a:t>
            </a:r>
            <a:endParaRPr kumimoji="0" lang="en-US" sz="2800" b="1" i="0" u="none" strike="noStrike" kern="1200" cap="none" spc="0" normalizeH="0" baseline="0" noProof="0" dirty="0">
              <a:ln>
                <a:noFill/>
              </a:ln>
              <a:solidFill>
                <a:srgbClr val="FFFFFF"/>
              </a:solidFill>
              <a:effectLst/>
              <a:uLnTx/>
              <a:uFillTx/>
              <a:latin typeface="Arial"/>
              <a:ea typeface="Times New Roman" pitchFamily="-111" charset="0"/>
              <a:cs typeface="Arial"/>
            </a:endParaRPr>
          </a:p>
        </p:txBody>
      </p:sp>
      <p:sp>
        <p:nvSpPr>
          <p:cNvPr id="166917" name="Text Box 5"/>
          <p:cNvSpPr txBox="1">
            <a:spLocks noChangeArrowheads="1"/>
          </p:cNvSpPr>
          <p:nvPr/>
        </p:nvSpPr>
        <p:spPr bwMode="auto">
          <a:xfrm>
            <a:off x="381000" y="1812925"/>
            <a:ext cx="8153400" cy="175432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i="1" u="none" strike="noStrike" kern="1200" cap="none" spc="0" normalizeH="0" baseline="0" noProof="0" dirty="0">
                <a:ln>
                  <a:noFill/>
                </a:ln>
                <a:solidFill>
                  <a:srgbClr val="FFFFFF"/>
                </a:solidFill>
                <a:effectLst/>
                <a:uLnTx/>
                <a:uFillTx/>
                <a:latin typeface="Arial"/>
                <a:ea typeface="Times New Roman" pitchFamily="-111" charset="0"/>
                <a:cs typeface="Arial"/>
              </a:rPr>
              <a:t>فإذ ذاك كان يجب أن يتألم مراراً كثيرة منذ تأسيس العالم  ولكنه الآن قد أظهر مرة عند انقضاء الدهور ليبطل الخطية بذبيحة نفسه</a:t>
            </a:r>
            <a:endParaRPr kumimoji="0" lang="en-US" sz="3600" b="1" i="1" u="none" strike="noStrike" kern="1200" cap="none" spc="0" normalizeH="0" baseline="0" noProof="0" dirty="0">
              <a:ln>
                <a:noFill/>
              </a:ln>
              <a:solidFill>
                <a:srgbClr val="FFFFFF"/>
              </a:solidFill>
              <a:effectLst/>
              <a:uLnTx/>
              <a:uFillTx/>
              <a:latin typeface="Arial"/>
              <a:ea typeface="Times New Roman" pitchFamily="-111" charset="0"/>
              <a:cs typeface="Arial"/>
            </a:endParaRPr>
          </a:p>
        </p:txBody>
      </p:sp>
      <p:sp>
        <p:nvSpPr>
          <p:cNvPr id="166918" name="Rectangle 6"/>
          <p:cNvSpPr>
            <a:spLocks noGrp="1" noChangeArrowheads="1"/>
          </p:cNvSpPr>
          <p:nvPr>
            <p:ph type="title" idx="4294967295"/>
          </p:nvPr>
        </p:nvSpPr>
        <p:spPr>
          <a:xfrm>
            <a:off x="0" y="609600"/>
            <a:ext cx="9144000" cy="646113"/>
          </a:xfrm>
          <a:effectLst>
            <a:outerShdw blurRad="63500" dist="38099" dir="2700000" algn="ctr" rotWithShape="0">
              <a:schemeClr val="tx1">
                <a:alpha val="74997"/>
              </a:schemeClr>
            </a:outerShdw>
          </a:effectLst>
        </p:spPr>
        <p:txBody>
          <a:bodyPr anchor="t">
            <a:spAutoFit/>
          </a:bodyPr>
          <a:lstStyle/>
          <a:p>
            <a:pPr eaLnBrk="1" hangingPunct="1">
              <a:spcBef>
                <a:spcPct val="50000"/>
              </a:spcBef>
            </a:pPr>
            <a:r>
              <a:rPr lang="ar-JO" altLang="en-US" sz="3600" b="1" u="sng" dirty="0">
                <a:solidFill>
                  <a:schemeClr val="bg1"/>
                </a:solidFill>
                <a:latin typeface="Arial" pitchFamily="34" charset="0"/>
              </a:rPr>
              <a:t>تم إزالة الخطية (ليس تغطيتها فقط)</a:t>
            </a:r>
            <a:endParaRPr lang="en-US" altLang="en-US" sz="3600" b="1" dirty="0">
              <a:solidFill>
                <a:schemeClr val="bg1"/>
              </a:solidFill>
              <a:latin typeface="Arial" pitchFamily="34" charset="0"/>
            </a:endParaRPr>
          </a:p>
        </p:txBody>
      </p:sp>
    </p:spTree>
    <p:extLst>
      <p:ext uri="{BB962C8B-B14F-4D97-AF65-F5344CB8AC3E}">
        <p14:creationId xmlns:p14="http://schemas.microsoft.com/office/powerpoint/2010/main" val="316469824"/>
      </p:ext>
    </p:extLst>
  </p:cSld>
  <p:clrMapOvr>
    <a:masterClrMapping/>
  </p:clrMapOvr>
  <p:transition spd="med">
    <p:randomBar dir="vert"/>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5697" name="Picture 2" descr="Slide5"/>
          <p:cNvPicPr>
            <a:picLocks noChangeAspect="1" noChangeArrowheads="1"/>
          </p:cNvPicPr>
          <p:nvPr/>
        </p:nvPicPr>
        <p:blipFill>
          <a:blip r:embed="rId3" cstate="screen">
            <a:lum bright="-6000"/>
            <a:extLst>
              <a:ext uri="{28A0092B-C50C-407E-A947-70E740481C1C}">
                <a14:useLocalDpi xmlns:a14="http://schemas.microsoft.com/office/drawing/2010/main"/>
              </a:ext>
            </a:extLst>
          </a:blip>
          <a:srcRect/>
          <a:stretch>
            <a:fillRect/>
          </a:stretch>
        </p:blipFill>
        <p:spPr bwMode="auto">
          <a:xfrm>
            <a:off x="0" y="0"/>
            <a:ext cx="4740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7940" name="Text Box 4"/>
          <p:cNvSpPr txBox="1">
            <a:spLocks noChangeArrowheads="1"/>
          </p:cNvSpPr>
          <p:nvPr/>
        </p:nvSpPr>
        <p:spPr bwMode="auto">
          <a:xfrm>
            <a:off x="4191000" y="6156325"/>
            <a:ext cx="47244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a:ea typeface="Times New Roman" pitchFamily="-111" charset="0"/>
                <a:cs typeface="Arial"/>
              </a:rPr>
              <a:t>عبرانيين 10: 12</a:t>
            </a:r>
            <a:endParaRPr kumimoji="0" lang="en-US" sz="2800" b="1" i="0" u="none" strike="noStrike" kern="1200" cap="none" spc="0" normalizeH="0" baseline="0" noProof="0" dirty="0">
              <a:ln>
                <a:noFill/>
              </a:ln>
              <a:solidFill>
                <a:srgbClr val="FFFFFF"/>
              </a:solidFill>
              <a:effectLst/>
              <a:uLnTx/>
              <a:uFillTx/>
              <a:latin typeface="Arial"/>
              <a:ea typeface="Times New Roman" pitchFamily="-111" charset="0"/>
              <a:cs typeface="Arial"/>
            </a:endParaRPr>
          </a:p>
        </p:txBody>
      </p:sp>
      <p:sp>
        <p:nvSpPr>
          <p:cNvPr id="167941" name="Text Box 5"/>
          <p:cNvSpPr txBox="1">
            <a:spLocks noChangeArrowheads="1"/>
          </p:cNvSpPr>
          <p:nvPr/>
        </p:nvSpPr>
        <p:spPr bwMode="auto">
          <a:xfrm>
            <a:off x="381000" y="1812925"/>
            <a:ext cx="8153400"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en-US" sz="3600" b="1" i="1" u="none" strike="noStrike" kern="1200" cap="none" spc="0" normalizeH="0" baseline="0" noProof="0" dirty="0">
                <a:ln>
                  <a:noFill/>
                </a:ln>
                <a:solidFill>
                  <a:srgbClr val="FFFFFF"/>
                </a:solidFill>
                <a:effectLst/>
                <a:uLnTx/>
                <a:uFillTx/>
                <a:latin typeface="Arial" pitchFamily="34" charset="0"/>
                <a:ea typeface="MS PGothic" pitchFamily="34" charset="-128"/>
                <a:cs typeface="Arial" pitchFamily="34" charset="0"/>
              </a:rPr>
              <a:t>وأما هذا فبعدما قدم عن الخطايا ذبيحة واحدة جلس إلى الأبد عن يمين الله</a:t>
            </a:r>
            <a:endParaRPr kumimoji="0" lang="en-US" altLang="en-US" sz="3600" b="1" i="1" u="none" strike="noStrike" kern="1200" cap="none" spc="0" normalizeH="0" baseline="0" noProof="0" dirty="0">
              <a:ln>
                <a:noFill/>
              </a:ln>
              <a:solidFill>
                <a:srgbClr val="FFFFFF"/>
              </a:solidFill>
              <a:effectLst/>
              <a:uLnTx/>
              <a:uFillTx/>
              <a:latin typeface="Arial" pitchFamily="34" charset="0"/>
              <a:ea typeface="MS PGothic" pitchFamily="34" charset="-128"/>
              <a:cs typeface="Arial" pitchFamily="34" charset="0"/>
            </a:endParaRPr>
          </a:p>
        </p:txBody>
      </p:sp>
      <p:sp>
        <p:nvSpPr>
          <p:cNvPr id="167942" name="Rectangle 6"/>
          <p:cNvSpPr>
            <a:spLocks noGrp="1" noChangeArrowheads="1"/>
          </p:cNvSpPr>
          <p:nvPr>
            <p:ph type="title" idx="4294967295"/>
          </p:nvPr>
        </p:nvSpPr>
        <p:spPr>
          <a:xfrm>
            <a:off x="0" y="609600"/>
            <a:ext cx="9144000" cy="646113"/>
          </a:xfrm>
          <a:effectLst>
            <a:outerShdw blurRad="63500" dist="38099" dir="2700000" algn="ctr" rotWithShape="0">
              <a:schemeClr val="tx1">
                <a:alpha val="74997"/>
              </a:schemeClr>
            </a:outerShdw>
          </a:effectLst>
        </p:spPr>
        <p:txBody>
          <a:bodyPr anchor="t">
            <a:spAutoFit/>
          </a:bodyPr>
          <a:lstStyle/>
          <a:p>
            <a:pPr eaLnBrk="1" hangingPunct="1">
              <a:spcBef>
                <a:spcPct val="50000"/>
              </a:spcBef>
              <a:defRPr/>
            </a:pPr>
            <a:r>
              <a:rPr lang="ar-JO" sz="3600" b="1" u="sng" dirty="0">
                <a:solidFill>
                  <a:schemeClr val="bg1"/>
                </a:solidFill>
                <a:ea typeface="ＭＳ Ｐゴシック" pitchFamily="-111" charset="-128"/>
              </a:rPr>
              <a:t>الجلوس في قدس الأقداس ؟</a:t>
            </a:r>
            <a:endParaRPr lang="en-US" sz="3600" b="1" u="sng" dirty="0">
              <a:solidFill>
                <a:schemeClr val="bg1"/>
              </a:solidFill>
              <a:ea typeface="ＭＳ Ｐゴシック" pitchFamily="-111" charset="-128"/>
            </a:endParaRPr>
          </a:p>
        </p:txBody>
      </p:sp>
    </p:spTree>
    <p:extLst>
      <p:ext uri="{BB962C8B-B14F-4D97-AF65-F5344CB8AC3E}">
        <p14:creationId xmlns:p14="http://schemas.microsoft.com/office/powerpoint/2010/main" val="4211669316"/>
      </p:ext>
    </p:extLst>
  </p:cSld>
  <p:clrMapOvr>
    <a:masterClrMapping/>
  </p:clrMapOvr>
  <p:transition spd="med">
    <p:randomBar dir="vert"/>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8033" name="Picture 7" descr="Romans 200 Blue Backgroun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6988"/>
            <a:ext cx="9144000" cy="7002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Rectangle 2"/>
          <p:cNvSpPr txBox="1">
            <a:spLocks noChangeArrowheads="1"/>
          </p:cNvSpPr>
          <p:nvPr/>
        </p:nvSpPr>
        <p:spPr bwMode="auto">
          <a:xfrm>
            <a:off x="4344556" y="980728"/>
            <a:ext cx="4835956" cy="3168352"/>
          </a:xfrm>
          <a:prstGeom prst="rect">
            <a:avLst/>
          </a:prstGeom>
          <a:solidFill>
            <a:srgbClr val="000000"/>
          </a:solidFill>
          <a:ln>
            <a:noFill/>
          </a:ln>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0" cap="none" spc="0" normalizeH="0" baseline="0" noProof="0" dirty="0">
                <a:ln>
                  <a:noFill/>
                </a:ln>
                <a:solidFill>
                  <a:srgbClr val="00CC99">
                    <a:lumMod val="20000"/>
                    <a:lumOff val="80000"/>
                  </a:srgbClr>
                </a:solidFill>
                <a:effectLst>
                  <a:glow rad="774700">
                    <a:srgbClr val="FF0000">
                      <a:alpha val="28000"/>
                    </a:srgbClr>
                  </a:glow>
                </a:effectLst>
                <a:uLnTx/>
                <a:uFillTx/>
                <a:latin typeface="Arial"/>
                <a:ea typeface="ＭＳ Ｐゴシック" charset="0"/>
                <a:cs typeface="Arial"/>
              </a:rPr>
              <a:t>"هَذَا هُوَ حَمَلُ اللهِ</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0" cap="none" spc="0" normalizeH="0" baseline="0" noProof="0" dirty="0">
                <a:ln>
                  <a:noFill/>
                </a:ln>
                <a:solidFill>
                  <a:srgbClr val="00CC99">
                    <a:lumMod val="20000"/>
                    <a:lumOff val="80000"/>
                  </a:srgbClr>
                </a:solidFill>
                <a:effectLst>
                  <a:glow rad="774700">
                    <a:srgbClr val="FF0000">
                      <a:alpha val="28000"/>
                    </a:srgbClr>
                  </a:glow>
                </a:effectLst>
                <a:uLnTx/>
                <a:uFillTx/>
                <a:latin typeface="Arial"/>
                <a:ea typeface="ＭＳ Ｐゴシック" charset="0"/>
                <a:cs typeface="Arial"/>
              </a:rPr>
              <a:t> </a:t>
            </a:r>
            <a:r>
              <a:rPr kumimoji="0" lang="ar-JO" sz="3600" b="1" i="0" u="none" strike="noStrike" kern="0" cap="none" spc="0" normalizeH="0" baseline="0" noProof="0" dirty="0">
                <a:ln>
                  <a:noFill/>
                </a:ln>
                <a:solidFill>
                  <a:srgbClr val="00CC99">
                    <a:lumMod val="20000"/>
                    <a:lumOff val="80000"/>
                  </a:srgbClr>
                </a:solidFill>
                <a:effectLst>
                  <a:glow rad="774700">
                    <a:srgbClr val="FF0000">
                      <a:alpha val="28000"/>
                    </a:srgbClr>
                  </a:glow>
                </a:effectLst>
                <a:uLnTx/>
                <a:uFillTx/>
                <a:latin typeface="Arial"/>
                <a:ea typeface="ＭＳ Ｐゴシック" charset="0"/>
                <a:cs typeface="Arial"/>
              </a:rPr>
              <a:t>الَّذِي يرفع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0" cap="none" spc="0" normalizeH="0" baseline="0" noProof="0" dirty="0">
                <a:ln>
                  <a:noFill/>
                </a:ln>
                <a:solidFill>
                  <a:srgbClr val="00CC99">
                    <a:lumMod val="20000"/>
                    <a:lumOff val="80000"/>
                  </a:srgbClr>
                </a:solidFill>
                <a:effectLst>
                  <a:glow rad="774700">
                    <a:srgbClr val="FF0000">
                      <a:alpha val="28000"/>
                    </a:srgbClr>
                  </a:glow>
                </a:effectLst>
                <a:uLnTx/>
                <a:uFillTx/>
                <a:latin typeface="Arial"/>
                <a:ea typeface="ＭＳ Ｐゴシック" charset="0"/>
                <a:cs typeface="Arial"/>
              </a:rPr>
              <a:t>خَطِيئَةَ الْعَالَمِ!"</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0" cap="none" spc="0" normalizeH="0" baseline="0" noProof="0" dirty="0">
                <a:ln>
                  <a:noFill/>
                </a:ln>
                <a:solidFill>
                  <a:srgbClr val="00CC99">
                    <a:lumMod val="20000"/>
                    <a:lumOff val="80000"/>
                  </a:srgbClr>
                </a:solidFill>
                <a:effectLst>
                  <a:glow rad="774700">
                    <a:srgbClr val="FF0000">
                      <a:alpha val="28000"/>
                    </a:srgbClr>
                  </a:glow>
                </a:effectLst>
                <a:uLnTx/>
                <a:uFillTx/>
                <a:latin typeface="Arial"/>
                <a:ea typeface="ＭＳ Ｐゴシック" charset="0"/>
                <a:cs typeface="Arial"/>
              </a:rPr>
              <a:t>(يوحنا 1: 29)</a:t>
            </a:r>
            <a:endParaRPr kumimoji="0" lang="en-US" sz="2800" b="1" i="0" u="none" strike="noStrike" kern="0" cap="none" spc="0" normalizeH="0" baseline="0" noProof="0" dirty="0">
              <a:ln>
                <a:noFill/>
              </a:ln>
              <a:solidFill>
                <a:srgbClr val="00CC99">
                  <a:lumMod val="20000"/>
                  <a:lumOff val="80000"/>
                </a:srgbClr>
              </a:solidFill>
              <a:effectLst>
                <a:glow rad="774700">
                  <a:srgbClr val="FF0000">
                    <a:alpha val="28000"/>
                  </a:srgbClr>
                </a:glow>
              </a:effectLst>
              <a:uLnTx/>
              <a:uFillTx/>
              <a:latin typeface="Arial"/>
              <a:ea typeface="ＭＳ Ｐゴシック" charset="0"/>
              <a:cs typeface="Arial"/>
            </a:endParaRPr>
          </a:p>
        </p:txBody>
      </p:sp>
      <p:pic>
        <p:nvPicPr>
          <p:cNvPr id="428035" name="Picture 3" descr="John Baptist Look Lamb of God.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344988" y="3644900"/>
            <a:ext cx="4835525" cy="3384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6322" name="Rectangle 2"/>
          <p:cNvSpPr>
            <a:spLocks noGrp="1" noChangeArrowheads="1"/>
          </p:cNvSpPr>
          <p:nvPr>
            <p:ph type="title"/>
          </p:nvPr>
        </p:nvSpPr>
        <p:spPr>
          <a:solidFill>
            <a:srgbClr val="0000FF"/>
          </a:solidFill>
        </p:spPr>
        <p:txBody>
          <a:bodyPr/>
          <a:lstStyle/>
          <a:p>
            <a:pPr eaLnBrk="1" hangingPunct="1">
              <a:defRPr/>
            </a:pPr>
            <a:r>
              <a:rPr lang="ar-JO" dirty="0">
                <a:solidFill>
                  <a:schemeClr val="tx1"/>
                </a:solidFill>
                <a:latin typeface="Arial" panose="020B0604020202020204" pitchFamily="34" charset="0"/>
                <a:cs typeface="Arial" panose="020B0604020202020204" pitchFamily="34" charset="0"/>
              </a:rPr>
              <a:t>حَمَل الفِصح</a:t>
            </a:r>
            <a:endParaRPr lang="en-US" dirty="0">
              <a:solidFill>
                <a:schemeClr val="tx1"/>
              </a:solidFill>
              <a:latin typeface="Arial" panose="020B0604020202020204" pitchFamily="34" charset="0"/>
              <a:cs typeface="Arial" panose="020B0604020202020204" pitchFamily="34" charset="0"/>
            </a:endParaRPr>
          </a:p>
        </p:txBody>
      </p:sp>
      <p:pic>
        <p:nvPicPr>
          <p:cNvPr id="428037" name="Picture 11" descr="lamb">
            <a:hlinkClick r:id="rId5"/>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762000" y="381000"/>
            <a:ext cx="1028700" cy="828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8038" name="Picture 1" descr="lamb.jpg"/>
          <p:cNvPicPr>
            <a:picLocks noChangeAspect="1"/>
          </p:cNvPicPr>
          <p:nvPr/>
        </p:nvPicPr>
        <p:blipFill>
          <a:blip r:embed="rId7">
            <a:extLst>
              <a:ext uri="{28A0092B-C50C-407E-A947-70E740481C1C}">
                <a14:useLocalDpi xmlns:a14="http://schemas.microsoft.com/office/drawing/2010/main"/>
              </a:ext>
            </a:extLst>
          </a:blip>
          <a:srcRect/>
          <a:stretch>
            <a:fillRect/>
          </a:stretch>
        </p:blipFill>
        <p:spPr bwMode="auto">
          <a:xfrm>
            <a:off x="-12700" y="1573213"/>
            <a:ext cx="4368800" cy="54752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936052619"/>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1" name="Rectangle 2"/>
          <p:cNvSpPr>
            <a:spLocks noChangeArrowheads="1"/>
          </p:cNvSpPr>
          <p:nvPr/>
        </p:nvSpPr>
        <p:spPr bwMode="auto">
          <a:xfrm>
            <a:off x="0" y="0"/>
            <a:ext cx="9144000" cy="6858000"/>
          </a:xfrm>
          <a:prstGeom prst="rect">
            <a:avLst/>
          </a:prstGeom>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30082" name="Freeform 3"/>
          <p:cNvSpPr>
            <a:spLocks/>
          </p:cNvSpPr>
          <p:nvPr/>
        </p:nvSpPr>
        <p:spPr bwMode="auto">
          <a:xfrm>
            <a:off x="7800975" y="203200"/>
            <a:ext cx="469900" cy="3429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30083" name="Line 4"/>
          <p:cNvSpPr>
            <a:spLocks noChangeShapeType="1"/>
          </p:cNvSpPr>
          <p:nvPr/>
        </p:nvSpPr>
        <p:spPr bwMode="auto">
          <a:xfrm>
            <a:off x="8077200" y="381000"/>
            <a:ext cx="0"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430084" name="Picture 5" descr="OMSSO036"/>
          <p:cNvPicPr>
            <a:picLocks noChangeAspect="1" noChangeArrowheads="1"/>
          </p:cNvPicPr>
          <p:nvPr/>
        </p:nvPicPr>
        <p:blipFill>
          <a:blip r:embed="rId3">
            <a:lum bright="6000"/>
            <a:extLst>
              <a:ext uri="{28A0092B-C50C-407E-A947-70E740481C1C}">
                <a14:useLocalDpi xmlns:a14="http://schemas.microsoft.com/office/drawing/2010/main"/>
              </a:ext>
            </a:extLst>
          </a:blip>
          <a:srcRect/>
          <a:stretch>
            <a:fillRect/>
          </a:stretch>
        </p:blipFill>
        <p:spPr bwMode="auto">
          <a:xfrm>
            <a:off x="4572000" y="0"/>
            <a:ext cx="462915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7030" name="Freeform 6"/>
          <p:cNvSpPr>
            <a:spLocks/>
          </p:cNvSpPr>
          <p:nvPr/>
        </p:nvSpPr>
        <p:spPr bwMode="auto">
          <a:xfrm>
            <a:off x="7877175" y="228600"/>
            <a:ext cx="469900" cy="3429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57031" name="Freeform 7"/>
          <p:cNvSpPr>
            <a:spLocks/>
          </p:cNvSpPr>
          <p:nvPr/>
        </p:nvSpPr>
        <p:spPr bwMode="auto">
          <a:xfrm>
            <a:off x="8686800" y="1016000"/>
            <a:ext cx="393700" cy="5334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57032" name="Freeform 8"/>
          <p:cNvSpPr>
            <a:spLocks/>
          </p:cNvSpPr>
          <p:nvPr/>
        </p:nvSpPr>
        <p:spPr bwMode="auto">
          <a:xfrm>
            <a:off x="7315200" y="1168400"/>
            <a:ext cx="304800" cy="3810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57033" name="Text Box 9"/>
          <p:cNvSpPr txBox="1">
            <a:spLocks noChangeArrowheads="1"/>
          </p:cNvSpPr>
          <p:nvPr/>
        </p:nvSpPr>
        <p:spPr bwMode="auto">
          <a:xfrm>
            <a:off x="381000" y="331788"/>
            <a:ext cx="4046984" cy="4278094"/>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3200" b="1" i="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"أَمَّا أَنْتُمْ فَإِنَّ الدَّمَ الَّذِي عَلَى</a:t>
            </a:r>
          </a:p>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3200" b="1" i="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بُيُوتِكُمُ الْمُقِيمِينَ فِيهَا</a:t>
            </a:r>
          </a:p>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3200" b="1" i="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يَكُونُ الْعَلامَةَ الَّتِي تُمَيِّزُكُمْ،</a:t>
            </a:r>
          </a:p>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3200" b="1" i="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فَأَرَى الدَّمَ وَأَعْبُرُ عَنْكُمْ،</a:t>
            </a:r>
          </a:p>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3200" b="1" i="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فَلا تَنْزِلُ بِكُمْ بَلِيَّةُ الْهَلاكِ</a:t>
            </a:r>
          </a:p>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3200" b="1" i="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حِينَ أَبْتَلِي بِها أَرْضَ مِصْرَ."</a:t>
            </a:r>
            <a:endParaRPr kumimoji="0" lang="en-US" sz="3200" b="1" i="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57034" name="Text Box 10"/>
          <p:cNvSpPr txBox="1">
            <a:spLocks noChangeArrowheads="1"/>
          </p:cNvSpPr>
          <p:nvPr/>
        </p:nvSpPr>
        <p:spPr bwMode="auto">
          <a:xfrm>
            <a:off x="0" y="5943600"/>
            <a:ext cx="4572000" cy="523220"/>
          </a:xfrm>
          <a:prstGeom prst="rect">
            <a:avLst/>
          </a:prstGeom>
          <a:solidFill>
            <a:schemeClr val="tx1"/>
          </a:solid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خروج 12: 13</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30090" name="Rectangle 13"/>
          <p:cNvSpPr>
            <a:spLocks noGrp="1" noChangeArrowheads="1"/>
          </p:cNvSpPr>
          <p:nvPr>
            <p:ph type="title" idx="4294967295"/>
          </p:nvPr>
        </p:nvSpPr>
        <p:spPr>
          <a:xfrm>
            <a:off x="4572000" y="5791200"/>
            <a:ext cx="4572000" cy="838200"/>
          </a:xfrm>
          <a:solidFill>
            <a:srgbClr val="000000"/>
          </a:solidFill>
        </p:spPr>
        <p:txBody>
          <a:bodyPr/>
          <a:lstStyle/>
          <a:p>
            <a:pPr eaLnBrk="1" hangingPunct="1"/>
            <a:r>
              <a:rPr lang="ar-JO" altLang="zh-CN" sz="3200" b="1" dirty="0">
                <a:solidFill>
                  <a:schemeClr val="bg1"/>
                </a:solidFill>
                <a:latin typeface="Arial" panose="020B0604020202020204" pitchFamily="34" charset="0"/>
                <a:cs typeface="Arial" panose="020B0604020202020204" pitchFamily="34" charset="0"/>
              </a:rPr>
              <a:t>حِماية الفصح</a:t>
            </a:r>
            <a:endParaRPr lang="en-US" altLang="zh-CN" sz="32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03481629"/>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3000"/>
                                  </p:stCondLst>
                                  <p:childTnLst>
                                    <p:set>
                                      <p:cBhvr>
                                        <p:cTn id="6" dur="1" fill="hold">
                                          <p:stCondLst>
                                            <p:cond delay="0"/>
                                          </p:stCondLst>
                                        </p:cTn>
                                        <p:tgtEl>
                                          <p:spTgt spid="257030"/>
                                        </p:tgtEl>
                                        <p:attrNameLst>
                                          <p:attrName>style.visibility</p:attrName>
                                        </p:attrNameLst>
                                      </p:cBhvr>
                                      <p:to>
                                        <p:strVal val="visible"/>
                                      </p:to>
                                    </p:set>
                                    <p:animEffect transition="in" filter="wipe(up)">
                                      <p:cBhvr>
                                        <p:cTn id="7" dur="500"/>
                                        <p:tgtEl>
                                          <p:spTgt spid="257030"/>
                                        </p:tgtEl>
                                      </p:cBhvr>
                                    </p:animEffect>
                                  </p:childTnLst>
                                </p:cTn>
                              </p:par>
                            </p:childTnLst>
                          </p:cTn>
                        </p:par>
                        <p:par>
                          <p:cTn id="8" fill="hold" nodeType="afterGroup">
                            <p:stCondLst>
                              <p:cond delay="3500"/>
                            </p:stCondLst>
                            <p:childTnLst>
                              <p:par>
                                <p:cTn id="9" presetID="22" presetClass="entr" presetSubtype="1" fill="hold" grpId="0" nodeType="afterEffect">
                                  <p:stCondLst>
                                    <p:cond delay="2000"/>
                                  </p:stCondLst>
                                  <p:childTnLst>
                                    <p:set>
                                      <p:cBhvr>
                                        <p:cTn id="10" dur="1" fill="hold">
                                          <p:stCondLst>
                                            <p:cond delay="0"/>
                                          </p:stCondLst>
                                        </p:cTn>
                                        <p:tgtEl>
                                          <p:spTgt spid="257031"/>
                                        </p:tgtEl>
                                        <p:attrNameLst>
                                          <p:attrName>style.visibility</p:attrName>
                                        </p:attrNameLst>
                                      </p:cBhvr>
                                      <p:to>
                                        <p:strVal val="visible"/>
                                      </p:to>
                                    </p:set>
                                    <p:animEffect transition="in" filter="wipe(up)">
                                      <p:cBhvr>
                                        <p:cTn id="11" dur="500"/>
                                        <p:tgtEl>
                                          <p:spTgt spid="257031"/>
                                        </p:tgtEl>
                                      </p:cBhvr>
                                    </p:animEffect>
                                  </p:childTnLst>
                                </p:cTn>
                              </p:par>
                            </p:childTnLst>
                          </p:cTn>
                        </p:par>
                        <p:par>
                          <p:cTn id="12" fill="hold" nodeType="afterGroup">
                            <p:stCondLst>
                              <p:cond delay="6000"/>
                            </p:stCondLst>
                            <p:childTnLst>
                              <p:par>
                                <p:cTn id="13" presetID="22" presetClass="entr" presetSubtype="1" fill="hold" grpId="0" nodeType="afterEffect">
                                  <p:stCondLst>
                                    <p:cond delay="2000"/>
                                  </p:stCondLst>
                                  <p:childTnLst>
                                    <p:set>
                                      <p:cBhvr>
                                        <p:cTn id="14" dur="1" fill="hold">
                                          <p:stCondLst>
                                            <p:cond delay="0"/>
                                          </p:stCondLst>
                                        </p:cTn>
                                        <p:tgtEl>
                                          <p:spTgt spid="257032"/>
                                        </p:tgtEl>
                                        <p:attrNameLst>
                                          <p:attrName>style.visibility</p:attrName>
                                        </p:attrNameLst>
                                      </p:cBhvr>
                                      <p:to>
                                        <p:strVal val="visible"/>
                                      </p:to>
                                    </p:set>
                                    <p:animEffect transition="in" filter="wipe(up)">
                                      <p:cBhvr>
                                        <p:cTn id="15" dur="500"/>
                                        <p:tgtEl>
                                          <p:spTgt spid="257032"/>
                                        </p:tgtEl>
                                      </p:cBhvr>
                                    </p:animEffect>
                                  </p:childTnLst>
                                </p:cTn>
                              </p:par>
                            </p:childTnLst>
                          </p:cTn>
                        </p:par>
                        <p:par>
                          <p:cTn id="16" fill="hold" nodeType="afterGroup">
                            <p:stCondLst>
                              <p:cond delay="8500"/>
                            </p:stCondLst>
                            <p:childTnLst>
                              <p:par>
                                <p:cTn id="17" presetID="9" presetClass="entr" presetSubtype="0" fill="hold" grpId="0" nodeType="afterEffect">
                                  <p:stCondLst>
                                    <p:cond delay="3000"/>
                                  </p:stCondLst>
                                  <p:childTnLst>
                                    <p:set>
                                      <p:cBhvr>
                                        <p:cTn id="18" dur="1" fill="hold">
                                          <p:stCondLst>
                                            <p:cond delay="0"/>
                                          </p:stCondLst>
                                        </p:cTn>
                                        <p:tgtEl>
                                          <p:spTgt spid="257034"/>
                                        </p:tgtEl>
                                        <p:attrNameLst>
                                          <p:attrName>style.visibility</p:attrName>
                                        </p:attrNameLst>
                                      </p:cBhvr>
                                      <p:to>
                                        <p:strVal val="visible"/>
                                      </p:to>
                                    </p:set>
                                    <p:animEffect transition="in" filter="dissolve">
                                      <p:cBhvr>
                                        <p:cTn id="19" dur="500"/>
                                        <p:tgtEl>
                                          <p:spTgt spid="257034"/>
                                        </p:tgtEl>
                                      </p:cBhvr>
                                    </p:animEffect>
                                  </p:childTnLst>
                                </p:cTn>
                              </p:par>
                            </p:childTnLst>
                          </p:cTn>
                        </p:par>
                        <p:par>
                          <p:cTn id="20" fill="hold" nodeType="afterGroup">
                            <p:stCondLst>
                              <p:cond delay="12000"/>
                            </p:stCondLst>
                            <p:childTnLst>
                              <p:par>
                                <p:cTn id="21" presetID="9" presetClass="entr" presetSubtype="0" fill="hold" grpId="0" nodeType="afterEffect">
                                  <p:stCondLst>
                                    <p:cond delay="2000"/>
                                  </p:stCondLst>
                                  <p:childTnLst>
                                    <p:set>
                                      <p:cBhvr>
                                        <p:cTn id="22" dur="1" fill="hold">
                                          <p:stCondLst>
                                            <p:cond delay="0"/>
                                          </p:stCondLst>
                                        </p:cTn>
                                        <p:tgtEl>
                                          <p:spTgt spid="257033"/>
                                        </p:tgtEl>
                                        <p:attrNameLst>
                                          <p:attrName>style.visibility</p:attrName>
                                        </p:attrNameLst>
                                      </p:cBhvr>
                                      <p:to>
                                        <p:strVal val="visible"/>
                                      </p:to>
                                    </p:set>
                                    <p:animEffect transition="in" filter="dissolve">
                                      <p:cBhvr>
                                        <p:cTn id="23" dur="500"/>
                                        <p:tgtEl>
                                          <p:spTgt spid="2570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7030" grpId="0" animBg="1"/>
      <p:bldP spid="257031" grpId="0" animBg="1"/>
      <p:bldP spid="257032" grpId="0" animBg="1"/>
      <p:bldP spid="257033" grpId="0" autoUpdateAnimBg="0"/>
      <p:bldP spid="257034" grpId="0" animBg="1" autoUpdateAnimBg="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129" name="Rectangle 2"/>
          <p:cNvSpPr>
            <a:spLocks noChangeArrowheads="1"/>
          </p:cNvSpPr>
          <p:nvPr/>
        </p:nvSpPr>
        <p:spPr bwMode="auto">
          <a:xfrm>
            <a:off x="0" y="0"/>
            <a:ext cx="9144000" cy="6858000"/>
          </a:xfrm>
          <a:prstGeom prst="rect">
            <a:avLst/>
          </a:prstGeom>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32130" name="Freeform 3"/>
          <p:cNvSpPr>
            <a:spLocks/>
          </p:cNvSpPr>
          <p:nvPr/>
        </p:nvSpPr>
        <p:spPr bwMode="auto">
          <a:xfrm>
            <a:off x="7800975" y="203200"/>
            <a:ext cx="469900" cy="3429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32131" name="Line 4"/>
          <p:cNvSpPr>
            <a:spLocks noChangeShapeType="1"/>
          </p:cNvSpPr>
          <p:nvPr/>
        </p:nvSpPr>
        <p:spPr bwMode="auto">
          <a:xfrm>
            <a:off x="8077200" y="381000"/>
            <a:ext cx="0"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432132" name="Picture 5" descr="OMSSO036"/>
          <p:cNvPicPr>
            <a:picLocks noChangeAspect="1" noChangeArrowheads="1"/>
          </p:cNvPicPr>
          <p:nvPr/>
        </p:nvPicPr>
        <p:blipFill>
          <a:blip r:embed="rId3">
            <a:lum bright="6000"/>
            <a:extLst>
              <a:ext uri="{28A0092B-C50C-407E-A947-70E740481C1C}">
                <a14:useLocalDpi xmlns:a14="http://schemas.microsoft.com/office/drawing/2010/main"/>
              </a:ext>
            </a:extLst>
          </a:blip>
          <a:srcRect/>
          <a:stretch>
            <a:fillRect/>
          </a:stretch>
        </p:blipFill>
        <p:spPr bwMode="auto">
          <a:xfrm>
            <a:off x="4572000" y="0"/>
            <a:ext cx="462915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32133" name="Freeform 6"/>
          <p:cNvSpPr>
            <a:spLocks/>
          </p:cNvSpPr>
          <p:nvPr/>
        </p:nvSpPr>
        <p:spPr bwMode="auto">
          <a:xfrm>
            <a:off x="7877175" y="228600"/>
            <a:ext cx="469900" cy="3429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32134" name="Freeform 7"/>
          <p:cNvSpPr>
            <a:spLocks/>
          </p:cNvSpPr>
          <p:nvPr/>
        </p:nvSpPr>
        <p:spPr bwMode="auto">
          <a:xfrm>
            <a:off x="8686800" y="1016000"/>
            <a:ext cx="393700" cy="5334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32135" name="Freeform 8"/>
          <p:cNvSpPr>
            <a:spLocks/>
          </p:cNvSpPr>
          <p:nvPr/>
        </p:nvSpPr>
        <p:spPr bwMode="auto">
          <a:xfrm>
            <a:off x="7315200" y="1168400"/>
            <a:ext cx="304800" cy="3810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58057" name="Text Box 9"/>
          <p:cNvSpPr txBox="1">
            <a:spLocks noChangeArrowheads="1"/>
          </p:cNvSpPr>
          <p:nvPr/>
        </p:nvSpPr>
        <p:spPr bwMode="auto">
          <a:xfrm>
            <a:off x="251520" y="331788"/>
            <a:ext cx="3888432" cy="4278094"/>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3200" b="1" i="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"وَبِالإِيمَانِ،</a:t>
            </a: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3200" b="1" i="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أَقَامَ الْفِصْحَ</a:t>
            </a: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3200" b="1" i="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وَرَشَّ الدَّمَ،</a:t>
            </a: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3200" b="1" i="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لِكَيْ لَا يَمَسَّ</a:t>
            </a: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3200" b="1" i="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مُهْلِكُ الأَبْكَارِ</a:t>
            </a: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3200" b="1" i="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أَحَداً مِنْ أَبْنَاءِ شَعْبِهِ."</a:t>
            </a:r>
            <a:endParaRPr kumimoji="0" lang="en-US" sz="3200" b="1" i="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58058" name="Text Box 10"/>
          <p:cNvSpPr txBox="1">
            <a:spLocks noChangeArrowheads="1"/>
          </p:cNvSpPr>
          <p:nvPr/>
        </p:nvSpPr>
        <p:spPr bwMode="auto">
          <a:xfrm>
            <a:off x="-36512" y="5949280"/>
            <a:ext cx="4648200" cy="523220"/>
          </a:xfrm>
          <a:prstGeom prst="rect">
            <a:avLst/>
          </a:prstGeom>
          <a:solidFill>
            <a:schemeClr val="tx1"/>
          </a:solidFill>
          <a:ln w="9525">
            <a:noFill/>
            <a:miter lim="800000"/>
            <a:headEnd/>
            <a:tailEnd/>
          </a:ln>
          <a:effectLst>
            <a:outerShdw blurRad="63500" dist="38099" dir="2700000" algn="ctr" rotWithShape="0">
              <a:schemeClr val="tx1">
                <a:alpha val="74998"/>
              </a:schemeClr>
            </a:outerShdw>
          </a:effectLst>
        </p:spPr>
        <p:txBody>
          <a:bodyPr wrap="square">
            <a:spAutoFit/>
          </a:bodyPr>
          <a:lstStyle>
            <a:defPPr>
              <a:defRPr lang="en-US"/>
            </a:defPPr>
            <a:lvl1pPr algn="ctr" eaLnBrk="1" hangingPunct="1">
              <a:spcBef>
                <a:spcPct val="50000"/>
              </a:spcBef>
              <a:defRPr sz="2800" b="1">
                <a:solidFill>
                  <a:srgbClr val="FFFFFF"/>
                </a:solidFill>
                <a:latin typeface="Arial"/>
                <a:cs typeface="Arial"/>
              </a:defRPr>
            </a:lvl1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عبرانيين 11: 28</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32138" name="Rectangle 12"/>
          <p:cNvSpPr>
            <a:spLocks noGrp="1" noChangeArrowheads="1"/>
          </p:cNvSpPr>
          <p:nvPr>
            <p:ph type="title" idx="4294967295"/>
          </p:nvPr>
        </p:nvSpPr>
        <p:spPr>
          <a:xfrm>
            <a:off x="4572000" y="5791200"/>
            <a:ext cx="4572000" cy="762000"/>
          </a:xfrm>
          <a:solidFill>
            <a:srgbClr val="000000"/>
          </a:solidFill>
        </p:spPr>
        <p:txBody>
          <a:bodyPr/>
          <a:lstStyle/>
          <a:p>
            <a:pPr eaLnBrk="1" hangingPunct="1"/>
            <a:r>
              <a:rPr lang="ar-JO" altLang="zh-CN" sz="3200" b="1" dirty="0">
                <a:solidFill>
                  <a:schemeClr val="bg1"/>
                </a:solidFill>
                <a:latin typeface="Arial" panose="020B0604020202020204" pitchFamily="34" charset="0"/>
                <a:cs typeface="Arial" panose="020B0604020202020204" pitchFamily="34" charset="0"/>
              </a:rPr>
              <a:t>الإيمان مصوّرًا</a:t>
            </a:r>
            <a:endParaRPr lang="en-US" altLang="zh-CN" sz="32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11060143"/>
      </p:ext>
    </p:extLst>
  </p:cSld>
  <p:clrMapOvr>
    <a:masterClrMapping/>
  </p:clrMapOvr>
  <p:transition spd="med">
    <p:randomBar dir="vert"/>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7" name="Rectangle 2"/>
          <p:cNvSpPr>
            <a:spLocks noChangeArrowheads="1"/>
          </p:cNvSpPr>
          <p:nvPr/>
        </p:nvSpPr>
        <p:spPr bwMode="auto">
          <a:xfrm>
            <a:off x="0" y="0"/>
            <a:ext cx="9144000" cy="6858000"/>
          </a:xfrm>
          <a:prstGeom prst="rect">
            <a:avLst/>
          </a:prstGeom>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34178" name="Freeform 3"/>
          <p:cNvSpPr>
            <a:spLocks/>
          </p:cNvSpPr>
          <p:nvPr/>
        </p:nvSpPr>
        <p:spPr bwMode="auto">
          <a:xfrm>
            <a:off x="7800975" y="203200"/>
            <a:ext cx="469900" cy="3429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34179" name="Line 4"/>
          <p:cNvSpPr>
            <a:spLocks noChangeShapeType="1"/>
          </p:cNvSpPr>
          <p:nvPr/>
        </p:nvSpPr>
        <p:spPr bwMode="auto">
          <a:xfrm>
            <a:off x="8077200" y="381000"/>
            <a:ext cx="0"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434180" name="Picture 5" descr="OMSSO036"/>
          <p:cNvPicPr>
            <a:picLocks noChangeAspect="1" noChangeArrowheads="1"/>
          </p:cNvPicPr>
          <p:nvPr/>
        </p:nvPicPr>
        <p:blipFill>
          <a:blip r:embed="rId3">
            <a:lum bright="6000"/>
            <a:extLst>
              <a:ext uri="{28A0092B-C50C-407E-A947-70E740481C1C}">
                <a14:useLocalDpi xmlns:a14="http://schemas.microsoft.com/office/drawing/2010/main"/>
              </a:ext>
            </a:extLst>
          </a:blip>
          <a:srcRect/>
          <a:stretch>
            <a:fillRect/>
          </a:stretch>
        </p:blipFill>
        <p:spPr bwMode="auto">
          <a:xfrm>
            <a:off x="4572000" y="0"/>
            <a:ext cx="462915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34181" name="Freeform 6"/>
          <p:cNvSpPr>
            <a:spLocks/>
          </p:cNvSpPr>
          <p:nvPr/>
        </p:nvSpPr>
        <p:spPr bwMode="auto">
          <a:xfrm>
            <a:off x="7877175" y="228600"/>
            <a:ext cx="469900" cy="3429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34182" name="Freeform 7"/>
          <p:cNvSpPr>
            <a:spLocks/>
          </p:cNvSpPr>
          <p:nvPr/>
        </p:nvSpPr>
        <p:spPr bwMode="auto">
          <a:xfrm>
            <a:off x="8686800" y="1016000"/>
            <a:ext cx="393700" cy="5334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34183" name="Freeform 8"/>
          <p:cNvSpPr>
            <a:spLocks/>
          </p:cNvSpPr>
          <p:nvPr/>
        </p:nvSpPr>
        <p:spPr bwMode="auto">
          <a:xfrm>
            <a:off x="7315200" y="1168400"/>
            <a:ext cx="304800" cy="3810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59081" name="Text Box 9"/>
          <p:cNvSpPr txBox="1">
            <a:spLocks noChangeArrowheads="1"/>
          </p:cNvSpPr>
          <p:nvPr/>
        </p:nvSpPr>
        <p:spPr bwMode="auto">
          <a:xfrm>
            <a:off x="381000" y="331788"/>
            <a:ext cx="4114800" cy="427809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3200" b="1" i="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"وَفِي الْيَوْمِ التَّالِي</a:t>
            </a: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3200" b="1" i="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رَأَى يُوحَنَّا</a:t>
            </a: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3200" b="1" i="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يَسُوعَ آتِياً نَحْوَهُ،</a:t>
            </a: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3200" b="1" i="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فَهَتَفَ قَائِلاً:</a:t>
            </a: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3200" b="1" i="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هَذَا هُوَ حَمَلُ اللهِ الَّذِي يُزِيلُ</a:t>
            </a: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3200" b="1" i="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خَطِيئَةَ الْعَالَمِ!"</a:t>
            </a:r>
            <a:endParaRPr kumimoji="0" lang="en-US" sz="3200" b="1" i="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59082" name="Text Box 10"/>
          <p:cNvSpPr txBox="1">
            <a:spLocks noChangeArrowheads="1"/>
          </p:cNvSpPr>
          <p:nvPr/>
        </p:nvSpPr>
        <p:spPr bwMode="auto">
          <a:xfrm>
            <a:off x="0" y="6074132"/>
            <a:ext cx="4572000" cy="523220"/>
          </a:xfrm>
          <a:prstGeom prst="rect">
            <a:avLst/>
          </a:prstGeom>
          <a:solidFill>
            <a:schemeClr val="tx1"/>
          </a:solidFill>
          <a:ln w="9525">
            <a:noFill/>
            <a:miter lim="800000"/>
            <a:headEnd/>
            <a:tailEnd/>
          </a:ln>
          <a:effectLst>
            <a:outerShdw blurRad="63500" dist="38099" dir="2700000" algn="ctr" rotWithShape="0">
              <a:schemeClr val="tx1">
                <a:alpha val="74998"/>
              </a:schemeClr>
            </a:outerShdw>
          </a:effectLst>
        </p:spPr>
        <p:txBody>
          <a:bodyPr wrap="square">
            <a:spAutoFit/>
          </a:bodyPr>
          <a:lstStyle>
            <a:defPPr>
              <a:defRPr lang="en-US"/>
            </a:defPPr>
            <a:lvl1pPr algn="ctr" eaLnBrk="1" hangingPunct="1">
              <a:spcBef>
                <a:spcPct val="50000"/>
              </a:spcBef>
              <a:defRPr sz="2800" b="1">
                <a:solidFill>
                  <a:srgbClr val="FFFFFF"/>
                </a:solidFill>
                <a:latin typeface="Arial"/>
                <a:cs typeface="Arial"/>
              </a:defRPr>
            </a:lvl1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يوحنا 1: 29</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nvGrpSpPr>
          <p:cNvPr id="434186" name="Group 11"/>
          <p:cNvGrpSpPr>
            <a:grpSpLocks/>
          </p:cNvGrpSpPr>
          <p:nvPr/>
        </p:nvGrpSpPr>
        <p:grpSpPr bwMode="auto">
          <a:xfrm>
            <a:off x="6899275" y="381000"/>
            <a:ext cx="2244725" cy="3867150"/>
            <a:chOff x="3037" y="674"/>
            <a:chExt cx="1414" cy="2436"/>
          </a:xfrm>
        </p:grpSpPr>
        <p:sp>
          <p:nvSpPr>
            <p:cNvPr id="434188" name="Freeform 12"/>
            <p:cNvSpPr>
              <a:spLocks/>
            </p:cNvSpPr>
            <p:nvPr/>
          </p:nvSpPr>
          <p:spPr bwMode="auto">
            <a:xfrm>
              <a:off x="3607" y="674"/>
              <a:ext cx="274" cy="2436"/>
            </a:xfrm>
            <a:custGeom>
              <a:avLst/>
              <a:gdLst>
                <a:gd name="T0" fmla="*/ 0 w 274"/>
                <a:gd name="T1" fmla="*/ 0 h 2436"/>
                <a:gd name="T2" fmla="*/ 1 w 274"/>
                <a:gd name="T3" fmla="*/ 2436 h 2436"/>
                <a:gd name="T4" fmla="*/ 274 w 274"/>
                <a:gd name="T5" fmla="*/ 2436 h 2436"/>
                <a:gd name="T6" fmla="*/ 274 w 274"/>
                <a:gd name="T7" fmla="*/ 1 h 2436"/>
                <a:gd name="T8" fmla="*/ 1 w 274"/>
                <a:gd name="T9" fmla="*/ 1 h 2436"/>
                <a:gd name="T10" fmla="*/ 1 w 274"/>
                <a:gd name="T11" fmla="*/ 1 h 2436"/>
                <a:gd name="T12" fmla="*/ 0 w 274"/>
                <a:gd name="T13" fmla="*/ 0 h 2436"/>
                <a:gd name="T14" fmla="*/ 0 60000 65536"/>
                <a:gd name="T15" fmla="*/ 0 60000 65536"/>
                <a:gd name="T16" fmla="*/ 0 60000 65536"/>
                <a:gd name="T17" fmla="*/ 0 60000 65536"/>
                <a:gd name="T18" fmla="*/ 0 60000 65536"/>
                <a:gd name="T19" fmla="*/ 0 60000 65536"/>
                <a:gd name="T20" fmla="*/ 0 60000 65536"/>
                <a:gd name="T21" fmla="*/ 0 w 274"/>
                <a:gd name="T22" fmla="*/ 0 h 2436"/>
                <a:gd name="T23" fmla="*/ 274 w 274"/>
                <a:gd name="T24" fmla="*/ 2436 h 243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74" h="2436">
                  <a:moveTo>
                    <a:pt x="0" y="0"/>
                  </a:moveTo>
                  <a:lnTo>
                    <a:pt x="1" y="2436"/>
                  </a:lnTo>
                  <a:lnTo>
                    <a:pt x="274" y="2436"/>
                  </a:lnTo>
                  <a:lnTo>
                    <a:pt x="274" y="1"/>
                  </a:lnTo>
                  <a:lnTo>
                    <a:pt x="1" y="1"/>
                  </a:lnTo>
                  <a:lnTo>
                    <a:pt x="0" y="0"/>
                  </a:lnTo>
                  <a:close/>
                </a:path>
              </a:pathLst>
            </a:custGeom>
            <a:solidFill>
              <a:srgbClr val="FF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34189" name="Freeform 13"/>
            <p:cNvSpPr>
              <a:spLocks/>
            </p:cNvSpPr>
            <p:nvPr/>
          </p:nvSpPr>
          <p:spPr bwMode="auto">
            <a:xfrm rot="-434653">
              <a:off x="3037" y="1101"/>
              <a:ext cx="1414" cy="251"/>
            </a:xfrm>
            <a:custGeom>
              <a:avLst/>
              <a:gdLst>
                <a:gd name="T0" fmla="*/ 0 w 1414"/>
                <a:gd name="T1" fmla="*/ 0 h 251"/>
                <a:gd name="T2" fmla="*/ 1 w 1414"/>
                <a:gd name="T3" fmla="*/ 251 h 251"/>
                <a:gd name="T4" fmla="*/ 1414 w 1414"/>
                <a:gd name="T5" fmla="*/ 251 h 251"/>
                <a:gd name="T6" fmla="*/ 1414 w 1414"/>
                <a:gd name="T7" fmla="*/ 2 h 251"/>
                <a:gd name="T8" fmla="*/ 1 w 1414"/>
                <a:gd name="T9" fmla="*/ 2 h 251"/>
                <a:gd name="T10" fmla="*/ 1 w 1414"/>
                <a:gd name="T11" fmla="*/ 2 h 251"/>
                <a:gd name="T12" fmla="*/ 0 w 1414"/>
                <a:gd name="T13" fmla="*/ 0 h 251"/>
                <a:gd name="T14" fmla="*/ 0 60000 65536"/>
                <a:gd name="T15" fmla="*/ 0 60000 65536"/>
                <a:gd name="T16" fmla="*/ 0 60000 65536"/>
                <a:gd name="T17" fmla="*/ 0 60000 65536"/>
                <a:gd name="T18" fmla="*/ 0 60000 65536"/>
                <a:gd name="T19" fmla="*/ 0 60000 65536"/>
                <a:gd name="T20" fmla="*/ 0 60000 65536"/>
                <a:gd name="T21" fmla="*/ 0 w 1414"/>
                <a:gd name="T22" fmla="*/ 0 h 251"/>
                <a:gd name="T23" fmla="*/ 1414 w 1414"/>
                <a:gd name="T24" fmla="*/ 251 h 25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14" h="251">
                  <a:moveTo>
                    <a:pt x="0" y="0"/>
                  </a:moveTo>
                  <a:lnTo>
                    <a:pt x="1" y="251"/>
                  </a:lnTo>
                  <a:lnTo>
                    <a:pt x="1414" y="251"/>
                  </a:lnTo>
                  <a:lnTo>
                    <a:pt x="1414" y="2"/>
                  </a:lnTo>
                  <a:lnTo>
                    <a:pt x="1" y="2"/>
                  </a:lnTo>
                  <a:lnTo>
                    <a:pt x="0" y="0"/>
                  </a:lnTo>
                  <a:close/>
                </a:path>
              </a:pathLst>
            </a:custGeom>
            <a:solidFill>
              <a:srgbClr val="FF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34190" name="Freeform 14"/>
            <p:cNvSpPr>
              <a:spLocks/>
            </p:cNvSpPr>
            <p:nvPr/>
          </p:nvSpPr>
          <p:spPr bwMode="auto">
            <a:xfrm rot="-440840">
              <a:off x="3082" y="1211"/>
              <a:ext cx="508" cy="106"/>
            </a:xfrm>
            <a:custGeom>
              <a:avLst/>
              <a:gdLst>
                <a:gd name="T0" fmla="*/ 0 w 508"/>
                <a:gd name="T1" fmla="*/ 104 h 106"/>
                <a:gd name="T2" fmla="*/ 508 w 508"/>
                <a:gd name="T3" fmla="*/ 106 h 106"/>
                <a:gd name="T4" fmla="*/ 439 w 508"/>
                <a:gd name="T5" fmla="*/ 5 h 106"/>
                <a:gd name="T6" fmla="*/ 397 w 508"/>
                <a:gd name="T7" fmla="*/ 79 h 106"/>
                <a:gd name="T8" fmla="*/ 349 w 508"/>
                <a:gd name="T9" fmla="*/ 0 h 106"/>
                <a:gd name="T10" fmla="*/ 296 w 508"/>
                <a:gd name="T11" fmla="*/ 79 h 106"/>
                <a:gd name="T12" fmla="*/ 265 w 508"/>
                <a:gd name="T13" fmla="*/ 5 h 106"/>
                <a:gd name="T14" fmla="*/ 228 w 508"/>
                <a:gd name="T15" fmla="*/ 74 h 106"/>
                <a:gd name="T16" fmla="*/ 196 w 508"/>
                <a:gd name="T17" fmla="*/ 10 h 106"/>
                <a:gd name="T18" fmla="*/ 165 w 508"/>
                <a:gd name="T19" fmla="*/ 84 h 106"/>
                <a:gd name="T20" fmla="*/ 122 w 508"/>
                <a:gd name="T21" fmla="*/ 5 h 106"/>
                <a:gd name="T22" fmla="*/ 80 w 508"/>
                <a:gd name="T23" fmla="*/ 90 h 106"/>
                <a:gd name="T24" fmla="*/ 43 w 508"/>
                <a:gd name="T25" fmla="*/ 10 h 106"/>
                <a:gd name="T26" fmla="*/ 1 w 508"/>
                <a:gd name="T27" fmla="*/ 106 h 106"/>
                <a:gd name="T28" fmla="*/ 1 w 508"/>
                <a:gd name="T29" fmla="*/ 106 h 106"/>
                <a:gd name="T30" fmla="*/ 0 w 508"/>
                <a:gd name="T31" fmla="*/ 104 h 10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08"/>
                <a:gd name="T49" fmla="*/ 0 h 106"/>
                <a:gd name="T50" fmla="*/ 508 w 508"/>
                <a:gd name="T51" fmla="*/ 106 h 10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08" h="106">
                  <a:moveTo>
                    <a:pt x="0" y="104"/>
                  </a:moveTo>
                  <a:lnTo>
                    <a:pt x="508" y="106"/>
                  </a:lnTo>
                  <a:lnTo>
                    <a:pt x="439" y="5"/>
                  </a:lnTo>
                  <a:lnTo>
                    <a:pt x="397" y="79"/>
                  </a:lnTo>
                  <a:lnTo>
                    <a:pt x="349" y="0"/>
                  </a:lnTo>
                  <a:lnTo>
                    <a:pt x="296" y="79"/>
                  </a:lnTo>
                  <a:lnTo>
                    <a:pt x="265" y="5"/>
                  </a:lnTo>
                  <a:lnTo>
                    <a:pt x="228" y="74"/>
                  </a:lnTo>
                  <a:lnTo>
                    <a:pt x="196" y="10"/>
                  </a:lnTo>
                  <a:lnTo>
                    <a:pt x="165" y="84"/>
                  </a:lnTo>
                  <a:lnTo>
                    <a:pt x="122" y="5"/>
                  </a:lnTo>
                  <a:lnTo>
                    <a:pt x="80" y="90"/>
                  </a:lnTo>
                  <a:lnTo>
                    <a:pt x="43" y="10"/>
                  </a:lnTo>
                  <a:lnTo>
                    <a:pt x="1" y="106"/>
                  </a:lnTo>
                  <a:lnTo>
                    <a:pt x="0" y="104"/>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34191" name="Freeform 15"/>
            <p:cNvSpPr>
              <a:spLocks/>
            </p:cNvSpPr>
            <p:nvPr/>
          </p:nvSpPr>
          <p:spPr bwMode="auto">
            <a:xfrm rot="-442485">
              <a:off x="3917" y="1211"/>
              <a:ext cx="507" cy="106"/>
            </a:xfrm>
            <a:custGeom>
              <a:avLst/>
              <a:gdLst>
                <a:gd name="T0" fmla="*/ 507 w 507"/>
                <a:gd name="T1" fmla="*/ 104 h 106"/>
                <a:gd name="T2" fmla="*/ 0 w 507"/>
                <a:gd name="T3" fmla="*/ 106 h 106"/>
                <a:gd name="T4" fmla="*/ 69 w 507"/>
                <a:gd name="T5" fmla="*/ 5 h 106"/>
                <a:gd name="T6" fmla="*/ 111 w 507"/>
                <a:gd name="T7" fmla="*/ 79 h 106"/>
                <a:gd name="T8" fmla="*/ 158 w 507"/>
                <a:gd name="T9" fmla="*/ 0 h 106"/>
                <a:gd name="T10" fmla="*/ 195 w 507"/>
                <a:gd name="T11" fmla="*/ 84 h 106"/>
                <a:gd name="T12" fmla="*/ 216 w 507"/>
                <a:gd name="T13" fmla="*/ 10 h 106"/>
                <a:gd name="T14" fmla="*/ 259 w 507"/>
                <a:gd name="T15" fmla="*/ 84 h 106"/>
                <a:gd name="T16" fmla="*/ 301 w 507"/>
                <a:gd name="T17" fmla="*/ 0 h 106"/>
                <a:gd name="T18" fmla="*/ 348 w 507"/>
                <a:gd name="T19" fmla="*/ 84 h 106"/>
                <a:gd name="T20" fmla="*/ 385 w 507"/>
                <a:gd name="T21" fmla="*/ 5 h 106"/>
                <a:gd name="T22" fmla="*/ 427 w 507"/>
                <a:gd name="T23" fmla="*/ 84 h 106"/>
                <a:gd name="T24" fmla="*/ 464 w 507"/>
                <a:gd name="T25" fmla="*/ 10 h 106"/>
                <a:gd name="T26" fmla="*/ 507 w 507"/>
                <a:gd name="T27" fmla="*/ 106 h 106"/>
                <a:gd name="T28" fmla="*/ 507 w 507"/>
                <a:gd name="T29" fmla="*/ 106 h 106"/>
                <a:gd name="T30" fmla="*/ 507 w 507"/>
                <a:gd name="T31" fmla="*/ 104 h 10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07"/>
                <a:gd name="T49" fmla="*/ 0 h 106"/>
                <a:gd name="T50" fmla="*/ 507 w 507"/>
                <a:gd name="T51" fmla="*/ 106 h 10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07" h="106">
                  <a:moveTo>
                    <a:pt x="507" y="104"/>
                  </a:moveTo>
                  <a:lnTo>
                    <a:pt x="0" y="106"/>
                  </a:lnTo>
                  <a:lnTo>
                    <a:pt x="69" y="5"/>
                  </a:lnTo>
                  <a:lnTo>
                    <a:pt x="111" y="79"/>
                  </a:lnTo>
                  <a:lnTo>
                    <a:pt x="158" y="0"/>
                  </a:lnTo>
                  <a:lnTo>
                    <a:pt x="195" y="84"/>
                  </a:lnTo>
                  <a:lnTo>
                    <a:pt x="216" y="10"/>
                  </a:lnTo>
                  <a:lnTo>
                    <a:pt x="259" y="84"/>
                  </a:lnTo>
                  <a:lnTo>
                    <a:pt x="301" y="0"/>
                  </a:lnTo>
                  <a:lnTo>
                    <a:pt x="348" y="84"/>
                  </a:lnTo>
                  <a:lnTo>
                    <a:pt x="385" y="5"/>
                  </a:lnTo>
                  <a:lnTo>
                    <a:pt x="427" y="84"/>
                  </a:lnTo>
                  <a:lnTo>
                    <a:pt x="464" y="10"/>
                  </a:lnTo>
                  <a:lnTo>
                    <a:pt x="507" y="106"/>
                  </a:lnTo>
                  <a:lnTo>
                    <a:pt x="507" y="104"/>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34192" name="Freeform 16"/>
            <p:cNvSpPr>
              <a:spLocks/>
            </p:cNvSpPr>
            <p:nvPr/>
          </p:nvSpPr>
          <p:spPr bwMode="auto">
            <a:xfrm>
              <a:off x="3646" y="740"/>
              <a:ext cx="192" cy="2314"/>
            </a:xfrm>
            <a:custGeom>
              <a:avLst/>
              <a:gdLst>
                <a:gd name="T0" fmla="*/ 0 w 192"/>
                <a:gd name="T1" fmla="*/ 0 h 2314"/>
                <a:gd name="T2" fmla="*/ 2 w 192"/>
                <a:gd name="T3" fmla="*/ 2314 h 2314"/>
                <a:gd name="T4" fmla="*/ 192 w 192"/>
                <a:gd name="T5" fmla="*/ 2314 h 2314"/>
                <a:gd name="T6" fmla="*/ 33 w 192"/>
                <a:gd name="T7" fmla="*/ 2240 h 2314"/>
                <a:gd name="T8" fmla="*/ 155 w 192"/>
                <a:gd name="T9" fmla="*/ 2161 h 2314"/>
                <a:gd name="T10" fmla="*/ 23 w 192"/>
                <a:gd name="T11" fmla="*/ 2118 h 2314"/>
                <a:gd name="T12" fmla="*/ 155 w 192"/>
                <a:gd name="T13" fmla="*/ 2029 h 2314"/>
                <a:gd name="T14" fmla="*/ 28 w 192"/>
                <a:gd name="T15" fmla="*/ 1955 h 2314"/>
                <a:gd name="T16" fmla="*/ 155 w 192"/>
                <a:gd name="T17" fmla="*/ 1886 h 2314"/>
                <a:gd name="T18" fmla="*/ 39 w 192"/>
                <a:gd name="T19" fmla="*/ 1823 h 2314"/>
                <a:gd name="T20" fmla="*/ 155 w 192"/>
                <a:gd name="T21" fmla="*/ 1749 h 2314"/>
                <a:gd name="T22" fmla="*/ 39 w 192"/>
                <a:gd name="T23" fmla="*/ 1691 h 2314"/>
                <a:gd name="T24" fmla="*/ 155 w 192"/>
                <a:gd name="T25" fmla="*/ 1611 h 2314"/>
                <a:gd name="T26" fmla="*/ 28 w 192"/>
                <a:gd name="T27" fmla="*/ 1553 h 2314"/>
                <a:gd name="T28" fmla="*/ 150 w 192"/>
                <a:gd name="T29" fmla="*/ 1485 h 2314"/>
                <a:gd name="T30" fmla="*/ 33 w 192"/>
                <a:gd name="T31" fmla="*/ 1416 h 2314"/>
                <a:gd name="T32" fmla="*/ 144 w 192"/>
                <a:gd name="T33" fmla="*/ 1337 h 2314"/>
                <a:gd name="T34" fmla="*/ 33 w 192"/>
                <a:gd name="T35" fmla="*/ 1268 h 2314"/>
                <a:gd name="T36" fmla="*/ 171 w 192"/>
                <a:gd name="T37" fmla="*/ 1184 h 2314"/>
                <a:gd name="T38" fmla="*/ 33 w 192"/>
                <a:gd name="T39" fmla="*/ 1136 h 2314"/>
                <a:gd name="T40" fmla="*/ 171 w 192"/>
                <a:gd name="T41" fmla="*/ 1036 h 2314"/>
                <a:gd name="T42" fmla="*/ 39 w 192"/>
                <a:gd name="T43" fmla="*/ 973 h 2314"/>
                <a:gd name="T44" fmla="*/ 171 w 192"/>
                <a:gd name="T45" fmla="*/ 883 h 2314"/>
                <a:gd name="T46" fmla="*/ 33 w 192"/>
                <a:gd name="T47" fmla="*/ 846 h 2314"/>
                <a:gd name="T48" fmla="*/ 171 w 192"/>
                <a:gd name="T49" fmla="*/ 761 h 2314"/>
                <a:gd name="T50" fmla="*/ 39 w 192"/>
                <a:gd name="T51" fmla="*/ 703 h 2314"/>
                <a:gd name="T52" fmla="*/ 160 w 192"/>
                <a:gd name="T53" fmla="*/ 608 h 2314"/>
                <a:gd name="T54" fmla="*/ 28 w 192"/>
                <a:gd name="T55" fmla="*/ 550 h 2314"/>
                <a:gd name="T56" fmla="*/ 171 w 192"/>
                <a:gd name="T57" fmla="*/ 481 h 2314"/>
                <a:gd name="T58" fmla="*/ 39 w 192"/>
                <a:gd name="T59" fmla="*/ 413 h 2314"/>
                <a:gd name="T60" fmla="*/ 171 w 192"/>
                <a:gd name="T61" fmla="*/ 339 h 2314"/>
                <a:gd name="T62" fmla="*/ 44 w 192"/>
                <a:gd name="T63" fmla="*/ 254 h 2314"/>
                <a:gd name="T64" fmla="*/ 176 w 192"/>
                <a:gd name="T65" fmla="*/ 191 h 2314"/>
                <a:gd name="T66" fmla="*/ 49 w 192"/>
                <a:gd name="T67" fmla="*/ 107 h 2314"/>
                <a:gd name="T68" fmla="*/ 192 w 192"/>
                <a:gd name="T69" fmla="*/ 1 h 2314"/>
                <a:gd name="T70" fmla="*/ 2 w 192"/>
                <a:gd name="T71" fmla="*/ 1 h 2314"/>
                <a:gd name="T72" fmla="*/ 2 w 192"/>
                <a:gd name="T73" fmla="*/ 1 h 2314"/>
                <a:gd name="T74" fmla="*/ 0 w 192"/>
                <a:gd name="T75" fmla="*/ 0 h 231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92"/>
                <a:gd name="T115" fmla="*/ 0 h 2314"/>
                <a:gd name="T116" fmla="*/ 192 w 192"/>
                <a:gd name="T117" fmla="*/ 2314 h 231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92" h="2314">
                  <a:moveTo>
                    <a:pt x="0" y="0"/>
                  </a:moveTo>
                  <a:lnTo>
                    <a:pt x="2" y="2314"/>
                  </a:lnTo>
                  <a:lnTo>
                    <a:pt x="192" y="2314"/>
                  </a:lnTo>
                  <a:lnTo>
                    <a:pt x="33" y="2240"/>
                  </a:lnTo>
                  <a:lnTo>
                    <a:pt x="155" y="2161"/>
                  </a:lnTo>
                  <a:lnTo>
                    <a:pt x="23" y="2118"/>
                  </a:lnTo>
                  <a:lnTo>
                    <a:pt x="155" y="2029"/>
                  </a:lnTo>
                  <a:lnTo>
                    <a:pt x="28" y="1955"/>
                  </a:lnTo>
                  <a:lnTo>
                    <a:pt x="155" y="1886"/>
                  </a:lnTo>
                  <a:lnTo>
                    <a:pt x="39" y="1823"/>
                  </a:lnTo>
                  <a:lnTo>
                    <a:pt x="155" y="1749"/>
                  </a:lnTo>
                  <a:lnTo>
                    <a:pt x="39" y="1691"/>
                  </a:lnTo>
                  <a:lnTo>
                    <a:pt x="155" y="1611"/>
                  </a:lnTo>
                  <a:lnTo>
                    <a:pt x="28" y="1553"/>
                  </a:lnTo>
                  <a:lnTo>
                    <a:pt x="150" y="1485"/>
                  </a:lnTo>
                  <a:lnTo>
                    <a:pt x="33" y="1416"/>
                  </a:lnTo>
                  <a:lnTo>
                    <a:pt x="144" y="1337"/>
                  </a:lnTo>
                  <a:lnTo>
                    <a:pt x="33" y="1268"/>
                  </a:lnTo>
                  <a:lnTo>
                    <a:pt x="171" y="1184"/>
                  </a:lnTo>
                  <a:lnTo>
                    <a:pt x="33" y="1136"/>
                  </a:lnTo>
                  <a:lnTo>
                    <a:pt x="171" y="1036"/>
                  </a:lnTo>
                  <a:lnTo>
                    <a:pt x="39" y="973"/>
                  </a:lnTo>
                  <a:lnTo>
                    <a:pt x="171" y="883"/>
                  </a:lnTo>
                  <a:lnTo>
                    <a:pt x="33" y="846"/>
                  </a:lnTo>
                  <a:lnTo>
                    <a:pt x="171" y="761"/>
                  </a:lnTo>
                  <a:lnTo>
                    <a:pt x="39" y="703"/>
                  </a:lnTo>
                  <a:lnTo>
                    <a:pt x="160" y="608"/>
                  </a:lnTo>
                  <a:lnTo>
                    <a:pt x="28" y="550"/>
                  </a:lnTo>
                  <a:lnTo>
                    <a:pt x="171" y="481"/>
                  </a:lnTo>
                  <a:lnTo>
                    <a:pt x="39" y="413"/>
                  </a:lnTo>
                  <a:lnTo>
                    <a:pt x="171" y="339"/>
                  </a:lnTo>
                  <a:lnTo>
                    <a:pt x="44" y="254"/>
                  </a:lnTo>
                  <a:lnTo>
                    <a:pt x="176" y="191"/>
                  </a:lnTo>
                  <a:lnTo>
                    <a:pt x="49" y="107"/>
                  </a:lnTo>
                  <a:lnTo>
                    <a:pt x="192" y="1"/>
                  </a:lnTo>
                  <a:lnTo>
                    <a:pt x="2" y="1"/>
                  </a:lnTo>
                  <a:lnTo>
                    <a:pt x="0"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sp>
        <p:nvSpPr>
          <p:cNvPr id="434187" name="Rectangle 18"/>
          <p:cNvSpPr>
            <a:spLocks noGrp="1" noChangeArrowheads="1"/>
          </p:cNvSpPr>
          <p:nvPr>
            <p:ph type="title" idx="4294967295"/>
          </p:nvPr>
        </p:nvSpPr>
        <p:spPr>
          <a:xfrm>
            <a:off x="4572000" y="5943600"/>
            <a:ext cx="4572000" cy="685800"/>
          </a:xfrm>
          <a:solidFill>
            <a:srgbClr val="000000"/>
          </a:solidFill>
        </p:spPr>
        <p:txBody>
          <a:bodyPr/>
          <a:lstStyle/>
          <a:p>
            <a:pPr eaLnBrk="1" hangingPunct="1"/>
            <a:r>
              <a:rPr lang="ar-JO" altLang="zh-CN" sz="3200" b="1" dirty="0">
                <a:solidFill>
                  <a:schemeClr val="bg1"/>
                </a:solidFill>
                <a:latin typeface="Arial" panose="020B0604020202020204" pitchFamily="34" charset="0"/>
                <a:cs typeface="Arial" panose="020B0604020202020204" pitchFamily="34" charset="0"/>
              </a:rPr>
              <a:t>الحَمَل مصَوّرًا</a:t>
            </a:r>
            <a:endParaRPr lang="en-US" altLang="zh-CN" sz="32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22649807"/>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4000"/>
                                  </p:stCondLst>
                                  <p:childTnLst>
                                    <p:set>
                                      <p:cBhvr>
                                        <p:cTn id="6" dur="1" fill="hold">
                                          <p:stCondLst>
                                            <p:cond delay="0"/>
                                          </p:stCondLst>
                                        </p:cTn>
                                        <p:tgtEl>
                                          <p:spTgt spid="259082"/>
                                        </p:tgtEl>
                                        <p:attrNameLst>
                                          <p:attrName>style.visibility</p:attrName>
                                        </p:attrNameLst>
                                      </p:cBhvr>
                                      <p:to>
                                        <p:strVal val="visible"/>
                                      </p:to>
                                    </p:set>
                                    <p:animEffect transition="in" filter="dissolve">
                                      <p:cBhvr>
                                        <p:cTn id="7" dur="500"/>
                                        <p:tgtEl>
                                          <p:spTgt spid="259082"/>
                                        </p:tgtEl>
                                      </p:cBhvr>
                                    </p:animEffect>
                                  </p:childTnLst>
                                </p:cTn>
                              </p:par>
                            </p:childTnLst>
                          </p:cTn>
                        </p:par>
                        <p:par>
                          <p:cTn id="8" fill="hold" nodeType="afterGroup">
                            <p:stCondLst>
                              <p:cond delay="4500"/>
                            </p:stCondLst>
                            <p:childTnLst>
                              <p:par>
                                <p:cTn id="9" presetID="9" presetClass="entr" presetSubtype="0" fill="hold" grpId="0" nodeType="afterEffect">
                                  <p:stCondLst>
                                    <p:cond delay="2000"/>
                                  </p:stCondLst>
                                  <p:childTnLst>
                                    <p:set>
                                      <p:cBhvr>
                                        <p:cTn id="10" dur="1" fill="hold">
                                          <p:stCondLst>
                                            <p:cond delay="0"/>
                                          </p:stCondLst>
                                        </p:cTn>
                                        <p:tgtEl>
                                          <p:spTgt spid="259081"/>
                                        </p:tgtEl>
                                        <p:attrNameLst>
                                          <p:attrName>style.visibility</p:attrName>
                                        </p:attrNameLst>
                                      </p:cBhvr>
                                      <p:to>
                                        <p:strVal val="visible"/>
                                      </p:to>
                                    </p:set>
                                    <p:animEffect transition="in" filter="dissolve">
                                      <p:cBhvr>
                                        <p:cTn id="11" dur="500"/>
                                        <p:tgtEl>
                                          <p:spTgt spid="2590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9081" grpId="0" autoUpdateAnimBg="0"/>
      <p:bldP spid="259082" grpId="0" animBg="1"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6225" name="Rectangle 2"/>
          <p:cNvSpPr>
            <a:spLocks noChangeArrowheads="1"/>
          </p:cNvSpPr>
          <p:nvPr/>
        </p:nvSpPr>
        <p:spPr bwMode="auto">
          <a:xfrm>
            <a:off x="0" y="0"/>
            <a:ext cx="9144000" cy="6858000"/>
          </a:xfrm>
          <a:prstGeom prst="rect">
            <a:avLst/>
          </a:prstGeom>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36226" name="Freeform 3"/>
          <p:cNvSpPr>
            <a:spLocks/>
          </p:cNvSpPr>
          <p:nvPr/>
        </p:nvSpPr>
        <p:spPr bwMode="auto">
          <a:xfrm>
            <a:off x="7800975" y="203200"/>
            <a:ext cx="469900" cy="3429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36227" name="Line 4"/>
          <p:cNvSpPr>
            <a:spLocks noChangeShapeType="1"/>
          </p:cNvSpPr>
          <p:nvPr/>
        </p:nvSpPr>
        <p:spPr bwMode="auto">
          <a:xfrm>
            <a:off x="8077200" y="381000"/>
            <a:ext cx="0"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436228" name="Picture 5" descr="OMSSO036"/>
          <p:cNvPicPr>
            <a:picLocks noChangeAspect="1" noChangeArrowheads="1"/>
          </p:cNvPicPr>
          <p:nvPr/>
        </p:nvPicPr>
        <p:blipFill>
          <a:blip r:embed="rId3">
            <a:lum bright="6000"/>
            <a:extLst>
              <a:ext uri="{28A0092B-C50C-407E-A947-70E740481C1C}">
                <a14:useLocalDpi xmlns:a14="http://schemas.microsoft.com/office/drawing/2010/main"/>
              </a:ext>
            </a:extLst>
          </a:blip>
          <a:srcRect/>
          <a:stretch>
            <a:fillRect/>
          </a:stretch>
        </p:blipFill>
        <p:spPr bwMode="auto">
          <a:xfrm>
            <a:off x="4572000" y="0"/>
            <a:ext cx="462915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36229" name="Freeform 6"/>
          <p:cNvSpPr>
            <a:spLocks/>
          </p:cNvSpPr>
          <p:nvPr/>
        </p:nvSpPr>
        <p:spPr bwMode="auto">
          <a:xfrm>
            <a:off x="7877175" y="228600"/>
            <a:ext cx="469900" cy="3429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36230" name="Freeform 7"/>
          <p:cNvSpPr>
            <a:spLocks/>
          </p:cNvSpPr>
          <p:nvPr/>
        </p:nvSpPr>
        <p:spPr bwMode="auto">
          <a:xfrm>
            <a:off x="8686800" y="1016000"/>
            <a:ext cx="393700" cy="5334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36231" name="Freeform 8"/>
          <p:cNvSpPr>
            <a:spLocks/>
          </p:cNvSpPr>
          <p:nvPr/>
        </p:nvSpPr>
        <p:spPr bwMode="auto">
          <a:xfrm>
            <a:off x="7315200" y="1168400"/>
            <a:ext cx="304800" cy="3810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60105" name="Text Box 9"/>
          <p:cNvSpPr txBox="1">
            <a:spLocks noChangeArrowheads="1"/>
          </p:cNvSpPr>
          <p:nvPr/>
        </p:nvSpPr>
        <p:spPr bwMode="auto">
          <a:xfrm>
            <a:off x="381000" y="331788"/>
            <a:ext cx="4114800" cy="206210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3200" b="1" i="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"فَإِنَّ حَمَلَ فِصْحِنَا،</a:t>
            </a: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3200" b="1" i="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أَيِ الْمَسِيحَ،</a:t>
            </a: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3200" b="1" i="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قَدْ ذُبِحَ."</a:t>
            </a:r>
            <a:endParaRPr kumimoji="0" lang="en-US" sz="3200" b="1" i="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60106" name="Text Box 10"/>
          <p:cNvSpPr txBox="1">
            <a:spLocks noChangeArrowheads="1"/>
          </p:cNvSpPr>
          <p:nvPr/>
        </p:nvSpPr>
        <p:spPr bwMode="auto">
          <a:xfrm>
            <a:off x="-76200" y="5943600"/>
            <a:ext cx="4648200" cy="523220"/>
          </a:xfrm>
          <a:prstGeom prst="rect">
            <a:avLst/>
          </a:prstGeom>
          <a:solidFill>
            <a:schemeClr val="tx1"/>
          </a:solidFill>
          <a:ln w="9525">
            <a:noFill/>
            <a:miter lim="800000"/>
            <a:headEnd/>
            <a:tailEnd/>
          </a:ln>
          <a:effectLst>
            <a:outerShdw blurRad="63500" dist="38099" dir="2700000" algn="ctr" rotWithShape="0">
              <a:schemeClr val="tx1">
                <a:alpha val="74998"/>
              </a:schemeClr>
            </a:outerShdw>
          </a:effectLst>
        </p:spPr>
        <p:txBody>
          <a:bodyPr wrap="square">
            <a:spAutoFit/>
          </a:bodyPr>
          <a:lstStyle>
            <a:defPPr>
              <a:defRPr lang="en-US"/>
            </a:defPPr>
            <a:lvl1pPr algn="ctr" eaLnBrk="1" hangingPunct="1">
              <a:spcBef>
                <a:spcPct val="50000"/>
              </a:spcBef>
              <a:defRPr sz="2800" b="1">
                <a:solidFill>
                  <a:srgbClr val="FFFFFF"/>
                </a:solidFill>
                <a:latin typeface="Arial"/>
                <a:cs typeface="Arial"/>
              </a:defRPr>
            </a:lvl1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 كورنثوس 5: 7</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nvGrpSpPr>
          <p:cNvPr id="436234" name="Group 11"/>
          <p:cNvGrpSpPr>
            <a:grpSpLocks/>
          </p:cNvGrpSpPr>
          <p:nvPr/>
        </p:nvGrpSpPr>
        <p:grpSpPr bwMode="auto">
          <a:xfrm>
            <a:off x="6899275" y="381000"/>
            <a:ext cx="2244725" cy="3867150"/>
            <a:chOff x="3037" y="674"/>
            <a:chExt cx="1414" cy="2436"/>
          </a:xfrm>
        </p:grpSpPr>
        <p:sp>
          <p:nvSpPr>
            <p:cNvPr id="436236" name="Freeform 12"/>
            <p:cNvSpPr>
              <a:spLocks/>
            </p:cNvSpPr>
            <p:nvPr/>
          </p:nvSpPr>
          <p:spPr bwMode="auto">
            <a:xfrm>
              <a:off x="3607" y="674"/>
              <a:ext cx="274" cy="2436"/>
            </a:xfrm>
            <a:custGeom>
              <a:avLst/>
              <a:gdLst>
                <a:gd name="T0" fmla="*/ 0 w 274"/>
                <a:gd name="T1" fmla="*/ 0 h 2436"/>
                <a:gd name="T2" fmla="*/ 1 w 274"/>
                <a:gd name="T3" fmla="*/ 2436 h 2436"/>
                <a:gd name="T4" fmla="*/ 274 w 274"/>
                <a:gd name="T5" fmla="*/ 2436 h 2436"/>
                <a:gd name="T6" fmla="*/ 274 w 274"/>
                <a:gd name="T7" fmla="*/ 1 h 2436"/>
                <a:gd name="T8" fmla="*/ 1 w 274"/>
                <a:gd name="T9" fmla="*/ 1 h 2436"/>
                <a:gd name="T10" fmla="*/ 1 w 274"/>
                <a:gd name="T11" fmla="*/ 1 h 2436"/>
                <a:gd name="T12" fmla="*/ 0 w 274"/>
                <a:gd name="T13" fmla="*/ 0 h 2436"/>
                <a:gd name="T14" fmla="*/ 0 60000 65536"/>
                <a:gd name="T15" fmla="*/ 0 60000 65536"/>
                <a:gd name="T16" fmla="*/ 0 60000 65536"/>
                <a:gd name="T17" fmla="*/ 0 60000 65536"/>
                <a:gd name="T18" fmla="*/ 0 60000 65536"/>
                <a:gd name="T19" fmla="*/ 0 60000 65536"/>
                <a:gd name="T20" fmla="*/ 0 60000 65536"/>
                <a:gd name="T21" fmla="*/ 0 w 274"/>
                <a:gd name="T22" fmla="*/ 0 h 2436"/>
                <a:gd name="T23" fmla="*/ 274 w 274"/>
                <a:gd name="T24" fmla="*/ 2436 h 243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74" h="2436">
                  <a:moveTo>
                    <a:pt x="0" y="0"/>
                  </a:moveTo>
                  <a:lnTo>
                    <a:pt x="1" y="2436"/>
                  </a:lnTo>
                  <a:lnTo>
                    <a:pt x="274" y="2436"/>
                  </a:lnTo>
                  <a:lnTo>
                    <a:pt x="274" y="1"/>
                  </a:lnTo>
                  <a:lnTo>
                    <a:pt x="1" y="1"/>
                  </a:lnTo>
                  <a:lnTo>
                    <a:pt x="0" y="0"/>
                  </a:lnTo>
                  <a:close/>
                </a:path>
              </a:pathLst>
            </a:custGeom>
            <a:solidFill>
              <a:srgbClr val="FF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36237" name="Freeform 13"/>
            <p:cNvSpPr>
              <a:spLocks/>
            </p:cNvSpPr>
            <p:nvPr/>
          </p:nvSpPr>
          <p:spPr bwMode="auto">
            <a:xfrm rot="-434653">
              <a:off x="3037" y="1101"/>
              <a:ext cx="1414" cy="251"/>
            </a:xfrm>
            <a:custGeom>
              <a:avLst/>
              <a:gdLst>
                <a:gd name="T0" fmla="*/ 0 w 1414"/>
                <a:gd name="T1" fmla="*/ 0 h 251"/>
                <a:gd name="T2" fmla="*/ 1 w 1414"/>
                <a:gd name="T3" fmla="*/ 251 h 251"/>
                <a:gd name="T4" fmla="*/ 1414 w 1414"/>
                <a:gd name="T5" fmla="*/ 251 h 251"/>
                <a:gd name="T6" fmla="*/ 1414 w 1414"/>
                <a:gd name="T7" fmla="*/ 2 h 251"/>
                <a:gd name="T8" fmla="*/ 1 w 1414"/>
                <a:gd name="T9" fmla="*/ 2 h 251"/>
                <a:gd name="T10" fmla="*/ 1 w 1414"/>
                <a:gd name="T11" fmla="*/ 2 h 251"/>
                <a:gd name="T12" fmla="*/ 0 w 1414"/>
                <a:gd name="T13" fmla="*/ 0 h 251"/>
                <a:gd name="T14" fmla="*/ 0 60000 65536"/>
                <a:gd name="T15" fmla="*/ 0 60000 65536"/>
                <a:gd name="T16" fmla="*/ 0 60000 65536"/>
                <a:gd name="T17" fmla="*/ 0 60000 65536"/>
                <a:gd name="T18" fmla="*/ 0 60000 65536"/>
                <a:gd name="T19" fmla="*/ 0 60000 65536"/>
                <a:gd name="T20" fmla="*/ 0 60000 65536"/>
                <a:gd name="T21" fmla="*/ 0 w 1414"/>
                <a:gd name="T22" fmla="*/ 0 h 251"/>
                <a:gd name="T23" fmla="*/ 1414 w 1414"/>
                <a:gd name="T24" fmla="*/ 251 h 25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14" h="251">
                  <a:moveTo>
                    <a:pt x="0" y="0"/>
                  </a:moveTo>
                  <a:lnTo>
                    <a:pt x="1" y="251"/>
                  </a:lnTo>
                  <a:lnTo>
                    <a:pt x="1414" y="251"/>
                  </a:lnTo>
                  <a:lnTo>
                    <a:pt x="1414" y="2"/>
                  </a:lnTo>
                  <a:lnTo>
                    <a:pt x="1" y="2"/>
                  </a:lnTo>
                  <a:lnTo>
                    <a:pt x="0" y="0"/>
                  </a:lnTo>
                  <a:close/>
                </a:path>
              </a:pathLst>
            </a:custGeom>
            <a:solidFill>
              <a:srgbClr val="FF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36238" name="Freeform 14"/>
            <p:cNvSpPr>
              <a:spLocks/>
            </p:cNvSpPr>
            <p:nvPr/>
          </p:nvSpPr>
          <p:spPr bwMode="auto">
            <a:xfrm rot="-440840">
              <a:off x="3082" y="1211"/>
              <a:ext cx="508" cy="106"/>
            </a:xfrm>
            <a:custGeom>
              <a:avLst/>
              <a:gdLst>
                <a:gd name="T0" fmla="*/ 0 w 508"/>
                <a:gd name="T1" fmla="*/ 104 h 106"/>
                <a:gd name="T2" fmla="*/ 508 w 508"/>
                <a:gd name="T3" fmla="*/ 106 h 106"/>
                <a:gd name="T4" fmla="*/ 439 w 508"/>
                <a:gd name="T5" fmla="*/ 5 h 106"/>
                <a:gd name="T6" fmla="*/ 397 w 508"/>
                <a:gd name="T7" fmla="*/ 79 h 106"/>
                <a:gd name="T8" fmla="*/ 349 w 508"/>
                <a:gd name="T9" fmla="*/ 0 h 106"/>
                <a:gd name="T10" fmla="*/ 296 w 508"/>
                <a:gd name="T11" fmla="*/ 79 h 106"/>
                <a:gd name="T12" fmla="*/ 265 w 508"/>
                <a:gd name="T13" fmla="*/ 5 h 106"/>
                <a:gd name="T14" fmla="*/ 228 w 508"/>
                <a:gd name="T15" fmla="*/ 74 h 106"/>
                <a:gd name="T16" fmla="*/ 196 w 508"/>
                <a:gd name="T17" fmla="*/ 10 h 106"/>
                <a:gd name="T18" fmla="*/ 165 w 508"/>
                <a:gd name="T19" fmla="*/ 84 h 106"/>
                <a:gd name="T20" fmla="*/ 122 w 508"/>
                <a:gd name="T21" fmla="*/ 5 h 106"/>
                <a:gd name="T22" fmla="*/ 80 w 508"/>
                <a:gd name="T23" fmla="*/ 90 h 106"/>
                <a:gd name="T24" fmla="*/ 43 w 508"/>
                <a:gd name="T25" fmla="*/ 10 h 106"/>
                <a:gd name="T26" fmla="*/ 1 w 508"/>
                <a:gd name="T27" fmla="*/ 106 h 106"/>
                <a:gd name="T28" fmla="*/ 1 w 508"/>
                <a:gd name="T29" fmla="*/ 106 h 106"/>
                <a:gd name="T30" fmla="*/ 0 w 508"/>
                <a:gd name="T31" fmla="*/ 104 h 10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08"/>
                <a:gd name="T49" fmla="*/ 0 h 106"/>
                <a:gd name="T50" fmla="*/ 508 w 508"/>
                <a:gd name="T51" fmla="*/ 106 h 10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08" h="106">
                  <a:moveTo>
                    <a:pt x="0" y="104"/>
                  </a:moveTo>
                  <a:lnTo>
                    <a:pt x="508" y="106"/>
                  </a:lnTo>
                  <a:lnTo>
                    <a:pt x="439" y="5"/>
                  </a:lnTo>
                  <a:lnTo>
                    <a:pt x="397" y="79"/>
                  </a:lnTo>
                  <a:lnTo>
                    <a:pt x="349" y="0"/>
                  </a:lnTo>
                  <a:lnTo>
                    <a:pt x="296" y="79"/>
                  </a:lnTo>
                  <a:lnTo>
                    <a:pt x="265" y="5"/>
                  </a:lnTo>
                  <a:lnTo>
                    <a:pt x="228" y="74"/>
                  </a:lnTo>
                  <a:lnTo>
                    <a:pt x="196" y="10"/>
                  </a:lnTo>
                  <a:lnTo>
                    <a:pt x="165" y="84"/>
                  </a:lnTo>
                  <a:lnTo>
                    <a:pt x="122" y="5"/>
                  </a:lnTo>
                  <a:lnTo>
                    <a:pt x="80" y="90"/>
                  </a:lnTo>
                  <a:lnTo>
                    <a:pt x="43" y="10"/>
                  </a:lnTo>
                  <a:lnTo>
                    <a:pt x="1" y="106"/>
                  </a:lnTo>
                  <a:lnTo>
                    <a:pt x="0" y="104"/>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36239" name="Freeform 15"/>
            <p:cNvSpPr>
              <a:spLocks/>
            </p:cNvSpPr>
            <p:nvPr/>
          </p:nvSpPr>
          <p:spPr bwMode="auto">
            <a:xfrm rot="-442485">
              <a:off x="3917" y="1211"/>
              <a:ext cx="507" cy="106"/>
            </a:xfrm>
            <a:custGeom>
              <a:avLst/>
              <a:gdLst>
                <a:gd name="T0" fmla="*/ 507 w 507"/>
                <a:gd name="T1" fmla="*/ 104 h 106"/>
                <a:gd name="T2" fmla="*/ 0 w 507"/>
                <a:gd name="T3" fmla="*/ 106 h 106"/>
                <a:gd name="T4" fmla="*/ 69 w 507"/>
                <a:gd name="T5" fmla="*/ 5 h 106"/>
                <a:gd name="T6" fmla="*/ 111 w 507"/>
                <a:gd name="T7" fmla="*/ 79 h 106"/>
                <a:gd name="T8" fmla="*/ 158 w 507"/>
                <a:gd name="T9" fmla="*/ 0 h 106"/>
                <a:gd name="T10" fmla="*/ 195 w 507"/>
                <a:gd name="T11" fmla="*/ 84 h 106"/>
                <a:gd name="T12" fmla="*/ 216 w 507"/>
                <a:gd name="T13" fmla="*/ 10 h 106"/>
                <a:gd name="T14" fmla="*/ 259 w 507"/>
                <a:gd name="T15" fmla="*/ 84 h 106"/>
                <a:gd name="T16" fmla="*/ 301 w 507"/>
                <a:gd name="T17" fmla="*/ 0 h 106"/>
                <a:gd name="T18" fmla="*/ 348 w 507"/>
                <a:gd name="T19" fmla="*/ 84 h 106"/>
                <a:gd name="T20" fmla="*/ 385 w 507"/>
                <a:gd name="T21" fmla="*/ 5 h 106"/>
                <a:gd name="T22" fmla="*/ 427 w 507"/>
                <a:gd name="T23" fmla="*/ 84 h 106"/>
                <a:gd name="T24" fmla="*/ 464 w 507"/>
                <a:gd name="T25" fmla="*/ 10 h 106"/>
                <a:gd name="T26" fmla="*/ 507 w 507"/>
                <a:gd name="T27" fmla="*/ 106 h 106"/>
                <a:gd name="T28" fmla="*/ 507 w 507"/>
                <a:gd name="T29" fmla="*/ 106 h 106"/>
                <a:gd name="T30" fmla="*/ 507 w 507"/>
                <a:gd name="T31" fmla="*/ 104 h 10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07"/>
                <a:gd name="T49" fmla="*/ 0 h 106"/>
                <a:gd name="T50" fmla="*/ 507 w 507"/>
                <a:gd name="T51" fmla="*/ 106 h 10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07" h="106">
                  <a:moveTo>
                    <a:pt x="507" y="104"/>
                  </a:moveTo>
                  <a:lnTo>
                    <a:pt x="0" y="106"/>
                  </a:lnTo>
                  <a:lnTo>
                    <a:pt x="69" y="5"/>
                  </a:lnTo>
                  <a:lnTo>
                    <a:pt x="111" y="79"/>
                  </a:lnTo>
                  <a:lnTo>
                    <a:pt x="158" y="0"/>
                  </a:lnTo>
                  <a:lnTo>
                    <a:pt x="195" y="84"/>
                  </a:lnTo>
                  <a:lnTo>
                    <a:pt x="216" y="10"/>
                  </a:lnTo>
                  <a:lnTo>
                    <a:pt x="259" y="84"/>
                  </a:lnTo>
                  <a:lnTo>
                    <a:pt x="301" y="0"/>
                  </a:lnTo>
                  <a:lnTo>
                    <a:pt x="348" y="84"/>
                  </a:lnTo>
                  <a:lnTo>
                    <a:pt x="385" y="5"/>
                  </a:lnTo>
                  <a:lnTo>
                    <a:pt x="427" y="84"/>
                  </a:lnTo>
                  <a:lnTo>
                    <a:pt x="464" y="10"/>
                  </a:lnTo>
                  <a:lnTo>
                    <a:pt x="507" y="106"/>
                  </a:lnTo>
                  <a:lnTo>
                    <a:pt x="507" y="104"/>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36240" name="Freeform 16"/>
            <p:cNvSpPr>
              <a:spLocks/>
            </p:cNvSpPr>
            <p:nvPr/>
          </p:nvSpPr>
          <p:spPr bwMode="auto">
            <a:xfrm>
              <a:off x="3646" y="740"/>
              <a:ext cx="192" cy="2314"/>
            </a:xfrm>
            <a:custGeom>
              <a:avLst/>
              <a:gdLst>
                <a:gd name="T0" fmla="*/ 0 w 192"/>
                <a:gd name="T1" fmla="*/ 0 h 2314"/>
                <a:gd name="T2" fmla="*/ 2 w 192"/>
                <a:gd name="T3" fmla="*/ 2314 h 2314"/>
                <a:gd name="T4" fmla="*/ 192 w 192"/>
                <a:gd name="T5" fmla="*/ 2314 h 2314"/>
                <a:gd name="T6" fmla="*/ 33 w 192"/>
                <a:gd name="T7" fmla="*/ 2240 h 2314"/>
                <a:gd name="T8" fmla="*/ 155 w 192"/>
                <a:gd name="T9" fmla="*/ 2161 h 2314"/>
                <a:gd name="T10" fmla="*/ 23 w 192"/>
                <a:gd name="T11" fmla="*/ 2118 h 2314"/>
                <a:gd name="T12" fmla="*/ 155 w 192"/>
                <a:gd name="T13" fmla="*/ 2029 h 2314"/>
                <a:gd name="T14" fmla="*/ 28 w 192"/>
                <a:gd name="T15" fmla="*/ 1955 h 2314"/>
                <a:gd name="T16" fmla="*/ 155 w 192"/>
                <a:gd name="T17" fmla="*/ 1886 h 2314"/>
                <a:gd name="T18" fmla="*/ 39 w 192"/>
                <a:gd name="T19" fmla="*/ 1823 h 2314"/>
                <a:gd name="T20" fmla="*/ 155 w 192"/>
                <a:gd name="T21" fmla="*/ 1749 h 2314"/>
                <a:gd name="T22" fmla="*/ 39 w 192"/>
                <a:gd name="T23" fmla="*/ 1691 h 2314"/>
                <a:gd name="T24" fmla="*/ 155 w 192"/>
                <a:gd name="T25" fmla="*/ 1611 h 2314"/>
                <a:gd name="T26" fmla="*/ 28 w 192"/>
                <a:gd name="T27" fmla="*/ 1553 h 2314"/>
                <a:gd name="T28" fmla="*/ 150 w 192"/>
                <a:gd name="T29" fmla="*/ 1485 h 2314"/>
                <a:gd name="T30" fmla="*/ 33 w 192"/>
                <a:gd name="T31" fmla="*/ 1416 h 2314"/>
                <a:gd name="T32" fmla="*/ 144 w 192"/>
                <a:gd name="T33" fmla="*/ 1337 h 2314"/>
                <a:gd name="T34" fmla="*/ 33 w 192"/>
                <a:gd name="T35" fmla="*/ 1268 h 2314"/>
                <a:gd name="T36" fmla="*/ 171 w 192"/>
                <a:gd name="T37" fmla="*/ 1184 h 2314"/>
                <a:gd name="T38" fmla="*/ 33 w 192"/>
                <a:gd name="T39" fmla="*/ 1136 h 2314"/>
                <a:gd name="T40" fmla="*/ 171 w 192"/>
                <a:gd name="T41" fmla="*/ 1036 h 2314"/>
                <a:gd name="T42" fmla="*/ 39 w 192"/>
                <a:gd name="T43" fmla="*/ 973 h 2314"/>
                <a:gd name="T44" fmla="*/ 171 w 192"/>
                <a:gd name="T45" fmla="*/ 883 h 2314"/>
                <a:gd name="T46" fmla="*/ 33 w 192"/>
                <a:gd name="T47" fmla="*/ 846 h 2314"/>
                <a:gd name="T48" fmla="*/ 171 w 192"/>
                <a:gd name="T49" fmla="*/ 761 h 2314"/>
                <a:gd name="T50" fmla="*/ 39 w 192"/>
                <a:gd name="T51" fmla="*/ 703 h 2314"/>
                <a:gd name="T52" fmla="*/ 160 w 192"/>
                <a:gd name="T53" fmla="*/ 608 h 2314"/>
                <a:gd name="T54" fmla="*/ 28 w 192"/>
                <a:gd name="T55" fmla="*/ 550 h 2314"/>
                <a:gd name="T56" fmla="*/ 171 w 192"/>
                <a:gd name="T57" fmla="*/ 481 h 2314"/>
                <a:gd name="T58" fmla="*/ 39 w 192"/>
                <a:gd name="T59" fmla="*/ 413 h 2314"/>
                <a:gd name="T60" fmla="*/ 171 w 192"/>
                <a:gd name="T61" fmla="*/ 339 h 2314"/>
                <a:gd name="T62" fmla="*/ 44 w 192"/>
                <a:gd name="T63" fmla="*/ 254 h 2314"/>
                <a:gd name="T64" fmla="*/ 176 w 192"/>
                <a:gd name="T65" fmla="*/ 191 h 2314"/>
                <a:gd name="T66" fmla="*/ 49 w 192"/>
                <a:gd name="T67" fmla="*/ 107 h 2314"/>
                <a:gd name="T68" fmla="*/ 192 w 192"/>
                <a:gd name="T69" fmla="*/ 1 h 2314"/>
                <a:gd name="T70" fmla="*/ 2 w 192"/>
                <a:gd name="T71" fmla="*/ 1 h 2314"/>
                <a:gd name="T72" fmla="*/ 2 w 192"/>
                <a:gd name="T73" fmla="*/ 1 h 2314"/>
                <a:gd name="T74" fmla="*/ 0 w 192"/>
                <a:gd name="T75" fmla="*/ 0 h 231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92"/>
                <a:gd name="T115" fmla="*/ 0 h 2314"/>
                <a:gd name="T116" fmla="*/ 192 w 192"/>
                <a:gd name="T117" fmla="*/ 2314 h 231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92" h="2314">
                  <a:moveTo>
                    <a:pt x="0" y="0"/>
                  </a:moveTo>
                  <a:lnTo>
                    <a:pt x="2" y="2314"/>
                  </a:lnTo>
                  <a:lnTo>
                    <a:pt x="192" y="2314"/>
                  </a:lnTo>
                  <a:lnTo>
                    <a:pt x="33" y="2240"/>
                  </a:lnTo>
                  <a:lnTo>
                    <a:pt x="155" y="2161"/>
                  </a:lnTo>
                  <a:lnTo>
                    <a:pt x="23" y="2118"/>
                  </a:lnTo>
                  <a:lnTo>
                    <a:pt x="155" y="2029"/>
                  </a:lnTo>
                  <a:lnTo>
                    <a:pt x="28" y="1955"/>
                  </a:lnTo>
                  <a:lnTo>
                    <a:pt x="155" y="1886"/>
                  </a:lnTo>
                  <a:lnTo>
                    <a:pt x="39" y="1823"/>
                  </a:lnTo>
                  <a:lnTo>
                    <a:pt x="155" y="1749"/>
                  </a:lnTo>
                  <a:lnTo>
                    <a:pt x="39" y="1691"/>
                  </a:lnTo>
                  <a:lnTo>
                    <a:pt x="155" y="1611"/>
                  </a:lnTo>
                  <a:lnTo>
                    <a:pt x="28" y="1553"/>
                  </a:lnTo>
                  <a:lnTo>
                    <a:pt x="150" y="1485"/>
                  </a:lnTo>
                  <a:lnTo>
                    <a:pt x="33" y="1416"/>
                  </a:lnTo>
                  <a:lnTo>
                    <a:pt x="144" y="1337"/>
                  </a:lnTo>
                  <a:lnTo>
                    <a:pt x="33" y="1268"/>
                  </a:lnTo>
                  <a:lnTo>
                    <a:pt x="171" y="1184"/>
                  </a:lnTo>
                  <a:lnTo>
                    <a:pt x="33" y="1136"/>
                  </a:lnTo>
                  <a:lnTo>
                    <a:pt x="171" y="1036"/>
                  </a:lnTo>
                  <a:lnTo>
                    <a:pt x="39" y="973"/>
                  </a:lnTo>
                  <a:lnTo>
                    <a:pt x="171" y="883"/>
                  </a:lnTo>
                  <a:lnTo>
                    <a:pt x="33" y="846"/>
                  </a:lnTo>
                  <a:lnTo>
                    <a:pt x="171" y="761"/>
                  </a:lnTo>
                  <a:lnTo>
                    <a:pt x="39" y="703"/>
                  </a:lnTo>
                  <a:lnTo>
                    <a:pt x="160" y="608"/>
                  </a:lnTo>
                  <a:lnTo>
                    <a:pt x="28" y="550"/>
                  </a:lnTo>
                  <a:lnTo>
                    <a:pt x="171" y="481"/>
                  </a:lnTo>
                  <a:lnTo>
                    <a:pt x="39" y="413"/>
                  </a:lnTo>
                  <a:lnTo>
                    <a:pt x="171" y="339"/>
                  </a:lnTo>
                  <a:lnTo>
                    <a:pt x="44" y="254"/>
                  </a:lnTo>
                  <a:lnTo>
                    <a:pt x="176" y="191"/>
                  </a:lnTo>
                  <a:lnTo>
                    <a:pt x="49" y="107"/>
                  </a:lnTo>
                  <a:lnTo>
                    <a:pt x="192" y="1"/>
                  </a:lnTo>
                  <a:lnTo>
                    <a:pt x="2" y="1"/>
                  </a:lnTo>
                  <a:lnTo>
                    <a:pt x="0"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sp>
        <p:nvSpPr>
          <p:cNvPr id="436235" name="Rectangle 17"/>
          <p:cNvSpPr>
            <a:spLocks noGrp="1" noChangeArrowheads="1"/>
          </p:cNvSpPr>
          <p:nvPr>
            <p:ph type="title" idx="4294967295"/>
          </p:nvPr>
        </p:nvSpPr>
        <p:spPr>
          <a:xfrm>
            <a:off x="4572000" y="5867400"/>
            <a:ext cx="4572000" cy="762000"/>
          </a:xfrm>
          <a:solidFill>
            <a:srgbClr val="000000"/>
          </a:solidFill>
        </p:spPr>
        <p:txBody>
          <a:bodyPr/>
          <a:lstStyle/>
          <a:p>
            <a:pPr eaLnBrk="1" hangingPunct="1"/>
            <a:r>
              <a:rPr lang="ar-JO" altLang="zh-CN" sz="3200" b="1" dirty="0">
                <a:solidFill>
                  <a:schemeClr val="bg1"/>
                </a:solidFill>
                <a:latin typeface="Arial" panose="020B0604020202020204" pitchFamily="34" charset="0"/>
                <a:cs typeface="Arial" panose="020B0604020202020204" pitchFamily="34" charset="0"/>
              </a:rPr>
              <a:t>الصَليب مصوّرًا</a:t>
            </a:r>
            <a:endParaRPr lang="en-US" altLang="zh-CN" sz="32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21892657"/>
      </p:ext>
    </p:extLst>
  </p:cSld>
  <p:clrMapOvr>
    <a:masterClrMapping/>
  </p:clrMapOvr>
  <p:transition spd="med">
    <p:randomBar dir="vert"/>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273" name="Rectangle 2"/>
          <p:cNvSpPr>
            <a:spLocks noChangeArrowheads="1"/>
          </p:cNvSpPr>
          <p:nvPr/>
        </p:nvSpPr>
        <p:spPr bwMode="auto">
          <a:xfrm>
            <a:off x="0" y="0"/>
            <a:ext cx="9144000" cy="6858000"/>
          </a:xfrm>
          <a:prstGeom prst="rect">
            <a:avLst/>
          </a:prstGeom>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438274" name="Picture 3" descr="OMSSO08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71625" y="0"/>
            <a:ext cx="581977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3475" name="Rectangle 4"/>
          <p:cNvSpPr>
            <a:spLocks noGrp="1" noChangeArrowheads="1"/>
          </p:cNvSpPr>
          <p:nvPr>
            <p:ph type="title" idx="4294967295"/>
          </p:nvPr>
        </p:nvSpPr>
        <p:spPr>
          <a:xfrm>
            <a:off x="762000" y="0"/>
            <a:ext cx="7772400" cy="620688"/>
          </a:xfrm>
        </p:spPr>
        <p:txBody>
          <a:bodyPr/>
          <a:lstStyle/>
          <a:p>
            <a:pPr eaLnBrk="1" hangingPunct="1">
              <a:defRPr/>
            </a:pPr>
            <a:r>
              <a:rPr lang="ar-JO" b="1" dirty="0">
                <a:effectLst>
                  <a:glow rad="152400">
                    <a:srgbClr val="EFE8AD">
                      <a:alpha val="47000"/>
                    </a:srgbClr>
                  </a:glow>
                </a:effectLst>
                <a:latin typeface="Arial" panose="020B0604020202020204" pitchFamily="34" charset="0"/>
                <a:cs typeface="Arial" panose="020B0604020202020204" pitchFamily="34" charset="0"/>
              </a:rPr>
              <a:t>الإيمان بالحَمَل</a:t>
            </a:r>
            <a:endParaRPr lang="en-US" b="1" dirty="0">
              <a:effectLst>
                <a:glow rad="152400">
                  <a:srgbClr val="EFE8AD">
                    <a:alpha val="47000"/>
                  </a:srgb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81521828"/>
      </p:ext>
    </p:extLst>
  </p:cSld>
  <p:clrMapOvr>
    <a:masterClrMapping/>
  </p:clrMapOvr>
  <p:transition spd="med">
    <p:randomBar dir="vert"/>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18147" name="Rectangle 1027"/>
          <p:cNvSpPr>
            <a:spLocks noGrp="1" noRot="1" noChangeArrowheads="1"/>
          </p:cNvSpPr>
          <p:nvPr>
            <p:ph type="title"/>
          </p:nvPr>
        </p:nvSpPr>
        <p:spPr/>
        <p:txBody>
          <a:bodyPr/>
          <a:lstStyle/>
          <a:p>
            <a:pPr eaLnBrk="1" hangingPunct="1">
              <a:defRPr/>
            </a:pPr>
            <a:r>
              <a:rPr kumimoji="1" lang="ar-JO" b="1" dirty="0">
                <a:solidFill>
                  <a:schemeClr val="bg1"/>
                </a:solidFill>
                <a:latin typeface="Arial" panose="020B0604020202020204" pitchFamily="34" charset="0"/>
                <a:ea typeface="ＭＳ Ｐゴシック" charset="0"/>
                <a:cs typeface="Arial" panose="020B0604020202020204" pitchFamily="34" charset="0"/>
              </a:rPr>
              <a:t>هل خلصت الذبائح الدموية الإسرائيليين</a:t>
            </a:r>
            <a:br>
              <a:rPr kumimoji="1" lang="ar-JO" b="1" dirty="0">
                <a:solidFill>
                  <a:schemeClr val="bg1"/>
                </a:solidFill>
                <a:latin typeface="Arial" panose="020B0604020202020204" pitchFamily="34" charset="0"/>
                <a:ea typeface="ＭＳ Ｐゴシック" charset="0"/>
                <a:cs typeface="Arial" panose="020B0604020202020204" pitchFamily="34" charset="0"/>
              </a:rPr>
            </a:br>
            <a:r>
              <a:rPr kumimoji="1" lang="ar-JO" b="1" dirty="0">
                <a:solidFill>
                  <a:schemeClr val="bg1"/>
                </a:solidFill>
                <a:latin typeface="Arial" panose="020B0604020202020204" pitchFamily="34" charset="0"/>
                <a:ea typeface="ＭＳ Ｐゴシック" charset="0"/>
                <a:cs typeface="Arial" panose="020B0604020202020204" pitchFamily="34" charset="0"/>
              </a:rPr>
              <a:t>الذين هم تحت الناموس؟</a:t>
            </a:r>
            <a:endParaRPr kumimoji="1" lang="en-US" b="1" dirty="0">
              <a:solidFill>
                <a:schemeClr val="bg1"/>
              </a:solidFill>
              <a:latin typeface="Arial" panose="020B0604020202020204" pitchFamily="34" charset="0"/>
              <a:ea typeface="ＭＳ Ｐゴシック" charset="0"/>
              <a:cs typeface="Arial" panose="020B0604020202020204" pitchFamily="34" charset="0"/>
            </a:endParaRPr>
          </a:p>
        </p:txBody>
      </p:sp>
      <p:sp>
        <p:nvSpPr>
          <p:cNvPr id="2" name="TextBox 1"/>
          <p:cNvSpPr txBox="1"/>
          <p:nvPr/>
        </p:nvSpPr>
        <p:spPr>
          <a:xfrm>
            <a:off x="827584" y="2420888"/>
            <a:ext cx="7416824" cy="3770263"/>
          </a:xfrm>
          <a:prstGeom prst="rect">
            <a:avLst/>
          </a:prstGeom>
          <a:solidFill>
            <a:srgbClr val="000000"/>
          </a:solidFill>
        </p:spPr>
        <p:txBody>
          <a:bodyPr>
            <a:spAutoFit/>
            <a:scene3d>
              <a:camera prst="orthographicFront"/>
              <a:lightRig rig="threePt" dir="t"/>
            </a:scene3d>
            <a:sp3d extrusionH="57150">
              <a:bevelT w="38100" h="38100" prst="angle"/>
            </a:sp3d>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3900" b="1" i="0" u="none" strike="noStrike" kern="1200" cap="none" spc="0" normalizeH="0" baseline="0" noProof="0" dirty="0">
                <a:ln>
                  <a:noFill/>
                </a:ln>
                <a:solidFill>
                  <a:srgbClr val="FF0000"/>
                </a:solidFill>
                <a:effectLst>
                  <a:reflection stA="50000" endPos="75000" dist="12700" dir="5400000" sy="-100000" algn="bl" rotWithShape="0"/>
                </a:effectLst>
                <a:uLnTx/>
                <a:uFillTx/>
                <a:latin typeface="Arial" panose="020B0604020202020204" pitchFamily="34" charset="0"/>
                <a:ea typeface="ＭＳ Ｐゴシック" charset="0"/>
                <a:cs typeface="Arial" panose="020B0604020202020204" pitchFamily="34" charset="0"/>
              </a:rPr>
              <a:t>الدم</a:t>
            </a:r>
            <a:endParaRPr kumimoji="0" lang="en-US" sz="23900" b="1" i="0" u="none" strike="noStrike" kern="1200" cap="none" spc="0" normalizeH="0" baseline="0" noProof="0" dirty="0">
              <a:ln>
                <a:noFill/>
              </a:ln>
              <a:solidFill>
                <a:srgbClr val="FF0000"/>
              </a:solidFill>
              <a:effectLst>
                <a:reflection stA="50000" endPos="75000" dist="12700" dir="5400000" sy="-100000" algn="bl" rotWithShape="0"/>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966194394"/>
      </p:ext>
    </p:extLst>
  </p:cSld>
  <p:clrMapOvr>
    <a:overrideClrMapping bg1="lt1" tx1="dk1" bg2="lt2" tx2="dk2" accent1="accent1" accent2="accent2" accent3="accent3" accent4="accent4" accent5="accent5" accent6="accent6" hlink="hlink" folHlink="folHlink"/>
  </p:clrMapOvr>
  <p:transition spd="med">
    <p:randomBar dir="vert"/>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21" name="Picture 2" descr="NPSST00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6200" y="533400"/>
            <a:ext cx="9220200" cy="5791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2147" name="Rectangle 3"/>
          <p:cNvSpPr>
            <a:spLocks noGrp="1" noChangeArrowheads="1"/>
          </p:cNvSpPr>
          <p:nvPr>
            <p:ph type="title" idx="4294967295"/>
          </p:nvPr>
        </p:nvSpPr>
        <p:spPr>
          <a:effectLst>
            <a:outerShdw blurRad="63500" dist="35921" dir="2700000" algn="ctr" rotWithShape="0">
              <a:srgbClr val="000000">
                <a:alpha val="74998"/>
              </a:srgbClr>
            </a:outerShdw>
          </a:effectLst>
        </p:spPr>
        <p:txBody>
          <a:bodyPr/>
          <a:lstStyle/>
          <a:p>
            <a:pPr eaLnBrk="1" hangingPunct="1">
              <a:defRPr/>
            </a:pPr>
            <a:r>
              <a:rPr lang="ar-JO" altLang="ja-JP" b="1" dirty="0">
                <a:solidFill>
                  <a:schemeClr val="bg1"/>
                </a:solidFill>
                <a:latin typeface="Arial" panose="020B0604020202020204" pitchFamily="34" charset="0"/>
                <a:cs typeface="Arial"/>
              </a:rPr>
              <a:t>"هذا هو جَسدي..."</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17803912"/>
      </p:ext>
    </p:extLst>
  </p:cSld>
  <p:clrMapOvr>
    <a:masterClrMapping/>
  </p:clrMapOvr>
  <p:transition spd="med">
    <p:randomBar dir="vert"/>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2369" name="Picture 1" descr="angel-of-death-colored-bible-passover.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276600" y="0"/>
            <a:ext cx="5867400" cy="6861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42370" name="Title 2"/>
          <p:cNvSpPr>
            <a:spLocks noGrp="1"/>
          </p:cNvSpPr>
          <p:nvPr>
            <p:ph type="title" idx="4294967295"/>
          </p:nvPr>
        </p:nvSpPr>
        <p:spPr>
          <a:xfrm>
            <a:off x="152400" y="152400"/>
            <a:ext cx="2971800" cy="6705600"/>
          </a:xfrm>
        </p:spPr>
        <p:txBody>
          <a:bodyPr/>
          <a:lstStyle/>
          <a:p>
            <a:r>
              <a:rPr lang="ar-JO" sz="3200" b="1" dirty="0">
                <a:solidFill>
                  <a:srgbClr val="FFFFFF"/>
                </a:solidFill>
                <a:latin typeface="Arial" charset="0"/>
                <a:cs typeface="Arial" charset="0"/>
              </a:rPr>
              <a:t>خروج 12: 1- 16</a:t>
            </a:r>
            <a:br>
              <a:rPr lang="ar-JO" sz="4000" b="1" dirty="0">
                <a:solidFill>
                  <a:srgbClr val="FFFFFF"/>
                </a:solidFill>
                <a:latin typeface="Arial" charset="0"/>
                <a:cs typeface="Arial" charset="0"/>
              </a:rPr>
            </a:br>
            <a:br>
              <a:rPr lang="ar-JO" sz="4000" b="1" dirty="0">
                <a:solidFill>
                  <a:srgbClr val="FFFFFF"/>
                </a:solidFill>
                <a:latin typeface="Arial" charset="0"/>
                <a:cs typeface="Arial" charset="0"/>
              </a:rPr>
            </a:br>
            <a:r>
              <a:rPr lang="ar-JO" sz="4000" b="1" dirty="0">
                <a:solidFill>
                  <a:srgbClr val="FFFFFF"/>
                </a:solidFill>
                <a:latin typeface="Arial" charset="0"/>
                <a:cs typeface="Arial" charset="0"/>
              </a:rPr>
              <a:t>مرّ ملاك الموت على البيوت والدماء على الأبواب</a:t>
            </a:r>
          </a:p>
        </p:txBody>
      </p:sp>
      <p:sp>
        <p:nvSpPr>
          <p:cNvPr id="442371" name="Title 2"/>
          <p:cNvSpPr txBox="1">
            <a:spLocks/>
          </p:cNvSpPr>
          <p:nvPr/>
        </p:nvSpPr>
        <p:spPr bwMode="auto">
          <a:xfrm>
            <a:off x="4140200" y="6021388"/>
            <a:ext cx="4895850" cy="765175"/>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i="1" u="none" strike="noStrike" kern="1200" cap="none" spc="0" normalizeH="0" baseline="0" noProof="0" dirty="0">
                <a:ln>
                  <a:noFill/>
                </a:ln>
                <a:solidFill>
                  <a:srgbClr val="800000"/>
                </a:solidFill>
                <a:effectLst/>
                <a:uLnTx/>
                <a:uFillTx/>
                <a:latin typeface="Arial" charset="0"/>
                <a:ea typeface="ＭＳ Ｐゴシック" charset="0"/>
                <a:cs typeface="Arial" charset="0"/>
              </a:rPr>
              <a:t>هَذَا مَا يُعْلِنُهُ الرَّبُّ: "سَأَجْتَازُ حَوَالَي نِصْفِ اللَّيْلِ فِي وَسَطِ مِصْرَ" (خر 11: 4)</a:t>
            </a:r>
            <a:endParaRPr kumimoji="0" lang="en-US" sz="1600" b="1" i="1" u="none" strike="noStrike" kern="1200" cap="none" spc="0" normalizeH="0" baseline="0" noProof="0" dirty="0">
              <a:ln>
                <a:noFill/>
              </a:ln>
              <a:solidFill>
                <a:srgbClr val="800000"/>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1592384209"/>
      </p:ext>
    </p:extLst>
  </p:cSld>
  <p:clrMapOvr>
    <a:masterClrMapping/>
  </p:clrMapOvr>
  <p:transition spd="med">
    <p:randomBar dir="vert"/>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5" name="Rectangle 7"/>
          <p:cNvSpPr>
            <a:spLocks noChangeArrowheads="1"/>
          </p:cNvSpPr>
          <p:nvPr/>
        </p:nvSpPr>
        <p:spPr bwMode="auto">
          <a:xfrm>
            <a:off x="1295400" y="0"/>
            <a:ext cx="6553200" cy="6858000"/>
          </a:xfrm>
          <a:prstGeom prst="rect">
            <a:avLst/>
          </a:prstGeom>
          <a:solidFill>
            <a:srgbClr val="FF0000"/>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263170" name="Picture 2" descr="OMSSO02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236663" y="2133600"/>
            <a:ext cx="2895600" cy="480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63173" name="Picture 5"/>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876800" y="2133600"/>
            <a:ext cx="2971800" cy="480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43396" name="Rectangle 8"/>
          <p:cNvSpPr>
            <a:spLocks noChangeArrowheads="1"/>
          </p:cNvSpPr>
          <p:nvPr/>
        </p:nvSpPr>
        <p:spPr bwMode="auto">
          <a:xfrm>
            <a:off x="779463" y="0"/>
            <a:ext cx="3352800" cy="1447800"/>
          </a:xfrm>
          <a:prstGeom prst="rect">
            <a:avLst/>
          </a:prstGeom>
          <a:solidFill>
            <a:schemeClr val="tx2"/>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63174" name="Text Box 6"/>
          <p:cNvSpPr txBox="1">
            <a:spLocks noChangeArrowheads="1"/>
          </p:cNvSpPr>
          <p:nvPr/>
        </p:nvSpPr>
        <p:spPr bwMode="auto">
          <a:xfrm>
            <a:off x="1295400" y="76200"/>
            <a:ext cx="2819400"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ما هو الخروج</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بالنسبة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للعهد القديم...</a:t>
            </a:r>
            <a:endParaRPr kumimoji="0" lang="en-US" altLang="zh-CN"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443398" name="Rectangle 9"/>
          <p:cNvSpPr>
            <a:spLocks noChangeArrowheads="1"/>
          </p:cNvSpPr>
          <p:nvPr/>
        </p:nvSpPr>
        <p:spPr bwMode="auto">
          <a:xfrm>
            <a:off x="4876800" y="0"/>
            <a:ext cx="3352800" cy="1447800"/>
          </a:xfrm>
          <a:prstGeom prst="rect">
            <a:avLst/>
          </a:prstGeom>
          <a:solidFill>
            <a:schemeClr val="tx2"/>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63178" name="Text Box 10"/>
          <p:cNvSpPr txBox="1">
            <a:spLocks noChangeArrowheads="1"/>
          </p:cNvSpPr>
          <p:nvPr/>
        </p:nvSpPr>
        <p:spPr bwMode="auto">
          <a:xfrm>
            <a:off x="4876800" y="76200"/>
            <a:ext cx="2819400"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صليب</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المسيح</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للعهد الجديد</a:t>
            </a:r>
            <a:endParaRPr kumimoji="0" lang="en-US" altLang="zh-CN"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63179" name="WordArt 11"/>
          <p:cNvSpPr>
            <a:spLocks noChangeArrowheads="1" noChangeShapeType="1" noTextEdit="1"/>
          </p:cNvSpPr>
          <p:nvPr/>
        </p:nvSpPr>
        <p:spPr bwMode="auto">
          <a:xfrm>
            <a:off x="2819400" y="4343400"/>
            <a:ext cx="3854450" cy="14224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0" i="0" u="none" strike="noStrike" kern="10" cap="none" spc="0" normalizeH="0" baseline="0" noProof="0" dirty="0">
                <a:ln w="19050" cap="sq">
                  <a:solidFill>
                    <a:srgbClr val="99CCFF"/>
                  </a:solidFill>
                  <a:round/>
                  <a:headEnd type="none" w="sm" len="sm"/>
                  <a:tailEnd type="none" w="sm" len="sm"/>
                </a:ln>
                <a:solidFill>
                  <a:srgbClr val="0066CC"/>
                </a:solidFill>
                <a:effectLst>
                  <a:outerShdw blurRad="63500" dist="38099" dir="2700000" algn="ctr" rotWithShape="0">
                    <a:srgbClr val="990000">
                      <a:alpha val="74997"/>
                    </a:srgbClr>
                  </a:outerShdw>
                </a:effectLst>
                <a:uLnTx/>
                <a:uFillTx/>
                <a:latin typeface="Impact"/>
                <a:ea typeface="Impact"/>
                <a:cs typeface="Impact"/>
              </a:rPr>
              <a:t>الخلاص!</a:t>
            </a:r>
            <a:endParaRPr kumimoji="0" lang="en-US" sz="3600" b="0" i="0" u="none" strike="noStrike" kern="10" cap="none" spc="0" normalizeH="0" baseline="0" noProof="0" dirty="0">
              <a:ln w="19050" cap="sq">
                <a:solidFill>
                  <a:srgbClr val="99CCFF"/>
                </a:solidFill>
                <a:round/>
                <a:headEnd type="none" w="sm" len="sm"/>
                <a:tailEnd type="none" w="sm" len="sm"/>
              </a:ln>
              <a:solidFill>
                <a:srgbClr val="0066CC"/>
              </a:solidFill>
              <a:effectLst>
                <a:outerShdw blurRad="63500" dist="38099" dir="2700000" algn="ctr" rotWithShape="0">
                  <a:srgbClr val="990000">
                    <a:alpha val="74997"/>
                  </a:srgbClr>
                </a:outerShdw>
              </a:effectLst>
              <a:uLnTx/>
              <a:uFillTx/>
              <a:latin typeface="Impact"/>
              <a:ea typeface="Impact"/>
              <a:cs typeface="Impact"/>
            </a:endParaRPr>
          </a:p>
        </p:txBody>
      </p:sp>
      <p:sp>
        <p:nvSpPr>
          <p:cNvPr id="443401" name="Rectangle 12"/>
          <p:cNvSpPr>
            <a:spLocks noGrp="1" noChangeArrowheads="1"/>
          </p:cNvSpPr>
          <p:nvPr>
            <p:ph type="title" idx="4294967295"/>
          </p:nvPr>
        </p:nvSpPr>
        <p:spPr>
          <a:xfrm>
            <a:off x="685800" y="1219200"/>
            <a:ext cx="7772400" cy="1143000"/>
          </a:xfrm>
        </p:spPr>
        <p:txBody>
          <a:bodyPr/>
          <a:lstStyle/>
          <a:p>
            <a:pPr eaLnBrk="1" hangingPunct="1"/>
            <a:r>
              <a:rPr lang="ar-JO" altLang="zh-CN" b="1" dirty="0">
                <a:solidFill>
                  <a:srgbClr val="FFFFFF"/>
                </a:solidFill>
                <a:latin typeface="Arial" panose="020B0604020202020204" pitchFamily="34" charset="0"/>
                <a:cs typeface="Arial" panose="020B0604020202020204" pitchFamily="34" charset="0"/>
              </a:rPr>
              <a:t>الخيط المشترك</a:t>
            </a:r>
            <a:endParaRPr lang="en-US" altLang="zh-CN"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45130878"/>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26317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3174"/>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26317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63178"/>
                                        </p:tgtEl>
                                        <p:attrNameLst>
                                          <p:attrName>style.visibility</p:attrName>
                                        </p:attrNameLst>
                                      </p:cBhvr>
                                      <p:to>
                                        <p:strVal val="visible"/>
                                      </p:to>
                                    </p:set>
                                  </p:childTnLst>
                                </p:cTn>
                              </p:par>
                            </p:childTnLst>
                          </p:cTn>
                        </p:par>
                        <p:par>
                          <p:cTn id="15" fill="hold" nodeType="afterGroup">
                            <p:stCondLst>
                              <p:cond delay="0"/>
                            </p:stCondLst>
                            <p:childTnLst>
                              <p:par>
                                <p:cTn id="16" presetID="1" presetClass="entr" presetSubtype="0" fill="hold" grpId="0" nodeType="afterEffect">
                                  <p:stCondLst>
                                    <p:cond delay="4000"/>
                                  </p:stCondLst>
                                  <p:childTnLst>
                                    <p:set>
                                      <p:cBhvr>
                                        <p:cTn id="17" dur="1" fill="hold">
                                          <p:stCondLst>
                                            <p:cond delay="0"/>
                                          </p:stCondLst>
                                        </p:cTn>
                                        <p:tgtEl>
                                          <p:spTgt spid="263175"/>
                                        </p:tgtEl>
                                        <p:attrNameLst>
                                          <p:attrName>style.visibility</p:attrName>
                                        </p:attrNameLst>
                                      </p:cBhvr>
                                      <p:to>
                                        <p:strVal val="visible"/>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21" presetClass="entr" presetSubtype="4" fill="hold" grpId="0" nodeType="clickEffect">
                                  <p:stCondLst>
                                    <p:cond delay="0"/>
                                  </p:stCondLst>
                                  <p:childTnLst>
                                    <p:set>
                                      <p:cBhvr>
                                        <p:cTn id="21" dur="1" fill="hold">
                                          <p:stCondLst>
                                            <p:cond delay="0"/>
                                          </p:stCondLst>
                                        </p:cTn>
                                        <p:tgtEl>
                                          <p:spTgt spid="263179"/>
                                        </p:tgtEl>
                                        <p:attrNameLst>
                                          <p:attrName>style.visibility</p:attrName>
                                        </p:attrNameLst>
                                      </p:cBhvr>
                                      <p:to>
                                        <p:strVal val="visible"/>
                                      </p:to>
                                    </p:set>
                                    <p:animEffect transition="in" filter="wheel(4)">
                                      <p:cBhvr>
                                        <p:cTn id="22" dur="2000"/>
                                        <p:tgtEl>
                                          <p:spTgt spid="2631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3175" grpId="0" animBg="1"/>
      <p:bldP spid="263174" grpId="0"/>
      <p:bldP spid="263178" grpId="0"/>
      <p:bldP spid="263179"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8802" name="Picture 1" descr="exploring-the-florida.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757238"/>
            <a:ext cx="9144000" cy="6108700"/>
          </a:xfrm>
          <a:prstGeom prst="rect">
            <a:avLst/>
          </a:prstGeom>
          <a:noFill/>
          <a:ln w="9525">
            <a:noFill/>
            <a:miter lim="800000"/>
            <a:headEnd/>
            <a:tailEnd/>
          </a:ln>
        </p:spPr>
      </p:pic>
      <p:sp>
        <p:nvSpPr>
          <p:cNvPr id="588803" name="Rectangle 2"/>
          <p:cNvSpPr>
            <a:spLocks noGrp="1" noChangeArrowheads="1"/>
          </p:cNvSpPr>
          <p:nvPr>
            <p:ph type="title"/>
          </p:nvPr>
        </p:nvSpPr>
        <p:spPr>
          <a:xfrm>
            <a:off x="0" y="44450"/>
            <a:ext cx="9144000" cy="1143000"/>
          </a:xfrm>
          <a:solidFill>
            <a:srgbClr val="000000"/>
          </a:solidFill>
        </p:spPr>
        <p:txBody>
          <a:bodyPr/>
          <a:lstStyle/>
          <a:p>
            <a:pPr eaLnBrk="1" hangingPunct="1"/>
            <a:r>
              <a:rPr lang="ar-JO" sz="4800" dirty="0">
                <a:latin typeface="Arial" charset="0"/>
                <a:ea typeface="ＭＳ Ｐゴシック" charset="-128"/>
              </a:rPr>
              <a:t>استكشاف الموضوع</a:t>
            </a:r>
            <a:endParaRPr lang="en-US" sz="4800" dirty="0">
              <a:latin typeface="Arial" charset="0"/>
              <a:ea typeface="ＭＳ Ｐゴシック" charset="-128"/>
            </a:endParaRPr>
          </a:p>
        </p:txBody>
      </p:sp>
      <p:sp>
        <p:nvSpPr>
          <p:cNvPr id="438275" name="Text Box 3"/>
          <p:cNvSpPr txBox="1">
            <a:spLocks noChangeArrowheads="1"/>
          </p:cNvSpPr>
          <p:nvPr/>
        </p:nvSpPr>
        <p:spPr bwMode="auto">
          <a:xfrm>
            <a:off x="457200" y="1196752"/>
            <a:ext cx="8410575" cy="3046988"/>
          </a:xfrm>
          <a:prstGeom prst="rect">
            <a:avLst/>
          </a:prstGeom>
          <a:noFill/>
          <a:ln>
            <a:noFill/>
          </a:ln>
          <a:effectLst/>
        </p:spPr>
        <p:txBody>
          <a:bodyPr>
            <a:prstTxWarp prst="textNoShape">
              <a:avLst/>
            </a:prstTxWarp>
            <a:spAutoFit/>
          </a:bodyPr>
          <a:lstStyle/>
          <a:p>
            <a:pPr algn="r" defTabSz="914400" fontAlgn="base">
              <a:spcBef>
                <a:spcPct val="0"/>
              </a:spcBef>
              <a:spcAft>
                <a:spcPct val="0"/>
              </a:spcAft>
              <a:defRPr/>
            </a:pPr>
            <a:r>
              <a:rPr lang="ar-JO" sz="3200" b="1" dirty="0">
                <a:solidFill>
                  <a:srgbClr val="EAEAEA"/>
                </a:solidFill>
                <a:effectLst>
                  <a:glow rad="228600">
                    <a:srgbClr val="000000">
                      <a:alpha val="98000"/>
                    </a:srgbClr>
                  </a:glow>
                </a:effectLst>
                <a:latin typeface="Arial" charset="0"/>
                <a:ea typeface="Arial" charset="0"/>
                <a:cs typeface="Arial" charset="0"/>
              </a:rPr>
              <a:t>1. أحصل على شريك</a:t>
            </a:r>
            <a:endParaRPr lang="en-US" sz="3200" b="1" dirty="0">
              <a:solidFill>
                <a:srgbClr val="EAEAEA"/>
              </a:solidFill>
              <a:effectLst>
                <a:glow rad="228600">
                  <a:srgbClr val="000000">
                    <a:alpha val="98000"/>
                  </a:srgbClr>
                </a:glow>
              </a:effectLst>
              <a:latin typeface="Arial" charset="0"/>
              <a:ea typeface="Arial" charset="0"/>
              <a:cs typeface="Arial" charset="0"/>
            </a:endParaRPr>
          </a:p>
          <a:p>
            <a:pPr defTabSz="914400" fontAlgn="base">
              <a:spcBef>
                <a:spcPct val="0"/>
              </a:spcBef>
              <a:spcAft>
                <a:spcPct val="0"/>
              </a:spcAft>
              <a:defRPr/>
            </a:pPr>
            <a:endParaRPr lang="en-US" sz="3200" b="1" dirty="0">
              <a:solidFill>
                <a:srgbClr val="EAEAEA"/>
              </a:solidFill>
              <a:effectLst>
                <a:glow rad="228600">
                  <a:srgbClr val="000000">
                    <a:alpha val="98000"/>
                  </a:srgbClr>
                </a:glow>
              </a:effectLst>
              <a:latin typeface="Arial" charset="0"/>
              <a:ea typeface="Arial" charset="0"/>
              <a:cs typeface="Arial" charset="0"/>
            </a:endParaRPr>
          </a:p>
          <a:p>
            <a:pPr algn="r" defTabSz="914400" fontAlgn="base">
              <a:spcBef>
                <a:spcPct val="0"/>
              </a:spcBef>
              <a:spcAft>
                <a:spcPct val="0"/>
              </a:spcAft>
              <a:defRPr/>
            </a:pPr>
            <a:r>
              <a:rPr lang="ar-JO" sz="3200" b="1" dirty="0">
                <a:solidFill>
                  <a:srgbClr val="EAEAEA"/>
                </a:solidFill>
                <a:effectLst>
                  <a:glow rad="228600">
                    <a:srgbClr val="000000">
                      <a:alpha val="98000"/>
                    </a:srgbClr>
                  </a:glow>
                </a:effectLst>
                <a:latin typeface="Arial" charset="0"/>
                <a:ea typeface="Arial" charset="0"/>
                <a:cs typeface="Arial" charset="0"/>
              </a:rPr>
              <a:t>2. يقوم كل واحد منكم بإعادة صياغة رومية 1: 16-17</a:t>
            </a:r>
            <a:endParaRPr lang="en-US" sz="3200" b="1" dirty="0">
              <a:solidFill>
                <a:srgbClr val="EAEAEA"/>
              </a:solidFill>
              <a:effectLst>
                <a:glow rad="228600">
                  <a:srgbClr val="000000">
                    <a:alpha val="98000"/>
                  </a:srgbClr>
                </a:glow>
              </a:effectLst>
              <a:latin typeface="Arial" charset="0"/>
              <a:ea typeface="Arial" charset="0"/>
              <a:cs typeface="Arial" charset="0"/>
            </a:endParaRPr>
          </a:p>
          <a:p>
            <a:pPr defTabSz="914400" fontAlgn="base">
              <a:spcBef>
                <a:spcPct val="0"/>
              </a:spcBef>
              <a:spcAft>
                <a:spcPct val="0"/>
              </a:spcAft>
              <a:defRPr/>
            </a:pPr>
            <a:endParaRPr lang="en-US" sz="3200" b="1" dirty="0">
              <a:solidFill>
                <a:srgbClr val="EAEAEA"/>
              </a:solidFill>
              <a:effectLst>
                <a:glow rad="228600">
                  <a:srgbClr val="000000">
                    <a:alpha val="98000"/>
                  </a:srgbClr>
                </a:glow>
              </a:effectLst>
              <a:latin typeface="Arial" charset="0"/>
              <a:ea typeface="Arial" charset="0"/>
              <a:cs typeface="Arial" charset="0"/>
            </a:endParaRPr>
          </a:p>
          <a:p>
            <a:pPr algn="r" defTabSz="914400" fontAlgn="base">
              <a:spcBef>
                <a:spcPct val="0"/>
              </a:spcBef>
              <a:spcAft>
                <a:spcPct val="0"/>
              </a:spcAft>
              <a:defRPr/>
            </a:pPr>
            <a:r>
              <a:rPr lang="ar-JO" sz="3200" b="1" dirty="0">
                <a:solidFill>
                  <a:srgbClr val="EAEAEA"/>
                </a:solidFill>
                <a:effectLst>
                  <a:glow rad="228600">
                    <a:srgbClr val="000000">
                      <a:alpha val="98000"/>
                    </a:srgbClr>
                  </a:glow>
                </a:effectLst>
                <a:latin typeface="Arial" charset="0"/>
                <a:ea typeface="Arial" charset="0"/>
                <a:cs typeface="Arial" charset="0"/>
              </a:rPr>
              <a:t>3. قارن هذه الآيات مع الطريقة التي كنت تعتقد بها أنه يمكنك أن تكون على حق مع الله قبل أن تصبح مسيحيًا</a:t>
            </a:r>
            <a:endParaRPr lang="en-US" sz="3200" b="1" dirty="0">
              <a:solidFill>
                <a:srgbClr val="EAEAEA"/>
              </a:solidFill>
              <a:effectLst>
                <a:glow rad="228600">
                  <a:srgbClr val="000000">
                    <a:alpha val="98000"/>
                  </a:srgbClr>
                </a:glow>
              </a:effectLst>
              <a:latin typeface="Arial" charset="0"/>
              <a:ea typeface="Arial" charset="0"/>
              <a:cs typeface="Arial" charset="0"/>
            </a:endParaRPr>
          </a:p>
        </p:txBody>
      </p:sp>
    </p:spTree>
    <p:extLst>
      <p:ext uri="{BB962C8B-B14F-4D97-AF65-F5344CB8AC3E}">
        <p14:creationId xmlns:p14="http://schemas.microsoft.com/office/powerpoint/2010/main" val="2199583512"/>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0850" name="Picture 3" descr="Generosity-hands to heaven.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title"/>
          </p:nvPr>
        </p:nvSpPr>
        <p:spPr>
          <a:xfrm>
            <a:off x="0" y="-26988"/>
            <a:ext cx="9144000" cy="1362076"/>
          </a:xfrm>
          <a:gradFill flip="none" rotWithShape="1">
            <a:gsLst>
              <a:gs pos="0">
                <a:schemeClr val="bg1"/>
              </a:gs>
              <a:gs pos="100000">
                <a:srgbClr val="000000"/>
              </a:gs>
            </a:gsLst>
            <a:path path="rect">
              <a:fillToRect l="50000" t="50000" r="50000" b="50000"/>
            </a:path>
            <a:tileRect/>
          </a:gradFill>
        </p:spPr>
        <p:txBody>
          <a:bodyPr/>
          <a:lstStyle/>
          <a:p>
            <a:pPr algn="ctr">
              <a:defRPr/>
            </a:pPr>
            <a:r>
              <a:rPr lang="ar-JO" cap="none" dirty="0">
                <a:effectLst>
                  <a:outerShdw blurRad="38100" dist="38100" dir="2700000" algn="tl">
                    <a:srgbClr val="000000"/>
                  </a:outerShdw>
                </a:effectLst>
                <a:latin typeface="Arial" panose="020B0604020202020204" pitchFamily="34" charset="0"/>
                <a:ea typeface="ＭＳ Ｐゴシック" charset="-128"/>
                <a:cs typeface="Arial" panose="020B0604020202020204" pitchFamily="34" charset="0"/>
              </a:rPr>
              <a:t>نحن بحاجة لنوال بِرّ الله</a:t>
            </a:r>
            <a:br>
              <a:rPr lang="ar-JO" cap="none" dirty="0">
                <a:effectLst>
                  <a:outerShdw blurRad="38100" dist="38100" dir="2700000" algn="tl">
                    <a:srgbClr val="000000"/>
                  </a:outerShdw>
                </a:effectLst>
                <a:latin typeface="Arial" panose="020B0604020202020204" pitchFamily="34" charset="0"/>
                <a:ea typeface="ＭＳ Ｐゴシック" charset="-128"/>
                <a:cs typeface="Arial" panose="020B0604020202020204" pitchFamily="34" charset="0"/>
              </a:rPr>
            </a:br>
            <a:r>
              <a:rPr lang="ar-JO" cap="none" dirty="0">
                <a:effectLst>
                  <a:outerShdw blurRad="38100" dist="38100" dir="2700000" algn="tl">
                    <a:srgbClr val="000000"/>
                  </a:outerShdw>
                </a:effectLst>
                <a:latin typeface="Arial" panose="020B0604020202020204" pitchFamily="34" charset="0"/>
                <a:ea typeface="ＭＳ Ｐゴシック" charset="-128"/>
                <a:cs typeface="Arial" panose="020B0604020202020204" pitchFamily="34" charset="0"/>
              </a:rPr>
              <a:t>ولكن كيف؟</a:t>
            </a:r>
            <a:endParaRPr lang="en-US" cap="none" dirty="0">
              <a:effectLst>
                <a:outerShdw blurRad="38100" dist="38100" dir="2700000" algn="tl">
                  <a:srgbClr val="000000"/>
                </a:outerShdw>
              </a:effectLst>
              <a:latin typeface="Arial" panose="020B0604020202020204" pitchFamily="34" charset="0"/>
              <a:ea typeface="ＭＳ Ｐゴシック" charset="-128"/>
              <a:cs typeface="Arial" panose="020B0604020202020204" pitchFamily="34" charset="0"/>
            </a:endParaRPr>
          </a:p>
        </p:txBody>
      </p:sp>
    </p:spTree>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Grp="1" noChangeArrowheads="1"/>
          </p:cNvSpPr>
          <p:nvPr>
            <p:ph type="title"/>
          </p:nvPr>
        </p:nvSpPr>
        <p:spPr>
          <a:xfrm>
            <a:off x="-120650" y="-27384"/>
            <a:ext cx="9144000" cy="864096"/>
          </a:xfrm>
          <a:solidFill>
            <a:srgbClr val="660066"/>
          </a:solidFill>
          <a:effectLst>
            <a:outerShdw blurRad="63500" dist="35921" dir="2700000" algn="ctr" rotWithShape="0">
              <a:srgbClr val="000000">
                <a:alpha val="74998"/>
              </a:srgbClr>
            </a:outerShdw>
          </a:effectLst>
        </p:spPr>
        <p:txBody>
          <a:bodyPr/>
          <a:lstStyle/>
          <a:p>
            <a:pPr eaLnBrk="1" hangingPunct="1">
              <a:defRPr/>
            </a:pPr>
            <a:r>
              <a:rPr lang="ar-JO" dirty="0">
                <a:effectLst>
                  <a:outerShdw blurRad="38100" dist="38100" dir="2700000" algn="tl">
                    <a:srgbClr val="000000"/>
                  </a:outerShdw>
                </a:effectLst>
                <a:latin typeface="Arial" panose="020B0604020202020204" pitchFamily="34" charset="0"/>
                <a:ea typeface="ＭＳ Ｐゴシック" charset="-128"/>
                <a:cs typeface="Arial" panose="020B0604020202020204" pitchFamily="34" charset="0"/>
              </a:rPr>
              <a:t>موضوع رسالة رومية</a:t>
            </a:r>
            <a:endParaRPr lang="en-US" dirty="0">
              <a:effectLst>
                <a:outerShdw blurRad="38100" dist="38100" dir="2700000" algn="tl">
                  <a:srgbClr val="000000"/>
                </a:outerShdw>
              </a:effectLst>
              <a:latin typeface="Arial" panose="020B0604020202020204" pitchFamily="34" charset="0"/>
              <a:ea typeface="ＭＳ Ｐゴシック" charset="-128"/>
              <a:cs typeface="Arial" panose="020B0604020202020204" pitchFamily="34" charset="0"/>
            </a:endParaRPr>
          </a:p>
        </p:txBody>
      </p:sp>
      <p:sp>
        <p:nvSpPr>
          <p:cNvPr id="134147" name="Text Box 3"/>
          <p:cNvSpPr txBox="1">
            <a:spLocks noChangeArrowheads="1"/>
          </p:cNvSpPr>
          <p:nvPr/>
        </p:nvSpPr>
        <p:spPr bwMode="auto">
          <a:xfrm>
            <a:off x="1219200" y="1008670"/>
            <a:ext cx="6705600" cy="3416320"/>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 typeface="Arial" pitchFamily="-112" charset="0"/>
              <a:buNone/>
              <a:tabLst/>
              <a:defRPr/>
            </a:pPr>
            <a:r>
              <a:rPr kumimoji="0" lang="ar-JO" sz="3600" b="1" i="0" u="none" strike="noStrike" kern="1200" cap="none" spc="0" normalizeH="0" baseline="0" noProof="0" dirty="0">
                <a:ln>
                  <a:noFill/>
                </a:ln>
                <a:solidFill>
                  <a:srgbClr val="EAEAEA"/>
                </a:solidFill>
                <a:effectLst/>
                <a:uLnTx/>
                <a:uFillTx/>
                <a:latin typeface="Arial" panose="020B0604020202020204" pitchFamily="34" charset="0"/>
                <a:ea typeface="ＭＳ Ｐゴシック" charset="-128"/>
                <a:cs typeface="Arial" panose="020B0604020202020204" pitchFamily="34" charset="0"/>
              </a:rPr>
              <a:t>16 لأني لست أستحي بإنجيل المسيح </a:t>
            </a:r>
          </a:p>
          <a:p>
            <a:pPr marL="0" marR="0" lvl="0" indent="0" algn="ctr" defTabSz="914400" rtl="0" eaLnBrk="1" fontAlgn="base" latinLnBrk="0" hangingPunct="1">
              <a:lnSpc>
                <a:spcPct val="100000"/>
              </a:lnSpc>
              <a:spcBef>
                <a:spcPct val="0"/>
              </a:spcBef>
              <a:spcAft>
                <a:spcPct val="0"/>
              </a:spcAft>
              <a:buClrTx/>
              <a:buSzTx/>
              <a:buFont typeface="Arial" pitchFamily="-112" charset="0"/>
              <a:buNone/>
              <a:tabLst/>
              <a:defRPr/>
            </a:pPr>
            <a:r>
              <a:rPr kumimoji="0" lang="ar-JO" sz="3600" b="1" i="0" u="none" strike="noStrike" kern="1200" cap="none" spc="0" normalizeH="0" baseline="0" noProof="0" dirty="0">
                <a:ln>
                  <a:noFill/>
                </a:ln>
                <a:solidFill>
                  <a:srgbClr val="EAEAEA"/>
                </a:solidFill>
                <a:effectLst/>
                <a:uLnTx/>
                <a:uFillTx/>
                <a:latin typeface="Arial" panose="020B0604020202020204" pitchFamily="34" charset="0"/>
                <a:ea typeface="ＭＳ Ｐゴシック" charset="-128"/>
                <a:cs typeface="Arial" panose="020B0604020202020204" pitchFamily="34" charset="0"/>
              </a:rPr>
              <a:t>لأنه قوة الله للخلاص لكل من يؤمن </a:t>
            </a:r>
          </a:p>
          <a:p>
            <a:pPr marL="0" marR="0" lvl="0" indent="0" algn="ctr" defTabSz="914400" rtl="0" eaLnBrk="1" fontAlgn="base" latinLnBrk="0" hangingPunct="1">
              <a:lnSpc>
                <a:spcPct val="100000"/>
              </a:lnSpc>
              <a:spcBef>
                <a:spcPct val="0"/>
              </a:spcBef>
              <a:spcAft>
                <a:spcPct val="0"/>
              </a:spcAft>
              <a:buClrTx/>
              <a:buSzTx/>
              <a:buFont typeface="Arial" pitchFamily="-112" charset="0"/>
              <a:buNone/>
              <a:tabLst/>
              <a:defRPr/>
            </a:pPr>
            <a:r>
              <a:rPr kumimoji="0" lang="ar-JO" sz="36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128"/>
                <a:cs typeface="Arial" panose="020B0604020202020204" pitchFamily="34" charset="0"/>
              </a:rPr>
              <a:t>لليهودي أولاً ثم لليوناني</a:t>
            </a:r>
            <a:br>
              <a:rPr kumimoji="0" lang="en-US" sz="3600" b="1" i="0" u="none" strike="noStrike" kern="1200" cap="none" spc="0" normalizeH="0" baseline="0" noProof="0" dirty="0">
                <a:ln>
                  <a:noFill/>
                </a:ln>
                <a:solidFill>
                  <a:srgbClr val="EAEAEA"/>
                </a:solidFill>
                <a:effectLst/>
                <a:uLnTx/>
                <a:uFillTx/>
                <a:latin typeface="Arial" panose="020B0604020202020204" pitchFamily="34" charset="0"/>
                <a:ea typeface="ＭＳ Ｐゴシック" charset="-128"/>
                <a:cs typeface="Arial" panose="020B0604020202020204" pitchFamily="34" charset="0"/>
              </a:rPr>
            </a:br>
            <a:endParaRPr kumimoji="0" lang="en-US" sz="3600" b="1" i="0" u="none" strike="noStrike" kern="1200" cap="none" spc="0" normalizeH="0" baseline="0" noProof="0" dirty="0">
              <a:ln>
                <a:noFill/>
              </a:ln>
              <a:solidFill>
                <a:srgbClr val="EAEAEA"/>
              </a:solidFill>
              <a:effectLst/>
              <a:uLnTx/>
              <a:uFillTx/>
              <a:latin typeface="Arial" panose="020B0604020202020204" pitchFamily="34" charset="0"/>
              <a:ea typeface="ＭＳ Ｐゴシック" charset="-128"/>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 typeface="Arial" pitchFamily="-112" charset="0"/>
              <a:buNone/>
              <a:tabLst/>
              <a:defRPr/>
            </a:pPr>
            <a:r>
              <a:rPr kumimoji="0" lang="ar-JO" sz="3600" b="1" i="0" u="none" strike="noStrike" kern="1200" cap="none" spc="0" normalizeH="0" baseline="0" noProof="0" dirty="0">
                <a:ln>
                  <a:noFill/>
                </a:ln>
                <a:solidFill>
                  <a:srgbClr val="EAEAEA"/>
                </a:solidFill>
                <a:effectLst/>
                <a:uLnTx/>
                <a:uFillTx/>
                <a:latin typeface="Arial" panose="020B0604020202020204" pitchFamily="34" charset="0"/>
                <a:ea typeface="ＭＳ Ｐゴシック" charset="-128"/>
                <a:cs typeface="Arial" panose="020B0604020202020204" pitchFamily="34" charset="0"/>
              </a:rPr>
              <a:t>17 لأن </a:t>
            </a:r>
            <a:r>
              <a:rPr kumimoji="0" lang="ar-JO" sz="36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128"/>
                <a:cs typeface="Arial" panose="020B0604020202020204" pitchFamily="34" charset="0"/>
              </a:rPr>
              <a:t>فيه معلن بر الله بإيمان</a:t>
            </a:r>
            <a:r>
              <a:rPr kumimoji="0" lang="ar-JO" sz="3600" b="1" i="0" u="none" strike="noStrike" kern="1200" cap="none" spc="0" normalizeH="0" baseline="0" noProof="0" dirty="0">
                <a:ln>
                  <a:noFill/>
                </a:ln>
                <a:solidFill>
                  <a:srgbClr val="EAEAEA"/>
                </a:solidFill>
                <a:effectLst/>
                <a:uLnTx/>
                <a:uFillTx/>
                <a:latin typeface="Arial" panose="020B0604020202020204" pitchFamily="34" charset="0"/>
                <a:ea typeface="ＭＳ Ｐゴシック" charset="-128"/>
                <a:cs typeface="Arial" panose="020B0604020202020204" pitchFamily="34" charset="0"/>
              </a:rPr>
              <a:t> لإيمان كما هو مكتوب أما البار فبالإيمان يحيا</a:t>
            </a:r>
            <a:endParaRPr kumimoji="0" lang="en-US" sz="3600" b="1" i="0" u="none" strike="noStrike" kern="1200" cap="none" spc="0" normalizeH="0" baseline="0" noProof="0" dirty="0">
              <a:ln>
                <a:noFill/>
              </a:ln>
              <a:solidFill>
                <a:srgbClr val="EAEAEA"/>
              </a:solidFill>
              <a:effectLst/>
              <a:uLnTx/>
              <a:uFillTx/>
              <a:latin typeface="Arial" panose="020B0604020202020204" pitchFamily="34" charset="0"/>
              <a:ea typeface="ＭＳ Ｐゴシック" charset="-128"/>
              <a:cs typeface="Arial" panose="020B0604020202020204" pitchFamily="34" charset="0"/>
            </a:endParaRPr>
          </a:p>
        </p:txBody>
      </p:sp>
      <p:sp>
        <p:nvSpPr>
          <p:cNvPr id="627716" name="Text Box 5"/>
          <p:cNvSpPr txBox="1">
            <a:spLocks noChangeArrowheads="1"/>
          </p:cNvSpPr>
          <p:nvPr/>
        </p:nvSpPr>
        <p:spPr bwMode="auto">
          <a:xfrm>
            <a:off x="8382000" y="76200"/>
            <a:ext cx="704039" cy="461665"/>
          </a:xfrm>
          <a:prstGeom prst="rect">
            <a:avLst/>
          </a:prstGeom>
          <a:noFill/>
          <a:ln w="9525">
            <a:noFill/>
            <a:miter lim="800000"/>
            <a:headEnd/>
            <a:tailEnd/>
          </a:ln>
        </p:spPr>
        <p:txBody>
          <a:bodyPr wrap="none">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145</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5" name="Rectangle 2">
            <a:extLst>
              <a:ext uri="{FF2B5EF4-FFF2-40B4-BE49-F238E27FC236}">
                <a16:creationId xmlns:a16="http://schemas.microsoft.com/office/drawing/2014/main" id="{403EB804-A58B-A24C-BF70-B4D9CA0D0F32}"/>
              </a:ext>
            </a:extLst>
          </p:cNvPr>
          <p:cNvSpPr txBox="1">
            <a:spLocks noChangeArrowheads="1"/>
          </p:cNvSpPr>
          <p:nvPr/>
        </p:nvSpPr>
        <p:spPr bwMode="auto">
          <a:xfrm>
            <a:off x="0" y="5503143"/>
            <a:ext cx="9144001" cy="1368425"/>
          </a:xfrm>
          <a:prstGeom prst="rect">
            <a:avLst/>
          </a:prstGeom>
          <a:solidFill>
            <a:srgbClr val="660066"/>
          </a:solidFill>
          <a:ln>
            <a:noFill/>
          </a:ln>
          <a:effectLst>
            <a:outerShdw blurRad="63500" dist="35921" dir="2700000" algn="ctr" rotWithShape="0">
              <a:srgbClr val="000000">
                <a:alpha val="74998"/>
              </a:srgbClr>
            </a:outerShdw>
          </a:effectLst>
        </p:spPr>
        <p:txBody>
          <a:bodyPr anchor="ct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لا تستحي بالإنجيل لأنه يعمل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فهو وحده يجعلنا أبراراً</a:t>
            </a:r>
            <a:endParaRPr kumimoji="0" 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0">
          <a:blip r:embed="rId3">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26690" name="Rectangle 2"/>
          <p:cNvSpPr>
            <a:spLocks noGrp="1" noChangeArrowheads="1"/>
          </p:cNvSpPr>
          <p:nvPr>
            <p:ph type="title"/>
          </p:nvPr>
        </p:nvSpPr>
        <p:spPr>
          <a:xfrm>
            <a:off x="0" y="304800"/>
            <a:ext cx="9144000" cy="838200"/>
          </a:xfrm>
        </p:spPr>
        <p:txBody>
          <a:bodyPr/>
          <a:lstStyle/>
          <a:p>
            <a:pPr eaLnBrk="1" hangingPunct="1"/>
            <a:r>
              <a:rPr lang="ar-JO" sz="4000" b="1" dirty="0">
                <a:solidFill>
                  <a:schemeClr val="bg1"/>
                </a:solidFill>
                <a:latin typeface="Arial" panose="020B0604020202020204" pitchFamily="34" charset="0"/>
                <a:ea typeface="ＭＳ Ｐゴシック" charset="-128"/>
                <a:cs typeface="Arial" panose="020B0604020202020204" pitchFamily="34" charset="0"/>
              </a:rPr>
              <a:t>البر في رومية</a:t>
            </a:r>
            <a:endParaRPr lang="en-US" sz="4000" dirty="0">
              <a:solidFill>
                <a:schemeClr val="bg1"/>
              </a:solidFill>
              <a:latin typeface="Arial" panose="020B0604020202020204" pitchFamily="34" charset="0"/>
              <a:ea typeface="ＭＳ Ｐゴシック" charset="-128"/>
              <a:cs typeface="Arial" panose="020B0604020202020204" pitchFamily="34" charset="0"/>
            </a:endParaRPr>
          </a:p>
        </p:txBody>
      </p:sp>
      <p:sp>
        <p:nvSpPr>
          <p:cNvPr id="626691" name="Text Box 3"/>
          <p:cNvSpPr txBox="1">
            <a:spLocks noChangeArrowheads="1"/>
          </p:cNvSpPr>
          <p:nvPr/>
        </p:nvSpPr>
        <p:spPr bwMode="auto">
          <a:xfrm>
            <a:off x="8382000" y="76200"/>
            <a:ext cx="704039" cy="461665"/>
          </a:xfrm>
          <a:prstGeom prst="rect">
            <a:avLst/>
          </a:prstGeom>
          <a:noFill/>
          <a:ln w="9525">
            <a:noFill/>
            <a:miter lim="800000"/>
            <a:headEnd/>
            <a:tailEnd/>
          </a:ln>
        </p:spPr>
        <p:txBody>
          <a:bodyPr wrap="none">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145</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graphicFrame>
        <p:nvGraphicFramePr>
          <p:cNvPr id="165892" name="Group 4"/>
          <p:cNvGraphicFramePr>
            <a:graphicFrameLocks noGrp="1"/>
          </p:cNvGraphicFramePr>
          <p:nvPr>
            <p:extLst>
              <p:ext uri="{D42A27DB-BD31-4B8C-83A1-F6EECF244321}">
                <p14:modId xmlns:p14="http://schemas.microsoft.com/office/powerpoint/2010/main" val="1595086961"/>
              </p:ext>
            </p:extLst>
          </p:nvPr>
        </p:nvGraphicFramePr>
        <p:xfrm>
          <a:off x="76200" y="1473200"/>
          <a:ext cx="8991600" cy="5232400"/>
        </p:xfrm>
        <a:graphic>
          <a:graphicData uri="http://schemas.openxmlformats.org/drawingml/2006/table">
            <a:tbl>
              <a:tblPr/>
              <a:tblGrid>
                <a:gridCol w="1143000">
                  <a:extLst>
                    <a:ext uri="{9D8B030D-6E8A-4147-A177-3AD203B41FA5}">
                      <a16:colId xmlns:a16="http://schemas.microsoft.com/office/drawing/2014/main" val="20000"/>
                    </a:ext>
                  </a:extLst>
                </a:gridCol>
                <a:gridCol w="1425575">
                  <a:extLst>
                    <a:ext uri="{9D8B030D-6E8A-4147-A177-3AD203B41FA5}">
                      <a16:colId xmlns:a16="http://schemas.microsoft.com/office/drawing/2014/main" val="20001"/>
                    </a:ext>
                  </a:extLst>
                </a:gridCol>
                <a:gridCol w="1284288">
                  <a:extLst>
                    <a:ext uri="{9D8B030D-6E8A-4147-A177-3AD203B41FA5}">
                      <a16:colId xmlns:a16="http://schemas.microsoft.com/office/drawing/2014/main" val="20002"/>
                    </a:ext>
                  </a:extLst>
                </a:gridCol>
                <a:gridCol w="1285875">
                  <a:extLst>
                    <a:ext uri="{9D8B030D-6E8A-4147-A177-3AD203B41FA5}">
                      <a16:colId xmlns:a16="http://schemas.microsoft.com/office/drawing/2014/main" val="20003"/>
                    </a:ext>
                  </a:extLst>
                </a:gridCol>
                <a:gridCol w="1284287">
                  <a:extLst>
                    <a:ext uri="{9D8B030D-6E8A-4147-A177-3AD203B41FA5}">
                      <a16:colId xmlns:a16="http://schemas.microsoft.com/office/drawing/2014/main" val="20004"/>
                    </a:ext>
                  </a:extLst>
                </a:gridCol>
                <a:gridCol w="1284288">
                  <a:extLst>
                    <a:ext uri="{9D8B030D-6E8A-4147-A177-3AD203B41FA5}">
                      <a16:colId xmlns:a16="http://schemas.microsoft.com/office/drawing/2014/main" val="20005"/>
                    </a:ext>
                  </a:extLst>
                </a:gridCol>
                <a:gridCol w="1284287">
                  <a:extLst>
                    <a:ext uri="{9D8B030D-6E8A-4147-A177-3AD203B41FA5}">
                      <a16:colId xmlns:a16="http://schemas.microsoft.com/office/drawing/2014/main" val="20006"/>
                    </a:ext>
                  </a:extLst>
                </a:gridCol>
              </a:tblGrid>
              <a:tr h="17430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128"/>
                          <a:cs typeface="Arial" panose="020B0604020202020204" pitchFamily="34" charset="0"/>
                        </a:rPr>
                        <a:t>الموضوع</a:t>
                      </a:r>
                      <a:endParaRPr kumimoji="0" lang="en-US" sz="20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128"/>
                        <a:cs typeface="Arial" panose="020B0604020202020204"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chemeClr val="accent2"/>
                        </a:gs>
                        <a:gs pos="100000">
                          <a:srgbClr val="181847"/>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الحاجة</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المتاح</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الممنوح</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الإثبات</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التطبيق</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المنتشر</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7462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128"/>
                          <a:cs typeface="Arial" panose="020B0604020202020204" pitchFamily="34" charset="0"/>
                        </a:rPr>
                        <a:t>مقدمة</a:t>
                      </a:r>
                      <a:endParaRPr kumimoji="0" lang="en-US" sz="20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128"/>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128"/>
                          <a:cs typeface="Arial" panose="020B0604020202020204" pitchFamily="34" charset="0"/>
                        </a:rPr>
                        <a:t>1: 1-17</a:t>
                      </a:r>
                      <a:endParaRPr kumimoji="0" lang="en-US" sz="20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128"/>
                        <a:cs typeface="Arial" panose="020B0604020202020204"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chemeClr val="accent2"/>
                        </a:gs>
                        <a:gs pos="100000">
                          <a:srgbClr val="181847"/>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الدينونة</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1: 18- 3: 20</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التبرير</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3: 21-</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5: 21</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التقديس</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6-8</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الإختيار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9-11</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التحول</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12: 1-</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15: 13</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النمو</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15: 14-</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16: 27</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7430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128"/>
                          <a:cs typeface="Arial" panose="020B0604020202020204" pitchFamily="34" charset="0"/>
                        </a:rPr>
                        <a:t>البداية</a:t>
                      </a:r>
                      <a:endParaRPr kumimoji="0" lang="en-US" sz="20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128"/>
                        <a:cs typeface="Arial" panose="020B0604020202020204"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chemeClr val="accent2"/>
                        </a:gs>
                        <a:gs pos="100000">
                          <a:srgbClr val="181847"/>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الخطية</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الخلاص</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الإنفصال</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السيادة</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الخدمة</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الإرسال</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Tree>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0">
          <a:blip r:embed="rId3"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07874" name="Rectangle 2"/>
          <p:cNvSpPr>
            <a:spLocks noGrp="1" noChangeArrowheads="1"/>
          </p:cNvSpPr>
          <p:nvPr>
            <p:ph type="title"/>
          </p:nvPr>
        </p:nvSpPr>
        <p:spPr>
          <a:xfrm>
            <a:off x="-108520" y="1046908"/>
            <a:ext cx="9361040" cy="762000"/>
          </a:xfrm>
          <a:ln>
            <a:solidFill>
              <a:srgbClr val="FFFFFF"/>
            </a:solidFill>
          </a:ln>
          <a:effectLst>
            <a:outerShdw blurRad="63500" dist="35921" dir="2700000" algn="ctr" rotWithShape="0">
              <a:srgbClr val="000000">
                <a:alpha val="74998"/>
              </a:srgbClr>
            </a:outerShdw>
          </a:effectLst>
        </p:spPr>
        <p:txBody>
          <a:bodyPr/>
          <a:lstStyle/>
          <a:p>
            <a:pPr eaLnBrk="1" hangingPunct="1">
              <a:defRPr/>
            </a:pPr>
            <a:r>
              <a:rPr lang="ar-JO" b="1" dirty="0">
                <a:solidFill>
                  <a:schemeClr val="bg1"/>
                </a:solidFill>
                <a:latin typeface="Arial"/>
                <a:cs typeface="Arial"/>
              </a:rPr>
              <a:t>غضب الله (رومية 1: 18-20)</a:t>
            </a:r>
            <a:endParaRPr lang="en-US" b="1" dirty="0">
              <a:latin typeface="Arial"/>
              <a:cs typeface="Arial"/>
            </a:endParaRPr>
          </a:p>
        </p:txBody>
      </p:sp>
      <p:sp>
        <p:nvSpPr>
          <p:cNvPr id="207875" name="Text Box 3"/>
          <p:cNvSpPr txBox="1">
            <a:spLocks noChangeArrowheads="1"/>
          </p:cNvSpPr>
          <p:nvPr/>
        </p:nvSpPr>
        <p:spPr bwMode="auto">
          <a:xfrm>
            <a:off x="736600" y="2165350"/>
            <a:ext cx="7693052" cy="2123658"/>
          </a:xfrm>
          <a:prstGeom prst="rect">
            <a:avLst/>
          </a:prstGeom>
          <a:noFill/>
          <a:ln w="9525">
            <a:noFill/>
            <a:miter lim="800000"/>
            <a:headEnd/>
            <a:tailEnd/>
          </a:ln>
          <a:effectLst>
            <a:outerShdw blurRad="63500" dist="35921" dir="2700000" algn="ctr" rotWithShape="0">
              <a:srgbClr val="000000">
                <a:alpha val="74998"/>
              </a:srgbClr>
            </a:outerShdw>
          </a:effectLst>
        </p:spPr>
        <p:txBody>
          <a:bodyPr wrap="square">
            <a:prstTxWarp prst="textNoShape">
              <a:avLst/>
            </a:prstTxWarp>
            <a:spAutoFit/>
          </a:bodyPr>
          <a:lstStyle/>
          <a:p>
            <a:pPr marL="452438" marR="0" lvl="0" indent="-452438" algn="r" defTabSz="914400" rtl="1" eaLnBrk="1" fontAlgn="base" latinLnBrk="0" hangingPunct="1">
              <a:lnSpc>
                <a:spcPct val="100000"/>
              </a:lnSpc>
              <a:spcBef>
                <a:spcPct val="0"/>
              </a:spcBef>
              <a:spcAft>
                <a:spcPct val="0"/>
              </a:spcAft>
              <a:buClrTx/>
              <a:buSzTx/>
              <a:buFontTx/>
              <a:buChar char="•"/>
              <a:tabLst/>
              <a:defRPr/>
            </a:pPr>
            <a:r>
              <a:rPr kumimoji="0" lang="ar-JO" sz="4400" b="1" i="0" u="none" strike="noStrike" kern="1200" cap="none" spc="0" normalizeH="0" baseline="0" noProof="0" dirty="0">
                <a:ln>
                  <a:noFill/>
                </a:ln>
                <a:solidFill>
                  <a:srgbClr val="FFFFFF"/>
                </a:solidFill>
                <a:effectLst/>
                <a:uLnTx/>
                <a:uFillTx/>
                <a:latin typeface="Arial"/>
                <a:ea typeface="Osaka" charset="-128"/>
                <a:cs typeface="Arial"/>
              </a:rPr>
              <a:t>الحقيقة (18أ)</a:t>
            </a:r>
            <a:endParaRPr kumimoji="0" lang="en-US" sz="4400" b="1" i="0" u="none" strike="noStrike" kern="1200" cap="none" spc="0" normalizeH="0" baseline="0" noProof="0" dirty="0">
              <a:ln>
                <a:noFill/>
              </a:ln>
              <a:solidFill>
                <a:srgbClr val="FFFFFF"/>
              </a:solidFill>
              <a:effectLst/>
              <a:uLnTx/>
              <a:uFillTx/>
              <a:latin typeface="Arial"/>
              <a:ea typeface="Osaka" charset="-128"/>
              <a:cs typeface="Arial"/>
            </a:endParaRPr>
          </a:p>
          <a:p>
            <a:pPr marL="452438" marR="0" lvl="0" indent="-452438" algn="r" defTabSz="914400" rtl="1" eaLnBrk="1" fontAlgn="base" latinLnBrk="0" hangingPunct="1">
              <a:lnSpc>
                <a:spcPct val="100000"/>
              </a:lnSpc>
              <a:spcBef>
                <a:spcPct val="0"/>
              </a:spcBef>
              <a:spcAft>
                <a:spcPct val="0"/>
              </a:spcAft>
              <a:buClrTx/>
              <a:buSzTx/>
              <a:buFontTx/>
              <a:buChar char="•"/>
              <a:tabLst/>
              <a:defRPr/>
            </a:pPr>
            <a:r>
              <a:rPr kumimoji="0" lang="ar-JO" sz="4400" b="1" i="0" u="none" strike="noStrike" kern="1200" cap="none" spc="0" normalizeH="0" baseline="0" noProof="0" dirty="0">
                <a:ln>
                  <a:noFill/>
                </a:ln>
                <a:solidFill>
                  <a:srgbClr val="FFFFFF"/>
                </a:solidFill>
                <a:effectLst/>
                <a:uLnTx/>
                <a:uFillTx/>
                <a:latin typeface="Arial"/>
                <a:ea typeface="Osaka" charset="-128"/>
                <a:cs typeface="Arial"/>
              </a:rPr>
              <a:t>السبب (18ب-20أ)</a:t>
            </a:r>
            <a:endParaRPr kumimoji="0" lang="en-US" sz="4400" b="1" i="0" u="none" strike="noStrike" kern="1200" cap="none" spc="0" normalizeH="0" baseline="0" noProof="0" dirty="0">
              <a:ln>
                <a:noFill/>
              </a:ln>
              <a:solidFill>
                <a:srgbClr val="FFFFFF"/>
              </a:solidFill>
              <a:effectLst/>
              <a:uLnTx/>
              <a:uFillTx/>
              <a:latin typeface="Arial"/>
              <a:ea typeface="Osaka" charset="-128"/>
              <a:cs typeface="Arial"/>
            </a:endParaRPr>
          </a:p>
          <a:p>
            <a:pPr marL="452438" marR="0" lvl="0" indent="-452438" algn="r" defTabSz="914400" rtl="1" eaLnBrk="1" fontAlgn="base" latinLnBrk="0" hangingPunct="1">
              <a:lnSpc>
                <a:spcPct val="100000"/>
              </a:lnSpc>
              <a:spcBef>
                <a:spcPct val="0"/>
              </a:spcBef>
              <a:spcAft>
                <a:spcPct val="0"/>
              </a:spcAft>
              <a:buClrTx/>
              <a:buSzTx/>
              <a:buFontTx/>
              <a:buChar char="•"/>
              <a:tabLst/>
              <a:defRPr/>
            </a:pPr>
            <a:r>
              <a:rPr kumimoji="0" lang="ar-JO" sz="4400" b="1" i="0" u="none" strike="noStrike" kern="1200" cap="none" spc="0" normalizeH="0" baseline="0" noProof="0" dirty="0">
                <a:ln>
                  <a:noFill/>
                </a:ln>
                <a:solidFill>
                  <a:srgbClr val="FFFFFF"/>
                </a:solidFill>
                <a:effectLst/>
                <a:uLnTx/>
                <a:uFillTx/>
                <a:latin typeface="Arial"/>
                <a:ea typeface="Osaka" charset="-128"/>
                <a:cs typeface="Arial"/>
              </a:rPr>
              <a:t>النتيجة (20ب)</a:t>
            </a:r>
            <a:endParaRPr kumimoji="0" lang="en-US" sz="4400" b="1" i="0" u="none" strike="noStrike" kern="1200" cap="none" spc="0" normalizeH="0" baseline="0" noProof="0" dirty="0">
              <a:ln>
                <a:noFill/>
              </a:ln>
              <a:solidFill>
                <a:srgbClr val="000000"/>
              </a:solidFill>
              <a:effectLst/>
              <a:uLnTx/>
              <a:uFillTx/>
              <a:latin typeface="Arial"/>
              <a:ea typeface="Osaka" charset="-128"/>
              <a:cs typeface="Arial"/>
            </a:endParaRPr>
          </a:p>
        </p:txBody>
      </p:sp>
      <p:sp>
        <p:nvSpPr>
          <p:cNvPr id="5" name="Text Box 5"/>
          <p:cNvSpPr txBox="1">
            <a:spLocks noChangeArrowheads="1"/>
          </p:cNvSpPr>
          <p:nvPr/>
        </p:nvSpPr>
        <p:spPr bwMode="auto">
          <a:xfrm>
            <a:off x="8245039" y="138113"/>
            <a:ext cx="902811" cy="83099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a:ea typeface="ＭＳ Ｐゴシック" charset="0"/>
                <a:cs typeface="Arial"/>
              </a:rPr>
              <a:t>155ي</a:t>
            </a:r>
            <a:br>
              <a:rPr kumimoji="0" lang="en-US" sz="24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a:ea typeface="ＭＳ Ｐゴシック" charset="0"/>
                <a:cs typeface="Arial"/>
              </a:rPr>
            </a:br>
            <a:r>
              <a:rPr kumimoji="0" lang="ar-JO" sz="24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a:ea typeface="ＭＳ Ｐゴシック" charset="0"/>
                <a:cs typeface="Arial"/>
              </a:rPr>
              <a:t>جزء 1</a:t>
            </a:r>
            <a:endParaRPr kumimoji="0" lang="en-US" sz="24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a:ea typeface="ＭＳ Ｐゴシック" charset="0"/>
              <a:cs typeface="Arial"/>
            </a:endParaRPr>
          </a:p>
        </p:txBody>
      </p:sp>
    </p:spTree>
    <p:extLst>
      <p:ext uri="{BB962C8B-B14F-4D97-AF65-F5344CB8AC3E}">
        <p14:creationId xmlns:p14="http://schemas.microsoft.com/office/powerpoint/2010/main" val="2442938220"/>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0">
          <a:blip r:embed="rId3">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635906" name="Picture 1" descr="Rom 1.20 Background.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5496" y="0"/>
            <a:ext cx="9144000" cy="6858000"/>
          </a:xfrm>
          <a:prstGeom prst="rect">
            <a:avLst/>
          </a:prstGeom>
          <a:noFill/>
          <a:ln w="9525">
            <a:noFill/>
            <a:miter lim="800000"/>
            <a:headEnd/>
            <a:tailEnd/>
          </a:ln>
        </p:spPr>
      </p:pic>
      <p:sp>
        <p:nvSpPr>
          <p:cNvPr id="635907" name="Title 2"/>
          <p:cNvSpPr>
            <a:spLocks noGrp="1"/>
          </p:cNvSpPr>
          <p:nvPr>
            <p:ph type="ctrTitle"/>
          </p:nvPr>
        </p:nvSpPr>
        <p:spPr>
          <a:xfrm>
            <a:off x="755650" y="-819150"/>
            <a:ext cx="11590338" cy="793750"/>
          </a:xfrm>
        </p:spPr>
        <p:txBody>
          <a:bodyPr/>
          <a:lstStyle/>
          <a:p>
            <a:pPr eaLnBrk="1" hangingPunct="1"/>
            <a:r>
              <a:rPr lang="en-US" dirty="0">
                <a:solidFill>
                  <a:srgbClr val="FFFFFF"/>
                </a:solidFill>
                <a:latin typeface="Arial" panose="020B0604020202020204" pitchFamily="34" charset="0"/>
                <a:cs typeface="Arial" panose="020B0604020202020204" pitchFamily="34" charset="0"/>
              </a:rPr>
              <a:t>Why You Are Without Excuse (Romans 1:20)</a:t>
            </a:r>
          </a:p>
        </p:txBody>
      </p:sp>
      <p:sp>
        <p:nvSpPr>
          <p:cNvPr id="7" name="Title 2"/>
          <p:cNvSpPr txBox="1">
            <a:spLocks/>
          </p:cNvSpPr>
          <p:nvPr/>
        </p:nvSpPr>
        <p:spPr bwMode="auto">
          <a:xfrm>
            <a:off x="0" y="5517232"/>
            <a:ext cx="3563888" cy="7937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0" i="0" u="none" strike="noStrike" kern="1200" cap="none" spc="0" normalizeH="0" baseline="0" noProof="0" dirty="0">
                <a:ln>
                  <a:noFill/>
                </a:ln>
                <a:solidFill>
                  <a:srgbClr val="FFFFFF"/>
                </a:solidFill>
                <a:effectLst/>
                <a:uLnTx/>
                <a:uFillTx/>
                <a:latin typeface="Arial" panose="020B0604020202020204" pitchFamily="34" charset="0"/>
                <a:ea typeface="ヒラギノ角ゴ Pro W3"/>
                <a:cs typeface="Arial" panose="020B0604020202020204" pitchFamily="34" charset="0"/>
              </a:rPr>
              <a:t>رومية 1: 20</a:t>
            </a:r>
            <a:endParaRPr kumimoji="0" lang="en-US" sz="3600" b="0" i="0" u="none" strike="noStrike" kern="1200" cap="none" spc="0" normalizeH="0" baseline="0" noProof="0" dirty="0">
              <a:ln>
                <a:noFill/>
              </a:ln>
              <a:solidFill>
                <a:srgbClr val="FFFFFF"/>
              </a:solidFill>
              <a:effectLst/>
              <a:uLnTx/>
              <a:uFillTx/>
              <a:latin typeface="Arial" panose="020B0604020202020204" pitchFamily="34" charset="0"/>
              <a:ea typeface="ヒラギノ角ゴ Pro W3"/>
              <a:cs typeface="Arial" panose="020B0604020202020204" pitchFamily="34" charset="0"/>
            </a:endParaRPr>
          </a:p>
        </p:txBody>
      </p:sp>
      <p:sp>
        <p:nvSpPr>
          <p:cNvPr id="8" name="Title 2"/>
          <p:cNvSpPr txBox="1">
            <a:spLocks/>
          </p:cNvSpPr>
          <p:nvPr/>
        </p:nvSpPr>
        <p:spPr bwMode="auto">
          <a:xfrm>
            <a:off x="107504" y="2563242"/>
            <a:ext cx="4608512" cy="7937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9600" b="1" i="0" u="none" strike="noStrike" kern="1200" cap="none" spc="0" normalizeH="0" baseline="0" noProof="0" dirty="0">
                <a:ln>
                  <a:noFill/>
                </a:ln>
                <a:solidFill>
                  <a:srgbClr val="FFFFFF"/>
                </a:solidFill>
                <a:effectLst/>
                <a:uLnTx/>
                <a:uFillTx/>
                <a:latin typeface="Arial" panose="020B0604020202020204" pitchFamily="34" charset="0"/>
                <a:ea typeface="ヒラギノ角ゴ Pro W3"/>
                <a:cs typeface="Arial" panose="020B0604020202020204" pitchFamily="34" charset="0"/>
              </a:rPr>
              <a:t>لماذا أنت بدون</a:t>
            </a:r>
            <a:endParaRPr kumimoji="0" lang="en-US" sz="6600" b="1" i="0" u="none" strike="noStrike" kern="1200" cap="none" spc="0" normalizeH="0" baseline="0" noProof="0" dirty="0">
              <a:ln>
                <a:noFill/>
              </a:ln>
              <a:solidFill>
                <a:srgbClr val="FFFFFF"/>
              </a:solidFill>
              <a:effectLst/>
              <a:uLnTx/>
              <a:uFillTx/>
              <a:latin typeface="Arial" panose="020B0604020202020204" pitchFamily="34" charset="0"/>
              <a:ea typeface="ヒラギノ角ゴ Pro W3"/>
              <a:cs typeface="Arial" panose="020B0604020202020204" pitchFamily="34" charset="0"/>
            </a:endParaRPr>
          </a:p>
        </p:txBody>
      </p:sp>
      <p:sp>
        <p:nvSpPr>
          <p:cNvPr id="9" name="Title 2"/>
          <p:cNvSpPr txBox="1">
            <a:spLocks/>
          </p:cNvSpPr>
          <p:nvPr/>
        </p:nvSpPr>
        <p:spPr bwMode="auto">
          <a:xfrm>
            <a:off x="4860032" y="2995290"/>
            <a:ext cx="4608512" cy="7937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6600" b="1" i="0" u="none" strike="noStrike" kern="1200" cap="none" spc="0" normalizeH="0" baseline="0" noProof="0" dirty="0">
                <a:ln>
                  <a:noFill/>
                </a:ln>
                <a:solidFill>
                  <a:srgbClr val="FFFFFF"/>
                </a:solidFill>
                <a:effectLst/>
                <a:uLnTx/>
                <a:uFillTx/>
                <a:latin typeface="Arial" panose="020B0604020202020204" pitchFamily="34" charset="0"/>
                <a:ea typeface="ヒラギノ角ゴ Pro W3"/>
                <a:cs typeface="Arial" panose="020B0604020202020204" pitchFamily="34" charset="0"/>
              </a:rPr>
              <a:t>عذر</a:t>
            </a:r>
            <a:endParaRPr kumimoji="0" lang="en-US" sz="6600" b="1" i="0" u="none" strike="noStrike" kern="1200" cap="none" spc="0" normalizeH="0" baseline="0" noProof="0" dirty="0">
              <a:ln>
                <a:noFill/>
              </a:ln>
              <a:solidFill>
                <a:srgbClr val="FFFFFF"/>
              </a:solidFill>
              <a:effectLst/>
              <a:uLnTx/>
              <a:uFillTx/>
              <a:latin typeface="Arial" panose="020B0604020202020204" pitchFamily="34" charset="0"/>
              <a:ea typeface="ヒラギノ角ゴ Pro W3"/>
              <a:cs typeface="Arial" panose="020B0604020202020204" pitchFamily="34" charset="0"/>
            </a:endParaRPr>
          </a:p>
        </p:txBody>
      </p:sp>
    </p:spTree>
    <p:extLst>
      <p:ext uri="{BB962C8B-B14F-4D97-AF65-F5344CB8AC3E}">
        <p14:creationId xmlns:p14="http://schemas.microsoft.com/office/powerpoint/2010/main" val="2713280713"/>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6930" name="Picture 2" descr="mtn&amp;lake"/>
          <p:cNvPicPr>
            <a:picLocks noChangeAspect="1" noChangeArrowheads="1"/>
          </p:cNvPicPr>
          <p:nvPr/>
        </p:nvPicPr>
        <p:blipFill>
          <a:blip r:embed="rId2">
            <a:lum bright="-6000" contras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14" name="Rectangle 14"/>
          <p:cNvSpPr>
            <a:spLocks noChangeArrowheads="1"/>
          </p:cNvSpPr>
          <p:nvPr/>
        </p:nvSpPr>
        <p:spPr bwMode="auto">
          <a:xfrm>
            <a:off x="569913" y="2060575"/>
            <a:ext cx="8610600" cy="4419600"/>
          </a:xfrm>
          <a:prstGeom prst="rect">
            <a:avLst/>
          </a:prstGeom>
          <a:noFill/>
          <a:ln w="9525">
            <a:noFill/>
            <a:miter lim="800000"/>
            <a:headEnd/>
            <a:tailEnd/>
          </a:ln>
        </p:spPr>
        <p:txBody>
          <a:bodyPr>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Pct val="95000"/>
              <a:buFont typeface="Monotype Sorts" charset="2"/>
              <a:buNone/>
              <a:tabLst/>
              <a:defRPr/>
            </a:pPr>
            <a:r>
              <a:rPr kumimoji="0" lang="ar-JO" sz="6000" b="1" i="0" u="none" strike="noStrike" kern="1200" cap="none" spc="0" normalizeH="0" baseline="0" noProof="0" dirty="0">
                <a:ln>
                  <a:noFill/>
                </a:ln>
                <a:solidFill>
                  <a:srgbClr val="FFFFFF"/>
                </a:solidFill>
                <a:effectLst>
                  <a:glow rad="228600">
                    <a:schemeClr val="bg1">
                      <a:alpha val="89251"/>
                    </a:schemeClr>
                  </a:glow>
                </a:effectLst>
                <a:uLnTx/>
                <a:uFillTx/>
                <a:latin typeface="Arial" panose="020B0604020202020204" pitchFamily="34" charset="0"/>
                <a:ea typeface="ヒラギノ角ゴ Pro W3" charset="-128"/>
                <a:cs typeface="Arial" panose="020B0604020202020204" pitchFamily="34" charset="0"/>
              </a:rPr>
              <a:t>لأن أموره غير المنظورة ترى منذ خلق العالم مدركة بالمصنوعات قدرته السرمدية و لاهوته حتى إنهم بلا عذر</a:t>
            </a:r>
            <a:endParaRPr kumimoji="0" lang="en-US" sz="6000" b="1" i="0" u="none" strike="noStrike" kern="1200" cap="none" spc="0" normalizeH="0" baseline="0" noProof="0" dirty="0">
              <a:ln>
                <a:noFill/>
              </a:ln>
              <a:solidFill>
                <a:srgbClr val="FFFFFF"/>
              </a:solidFill>
              <a:effectLst>
                <a:glow rad="228600">
                  <a:schemeClr val="bg1">
                    <a:alpha val="89251"/>
                  </a:schemeClr>
                </a:glow>
              </a:effectLst>
              <a:uLnTx/>
              <a:uFillTx/>
              <a:latin typeface="Arial" panose="020B0604020202020204" pitchFamily="34" charset="0"/>
              <a:ea typeface="ヒラギノ角ゴ Pro W3" charset="-128"/>
              <a:cs typeface="Arial" panose="020B0604020202020204" pitchFamily="34" charset="0"/>
            </a:endParaRPr>
          </a:p>
        </p:txBody>
      </p:sp>
      <p:sp>
        <p:nvSpPr>
          <p:cNvPr id="88078" name="Rectangle 14"/>
          <p:cNvSpPr>
            <a:spLocks noChangeArrowheads="1"/>
          </p:cNvSpPr>
          <p:nvPr/>
        </p:nvSpPr>
        <p:spPr bwMode="auto">
          <a:xfrm>
            <a:off x="493713" y="2033588"/>
            <a:ext cx="8686800" cy="4419600"/>
          </a:xfrm>
          <a:prstGeom prst="rect">
            <a:avLst/>
          </a:prstGeom>
          <a:noFill/>
          <a:ln w="9525">
            <a:no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20000"/>
              </a:spcBef>
              <a:spcAft>
                <a:spcPct val="0"/>
              </a:spcAft>
              <a:buClrTx/>
              <a:buSzPct val="95000"/>
              <a:buFont typeface="Monotype Sorts" charset="2"/>
              <a:buNone/>
              <a:tabLst/>
              <a:defRPr/>
            </a:pPr>
            <a:endParaRPr kumimoji="0" lang="en-US" sz="4000" b="1" i="0" u="none" strike="noStrike" kern="1200" cap="none" spc="0" normalizeH="0" baseline="0" noProof="0" dirty="0">
              <a:ln>
                <a:noFill/>
              </a:ln>
              <a:solidFill>
                <a:srgbClr val="FFFFFF"/>
              </a:solidFill>
              <a:effectLst/>
              <a:uLnTx/>
              <a:uFillTx/>
              <a:latin typeface="Arial" panose="020B0604020202020204" pitchFamily="34" charset="0"/>
              <a:ea typeface="ヒラギノ角ゴ Pro W3" charset="-128"/>
              <a:cs typeface="Arial" panose="020B0604020202020204" pitchFamily="34" charset="0"/>
            </a:endParaRPr>
          </a:p>
        </p:txBody>
      </p:sp>
      <p:sp>
        <p:nvSpPr>
          <p:cNvPr id="88067" name="Rectangle 3"/>
          <p:cNvSpPr>
            <a:spLocks noGrp="1" noChangeArrowheads="1"/>
          </p:cNvSpPr>
          <p:nvPr>
            <p:ph type="title"/>
          </p:nvPr>
        </p:nvSpPr>
        <p:spPr>
          <a:xfrm>
            <a:off x="228600" y="0"/>
            <a:ext cx="4114800" cy="685800"/>
          </a:xfrm>
        </p:spPr>
        <p:txBody>
          <a:bodyPr/>
          <a:lstStyle/>
          <a:p>
            <a:pPr eaLnBrk="1" hangingPunct="1">
              <a:defRPr/>
            </a:pPr>
            <a:r>
              <a:rPr lang="ar-JO" b="1" dirty="0">
                <a:latin typeface="Arial" panose="020B0604020202020204" pitchFamily="34" charset="0"/>
                <a:cs typeface="Arial" panose="020B0604020202020204" pitchFamily="34" charset="0"/>
              </a:rPr>
              <a:t>رومية 1: 20</a:t>
            </a:r>
            <a:endParaRPr lang="en-US" b="1" dirty="0">
              <a:latin typeface="Arial" panose="020B0604020202020204" pitchFamily="34" charset="0"/>
              <a:cs typeface="Arial" panose="020B0604020202020204" pitchFamily="34" charset="0"/>
            </a:endParaRPr>
          </a:p>
        </p:txBody>
      </p:sp>
      <p:sp>
        <p:nvSpPr>
          <p:cNvPr id="88069" name="Text Box 5"/>
          <p:cNvSpPr txBox="1">
            <a:spLocks noChangeArrowheads="1"/>
          </p:cNvSpPr>
          <p:nvPr/>
        </p:nvSpPr>
        <p:spPr bwMode="auto">
          <a:xfrm>
            <a:off x="1472081" y="625475"/>
            <a:ext cx="3810000" cy="1446550"/>
          </a:xfrm>
          <a:prstGeom prst="rect">
            <a:avLst/>
          </a:prstGeom>
          <a:noFill/>
          <a:ln w="9525">
            <a:noFill/>
            <a:miter lim="800000"/>
            <a:headEnd/>
            <a:tailEnd/>
          </a:ln>
          <a:effectLst/>
        </p:spPr>
        <p:txBody>
          <a:bodyPr>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glow rad="139700">
                    <a:srgbClr val="08101A"/>
                  </a:glow>
                </a:effectLst>
                <a:uLnTx/>
                <a:uFillTx/>
                <a:latin typeface="Arial" panose="020B0604020202020204" pitchFamily="34" charset="0"/>
                <a:ea typeface="ヒラギノ角ゴ Pro W3" charset="-128"/>
                <a:cs typeface="Arial" panose="020B0604020202020204" pitchFamily="34" charset="0"/>
              </a:rPr>
              <a:t>شخص           غير محدود</a:t>
            </a:r>
            <a:endParaRPr kumimoji="0" lang="en-US" sz="4400" b="1" i="0" u="none" strike="noStrike" kern="1200" cap="none" spc="0" normalizeH="0" baseline="0" noProof="0" dirty="0">
              <a:ln>
                <a:noFill/>
              </a:ln>
              <a:solidFill>
                <a:srgbClr val="FFFFFF"/>
              </a:solidFill>
              <a:effectLst>
                <a:glow rad="139700">
                  <a:srgbClr val="08101A"/>
                </a:glow>
              </a:effectLst>
              <a:uLnTx/>
              <a:uFillTx/>
              <a:latin typeface="Arial" panose="020B0604020202020204" pitchFamily="34" charset="0"/>
              <a:ea typeface="ヒラギノ角ゴ Pro W3" charset="-128"/>
              <a:cs typeface="Arial" panose="020B0604020202020204" pitchFamily="34" charset="0"/>
            </a:endParaRPr>
          </a:p>
        </p:txBody>
      </p:sp>
      <p:sp>
        <p:nvSpPr>
          <p:cNvPr id="88070" name="Text Box 6"/>
          <p:cNvSpPr txBox="1">
            <a:spLocks noChangeArrowheads="1"/>
          </p:cNvSpPr>
          <p:nvPr/>
        </p:nvSpPr>
        <p:spPr bwMode="auto">
          <a:xfrm>
            <a:off x="4343400" y="625475"/>
            <a:ext cx="4800600" cy="1446550"/>
          </a:xfrm>
          <a:prstGeom prst="rect">
            <a:avLst/>
          </a:prstGeom>
          <a:noFill/>
          <a:ln w="9525">
            <a:noFill/>
            <a:miter lim="800000"/>
            <a:headEnd/>
            <a:tailEnd/>
          </a:ln>
          <a:effectLst/>
        </p:spPr>
        <p:txBody>
          <a:bodyPr>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glow rad="139700">
                    <a:srgbClr val="08101A"/>
                  </a:glow>
                </a:effectLst>
                <a:uLnTx/>
                <a:uFillTx/>
                <a:latin typeface="Arial" panose="020B0604020202020204" pitchFamily="34" charset="0"/>
                <a:ea typeface="ヒラギノ角ゴ Pro W3" charset="-128"/>
                <a:cs typeface="Arial" panose="020B0604020202020204" pitchFamily="34" charset="0"/>
              </a:rPr>
              <a:t>شخص                خارق للطبيعة</a:t>
            </a:r>
            <a:endParaRPr kumimoji="0" lang="en-US" sz="4400" b="1" i="0" u="none" strike="noStrike" kern="1200" cap="none" spc="0" normalizeH="0" baseline="0" noProof="0" dirty="0">
              <a:ln>
                <a:noFill/>
              </a:ln>
              <a:solidFill>
                <a:srgbClr val="FFFFFF"/>
              </a:solidFill>
              <a:effectLst>
                <a:glow rad="139700">
                  <a:srgbClr val="08101A"/>
                </a:glow>
              </a:effectLst>
              <a:uLnTx/>
              <a:uFillTx/>
              <a:latin typeface="Arial" panose="020B0604020202020204" pitchFamily="34" charset="0"/>
              <a:ea typeface="ヒラギノ角ゴ Pro W3" charset="-128"/>
              <a:cs typeface="Arial" panose="020B0604020202020204" pitchFamily="34" charset="0"/>
            </a:endParaRPr>
          </a:p>
        </p:txBody>
      </p:sp>
      <p:grpSp>
        <p:nvGrpSpPr>
          <p:cNvPr id="2" name="Group 7"/>
          <p:cNvGrpSpPr>
            <a:grpSpLocks/>
          </p:cNvGrpSpPr>
          <p:nvPr/>
        </p:nvGrpSpPr>
        <p:grpSpPr bwMode="auto">
          <a:xfrm>
            <a:off x="2214546" y="2057400"/>
            <a:ext cx="1852629" cy="3086112"/>
            <a:chOff x="1008" y="1104"/>
            <a:chExt cx="2208" cy="1344"/>
          </a:xfrm>
        </p:grpSpPr>
        <p:sp>
          <p:nvSpPr>
            <p:cNvPr id="88072" name="Oval 8"/>
            <p:cNvSpPr>
              <a:spLocks noChangeArrowheads="1"/>
            </p:cNvSpPr>
            <p:nvPr/>
          </p:nvSpPr>
          <p:spPr bwMode="auto">
            <a:xfrm>
              <a:off x="1008" y="1824"/>
              <a:ext cx="2208" cy="624"/>
            </a:xfrm>
            <a:prstGeom prst="ellipse">
              <a:avLst/>
            </a:prstGeom>
            <a:noFill/>
            <a:ln w="57150">
              <a:solidFill>
                <a:schemeClr val="folHlink"/>
              </a:solidFill>
              <a:round/>
              <a:headEnd/>
              <a:tailEnd/>
            </a:ln>
            <a:effectLst>
              <a:outerShdw blurRad="63500" dist="35921" dir="2700000" algn="ctr" rotWithShape="0">
                <a:schemeClr val="bg2">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ヒラギノ角ゴ Pro W3"/>
                <a:cs typeface="Arial" panose="020B0604020202020204" pitchFamily="34" charset="0"/>
              </a:endParaRPr>
            </a:p>
          </p:txBody>
        </p:sp>
        <p:sp>
          <p:nvSpPr>
            <p:cNvPr id="636942" name="Line 9"/>
            <p:cNvSpPr>
              <a:spLocks noChangeShapeType="1"/>
            </p:cNvSpPr>
            <p:nvPr/>
          </p:nvSpPr>
          <p:spPr bwMode="auto">
            <a:xfrm flipV="1">
              <a:off x="2064" y="1104"/>
              <a:ext cx="528" cy="720"/>
            </a:xfrm>
            <a:prstGeom prst="line">
              <a:avLst/>
            </a:prstGeom>
            <a:noFill/>
            <a:ln w="57150">
              <a:solidFill>
                <a:schemeClr val="folHlink"/>
              </a:solidFill>
              <a:round/>
              <a:headEnd/>
              <a:tailEnd/>
            </a:ln>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grpSp>
      <p:grpSp>
        <p:nvGrpSpPr>
          <p:cNvPr id="3" name="Group 10"/>
          <p:cNvGrpSpPr>
            <a:grpSpLocks/>
          </p:cNvGrpSpPr>
          <p:nvPr/>
        </p:nvGrpSpPr>
        <p:grpSpPr bwMode="auto">
          <a:xfrm flipH="1">
            <a:off x="4738688" y="2133600"/>
            <a:ext cx="4297362" cy="2938474"/>
            <a:chOff x="3648" y="1104"/>
            <a:chExt cx="2208" cy="1344"/>
          </a:xfrm>
        </p:grpSpPr>
        <p:sp>
          <p:nvSpPr>
            <p:cNvPr id="88075" name="Oval 11"/>
            <p:cNvSpPr>
              <a:spLocks noChangeArrowheads="1"/>
            </p:cNvSpPr>
            <p:nvPr/>
          </p:nvSpPr>
          <p:spPr bwMode="auto">
            <a:xfrm>
              <a:off x="3648" y="1824"/>
              <a:ext cx="2208" cy="624"/>
            </a:xfrm>
            <a:prstGeom prst="ellipse">
              <a:avLst/>
            </a:prstGeom>
            <a:noFill/>
            <a:ln w="57150">
              <a:solidFill>
                <a:schemeClr val="folHlink"/>
              </a:solidFill>
              <a:round/>
              <a:headEnd/>
              <a:tailEnd/>
            </a:ln>
            <a:effectLst>
              <a:outerShdw blurRad="63500" dist="35921" dir="2700000" algn="ctr" rotWithShape="0">
                <a:schemeClr val="bg2">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ヒラギノ角ゴ Pro W3"/>
                <a:cs typeface="Arial" panose="020B0604020202020204" pitchFamily="34" charset="0"/>
              </a:endParaRPr>
            </a:p>
          </p:txBody>
        </p:sp>
        <p:sp>
          <p:nvSpPr>
            <p:cNvPr id="636940" name="Line 12"/>
            <p:cNvSpPr>
              <a:spLocks noChangeShapeType="1"/>
            </p:cNvSpPr>
            <p:nvPr/>
          </p:nvSpPr>
          <p:spPr bwMode="auto">
            <a:xfrm flipH="1" flipV="1">
              <a:off x="4848" y="1104"/>
              <a:ext cx="528" cy="768"/>
            </a:xfrm>
            <a:prstGeom prst="line">
              <a:avLst/>
            </a:prstGeom>
            <a:noFill/>
            <a:ln w="57150">
              <a:solidFill>
                <a:schemeClr val="folHlink"/>
              </a:solidFill>
              <a:round/>
              <a:headEnd/>
              <a:tailEnd/>
            </a:ln>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grpSp>
      <p:sp>
        <p:nvSpPr>
          <p:cNvPr id="15" name="Text Box 13"/>
          <p:cNvSpPr txBox="1">
            <a:spLocks noChangeArrowheads="1"/>
          </p:cNvSpPr>
          <p:nvPr/>
        </p:nvSpPr>
        <p:spPr bwMode="auto">
          <a:xfrm>
            <a:off x="8172400" y="76200"/>
            <a:ext cx="902811" cy="461665"/>
          </a:xfrm>
          <a:prstGeom prst="rect">
            <a:avLst/>
          </a:prstGeom>
          <a:solidFill>
            <a:srgbClr val="000000"/>
          </a:solidFill>
          <a:ln w="9525">
            <a:noFill/>
            <a:miter lim="800000"/>
            <a:headEnd/>
            <a:tailEnd/>
          </a:ln>
        </p:spPr>
        <p:txBody>
          <a:bodyPr wrap="none">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ヒラギノ角ゴ Pro W3" charset="-128"/>
                <a:cs typeface="Arial" panose="020B0604020202020204" pitchFamily="34" charset="0"/>
              </a:rPr>
              <a:t>155ي</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ヒラギノ角ゴ Pro W3" charset="-128"/>
              <a:cs typeface="Arial" panose="020B0604020202020204" pitchFamily="34" charset="0"/>
            </a:endParaRPr>
          </a:p>
        </p:txBody>
      </p:sp>
    </p:spTree>
    <p:extLst>
      <p:ext uri="{BB962C8B-B14F-4D97-AF65-F5344CB8AC3E}">
        <p14:creationId xmlns:p14="http://schemas.microsoft.com/office/powerpoint/2010/main" val="154252737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8067"/>
                                        </p:tgtEl>
                                        <p:attrNameLst>
                                          <p:attrName>style.visibility</p:attrName>
                                        </p:attrNameLst>
                                      </p:cBhvr>
                                      <p:to>
                                        <p:strVal val="visible"/>
                                      </p:to>
                                    </p:set>
                                    <p:animEffect transition="in" filter="wipe(down)">
                                      <p:cBhvr>
                                        <p:cTn id="7" dur="500"/>
                                        <p:tgtEl>
                                          <p:spTgt spid="8806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nodePh="1">
                                  <p:stCondLst>
                                    <p:cond delay="0"/>
                                  </p:stCondLst>
                                  <p:endCondLst>
                                    <p:cond evt="begin" delay="0">
                                      <p:tn val="10"/>
                                    </p:cond>
                                  </p:endCondLst>
                                  <p:childTnLst>
                                    <p:set>
                                      <p:cBhvr>
                                        <p:cTn id="11" dur="1" fill="hold">
                                          <p:stCondLst>
                                            <p:cond delay="0"/>
                                          </p:stCondLst>
                                        </p:cTn>
                                        <p:tgtEl>
                                          <p:spTgt spid="88078">
                                            <p:txEl>
                                              <p:pRg st="0" end="0"/>
                                            </p:txEl>
                                          </p:spTgt>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5" presetClass="entr" presetSubtype="10"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checkerboard(across)">
                                      <p:cBhvr>
                                        <p:cTn id="18" dur="500"/>
                                        <p:tgtEl>
                                          <p:spTgt spid="2"/>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5" presetClass="entr" presetSubtype="1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checkerboard(across)">
                                      <p:cBhvr>
                                        <p:cTn id="23" dur="500"/>
                                        <p:tgtEl>
                                          <p:spTgt spid="3"/>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88069"/>
                                        </p:tgtEl>
                                        <p:attrNameLst>
                                          <p:attrName>style.visibility</p:attrName>
                                        </p:attrNameLst>
                                      </p:cBhvr>
                                      <p:to>
                                        <p:strVal val="visible"/>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880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P spid="88078" grpId="0" build="p"/>
      <p:bldP spid="88067" grpId="0"/>
      <p:bldP spid="88069" grpId="0"/>
      <p:bldP spid="88070"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819075" y="1376375"/>
            <a:ext cx="4000500" cy="5715000"/>
          </a:xfrm>
          <a:prstGeom prst="rect">
            <a:avLst/>
          </a:prstGeom>
        </p:spPr>
      </p:pic>
      <p:sp>
        <p:nvSpPr>
          <p:cNvPr id="518147" name="Rectangle 1027"/>
          <p:cNvSpPr>
            <a:spLocks noGrp="1" noRot="1" noChangeArrowheads="1"/>
          </p:cNvSpPr>
          <p:nvPr>
            <p:ph type="title"/>
          </p:nvPr>
        </p:nvSpPr>
        <p:spPr>
          <a:xfrm>
            <a:off x="611560" y="21553"/>
            <a:ext cx="7772400" cy="1143000"/>
          </a:xfrm>
        </p:spPr>
        <p:txBody>
          <a:bodyPr/>
          <a:lstStyle/>
          <a:p>
            <a:pPr eaLnBrk="1" hangingPunct="1">
              <a:defRPr/>
            </a:pPr>
            <a:r>
              <a:rPr kumimoji="1" lang="ar-JO" b="1" dirty="0">
                <a:solidFill>
                  <a:srgbClr val="FFFFFF"/>
                </a:solidFill>
                <a:latin typeface="Arial" panose="020B0604020202020204" pitchFamily="34" charset="0"/>
                <a:ea typeface="ＭＳ Ｐゴシック" charset="0"/>
                <a:cs typeface="Arial" panose="020B0604020202020204" pitchFamily="34" charset="0"/>
              </a:rPr>
              <a:t>الذبائح تغفر الخطية</a:t>
            </a:r>
            <a:endParaRPr kumimoji="1" lang="en-US"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5" name="Rectangle 1029"/>
          <p:cNvSpPr>
            <a:spLocks noChangeArrowheads="1"/>
          </p:cNvSpPr>
          <p:nvPr/>
        </p:nvSpPr>
        <p:spPr bwMode="auto">
          <a:xfrm>
            <a:off x="3347864" y="1628800"/>
            <a:ext cx="5400600" cy="461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lstStyle/>
          <a:p>
            <a:pPr marL="0" marR="0" lvl="0" indent="0" algn="ctr" defTabSz="914400" rtl="1" eaLnBrk="0" fontAlgn="base" latinLnBrk="0" hangingPunct="0">
              <a:lnSpc>
                <a:spcPct val="100000"/>
              </a:lnSpc>
              <a:spcBef>
                <a:spcPct val="20000"/>
              </a:spcBef>
              <a:spcAft>
                <a:spcPct val="0"/>
              </a:spcAft>
              <a:buClrTx/>
              <a:buSzTx/>
              <a:buFontTx/>
              <a:buNone/>
              <a:tabLst/>
              <a:defRPr/>
            </a:pPr>
            <a:r>
              <a:rPr kumimoji="1"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"من خلال هذه العملية</a:t>
            </a:r>
          </a:p>
          <a:p>
            <a:pPr marL="0" marR="0" lvl="0" indent="0" algn="ctr" defTabSz="914400" rtl="1" eaLnBrk="0" fontAlgn="base" latinLnBrk="0" hangingPunct="0">
              <a:lnSpc>
                <a:spcPct val="100000"/>
              </a:lnSpc>
              <a:spcBef>
                <a:spcPct val="20000"/>
              </a:spcBef>
              <a:spcAft>
                <a:spcPct val="0"/>
              </a:spcAft>
              <a:buClrTx/>
              <a:buSzTx/>
              <a:buFontTx/>
              <a:buNone/>
              <a:tabLst/>
              <a:defRPr/>
            </a:pPr>
            <a:r>
              <a:rPr kumimoji="1"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يطهر الكاهن الناس،</a:t>
            </a:r>
          </a:p>
          <a:p>
            <a:pPr marL="0" marR="0" lvl="0" indent="0" algn="ctr" defTabSz="914400" rtl="1" eaLnBrk="0" fontAlgn="base" latinLnBrk="0" hangingPunct="0">
              <a:lnSpc>
                <a:spcPct val="100000"/>
              </a:lnSpc>
              <a:spcBef>
                <a:spcPct val="20000"/>
              </a:spcBef>
              <a:spcAft>
                <a:spcPct val="0"/>
              </a:spcAft>
              <a:buClrTx/>
              <a:buSzTx/>
              <a:buFontTx/>
              <a:buNone/>
              <a:tabLst/>
              <a:defRPr/>
            </a:pPr>
            <a:r>
              <a:rPr kumimoji="1"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ويصلح علاقتهم مع الرب</a:t>
            </a:r>
          </a:p>
          <a:p>
            <a:pPr marL="0" marR="0" lvl="0" indent="0" algn="ctr" defTabSz="914400" rtl="1" eaLnBrk="0" fontAlgn="base" latinLnBrk="0" hangingPunct="0">
              <a:lnSpc>
                <a:spcPct val="100000"/>
              </a:lnSpc>
              <a:spcBef>
                <a:spcPct val="20000"/>
              </a:spcBef>
              <a:spcAft>
                <a:spcPct val="0"/>
              </a:spcAft>
              <a:buClrTx/>
              <a:buSzTx/>
              <a:buFontTx/>
              <a:buNone/>
              <a:tabLst/>
              <a:defRPr/>
            </a:pPr>
            <a:r>
              <a:rPr kumimoji="1" lang="ar-JO" sz="32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وسيُغفر لهم"</a:t>
            </a:r>
            <a:br>
              <a:rPr kumimoji="1" 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br>
            <a:r>
              <a:rPr kumimoji="1"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(4: 20؛ قارن 4: 26، 31، 35).</a:t>
            </a:r>
            <a:endParaRPr kumimoji="1" 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 name="Rectangle 3">
            <a:extLst>
              <a:ext uri="{FF2B5EF4-FFF2-40B4-BE49-F238E27FC236}">
                <a16:creationId xmlns:a16="http://schemas.microsoft.com/office/drawing/2014/main" id="{9E3524EC-83C0-425A-8ED3-A15F0AF9ADB5}"/>
              </a:ext>
            </a:extLst>
          </p:cNvPr>
          <p:cNvSpPr/>
          <p:nvPr/>
        </p:nvSpPr>
        <p:spPr bwMode="auto">
          <a:xfrm>
            <a:off x="-1447725" y="2343150"/>
            <a:ext cx="5400600" cy="419100"/>
          </a:xfrm>
          <a:prstGeom prst="rect">
            <a:avLst/>
          </a:prstGeom>
          <a:noFill/>
          <a:ln w="12700" cap="sq" cmpd="sng" algn="ctr">
            <a:no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Times New Roman" pitchFamily="-108" charset="0"/>
              <a:cs typeface="Arial" panose="020B0604020202020204" pitchFamily="34" charset="0"/>
            </a:endParaRPr>
          </a:p>
        </p:txBody>
      </p:sp>
    </p:spTree>
    <p:extLst>
      <p:ext uri="{BB962C8B-B14F-4D97-AF65-F5344CB8AC3E}">
        <p14:creationId xmlns:p14="http://schemas.microsoft.com/office/powerpoint/2010/main" val="942325383"/>
      </p:ext>
    </p:extLst>
  </p:cSld>
  <p:clrMapOvr>
    <a:overrideClrMapping bg1="lt1" tx1="dk1" bg2="lt2" tx2="dk2" accent1="accent1" accent2="accent2" accent3="accent3" accent4="accent4" accent5="accent5" accent6="accent6" hlink="hlink" folHlink="folHlink"/>
  </p:clrMapOvr>
  <p:transition spd="med">
    <p:randomBar dir="vert"/>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6930" name="Picture 2" descr="mtn&amp;lake"/>
          <p:cNvPicPr>
            <a:picLocks noChangeAspect="1" noChangeArrowheads="1"/>
          </p:cNvPicPr>
          <p:nvPr/>
        </p:nvPicPr>
        <p:blipFill>
          <a:blip r:embed="rId2">
            <a:lum bright="-6000" contras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88078" name="Rectangle 14"/>
          <p:cNvSpPr>
            <a:spLocks noChangeArrowheads="1"/>
          </p:cNvSpPr>
          <p:nvPr/>
        </p:nvSpPr>
        <p:spPr bwMode="auto">
          <a:xfrm>
            <a:off x="279572" y="2020398"/>
            <a:ext cx="8686800" cy="4419600"/>
          </a:xfrm>
          <a:prstGeom prst="rect">
            <a:avLst/>
          </a:prstGeom>
          <a:noFill/>
          <a:ln w="9525">
            <a:noFill/>
            <a:miter lim="800000"/>
            <a:headEnd/>
            <a:tailEnd/>
          </a:ln>
        </p:spPr>
        <p:txBody>
          <a:bodyPr>
            <a:prstTxWarp prst="textNoShape">
              <a:avLst/>
            </a:prstTxWarp>
          </a:bodyPr>
          <a:lstStyle/>
          <a:p>
            <a:pPr lvl="0" algn="ctr" defTabSz="914400" fontAlgn="base">
              <a:spcBef>
                <a:spcPct val="20000"/>
              </a:spcBef>
              <a:spcAft>
                <a:spcPct val="0"/>
              </a:spcAft>
              <a:buSzPct val="95000"/>
              <a:defRPr/>
            </a:pPr>
            <a:r>
              <a:rPr lang="ar-JO" sz="6600" b="1" dirty="0">
                <a:solidFill>
                  <a:srgbClr val="FFFFFF"/>
                </a:solidFill>
                <a:effectLst>
                  <a:glow rad="228600">
                    <a:srgbClr val="08101A"/>
                  </a:glow>
                </a:effectLst>
                <a:latin typeface="Arial" panose="020B0604020202020204" pitchFamily="34" charset="0"/>
                <a:ea typeface="ヒラギノ角ゴ Pro W3" charset="-128"/>
                <a:cs typeface="Arial" panose="020B0604020202020204" pitchFamily="34" charset="0"/>
              </a:rPr>
              <a:t>لأن أموره غير المنظورة ترى منذ خلق العالم مدركة بالمصنوعات قدرته السرمدية ولاهوته حتى إنهم بلا عذر</a:t>
            </a:r>
          </a:p>
        </p:txBody>
      </p:sp>
      <p:sp>
        <p:nvSpPr>
          <p:cNvPr id="88067" name="Rectangle 3"/>
          <p:cNvSpPr>
            <a:spLocks noGrp="1" noChangeArrowheads="1"/>
          </p:cNvSpPr>
          <p:nvPr>
            <p:ph type="title"/>
          </p:nvPr>
        </p:nvSpPr>
        <p:spPr>
          <a:xfrm>
            <a:off x="228600" y="0"/>
            <a:ext cx="4114800" cy="685800"/>
          </a:xfrm>
          <a:solidFill>
            <a:srgbClr val="000066"/>
          </a:solidFill>
        </p:spPr>
        <p:txBody>
          <a:bodyPr/>
          <a:lstStyle/>
          <a:p>
            <a:pPr eaLnBrk="1" hangingPunct="1">
              <a:defRPr/>
            </a:pPr>
            <a:r>
              <a:rPr lang="ar-JO" dirty="0">
                <a:latin typeface="Arial" panose="020B0604020202020204" pitchFamily="34" charset="0"/>
                <a:cs typeface="Arial" panose="020B0604020202020204" pitchFamily="34" charset="0"/>
              </a:rPr>
              <a:t>رومية 1: 20</a:t>
            </a:r>
            <a:endParaRPr lang="en-US" dirty="0">
              <a:latin typeface="Arial" panose="020B0604020202020204" pitchFamily="34" charset="0"/>
              <a:cs typeface="Arial" panose="020B0604020202020204" pitchFamily="34" charset="0"/>
            </a:endParaRPr>
          </a:p>
        </p:txBody>
      </p:sp>
      <p:sp>
        <p:nvSpPr>
          <p:cNvPr id="88069" name="Text Box 5"/>
          <p:cNvSpPr txBox="1">
            <a:spLocks noChangeArrowheads="1"/>
          </p:cNvSpPr>
          <p:nvPr/>
        </p:nvSpPr>
        <p:spPr bwMode="auto">
          <a:xfrm>
            <a:off x="35496" y="625475"/>
            <a:ext cx="3810000" cy="646331"/>
          </a:xfrm>
          <a:prstGeom prst="rect">
            <a:avLst/>
          </a:prstGeom>
          <a:noFill/>
          <a:ln w="9525">
            <a:noFill/>
            <a:miter lim="800000"/>
            <a:headEnd/>
            <a:tailEnd/>
          </a:ln>
          <a:effectLst/>
        </p:spPr>
        <p:txBody>
          <a:bodyPr>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77800">
                    <a:srgbClr val="08101A"/>
                  </a:glow>
                </a:effectLst>
                <a:uLnTx/>
                <a:uFillTx/>
                <a:latin typeface="Arial" panose="020B0604020202020204" pitchFamily="34" charset="0"/>
                <a:ea typeface="ヒラギノ角ゴ Pro W3" charset="-128"/>
                <a:cs typeface="Arial" panose="020B0604020202020204" pitchFamily="34" charset="0"/>
              </a:rPr>
              <a:t>منذ بداية الخليقة</a:t>
            </a:r>
            <a:endParaRPr kumimoji="0" lang="en-US" sz="3600" b="1" i="0" u="none" strike="noStrike" kern="1200" cap="none" spc="0" normalizeH="0" baseline="0" noProof="0" dirty="0">
              <a:ln>
                <a:noFill/>
              </a:ln>
              <a:solidFill>
                <a:srgbClr val="FFFFFF"/>
              </a:solidFill>
              <a:effectLst>
                <a:glow rad="177800">
                  <a:srgbClr val="08101A"/>
                </a:glow>
              </a:effectLst>
              <a:uLnTx/>
              <a:uFillTx/>
              <a:latin typeface="Arial" panose="020B0604020202020204" pitchFamily="34" charset="0"/>
              <a:ea typeface="ヒラギノ角ゴ Pro W3" charset="-128"/>
              <a:cs typeface="Arial" panose="020B0604020202020204" pitchFamily="34" charset="0"/>
            </a:endParaRPr>
          </a:p>
        </p:txBody>
      </p:sp>
      <p:sp>
        <p:nvSpPr>
          <p:cNvPr id="88070" name="Text Box 6"/>
          <p:cNvSpPr txBox="1">
            <a:spLocks noChangeArrowheads="1"/>
          </p:cNvSpPr>
          <p:nvPr/>
        </p:nvSpPr>
        <p:spPr bwMode="auto">
          <a:xfrm>
            <a:off x="3551312" y="620688"/>
            <a:ext cx="3180928" cy="646331"/>
          </a:xfrm>
          <a:prstGeom prst="rect">
            <a:avLst/>
          </a:prstGeom>
          <a:noFill/>
          <a:ln w="9525">
            <a:noFill/>
            <a:miter lim="800000"/>
            <a:headEnd/>
            <a:tailEnd/>
          </a:ln>
          <a:effectLst/>
        </p:spPr>
        <p:txBody>
          <a:bodyPr wrap="square">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77800">
                    <a:srgbClr val="08101A"/>
                  </a:glow>
                </a:effectLst>
                <a:uLnTx/>
                <a:uFillTx/>
                <a:latin typeface="Arial" panose="020B0604020202020204" pitchFamily="34" charset="0"/>
                <a:ea typeface="ヒラギノ角ゴ Pro W3" charset="-128"/>
                <a:cs typeface="Arial" panose="020B0604020202020204" pitchFamily="34" charset="0"/>
              </a:rPr>
              <a:t>يرى الناس الله</a:t>
            </a:r>
            <a:endParaRPr kumimoji="0" lang="en-US" sz="3600" b="1" i="0" u="none" strike="noStrike" kern="1200" cap="none" spc="0" normalizeH="0" baseline="0" noProof="0" dirty="0">
              <a:ln>
                <a:noFill/>
              </a:ln>
              <a:solidFill>
                <a:srgbClr val="FFFFFF"/>
              </a:solidFill>
              <a:effectLst>
                <a:glow rad="177800">
                  <a:srgbClr val="08101A"/>
                </a:glow>
              </a:effectLst>
              <a:uLnTx/>
              <a:uFillTx/>
              <a:latin typeface="Arial" panose="020B0604020202020204" pitchFamily="34" charset="0"/>
              <a:ea typeface="ヒラギノ角ゴ Pro W3" charset="-128"/>
              <a:cs typeface="Arial" panose="020B0604020202020204" pitchFamily="34" charset="0"/>
            </a:endParaRPr>
          </a:p>
        </p:txBody>
      </p:sp>
      <p:grpSp>
        <p:nvGrpSpPr>
          <p:cNvPr id="2" name="Group 7"/>
          <p:cNvGrpSpPr>
            <a:grpSpLocks/>
          </p:cNvGrpSpPr>
          <p:nvPr/>
        </p:nvGrpSpPr>
        <p:grpSpPr bwMode="auto">
          <a:xfrm>
            <a:off x="3366052" y="1457599"/>
            <a:ext cx="5015948" cy="2597567"/>
            <a:chOff x="1008" y="773"/>
            <a:chExt cx="2208" cy="1675"/>
          </a:xfrm>
        </p:grpSpPr>
        <p:sp>
          <p:nvSpPr>
            <p:cNvPr id="88072" name="Oval 8"/>
            <p:cNvSpPr>
              <a:spLocks noChangeArrowheads="1"/>
            </p:cNvSpPr>
            <p:nvPr/>
          </p:nvSpPr>
          <p:spPr bwMode="auto">
            <a:xfrm>
              <a:off x="1008" y="1824"/>
              <a:ext cx="2208" cy="624"/>
            </a:xfrm>
            <a:prstGeom prst="ellipse">
              <a:avLst/>
            </a:prstGeom>
            <a:noFill/>
            <a:ln w="57150">
              <a:solidFill>
                <a:schemeClr val="folHlink"/>
              </a:solidFill>
              <a:round/>
              <a:headEnd/>
              <a:tailEnd/>
            </a:ln>
            <a:effectLst>
              <a:outerShdw blurRad="63500" dist="35921" dir="2700000" algn="ctr" rotWithShape="0">
                <a:schemeClr val="bg2">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ヒラギノ角ゴ Pro W3"/>
                <a:cs typeface="Arial" panose="020B0604020202020204" pitchFamily="34" charset="0"/>
              </a:endParaRPr>
            </a:p>
          </p:txBody>
        </p:sp>
        <p:sp>
          <p:nvSpPr>
            <p:cNvPr id="636942" name="Line 9"/>
            <p:cNvSpPr>
              <a:spLocks noChangeShapeType="1"/>
            </p:cNvSpPr>
            <p:nvPr/>
          </p:nvSpPr>
          <p:spPr bwMode="auto">
            <a:xfrm flipH="1" flipV="1">
              <a:off x="1739" y="773"/>
              <a:ext cx="325" cy="1051"/>
            </a:xfrm>
            <a:prstGeom prst="line">
              <a:avLst/>
            </a:prstGeom>
            <a:noFill/>
            <a:ln w="57150">
              <a:solidFill>
                <a:schemeClr val="folHlink"/>
              </a:solidFill>
              <a:round/>
              <a:headEnd/>
              <a:tailEnd/>
            </a:ln>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grpSp>
      <p:grpSp>
        <p:nvGrpSpPr>
          <p:cNvPr id="3" name="Group 10"/>
          <p:cNvGrpSpPr>
            <a:grpSpLocks/>
          </p:cNvGrpSpPr>
          <p:nvPr/>
        </p:nvGrpSpPr>
        <p:grpSpPr bwMode="auto">
          <a:xfrm flipH="1">
            <a:off x="279570" y="1266972"/>
            <a:ext cx="1660662" cy="1873735"/>
            <a:chOff x="3648" y="1119"/>
            <a:chExt cx="2208" cy="1329"/>
          </a:xfrm>
        </p:grpSpPr>
        <p:sp>
          <p:nvSpPr>
            <p:cNvPr id="88075" name="Oval 11"/>
            <p:cNvSpPr>
              <a:spLocks noChangeArrowheads="1"/>
            </p:cNvSpPr>
            <p:nvPr/>
          </p:nvSpPr>
          <p:spPr bwMode="auto">
            <a:xfrm>
              <a:off x="3648" y="1824"/>
              <a:ext cx="2208" cy="624"/>
            </a:xfrm>
            <a:prstGeom prst="ellipse">
              <a:avLst/>
            </a:prstGeom>
            <a:noFill/>
            <a:ln w="57150">
              <a:solidFill>
                <a:schemeClr val="folHlink"/>
              </a:solidFill>
              <a:round/>
              <a:headEnd/>
              <a:tailEnd/>
            </a:ln>
            <a:effectLst>
              <a:outerShdw blurRad="63500" dist="35921" dir="2700000" algn="ctr" rotWithShape="0">
                <a:schemeClr val="bg2">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ヒラギノ角ゴ Pro W3"/>
                <a:cs typeface="Arial" panose="020B0604020202020204" pitchFamily="34" charset="0"/>
              </a:endParaRPr>
            </a:p>
          </p:txBody>
        </p:sp>
        <p:sp>
          <p:nvSpPr>
            <p:cNvPr id="636940" name="Line 12"/>
            <p:cNvSpPr>
              <a:spLocks noChangeShapeType="1"/>
            </p:cNvSpPr>
            <p:nvPr/>
          </p:nvSpPr>
          <p:spPr bwMode="auto">
            <a:xfrm flipH="1" flipV="1">
              <a:off x="4237" y="1119"/>
              <a:ext cx="1139" cy="753"/>
            </a:xfrm>
            <a:prstGeom prst="line">
              <a:avLst/>
            </a:prstGeom>
            <a:noFill/>
            <a:ln w="57150">
              <a:solidFill>
                <a:schemeClr val="folHlink"/>
              </a:solidFill>
              <a:round/>
              <a:headEnd/>
              <a:tailEnd/>
            </a:ln>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grpSp>
      <p:sp>
        <p:nvSpPr>
          <p:cNvPr id="636938" name="Text Box 13"/>
          <p:cNvSpPr txBox="1">
            <a:spLocks noChangeArrowheads="1"/>
          </p:cNvSpPr>
          <p:nvPr/>
        </p:nvSpPr>
        <p:spPr bwMode="auto">
          <a:xfrm>
            <a:off x="8382000" y="76200"/>
            <a:ext cx="704039" cy="461665"/>
          </a:xfrm>
          <a:prstGeom prst="rect">
            <a:avLst/>
          </a:prstGeom>
          <a:noFill/>
          <a:ln w="9525">
            <a:noFill/>
            <a:miter lim="800000"/>
            <a:headEnd/>
            <a:tailEnd/>
          </a:ln>
        </p:spPr>
        <p:txBody>
          <a:bodyPr wrap="none">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ヒラギノ角ゴ Pro W3" charset="-128"/>
                <a:cs typeface="Arial" panose="020B0604020202020204" pitchFamily="34" charset="0"/>
              </a:rPr>
              <a:t>161</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ヒラギノ角ゴ Pro W3" charset="-128"/>
              <a:cs typeface="Arial" panose="020B0604020202020204" pitchFamily="34" charset="0"/>
            </a:endParaRPr>
          </a:p>
        </p:txBody>
      </p:sp>
      <p:sp>
        <p:nvSpPr>
          <p:cNvPr id="15" name="Text Box 6"/>
          <p:cNvSpPr txBox="1">
            <a:spLocks noChangeArrowheads="1"/>
          </p:cNvSpPr>
          <p:nvPr/>
        </p:nvSpPr>
        <p:spPr bwMode="auto">
          <a:xfrm>
            <a:off x="6444208" y="620688"/>
            <a:ext cx="2664296" cy="646331"/>
          </a:xfrm>
          <a:prstGeom prst="rect">
            <a:avLst/>
          </a:prstGeom>
          <a:noFill/>
          <a:ln w="9525">
            <a:noFill/>
            <a:miter lim="800000"/>
            <a:headEnd/>
            <a:tailEnd/>
          </a:ln>
          <a:effectLst/>
        </p:spPr>
        <p:txBody>
          <a:bodyPr wrap="square">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77800">
                    <a:srgbClr val="08101A"/>
                  </a:glow>
                </a:effectLst>
                <a:uLnTx/>
                <a:uFillTx/>
                <a:latin typeface="Arial" panose="020B0604020202020204" pitchFamily="34" charset="0"/>
                <a:ea typeface="ヒラギノ角ゴ Pro W3" charset="-128"/>
                <a:cs typeface="Arial" panose="020B0604020202020204" pitchFamily="34" charset="0"/>
              </a:rPr>
              <a:t>24 يوم حرفي</a:t>
            </a:r>
            <a:endParaRPr kumimoji="0" lang="en-US" sz="3600" b="1" i="0" u="none" strike="noStrike" kern="1200" cap="none" spc="0" normalizeH="0" baseline="0" noProof="0" dirty="0">
              <a:ln>
                <a:noFill/>
              </a:ln>
              <a:solidFill>
                <a:srgbClr val="FFFFFF"/>
              </a:solidFill>
              <a:effectLst>
                <a:glow rad="177800">
                  <a:srgbClr val="08101A"/>
                </a:glow>
              </a:effectLst>
              <a:uLnTx/>
              <a:uFillTx/>
              <a:latin typeface="Arial" panose="020B0604020202020204" pitchFamily="34" charset="0"/>
              <a:ea typeface="ヒラギノ角ゴ Pro W3" charset="-128"/>
              <a:cs typeface="Arial" panose="020B0604020202020204" pitchFamily="34" charset="0"/>
            </a:endParaRPr>
          </a:p>
        </p:txBody>
      </p:sp>
    </p:spTree>
    <p:extLst>
      <p:ext uri="{BB962C8B-B14F-4D97-AF65-F5344CB8AC3E}">
        <p14:creationId xmlns:p14="http://schemas.microsoft.com/office/powerpoint/2010/main" val="215725567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8067"/>
                                        </p:tgtEl>
                                        <p:attrNameLst>
                                          <p:attrName>style.visibility</p:attrName>
                                        </p:attrNameLst>
                                      </p:cBhvr>
                                      <p:to>
                                        <p:strVal val="visible"/>
                                      </p:to>
                                    </p:set>
                                    <p:animEffect transition="in" filter="wipe(down)">
                                      <p:cBhvr>
                                        <p:cTn id="7" dur="500"/>
                                        <p:tgtEl>
                                          <p:spTgt spid="8806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88078">
                                            <p:txEl>
                                              <p:pRg st="0" end="0"/>
                                            </p:txEl>
                                          </p:spTgt>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5" presetClass="entr" presetSubtype="10"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checkerboard(across)">
                                      <p:cBhvr>
                                        <p:cTn id="16" dur="500"/>
                                        <p:tgtEl>
                                          <p:spTgt spid="2"/>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 presetClass="entr" presetSubtype="1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checkerboard(across)">
                                      <p:cBhvr>
                                        <p:cTn id="21" dur="500"/>
                                        <p:tgtEl>
                                          <p:spTgt spid="3"/>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88069"/>
                                        </p:tgtEl>
                                        <p:attrNameLst>
                                          <p:attrName>style.visibility</p:attrName>
                                        </p:attrNameLst>
                                      </p:cBhvr>
                                      <p:to>
                                        <p:strVal val="visible"/>
                                      </p:to>
                                    </p:set>
                                  </p:childTnLst>
                                </p:cTn>
                              </p:par>
                            </p:childTnLst>
                          </p:cTn>
                        </p:par>
                      </p:childTnLst>
                    </p:cTn>
                  </p:par>
                  <p:par>
                    <p:cTn id="26" fill="hold" nodeType="clickPar">
                      <p:stCondLst>
                        <p:cond delay="indefinite"/>
                      </p:stCondLst>
                      <p:childTnLst>
                        <p:par>
                          <p:cTn id="27" fill="hold" nodeType="withGroup">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88070"/>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78" grpId="0" build="p"/>
      <p:bldP spid="88067" grpId="0" animBg="1"/>
      <p:bldP spid="88069" grpId="0"/>
      <p:bldP spid="88070" grpId="0"/>
      <p:bldP spid="15" grpId="0"/>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41026" name="Picture 2" descr="balls_array_rende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447800" y="3384550"/>
            <a:ext cx="5791200" cy="3473450"/>
          </a:xfrm>
          <a:prstGeom prst="rect">
            <a:avLst/>
          </a:prstGeom>
          <a:noFill/>
          <a:ln w="9525">
            <a:noFill/>
            <a:miter lim="800000"/>
            <a:headEnd/>
            <a:tailEnd/>
          </a:ln>
        </p:spPr>
      </p:pic>
      <p:sp>
        <p:nvSpPr>
          <p:cNvPr id="209923" name="Rectangle 3"/>
          <p:cNvSpPr>
            <a:spLocks noGrp="1" noChangeArrowheads="1"/>
          </p:cNvSpPr>
          <p:nvPr>
            <p:ph type="ctrTitle"/>
          </p:nvPr>
        </p:nvSpPr>
        <p:spPr>
          <a:xfrm>
            <a:off x="304800" y="228600"/>
            <a:ext cx="7601842" cy="1371600"/>
          </a:xfrm>
          <a:effectLst>
            <a:outerShdw blurRad="63500" dist="35921" dir="2700000" algn="ctr" rotWithShape="0">
              <a:srgbClr val="000000">
                <a:alpha val="74998"/>
              </a:srgbClr>
            </a:outerShdw>
          </a:effectLst>
        </p:spPr>
        <p:txBody>
          <a:bodyPr/>
          <a:lstStyle/>
          <a:p>
            <a:pPr eaLnBrk="1" hangingPunct="1">
              <a:defRPr/>
            </a:pPr>
            <a:r>
              <a:rPr lang="ar-JO" sz="3600" b="1" dirty="0">
                <a:solidFill>
                  <a:schemeClr val="bg1"/>
                </a:solidFill>
                <a:latin typeface="Arial" panose="020B0604020202020204" pitchFamily="34" charset="0"/>
                <a:cs typeface="Arial" panose="020B0604020202020204" pitchFamily="34" charset="0"/>
              </a:rPr>
              <a:t>لماذ الله غاضب على الأمم</a:t>
            </a:r>
            <a:br>
              <a:rPr lang="en-US" sz="3600" b="1" dirty="0">
                <a:solidFill>
                  <a:schemeClr val="bg1"/>
                </a:solidFill>
                <a:latin typeface="Arial" panose="020B0604020202020204" pitchFamily="34" charset="0"/>
                <a:cs typeface="Arial" panose="020B0604020202020204" pitchFamily="34" charset="0"/>
              </a:rPr>
            </a:br>
            <a:r>
              <a:rPr lang="en-US" sz="3600" b="1" dirty="0">
                <a:solidFill>
                  <a:schemeClr val="bg1"/>
                </a:solidFill>
                <a:latin typeface="Arial" panose="020B0604020202020204" pitchFamily="34" charset="0"/>
                <a:cs typeface="Arial" panose="020B0604020202020204" pitchFamily="34" charset="0"/>
              </a:rPr>
              <a:t>(</a:t>
            </a:r>
            <a:r>
              <a:rPr lang="ar-JO" sz="3600" b="1" dirty="0">
                <a:latin typeface="Arial" panose="020B0604020202020204" pitchFamily="34" charset="0"/>
                <a:cs typeface="Arial" panose="020B0604020202020204" pitchFamily="34" charset="0"/>
              </a:rPr>
              <a:t>رو 1: 21-32</a:t>
            </a:r>
            <a:r>
              <a:rPr lang="en-US" sz="3600" b="1" dirty="0">
                <a:solidFill>
                  <a:schemeClr val="bg1"/>
                </a:solidFill>
                <a:latin typeface="Arial" panose="020B0604020202020204" pitchFamily="34" charset="0"/>
                <a:cs typeface="Arial" panose="020B0604020202020204" pitchFamily="34" charset="0"/>
              </a:rPr>
              <a:t>)</a:t>
            </a:r>
          </a:p>
        </p:txBody>
      </p:sp>
      <p:sp>
        <p:nvSpPr>
          <p:cNvPr id="209924" name="Rectangle 4"/>
          <p:cNvSpPr>
            <a:spLocks noGrp="1" noChangeArrowheads="1"/>
          </p:cNvSpPr>
          <p:nvPr>
            <p:ph type="subTitle" idx="1"/>
          </p:nvPr>
        </p:nvSpPr>
        <p:spPr>
          <a:xfrm>
            <a:off x="990600" y="1828800"/>
            <a:ext cx="6400800" cy="685800"/>
          </a:xfrm>
          <a:effectLst>
            <a:outerShdw blurRad="63500" dist="35921" dir="2700000" algn="ctr" rotWithShape="0">
              <a:srgbClr val="000000">
                <a:alpha val="74998"/>
              </a:srgbClr>
            </a:outerShdw>
          </a:effectLst>
        </p:spPr>
        <p:txBody>
          <a:bodyPr/>
          <a:lstStyle/>
          <a:p>
            <a:pPr eaLnBrk="1" hangingPunct="1">
              <a:defRPr/>
            </a:pPr>
            <a:r>
              <a:rPr lang="ar-JO" sz="3600" b="1" dirty="0">
                <a:latin typeface="Arial" panose="020B0604020202020204" pitchFamily="34" charset="0"/>
                <a:cs typeface="Arial" panose="020B0604020202020204" pitchFamily="34" charset="0"/>
              </a:rPr>
              <a:t>رفضوا الله (21-23)</a:t>
            </a:r>
            <a:endParaRPr lang="en-US" sz="3600" b="1" dirty="0">
              <a:solidFill>
                <a:schemeClr val="bg1"/>
              </a:solidFill>
              <a:latin typeface="Arial" panose="020B0604020202020204" pitchFamily="34" charset="0"/>
              <a:cs typeface="Arial" panose="020B0604020202020204" pitchFamily="34" charset="0"/>
            </a:endParaRPr>
          </a:p>
        </p:txBody>
      </p:sp>
      <p:sp>
        <p:nvSpPr>
          <p:cNvPr id="209925" name="Text Box 5"/>
          <p:cNvSpPr txBox="1">
            <a:spLocks noChangeArrowheads="1"/>
          </p:cNvSpPr>
          <p:nvPr/>
        </p:nvSpPr>
        <p:spPr bwMode="auto">
          <a:xfrm>
            <a:off x="2727325" y="2635250"/>
            <a:ext cx="2297424" cy="1311128"/>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النجاسة (24)</a:t>
            </a: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الوثنية (25)</a:t>
            </a: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grpSp>
        <p:nvGrpSpPr>
          <p:cNvPr id="2" name="Group 14"/>
          <p:cNvGrpSpPr>
            <a:grpSpLocks/>
          </p:cNvGrpSpPr>
          <p:nvPr/>
        </p:nvGrpSpPr>
        <p:grpSpPr bwMode="auto">
          <a:xfrm>
            <a:off x="5943600" y="2133600"/>
            <a:ext cx="2971800" cy="1447800"/>
            <a:chOff x="3744" y="1344"/>
            <a:chExt cx="1872" cy="912"/>
          </a:xfrm>
        </p:grpSpPr>
        <p:sp>
          <p:nvSpPr>
            <p:cNvPr id="209928" name="Text Box 8"/>
            <p:cNvSpPr txBox="1">
              <a:spLocks noChangeArrowheads="1"/>
            </p:cNvSpPr>
            <p:nvPr/>
          </p:nvSpPr>
          <p:spPr bwMode="auto">
            <a:xfrm>
              <a:off x="4176" y="1344"/>
              <a:ext cx="1440" cy="330"/>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سلمهم الله</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641041" name="AutoShape 11"/>
            <p:cNvSpPr>
              <a:spLocks noChangeArrowheads="1"/>
            </p:cNvSpPr>
            <p:nvPr/>
          </p:nvSpPr>
          <p:spPr bwMode="auto">
            <a:xfrm rot="2190869">
              <a:off x="3744" y="1400"/>
              <a:ext cx="499" cy="856"/>
            </a:xfrm>
            <a:prstGeom prst="curvedLeftArrow">
              <a:avLst>
                <a:gd name="adj1" fmla="val 34309"/>
                <a:gd name="adj2" fmla="val 68617"/>
                <a:gd name="adj3" fmla="val 33333"/>
              </a:avLst>
            </a:prstGeom>
            <a:solidFill>
              <a:schemeClr val="accent1"/>
            </a:solidFill>
            <a:ln w="9525">
              <a:solidFill>
                <a:schemeClr val="tx1"/>
              </a:solidFill>
              <a:miter lim="800000"/>
              <a:headEnd/>
              <a:tailEnd/>
            </a:ln>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Osaka" charset="-128"/>
                <a:cs typeface="Arial" panose="020B0604020202020204" pitchFamily="34" charset="0"/>
              </a:endParaRPr>
            </a:p>
          </p:txBody>
        </p:sp>
      </p:grpSp>
      <p:grpSp>
        <p:nvGrpSpPr>
          <p:cNvPr id="3" name="Group 15"/>
          <p:cNvGrpSpPr>
            <a:grpSpLocks/>
          </p:cNvGrpSpPr>
          <p:nvPr/>
        </p:nvGrpSpPr>
        <p:grpSpPr bwMode="auto">
          <a:xfrm>
            <a:off x="5981700" y="3771900"/>
            <a:ext cx="2933700" cy="1397000"/>
            <a:chOff x="3768" y="2376"/>
            <a:chExt cx="1848" cy="880"/>
          </a:xfrm>
        </p:grpSpPr>
        <p:sp>
          <p:nvSpPr>
            <p:cNvPr id="209929" name="Text Box 9"/>
            <p:cNvSpPr txBox="1">
              <a:spLocks noChangeArrowheads="1"/>
            </p:cNvSpPr>
            <p:nvPr/>
          </p:nvSpPr>
          <p:spPr bwMode="auto">
            <a:xfrm>
              <a:off x="4176" y="2376"/>
              <a:ext cx="1440" cy="330"/>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سلمهم الله</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641039" name="AutoShape 12"/>
            <p:cNvSpPr>
              <a:spLocks noChangeArrowheads="1"/>
            </p:cNvSpPr>
            <p:nvPr/>
          </p:nvSpPr>
          <p:spPr bwMode="auto">
            <a:xfrm rot="2190869">
              <a:off x="3768" y="2400"/>
              <a:ext cx="499" cy="856"/>
            </a:xfrm>
            <a:prstGeom prst="curvedLeftArrow">
              <a:avLst>
                <a:gd name="adj1" fmla="val 34309"/>
                <a:gd name="adj2" fmla="val 68617"/>
                <a:gd name="adj3" fmla="val 33333"/>
              </a:avLst>
            </a:prstGeom>
            <a:solidFill>
              <a:schemeClr val="accent1"/>
            </a:solidFill>
            <a:ln w="9525">
              <a:solidFill>
                <a:schemeClr val="tx1"/>
              </a:solidFill>
              <a:miter lim="800000"/>
              <a:headEnd/>
              <a:tailEnd/>
            </a:ln>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Osaka" charset="-128"/>
                <a:cs typeface="Arial" panose="020B0604020202020204" pitchFamily="34" charset="0"/>
              </a:endParaRPr>
            </a:p>
          </p:txBody>
        </p:sp>
      </p:grpSp>
      <p:sp>
        <p:nvSpPr>
          <p:cNvPr id="209926" name="Text Box 6"/>
          <p:cNvSpPr txBox="1">
            <a:spLocks noChangeArrowheads="1"/>
          </p:cNvSpPr>
          <p:nvPr/>
        </p:nvSpPr>
        <p:spPr bwMode="auto">
          <a:xfrm>
            <a:off x="1524000" y="4235450"/>
            <a:ext cx="4078361"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الشذوذ الجنسي (26-27)</a:t>
            </a: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18" name="Text Box 5"/>
          <p:cNvSpPr txBox="1">
            <a:spLocks noChangeArrowheads="1"/>
          </p:cNvSpPr>
          <p:nvPr/>
        </p:nvSpPr>
        <p:spPr bwMode="auto">
          <a:xfrm>
            <a:off x="8028384" y="138113"/>
            <a:ext cx="926857" cy="83099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155ي</a:t>
            </a:r>
            <a:br>
              <a:rPr kumimoji="0" lang="en-US" sz="24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br>
            <a:r>
              <a:rPr kumimoji="0" lang="ar-JO" sz="24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ي.1 ب</a:t>
            </a:r>
            <a:endParaRPr kumimoji="0" lang="en-US" sz="24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44703085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09924">
                                            <p:txEl>
                                              <p:pRg st="0" end="0"/>
                                            </p:txEl>
                                          </p:spTgt>
                                        </p:tgtEl>
                                        <p:attrNameLst>
                                          <p:attrName>style.visibility</p:attrName>
                                        </p:attrNameLst>
                                      </p:cBhvr>
                                      <p:to>
                                        <p:strVal val="visible"/>
                                      </p:to>
                                    </p:set>
                                    <p:animEffect transition="in" filter="checkerboard(across)">
                                      <p:cBhvr>
                                        <p:cTn id="7" dur="500"/>
                                        <p:tgtEl>
                                          <p:spTgt spid="20992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heckerboard(across)">
                                      <p:cBhvr>
                                        <p:cTn id="12" dur="500"/>
                                        <p:tgtEl>
                                          <p:spTgt spid="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209925"/>
                                        </p:tgtEl>
                                        <p:attrNameLst>
                                          <p:attrName>style.visibility</p:attrName>
                                        </p:attrNameLst>
                                      </p:cBhvr>
                                      <p:to>
                                        <p:strVal val="visible"/>
                                      </p:to>
                                    </p:set>
                                    <p:animEffect transition="in" filter="checkerboard(across)">
                                      <p:cBhvr>
                                        <p:cTn id="17" dur="500"/>
                                        <p:tgtEl>
                                          <p:spTgt spid="20992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 presetClass="entr" presetSubtype="1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checkerboard(across)">
                                      <p:cBhvr>
                                        <p:cTn id="22" dur="500"/>
                                        <p:tgtEl>
                                          <p:spTgt spid="3"/>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209926"/>
                                        </p:tgtEl>
                                        <p:attrNameLst>
                                          <p:attrName>style.visibility</p:attrName>
                                        </p:attrNameLst>
                                      </p:cBhvr>
                                      <p:to>
                                        <p:strVal val="visible"/>
                                      </p:to>
                                    </p:set>
                                    <p:animEffect transition="in" filter="checkerboard(across)">
                                      <p:cBhvr>
                                        <p:cTn id="27" dur="500"/>
                                        <p:tgtEl>
                                          <p:spTgt spid="2099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9924" grpId="0" build="p"/>
      <p:bldP spid="209925" grpId="0"/>
      <p:bldP spid="209926"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0002" name="Picture 2" descr="Rom 1.27 gay_wedding_cake.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6350" y="404813"/>
            <a:ext cx="9258300" cy="6480175"/>
          </a:xfrm>
          <a:prstGeom prst="rect">
            <a:avLst/>
          </a:prstGeom>
          <a:noFill/>
          <a:ln w="9525">
            <a:noFill/>
            <a:miter lim="800000"/>
            <a:headEnd/>
            <a:tailEnd/>
          </a:ln>
        </p:spPr>
      </p:pic>
      <p:sp>
        <p:nvSpPr>
          <p:cNvPr id="2" name="Title 1"/>
          <p:cNvSpPr>
            <a:spLocks noGrp="1"/>
          </p:cNvSpPr>
          <p:nvPr>
            <p:ph type="title"/>
          </p:nvPr>
        </p:nvSpPr>
        <p:spPr>
          <a:xfrm>
            <a:off x="25400" y="15875"/>
            <a:ext cx="9118600" cy="820738"/>
          </a:xfrm>
          <a:solidFill>
            <a:srgbClr val="000090"/>
          </a:solidFill>
        </p:spPr>
        <p:txBody>
          <a:bodyPr/>
          <a:lstStyle/>
          <a:p>
            <a:pPr>
              <a:defRPr/>
            </a:pPr>
            <a:r>
              <a:rPr lang="ar-JO" dirty="0">
                <a:latin typeface="Arial" panose="020B0604020202020204" pitchFamily="34" charset="0"/>
                <a:ea typeface="ＭＳ Ｐゴシック" charset="-128"/>
                <a:cs typeface="Arial" panose="020B0604020202020204" pitchFamily="34" charset="0"/>
              </a:rPr>
              <a:t>ماذا عن المثلية الجنسية؟</a:t>
            </a:r>
            <a:endParaRPr lang="en-US" dirty="0">
              <a:latin typeface="Arial" panose="020B0604020202020204" pitchFamily="34" charset="0"/>
              <a:ea typeface="ＭＳ Ｐゴシック" charset="-128"/>
              <a:cs typeface="Arial" panose="020B0604020202020204" pitchFamily="34" charset="0"/>
            </a:endParaRPr>
          </a:p>
        </p:txBody>
      </p:sp>
    </p:spTree>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RC Marriage.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497353"/>
            <a:ext cx="9144000" cy="6360647"/>
          </a:xfrm>
          <a:prstGeom prst="rect">
            <a:avLst/>
          </a:prstGeom>
        </p:spPr>
      </p:pic>
      <p:sp>
        <p:nvSpPr>
          <p:cNvPr id="2" name="Title 1"/>
          <p:cNvSpPr>
            <a:spLocks noGrp="1"/>
          </p:cNvSpPr>
          <p:nvPr>
            <p:ph type="title"/>
          </p:nvPr>
        </p:nvSpPr>
        <p:spPr>
          <a:xfrm>
            <a:off x="25400" y="15875"/>
            <a:ext cx="9118600" cy="820738"/>
          </a:xfrm>
          <a:solidFill>
            <a:srgbClr val="000090"/>
          </a:solidFill>
        </p:spPr>
        <p:txBody>
          <a:bodyPr/>
          <a:lstStyle/>
          <a:p>
            <a:pPr>
              <a:defRPr/>
            </a:pPr>
            <a:r>
              <a:rPr lang="ar-JO" dirty="0">
                <a:latin typeface="Arial" panose="020B0604020202020204" pitchFamily="34" charset="0"/>
                <a:ea typeface="ＭＳ Ｐゴシック" charset="-128"/>
                <a:cs typeface="Arial" panose="020B0604020202020204" pitchFamily="34" charset="0"/>
              </a:rPr>
              <a:t>ماذا عن الزواج من نفس الجنس ؟</a:t>
            </a:r>
            <a:endParaRPr lang="en-US" dirty="0">
              <a:latin typeface="Arial" panose="020B0604020202020204" pitchFamily="34" charset="0"/>
              <a:ea typeface="ＭＳ Ｐゴシック" charset="-128"/>
              <a:cs typeface="Arial" panose="020B0604020202020204" pitchFamily="34" charset="0"/>
            </a:endParaRPr>
          </a:p>
        </p:txBody>
      </p:sp>
      <p:sp>
        <p:nvSpPr>
          <p:cNvPr id="5" name="Title 1"/>
          <p:cNvSpPr txBox="1">
            <a:spLocks/>
          </p:cNvSpPr>
          <p:nvPr/>
        </p:nvSpPr>
        <p:spPr bwMode="auto">
          <a:xfrm>
            <a:off x="25400" y="764704"/>
            <a:ext cx="9118600" cy="576064"/>
          </a:xfrm>
          <a:prstGeom prst="rect">
            <a:avLst/>
          </a:prstGeom>
          <a:solidFill>
            <a:srgbClr val="000000"/>
          </a:solid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انظر مجلس أبحاث الأسرة على موقع يوتيوب</a:t>
            </a:r>
            <a:endPar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2646128108"/>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41026" name="Picture 2" descr="balls_array_rende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447800" y="3384550"/>
            <a:ext cx="5791200" cy="3473450"/>
          </a:xfrm>
          <a:prstGeom prst="rect">
            <a:avLst/>
          </a:prstGeom>
          <a:noFill/>
          <a:ln w="9525">
            <a:noFill/>
            <a:miter lim="800000"/>
            <a:headEnd/>
            <a:tailEnd/>
          </a:ln>
        </p:spPr>
      </p:pic>
      <p:sp>
        <p:nvSpPr>
          <p:cNvPr id="209923" name="Rectangle 3"/>
          <p:cNvSpPr>
            <a:spLocks noGrp="1" noChangeArrowheads="1"/>
          </p:cNvSpPr>
          <p:nvPr>
            <p:ph type="ctrTitle"/>
          </p:nvPr>
        </p:nvSpPr>
        <p:spPr>
          <a:xfrm>
            <a:off x="304800" y="228600"/>
            <a:ext cx="7601842" cy="1371600"/>
          </a:xfrm>
          <a:effectLst>
            <a:outerShdw blurRad="63500" dist="35921" dir="2700000" algn="ctr" rotWithShape="0">
              <a:srgbClr val="000000">
                <a:alpha val="74998"/>
              </a:srgbClr>
            </a:outerShdw>
          </a:effectLst>
        </p:spPr>
        <p:txBody>
          <a:bodyPr/>
          <a:lstStyle/>
          <a:p>
            <a:pPr eaLnBrk="1" hangingPunct="1">
              <a:defRPr/>
            </a:pPr>
            <a:r>
              <a:rPr lang="ar-JO" sz="3600" b="1" dirty="0">
                <a:solidFill>
                  <a:schemeClr val="bg1"/>
                </a:solidFill>
                <a:latin typeface="Arial" panose="020B0604020202020204" pitchFamily="34" charset="0"/>
                <a:cs typeface="Arial" panose="020B0604020202020204" pitchFamily="34" charset="0"/>
              </a:rPr>
              <a:t>لماذ الله غاضب على الأمم</a:t>
            </a:r>
            <a:br>
              <a:rPr lang="en-US" sz="3600" b="1" dirty="0">
                <a:solidFill>
                  <a:schemeClr val="bg1"/>
                </a:solidFill>
                <a:latin typeface="Arial" panose="020B0604020202020204" pitchFamily="34" charset="0"/>
                <a:cs typeface="Arial" panose="020B0604020202020204" pitchFamily="34" charset="0"/>
              </a:rPr>
            </a:br>
            <a:r>
              <a:rPr lang="en-US" sz="3600" b="1" dirty="0">
                <a:solidFill>
                  <a:schemeClr val="bg1"/>
                </a:solidFill>
                <a:latin typeface="Arial" panose="020B0604020202020204" pitchFamily="34" charset="0"/>
                <a:cs typeface="Arial" panose="020B0604020202020204" pitchFamily="34" charset="0"/>
              </a:rPr>
              <a:t>(</a:t>
            </a:r>
            <a:r>
              <a:rPr lang="ar-JO" sz="3600" b="1" dirty="0">
                <a:latin typeface="Arial" panose="020B0604020202020204" pitchFamily="34" charset="0"/>
                <a:cs typeface="Arial" panose="020B0604020202020204" pitchFamily="34" charset="0"/>
              </a:rPr>
              <a:t>رو 1: 21-32</a:t>
            </a:r>
            <a:r>
              <a:rPr lang="en-US" sz="3600" b="1" dirty="0">
                <a:solidFill>
                  <a:schemeClr val="bg1"/>
                </a:solidFill>
                <a:latin typeface="Arial" panose="020B0604020202020204" pitchFamily="34" charset="0"/>
                <a:cs typeface="Arial" panose="020B0604020202020204" pitchFamily="34" charset="0"/>
              </a:rPr>
              <a:t>)</a:t>
            </a:r>
          </a:p>
        </p:txBody>
      </p:sp>
      <p:sp>
        <p:nvSpPr>
          <p:cNvPr id="209924" name="Rectangle 4"/>
          <p:cNvSpPr>
            <a:spLocks noGrp="1" noChangeArrowheads="1"/>
          </p:cNvSpPr>
          <p:nvPr>
            <p:ph type="subTitle" idx="1"/>
          </p:nvPr>
        </p:nvSpPr>
        <p:spPr>
          <a:xfrm>
            <a:off x="990600" y="1828800"/>
            <a:ext cx="6400800" cy="685800"/>
          </a:xfrm>
          <a:effectLst>
            <a:outerShdw blurRad="63500" dist="35921" dir="2700000" algn="ctr" rotWithShape="0">
              <a:srgbClr val="000000">
                <a:alpha val="74998"/>
              </a:srgbClr>
            </a:outerShdw>
          </a:effectLst>
        </p:spPr>
        <p:txBody>
          <a:bodyPr/>
          <a:lstStyle/>
          <a:p>
            <a:pPr eaLnBrk="1" hangingPunct="1">
              <a:defRPr/>
            </a:pPr>
            <a:r>
              <a:rPr lang="ar-JO" sz="3600" b="1" dirty="0">
                <a:latin typeface="Arial" panose="020B0604020202020204" pitchFamily="34" charset="0"/>
                <a:cs typeface="Arial" panose="020B0604020202020204" pitchFamily="34" charset="0"/>
              </a:rPr>
              <a:t>رفضوا الله (21-23)</a:t>
            </a:r>
            <a:endParaRPr lang="en-US" sz="3600" b="1" dirty="0">
              <a:solidFill>
                <a:schemeClr val="bg1"/>
              </a:solidFill>
              <a:latin typeface="Arial" panose="020B0604020202020204" pitchFamily="34" charset="0"/>
              <a:cs typeface="Arial" panose="020B0604020202020204" pitchFamily="34" charset="0"/>
            </a:endParaRPr>
          </a:p>
        </p:txBody>
      </p:sp>
      <p:sp>
        <p:nvSpPr>
          <p:cNvPr id="209925" name="Text Box 5"/>
          <p:cNvSpPr txBox="1">
            <a:spLocks noChangeArrowheads="1"/>
          </p:cNvSpPr>
          <p:nvPr/>
        </p:nvSpPr>
        <p:spPr bwMode="auto">
          <a:xfrm>
            <a:off x="2727325" y="2635250"/>
            <a:ext cx="2297424" cy="1311128"/>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النجاسة (24)</a:t>
            </a: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الوثنية (25)</a:t>
            </a: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209927" name="Text Box 7"/>
          <p:cNvSpPr txBox="1">
            <a:spLocks noChangeArrowheads="1"/>
          </p:cNvSpPr>
          <p:nvPr/>
        </p:nvSpPr>
        <p:spPr bwMode="auto">
          <a:xfrm>
            <a:off x="1981200" y="5759450"/>
            <a:ext cx="2719014"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الفساد (28-32)</a:t>
            </a: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grpSp>
        <p:nvGrpSpPr>
          <p:cNvPr id="2" name="Group 14"/>
          <p:cNvGrpSpPr>
            <a:grpSpLocks/>
          </p:cNvGrpSpPr>
          <p:nvPr/>
        </p:nvGrpSpPr>
        <p:grpSpPr bwMode="auto">
          <a:xfrm>
            <a:off x="5943600" y="2133600"/>
            <a:ext cx="2971800" cy="1447800"/>
            <a:chOff x="3744" y="1344"/>
            <a:chExt cx="1872" cy="912"/>
          </a:xfrm>
        </p:grpSpPr>
        <p:sp>
          <p:nvSpPr>
            <p:cNvPr id="209928" name="Text Box 8"/>
            <p:cNvSpPr txBox="1">
              <a:spLocks noChangeArrowheads="1"/>
            </p:cNvSpPr>
            <p:nvPr/>
          </p:nvSpPr>
          <p:spPr bwMode="auto">
            <a:xfrm>
              <a:off x="4176" y="1344"/>
              <a:ext cx="1440" cy="330"/>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سلمهم الله</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641041" name="AutoShape 11"/>
            <p:cNvSpPr>
              <a:spLocks noChangeArrowheads="1"/>
            </p:cNvSpPr>
            <p:nvPr/>
          </p:nvSpPr>
          <p:spPr bwMode="auto">
            <a:xfrm rot="2190869">
              <a:off x="3744" y="1400"/>
              <a:ext cx="499" cy="856"/>
            </a:xfrm>
            <a:prstGeom prst="curvedLeftArrow">
              <a:avLst>
                <a:gd name="adj1" fmla="val 34309"/>
                <a:gd name="adj2" fmla="val 68617"/>
                <a:gd name="adj3" fmla="val 33333"/>
              </a:avLst>
            </a:prstGeom>
            <a:solidFill>
              <a:schemeClr val="accent1"/>
            </a:solidFill>
            <a:ln w="9525">
              <a:solidFill>
                <a:schemeClr val="tx1"/>
              </a:solidFill>
              <a:miter lim="800000"/>
              <a:headEnd/>
              <a:tailEnd/>
            </a:ln>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Osaka" charset="-128"/>
                <a:cs typeface="Arial" panose="020B0604020202020204" pitchFamily="34" charset="0"/>
              </a:endParaRPr>
            </a:p>
          </p:txBody>
        </p:sp>
      </p:grpSp>
      <p:grpSp>
        <p:nvGrpSpPr>
          <p:cNvPr id="3" name="Group 15"/>
          <p:cNvGrpSpPr>
            <a:grpSpLocks/>
          </p:cNvGrpSpPr>
          <p:nvPr/>
        </p:nvGrpSpPr>
        <p:grpSpPr bwMode="auto">
          <a:xfrm>
            <a:off x="5981700" y="3771900"/>
            <a:ext cx="2933700" cy="1397000"/>
            <a:chOff x="3768" y="2376"/>
            <a:chExt cx="1848" cy="880"/>
          </a:xfrm>
        </p:grpSpPr>
        <p:sp>
          <p:nvSpPr>
            <p:cNvPr id="209929" name="Text Box 9"/>
            <p:cNvSpPr txBox="1">
              <a:spLocks noChangeArrowheads="1"/>
            </p:cNvSpPr>
            <p:nvPr/>
          </p:nvSpPr>
          <p:spPr bwMode="auto">
            <a:xfrm>
              <a:off x="4176" y="2376"/>
              <a:ext cx="1440" cy="330"/>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سلمهم الله</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641039" name="AutoShape 12"/>
            <p:cNvSpPr>
              <a:spLocks noChangeArrowheads="1"/>
            </p:cNvSpPr>
            <p:nvPr/>
          </p:nvSpPr>
          <p:spPr bwMode="auto">
            <a:xfrm rot="2190869">
              <a:off x="3768" y="2400"/>
              <a:ext cx="499" cy="856"/>
            </a:xfrm>
            <a:prstGeom prst="curvedLeftArrow">
              <a:avLst>
                <a:gd name="adj1" fmla="val 34309"/>
                <a:gd name="adj2" fmla="val 68617"/>
                <a:gd name="adj3" fmla="val 33333"/>
              </a:avLst>
            </a:prstGeom>
            <a:solidFill>
              <a:schemeClr val="accent1"/>
            </a:solidFill>
            <a:ln w="9525">
              <a:solidFill>
                <a:schemeClr val="tx1"/>
              </a:solidFill>
              <a:miter lim="800000"/>
              <a:headEnd/>
              <a:tailEnd/>
            </a:ln>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Osaka" charset="-128"/>
                <a:cs typeface="Arial" panose="020B0604020202020204" pitchFamily="34" charset="0"/>
              </a:endParaRPr>
            </a:p>
          </p:txBody>
        </p:sp>
      </p:grpSp>
      <p:grpSp>
        <p:nvGrpSpPr>
          <p:cNvPr id="4" name="Group 16"/>
          <p:cNvGrpSpPr>
            <a:grpSpLocks/>
          </p:cNvGrpSpPr>
          <p:nvPr/>
        </p:nvGrpSpPr>
        <p:grpSpPr bwMode="auto">
          <a:xfrm>
            <a:off x="5930900" y="4953000"/>
            <a:ext cx="2984500" cy="1663700"/>
            <a:chOff x="3736" y="3120"/>
            <a:chExt cx="1880" cy="1048"/>
          </a:xfrm>
        </p:grpSpPr>
        <p:sp>
          <p:nvSpPr>
            <p:cNvPr id="209930" name="Text Box 10"/>
            <p:cNvSpPr txBox="1">
              <a:spLocks noChangeArrowheads="1"/>
            </p:cNvSpPr>
            <p:nvPr/>
          </p:nvSpPr>
          <p:spPr bwMode="auto">
            <a:xfrm>
              <a:off x="4176" y="3120"/>
              <a:ext cx="1440" cy="330"/>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سلمهم الله</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641037" name="AutoShape 13"/>
            <p:cNvSpPr>
              <a:spLocks noChangeArrowheads="1"/>
            </p:cNvSpPr>
            <p:nvPr/>
          </p:nvSpPr>
          <p:spPr bwMode="auto">
            <a:xfrm rot="2190869">
              <a:off x="3736" y="3312"/>
              <a:ext cx="499" cy="856"/>
            </a:xfrm>
            <a:prstGeom prst="curvedLeftArrow">
              <a:avLst>
                <a:gd name="adj1" fmla="val 34309"/>
                <a:gd name="adj2" fmla="val 68617"/>
                <a:gd name="adj3" fmla="val 33333"/>
              </a:avLst>
            </a:prstGeom>
            <a:solidFill>
              <a:schemeClr val="accent1"/>
            </a:solidFill>
            <a:ln w="9525">
              <a:solidFill>
                <a:schemeClr val="tx1"/>
              </a:solidFill>
              <a:miter lim="800000"/>
              <a:headEnd/>
              <a:tailEnd/>
            </a:ln>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Osaka" charset="-128"/>
                <a:cs typeface="Arial" panose="020B0604020202020204" pitchFamily="34" charset="0"/>
              </a:endParaRPr>
            </a:p>
          </p:txBody>
        </p:sp>
      </p:grpSp>
      <p:sp>
        <p:nvSpPr>
          <p:cNvPr id="209926" name="Text Box 6"/>
          <p:cNvSpPr txBox="1">
            <a:spLocks noChangeArrowheads="1"/>
          </p:cNvSpPr>
          <p:nvPr/>
        </p:nvSpPr>
        <p:spPr bwMode="auto">
          <a:xfrm>
            <a:off x="1524000" y="4235450"/>
            <a:ext cx="4078361"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الشذوذ الجنسي (26-27)</a:t>
            </a: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18" name="Text Box 5"/>
          <p:cNvSpPr txBox="1">
            <a:spLocks noChangeArrowheads="1"/>
          </p:cNvSpPr>
          <p:nvPr/>
        </p:nvSpPr>
        <p:spPr bwMode="auto">
          <a:xfrm>
            <a:off x="8028384" y="138113"/>
            <a:ext cx="926857" cy="83099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155ي</a:t>
            </a:r>
            <a:br>
              <a:rPr kumimoji="0" lang="en-US" sz="24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br>
            <a:r>
              <a:rPr kumimoji="0" lang="ar-JO" sz="24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ي.1 ب</a:t>
            </a:r>
            <a:endParaRPr kumimoji="0" lang="en-US" sz="24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50302588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09924">
                                            <p:txEl>
                                              <p:pRg st="0" end="0"/>
                                            </p:txEl>
                                          </p:spTgt>
                                        </p:tgtEl>
                                        <p:attrNameLst>
                                          <p:attrName>style.visibility</p:attrName>
                                        </p:attrNameLst>
                                      </p:cBhvr>
                                      <p:to>
                                        <p:strVal val="visible"/>
                                      </p:to>
                                    </p:set>
                                    <p:animEffect transition="in" filter="checkerboard(across)">
                                      <p:cBhvr>
                                        <p:cTn id="7" dur="500"/>
                                        <p:tgtEl>
                                          <p:spTgt spid="20992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heckerboard(across)">
                                      <p:cBhvr>
                                        <p:cTn id="12" dur="500"/>
                                        <p:tgtEl>
                                          <p:spTgt spid="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209925"/>
                                        </p:tgtEl>
                                        <p:attrNameLst>
                                          <p:attrName>style.visibility</p:attrName>
                                        </p:attrNameLst>
                                      </p:cBhvr>
                                      <p:to>
                                        <p:strVal val="visible"/>
                                      </p:to>
                                    </p:set>
                                    <p:animEffect transition="in" filter="checkerboard(across)">
                                      <p:cBhvr>
                                        <p:cTn id="17" dur="500"/>
                                        <p:tgtEl>
                                          <p:spTgt spid="20992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 presetClass="entr" presetSubtype="1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checkerboard(across)">
                                      <p:cBhvr>
                                        <p:cTn id="22" dur="500"/>
                                        <p:tgtEl>
                                          <p:spTgt spid="3"/>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209926"/>
                                        </p:tgtEl>
                                        <p:attrNameLst>
                                          <p:attrName>style.visibility</p:attrName>
                                        </p:attrNameLst>
                                      </p:cBhvr>
                                      <p:to>
                                        <p:strVal val="visible"/>
                                      </p:to>
                                    </p:set>
                                    <p:animEffect transition="in" filter="checkerboard(across)">
                                      <p:cBhvr>
                                        <p:cTn id="27" dur="500"/>
                                        <p:tgtEl>
                                          <p:spTgt spid="209926"/>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5" presetClass="entr" presetSubtype="10" fill="hold"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checkerboard(across)">
                                      <p:cBhvr>
                                        <p:cTn id="32" dur="500"/>
                                        <p:tgtEl>
                                          <p:spTgt spid="4"/>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5" presetClass="entr" presetSubtype="10" fill="hold" grpId="0" nodeType="clickEffect">
                                  <p:stCondLst>
                                    <p:cond delay="0"/>
                                  </p:stCondLst>
                                  <p:childTnLst>
                                    <p:set>
                                      <p:cBhvr>
                                        <p:cTn id="36" dur="1" fill="hold">
                                          <p:stCondLst>
                                            <p:cond delay="0"/>
                                          </p:stCondLst>
                                        </p:cTn>
                                        <p:tgtEl>
                                          <p:spTgt spid="209927"/>
                                        </p:tgtEl>
                                        <p:attrNameLst>
                                          <p:attrName>style.visibility</p:attrName>
                                        </p:attrNameLst>
                                      </p:cBhvr>
                                      <p:to>
                                        <p:strVal val="visible"/>
                                      </p:to>
                                    </p:set>
                                    <p:animEffect transition="in" filter="checkerboard(across)">
                                      <p:cBhvr>
                                        <p:cTn id="37" dur="500"/>
                                        <p:tgtEl>
                                          <p:spTgt spid="2099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9924" grpId="0" build="p"/>
      <p:bldP spid="209925" grpId="0"/>
      <p:bldP spid="209927" grpId="0"/>
      <p:bldP spid="209926"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5778" name="Picture 3" descr="Rom 1.20 Background.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33338"/>
            <a:ext cx="9144000" cy="6858000"/>
          </a:xfrm>
          <a:prstGeom prst="rect">
            <a:avLst/>
          </a:prstGeom>
          <a:noFill/>
          <a:ln w="9525">
            <a:noFill/>
            <a:miter lim="800000"/>
            <a:headEnd/>
            <a:tailEnd/>
          </a:ln>
        </p:spPr>
      </p:pic>
      <p:sp>
        <p:nvSpPr>
          <p:cNvPr id="715779" name="Title 1"/>
          <p:cNvSpPr>
            <a:spLocks noGrp="1"/>
          </p:cNvSpPr>
          <p:nvPr>
            <p:ph type="title"/>
          </p:nvPr>
        </p:nvSpPr>
        <p:spPr>
          <a:xfrm rot="16200000">
            <a:off x="-2835275" y="2835275"/>
            <a:ext cx="6813550" cy="1143000"/>
          </a:xfrm>
          <a:solidFill>
            <a:schemeClr val="bg2"/>
          </a:solidFill>
        </p:spPr>
        <p:txBody>
          <a:bodyPr/>
          <a:lstStyle/>
          <a:p>
            <a:r>
              <a:rPr lang="ar-JO" dirty="0">
                <a:latin typeface="Arial" panose="020B0604020202020204" pitchFamily="34" charset="0"/>
                <a:ea typeface="ＭＳ Ｐゴシック" charset="-128"/>
                <a:cs typeface="Arial" panose="020B0604020202020204" pitchFamily="34" charset="0"/>
              </a:rPr>
              <a:t>الجميع تحت الخطية</a:t>
            </a:r>
            <a:endParaRPr lang="en-US" dirty="0">
              <a:latin typeface="Arial" panose="020B0604020202020204" pitchFamily="34" charset="0"/>
              <a:ea typeface="ＭＳ Ｐゴシック" charset="-128"/>
              <a:cs typeface="Arial" panose="020B0604020202020204" pitchFamily="34" charset="0"/>
            </a:endParaRPr>
          </a:p>
        </p:txBody>
      </p:sp>
      <p:sp>
        <p:nvSpPr>
          <p:cNvPr id="715780" name="Rectangle 2"/>
          <p:cNvSpPr>
            <a:spLocks noChangeArrowheads="1"/>
          </p:cNvSpPr>
          <p:nvPr/>
        </p:nvSpPr>
        <p:spPr bwMode="auto">
          <a:xfrm>
            <a:off x="1116013" y="714356"/>
            <a:ext cx="8027987" cy="4360168"/>
          </a:xfrm>
          <a:prstGeom prst="rect">
            <a:avLst/>
          </a:prstGeom>
          <a:noFill/>
          <a:ln w="9525">
            <a:noFill/>
            <a:miter lim="800000"/>
            <a:headEnd/>
            <a:tailEnd/>
          </a:ln>
        </p:spPr>
        <p:txBody>
          <a:bodyPr wrap="square">
            <a:prstTxWarp prst="textNoShape">
              <a:avLst/>
            </a:prstTxWarp>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4000" b="1" i="0" u="none" strike="noStrike" kern="1200" cap="none" spc="0" normalizeH="0" baseline="30000" noProof="0" dirty="0">
                <a:ln>
                  <a:noFill/>
                </a:ln>
                <a:solidFill>
                  <a:srgbClr val="EAEAEA"/>
                </a:solidFill>
                <a:effectLst>
                  <a:glow rad="228600">
                    <a:srgbClr val="000000">
                      <a:alpha val="92000"/>
                    </a:srgbClr>
                  </a:glow>
                </a:effectLst>
                <a:uLnTx/>
                <a:uFillTx/>
                <a:latin typeface="Arial" panose="020B0604020202020204" pitchFamily="34" charset="0"/>
                <a:ea typeface="Arial" charset="0"/>
                <a:cs typeface="Arial" panose="020B0604020202020204" pitchFamily="34" charset="0"/>
              </a:rPr>
              <a:t>10ب أنه ليس بار ولا واحد</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altLang="ja-JP" sz="4000" b="1" i="0" u="none" strike="noStrike" kern="1200" cap="none" spc="0" normalizeH="0" baseline="30000" noProof="0" dirty="0">
                <a:ln>
                  <a:noFill/>
                </a:ln>
                <a:solidFill>
                  <a:srgbClr val="EAEAEA"/>
                </a:solidFill>
                <a:effectLst>
                  <a:glow rad="228600">
                    <a:srgbClr val="000000">
                      <a:alpha val="92000"/>
                    </a:srgbClr>
                  </a:glow>
                </a:effectLst>
                <a:uLnTx/>
                <a:uFillTx/>
                <a:latin typeface="Arial" panose="020B0604020202020204" pitchFamily="34" charset="0"/>
                <a:ea typeface="Arial" charset="0"/>
                <a:cs typeface="Arial" panose="020B0604020202020204" pitchFamily="34" charset="0"/>
              </a:rPr>
              <a:t>11 ليس من يفهم ليس من يطلب الله</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altLang="ja-JP" sz="4000" b="1" i="0" u="none" strike="noStrike" kern="1200" cap="none" spc="0" normalizeH="0" baseline="30000" noProof="0" dirty="0">
                <a:ln>
                  <a:noFill/>
                </a:ln>
                <a:solidFill>
                  <a:srgbClr val="EAEAEA"/>
                </a:solidFill>
                <a:effectLst>
                  <a:glow rad="228600">
                    <a:srgbClr val="000000">
                      <a:alpha val="92000"/>
                    </a:srgbClr>
                  </a:glow>
                </a:effectLst>
                <a:uLnTx/>
                <a:uFillTx/>
                <a:latin typeface="Arial" panose="020B0604020202020204" pitchFamily="34" charset="0"/>
                <a:ea typeface="Arial" charset="0"/>
                <a:cs typeface="Arial" panose="020B0604020202020204" pitchFamily="34" charset="0"/>
              </a:rPr>
              <a:t>12 الجميع زاغوا وفسدوا معاً ليس من يعمل صلاحاً ليس ولا واحد</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altLang="ja-JP" sz="4000" b="1" i="0" u="none" strike="noStrike" kern="1200" cap="none" spc="0" normalizeH="0" baseline="30000" noProof="0" dirty="0">
                <a:ln>
                  <a:noFill/>
                </a:ln>
                <a:solidFill>
                  <a:srgbClr val="EAEAEA"/>
                </a:solidFill>
                <a:effectLst>
                  <a:glow rad="228600">
                    <a:srgbClr val="000000">
                      <a:alpha val="92000"/>
                    </a:srgbClr>
                  </a:glow>
                </a:effectLst>
                <a:uLnTx/>
                <a:uFillTx/>
                <a:latin typeface="Arial" panose="020B0604020202020204" pitchFamily="34" charset="0"/>
                <a:ea typeface="Arial" charset="0"/>
                <a:cs typeface="Arial" panose="020B0604020202020204" pitchFamily="34" charset="0"/>
              </a:rPr>
              <a:t>13 حنجرتهم قبر مفتوح بألسنتهم قد مكروا سم الأصلال تحت شفاههم</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altLang="ja-JP" sz="4000" b="1" i="0" u="none" strike="noStrike" kern="1200" cap="none" spc="0" normalizeH="0" baseline="30000" noProof="0" dirty="0">
                <a:ln>
                  <a:noFill/>
                </a:ln>
                <a:solidFill>
                  <a:srgbClr val="EAEAEA"/>
                </a:solidFill>
                <a:effectLst>
                  <a:glow rad="228600">
                    <a:srgbClr val="000000">
                      <a:alpha val="92000"/>
                    </a:srgbClr>
                  </a:glow>
                </a:effectLst>
                <a:uLnTx/>
                <a:uFillTx/>
                <a:latin typeface="Arial" panose="020B0604020202020204" pitchFamily="34" charset="0"/>
                <a:ea typeface="Arial" charset="0"/>
                <a:cs typeface="Arial" panose="020B0604020202020204" pitchFamily="34" charset="0"/>
              </a:rPr>
              <a:t>14 وفمهم مملوء لعنة ومرارة</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altLang="ja-JP" sz="4000" b="1" i="0" u="none" strike="noStrike" kern="1200" cap="none" spc="0" normalizeH="0" baseline="30000" noProof="0" dirty="0">
                <a:ln>
                  <a:noFill/>
                </a:ln>
                <a:solidFill>
                  <a:srgbClr val="EAEAEA"/>
                </a:solidFill>
                <a:effectLst>
                  <a:glow rad="228600">
                    <a:srgbClr val="000000">
                      <a:alpha val="92000"/>
                    </a:srgbClr>
                  </a:glow>
                </a:effectLst>
                <a:uLnTx/>
                <a:uFillTx/>
                <a:latin typeface="Arial" panose="020B0604020202020204" pitchFamily="34" charset="0"/>
                <a:ea typeface="Arial" charset="0"/>
                <a:cs typeface="Arial" panose="020B0604020202020204" pitchFamily="34" charset="0"/>
              </a:rPr>
              <a:t>15 أرجلهم سريعة إلى سفك الدم</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altLang="ja-JP" sz="4000" b="1" i="0" u="none" strike="noStrike" kern="1200" cap="none" spc="0" normalizeH="0" baseline="30000" noProof="0" dirty="0">
                <a:ln>
                  <a:noFill/>
                </a:ln>
                <a:solidFill>
                  <a:srgbClr val="EAEAEA"/>
                </a:solidFill>
                <a:effectLst>
                  <a:glow rad="228600">
                    <a:srgbClr val="000000">
                      <a:alpha val="92000"/>
                    </a:srgbClr>
                  </a:glow>
                </a:effectLst>
                <a:uLnTx/>
                <a:uFillTx/>
                <a:latin typeface="Arial" panose="020B0604020202020204" pitchFamily="34" charset="0"/>
                <a:ea typeface="Arial" charset="0"/>
                <a:cs typeface="Arial" panose="020B0604020202020204" pitchFamily="34" charset="0"/>
              </a:rPr>
              <a:t>16 في طرقهم اغتصاب وسحق</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altLang="ja-JP" sz="4000" b="1" i="0" u="none" strike="noStrike" kern="1200" cap="none" spc="0" normalizeH="0" baseline="30000" noProof="0" dirty="0">
                <a:ln>
                  <a:noFill/>
                </a:ln>
                <a:solidFill>
                  <a:srgbClr val="EAEAEA"/>
                </a:solidFill>
                <a:effectLst>
                  <a:glow rad="228600">
                    <a:srgbClr val="000000">
                      <a:alpha val="92000"/>
                    </a:srgbClr>
                  </a:glow>
                </a:effectLst>
                <a:uLnTx/>
                <a:uFillTx/>
                <a:latin typeface="Arial" panose="020B0604020202020204" pitchFamily="34" charset="0"/>
                <a:ea typeface="Arial" charset="0"/>
                <a:cs typeface="Arial" panose="020B0604020202020204" pitchFamily="34" charset="0"/>
              </a:rPr>
              <a:t>17 وطريق السلام لم يعرفوه</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altLang="ja-JP" sz="4000" b="1" i="0" u="none" strike="noStrike" kern="1200" cap="none" spc="0" normalizeH="0" baseline="30000" noProof="0" dirty="0">
                <a:ln>
                  <a:noFill/>
                </a:ln>
                <a:solidFill>
                  <a:srgbClr val="EAEAEA"/>
                </a:solidFill>
                <a:effectLst>
                  <a:glow rad="228600">
                    <a:srgbClr val="000000">
                      <a:alpha val="92000"/>
                    </a:srgbClr>
                  </a:glow>
                </a:effectLst>
                <a:uLnTx/>
                <a:uFillTx/>
                <a:latin typeface="Arial" panose="020B0604020202020204" pitchFamily="34" charset="0"/>
                <a:ea typeface="Arial" charset="0"/>
                <a:cs typeface="Arial" panose="020B0604020202020204" pitchFamily="34" charset="0"/>
              </a:rPr>
              <a:t>18 ليس خوف الله قدام عيونهم</a:t>
            </a:r>
            <a:endParaRPr kumimoji="0" lang="en-US" altLang="ja-JP" sz="4000" b="1" i="0" u="none" strike="noStrike" kern="1200" cap="none" spc="0" normalizeH="0" baseline="0" noProof="0" dirty="0">
              <a:ln>
                <a:noFill/>
              </a:ln>
              <a:solidFill>
                <a:srgbClr val="EAEAEA"/>
              </a:solidFill>
              <a:effectLst>
                <a:glow rad="228600">
                  <a:srgbClr val="000000">
                    <a:alpha val="92000"/>
                  </a:srgbClr>
                </a:glow>
              </a:effectLst>
              <a:uLnTx/>
              <a:uFillTx/>
              <a:latin typeface="Arial" panose="020B0604020202020204" pitchFamily="34" charset="0"/>
              <a:ea typeface="Arial" charset="0"/>
              <a:cs typeface="Arial" panose="020B0604020202020204" pitchFamily="34" charset="0"/>
            </a:endParaRPr>
          </a:p>
          <a:p>
            <a:pPr marL="457200" marR="0" lvl="1" indent="0" algn="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AEAEA"/>
                </a:solidFill>
                <a:effectLst>
                  <a:glow rad="228600">
                    <a:srgbClr val="000000">
                      <a:alpha val="92000"/>
                    </a:srgbClr>
                  </a:glow>
                </a:effectLst>
                <a:uLnTx/>
                <a:uFillTx/>
                <a:latin typeface="Arial" panose="020B0604020202020204" pitchFamily="34" charset="0"/>
                <a:ea typeface="Arial" charset="0"/>
                <a:cs typeface="Arial" panose="020B0604020202020204" pitchFamily="34" charset="0"/>
              </a:rPr>
              <a:t>(رو 3: 10ب-18)</a:t>
            </a:r>
            <a:endParaRPr kumimoji="0" lang="en-US" sz="2400" b="1" i="0" u="none" strike="noStrike" kern="1200" cap="none" spc="0" normalizeH="0" baseline="0" noProof="0" dirty="0">
              <a:ln>
                <a:noFill/>
              </a:ln>
              <a:solidFill>
                <a:srgbClr val="EAEAEA"/>
              </a:solidFill>
              <a:effectLst>
                <a:glow rad="228600">
                  <a:srgbClr val="000000">
                    <a:alpha val="92000"/>
                  </a:srgbClr>
                </a:glow>
              </a:effectLst>
              <a:uLnTx/>
              <a:uFillTx/>
              <a:latin typeface="Arial" panose="020B0604020202020204" pitchFamily="34" charset="0"/>
              <a:ea typeface="Arial" charset="0"/>
              <a:cs typeface="Arial" panose="020B0604020202020204" pitchFamily="34" charset="0"/>
            </a:endParaRPr>
          </a:p>
        </p:txBody>
      </p:sp>
      <p:sp>
        <p:nvSpPr>
          <p:cNvPr id="5" name="Text Box 5"/>
          <p:cNvSpPr txBox="1">
            <a:spLocks noChangeArrowheads="1"/>
          </p:cNvSpPr>
          <p:nvPr/>
        </p:nvSpPr>
        <p:spPr bwMode="auto">
          <a:xfrm>
            <a:off x="8083176" y="138113"/>
            <a:ext cx="902811"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155ي</a:t>
            </a:r>
            <a:endParaRPr kumimoji="0" lang="en-US" sz="24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836766754"/>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02" name="Picture 3" descr="Rom 1.20 Background.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33338"/>
            <a:ext cx="9144000" cy="6858000"/>
          </a:xfrm>
          <a:prstGeom prst="rect">
            <a:avLst/>
          </a:prstGeom>
          <a:noFill/>
          <a:ln w="9525">
            <a:noFill/>
            <a:miter lim="800000"/>
            <a:headEnd/>
            <a:tailEnd/>
          </a:ln>
        </p:spPr>
      </p:pic>
      <p:sp>
        <p:nvSpPr>
          <p:cNvPr id="716803" name="Title 1"/>
          <p:cNvSpPr>
            <a:spLocks noGrp="1"/>
          </p:cNvSpPr>
          <p:nvPr>
            <p:ph type="title"/>
          </p:nvPr>
        </p:nvSpPr>
        <p:spPr>
          <a:xfrm rot="16200000">
            <a:off x="-2835275" y="2879725"/>
            <a:ext cx="6813550" cy="1143000"/>
          </a:xfrm>
          <a:solidFill>
            <a:schemeClr val="bg2"/>
          </a:solidFill>
        </p:spPr>
        <p:txBody>
          <a:bodyPr/>
          <a:lstStyle/>
          <a:p>
            <a:r>
              <a:rPr lang="ar-SA" baseline="30000" dirty="0">
                <a:solidFill>
                  <a:srgbClr val="EAEAEA"/>
                </a:solidFill>
                <a:effectLst>
                  <a:glow rad="228600">
                    <a:schemeClr val="bg2">
                      <a:alpha val="92000"/>
                    </a:schemeClr>
                  </a:glow>
                </a:effectLst>
                <a:latin typeface="Arial" charset="0"/>
                <a:cs typeface="Arial" charset="0"/>
              </a:rPr>
              <a:t>لأَنَّهُ بِأَعْمَالِ النَّامُوسِ كُلُّ ذِي جَسَدٍ لاَ يَتَبَرَّرُ أَمَامَهُ</a:t>
            </a:r>
            <a:endParaRPr lang="en-US" dirty="0">
              <a:latin typeface="Arial" charset="0"/>
              <a:ea typeface="ＭＳ Ｐゴシック" charset="-128"/>
            </a:endParaRPr>
          </a:p>
        </p:txBody>
      </p:sp>
      <p:sp>
        <p:nvSpPr>
          <p:cNvPr id="716804" name="Rectangle 2"/>
          <p:cNvSpPr>
            <a:spLocks noChangeArrowheads="1"/>
          </p:cNvSpPr>
          <p:nvPr/>
        </p:nvSpPr>
        <p:spPr bwMode="auto">
          <a:xfrm>
            <a:off x="1116013" y="327040"/>
            <a:ext cx="8027987" cy="2144177"/>
          </a:xfrm>
          <a:prstGeom prst="rect">
            <a:avLst/>
          </a:prstGeom>
          <a:noFill/>
          <a:ln w="9525">
            <a:noFill/>
            <a:miter lim="800000"/>
            <a:headEnd/>
            <a:tailEnd/>
          </a:ln>
        </p:spPr>
        <p:txBody>
          <a:bodyPr wrap="square">
            <a:prstTxWarp prst="textNoShape">
              <a:avLst/>
            </a:prstTxWarp>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SA" sz="4000" b="1" i="0" u="none" strike="noStrike" kern="1200" cap="none" spc="0" normalizeH="0" baseline="30000" noProof="0" dirty="0">
                <a:ln>
                  <a:noFill/>
                </a:ln>
                <a:solidFill>
                  <a:srgbClr val="EAEAEA"/>
                </a:solidFill>
                <a:effectLst>
                  <a:glow rad="228600">
                    <a:srgbClr val="000000">
                      <a:alpha val="92000"/>
                    </a:srgbClr>
                  </a:glow>
                </a:effectLst>
                <a:uLnTx/>
                <a:uFillTx/>
                <a:latin typeface="Arial" charset="0"/>
                <a:ea typeface="ＭＳ Ｐゴシック" charset="-128"/>
                <a:cs typeface="Arial" charset="0"/>
              </a:rPr>
              <a:t>رومية ٣ : ١٩-٢٠</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SA" sz="4000" b="1" i="0" u="none" strike="noStrike" kern="1200" cap="none" spc="0" normalizeH="0" baseline="30000" noProof="0" dirty="0">
                <a:ln>
                  <a:noFill/>
                </a:ln>
                <a:solidFill>
                  <a:srgbClr val="EAEAEA"/>
                </a:solidFill>
                <a:effectLst>
                  <a:glow rad="228600">
                    <a:srgbClr val="000000">
                      <a:alpha val="92000"/>
                    </a:srgbClr>
                  </a:glow>
                </a:effectLst>
                <a:uLnTx/>
                <a:uFillTx/>
                <a:latin typeface="Arial" charset="0"/>
                <a:ea typeface="ＭＳ Ｐゴシック" charset="-128"/>
                <a:cs typeface="Arial" charset="0"/>
              </a:rPr>
              <a:t>١٩ وَنَحْنُ نَعْلَمُ أَنَّ كُلَّ مَا يَقُولُهُ النَّامُوسُ فَهُوَ يُكَلِّمُ بِهِ الَّذِينَ فِي النَّامُوسِ لِكَيْ يَسْتَدَّ كُلُّ فَمٍ وَيَصِيرَ كُلُّ الْعَالَمِ تَحْتَ قِصَاصٍ مِنَ اللهِ.</a:t>
            </a:r>
            <a:br>
              <a:rPr kumimoji="0" lang="en-US" sz="4000" b="1" i="0" u="none" strike="noStrike" kern="1200" cap="none" spc="0" normalizeH="0" baseline="30000" noProof="0" dirty="0">
                <a:ln>
                  <a:noFill/>
                </a:ln>
                <a:solidFill>
                  <a:srgbClr val="EAEAEA"/>
                </a:solidFill>
                <a:effectLst>
                  <a:glow rad="228600">
                    <a:srgbClr val="000000">
                      <a:alpha val="92000"/>
                    </a:srgbClr>
                  </a:glow>
                </a:effectLst>
                <a:uLnTx/>
                <a:uFillTx/>
                <a:latin typeface="Arial" charset="0"/>
                <a:ea typeface="ＭＳ Ｐゴシック" charset="-128"/>
                <a:cs typeface="Arial" charset="0"/>
              </a:rPr>
            </a:br>
            <a:r>
              <a:rPr kumimoji="0" lang="ar-SA" sz="4000" b="1" i="0" u="none" strike="noStrike" kern="1200" cap="none" spc="0" normalizeH="0" baseline="30000" noProof="0" dirty="0">
                <a:ln>
                  <a:noFill/>
                </a:ln>
                <a:solidFill>
                  <a:srgbClr val="EAEAEA"/>
                </a:solidFill>
                <a:effectLst>
                  <a:glow rad="228600">
                    <a:srgbClr val="000000">
                      <a:alpha val="92000"/>
                    </a:srgbClr>
                  </a:glow>
                </a:effectLst>
                <a:uLnTx/>
                <a:uFillTx/>
                <a:latin typeface="Arial" charset="0"/>
                <a:ea typeface="ＭＳ Ｐゴシック" charset="-128"/>
                <a:cs typeface="Arial" charset="0"/>
              </a:rPr>
              <a:t>٢٠ لأَنَّهُ بِأَعْمَالِ النَّامُوسِ كُلُّ ذِي جَسَدٍ لاَ يَتَبَرَّرُ أَمَامَهُ. لأَنَّ بِالنَّامُوسِ مَعْرِفَةَ الْخَطِيَّةِ. </a:t>
            </a:r>
          </a:p>
        </p:txBody>
      </p:sp>
    </p:spTree>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2678309564"/>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99584"/>
            <a:ext cx="9144000" cy="685800"/>
          </a:xfrm>
        </p:spPr>
        <p:txBody>
          <a:bodyPr/>
          <a:lstStyle/>
          <a:p>
            <a:pPr rtl="1" eaLnBrk="1" hangingPunct="1">
              <a:defRPr/>
            </a:pPr>
            <a:r>
              <a:rPr lang="ar-JO" sz="2400" b="1" dirty="0">
                <a:solidFill>
                  <a:srgbClr val="FFFFFF"/>
                </a:solidFill>
                <a:latin typeface="Arial" panose="020B0604020202020204" pitchFamily="34" charset="0"/>
                <a:ea typeface="ＭＳ Ｐゴシック" charset="0"/>
                <a:cs typeface="Arial" panose="020B0604020202020204" pitchFamily="34" charset="0"/>
              </a:rPr>
              <a:t>الرابط للعرض التقديميِّ "علم الخلاص (سوتوريولوجيا)" متاحٌ على الموقع الإلكترونيّ:</a:t>
            </a:r>
            <a:br>
              <a:rPr lang="ar-JO" sz="2400" b="1" dirty="0">
                <a:solidFill>
                  <a:srgbClr val="FFFFFF"/>
                </a:solidFill>
                <a:latin typeface="Arial" panose="020B0604020202020204" pitchFamily="34" charset="0"/>
                <a:ea typeface="ＭＳ Ｐゴシック" charset="0"/>
                <a:cs typeface="Arial" panose="020B0604020202020204" pitchFamily="34" charset="0"/>
              </a:rPr>
            </a:br>
            <a:r>
              <a:rPr lang="ar-JO" sz="2400" b="1" dirty="0">
                <a:solidFill>
                  <a:srgbClr val="FFFFFF"/>
                </a:solidFill>
                <a:latin typeface="Arial" panose="020B0604020202020204" pitchFamily="34" charset="0"/>
                <a:ea typeface="ＭＳ Ｐゴシック" charset="0"/>
                <a:cs typeface="Arial" panose="020B0604020202020204" pitchFamily="34" charset="0"/>
              </a:rPr>
              <a:t> </a:t>
            </a:r>
            <a:r>
              <a:rPr lang="en-US" sz="2400" b="1" dirty="0">
                <a:solidFill>
                  <a:srgbClr val="FFFFFF"/>
                </a:solidFill>
                <a:latin typeface="Arial" panose="020B0604020202020204" pitchFamily="34" charset="0"/>
                <a:ea typeface="ＭＳ Ｐゴシック" charset="0"/>
                <a:cs typeface="Arial" panose="020B0604020202020204" pitchFamily="34" charset="0"/>
              </a:rPr>
              <a:t>BibleStudyDownloads.org</a:t>
            </a:r>
          </a:p>
        </p:txBody>
      </p:sp>
      <p:sp>
        <p:nvSpPr>
          <p:cNvPr id="99331" name="Rectangle 1026"/>
          <p:cNvSpPr txBox="1">
            <a:spLocks noChangeArrowheads="1"/>
          </p:cNvSpPr>
          <p:nvPr/>
        </p:nvSpPr>
        <p:spPr bwMode="auto">
          <a:xfrm>
            <a:off x="0" y="-27384"/>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300" rtl="1" eaLnBrk="1" fontAlgn="base" latinLnBrk="0" hangingPunct="1">
              <a:lnSpc>
                <a:spcPct val="100000"/>
              </a:lnSpc>
              <a:spcBef>
                <a:spcPct val="0"/>
              </a:spcBef>
              <a:spcAft>
                <a:spcPct val="0"/>
              </a:spcAft>
              <a:buClrTx/>
              <a:buSzTx/>
              <a:buFontTx/>
              <a:buNone/>
              <a:tabLst/>
              <a:defRPr/>
            </a:pPr>
            <a:r>
              <a:rPr lang="ar-JO" sz="3600" b="1" dirty="0">
                <a:solidFill>
                  <a:srgbClr val="FFFFFF"/>
                </a:solidFill>
                <a:latin typeface="Arial" panose="020B0604020202020204" pitchFamily="34" charset="0"/>
                <a:cs typeface="Arial" panose="020B0604020202020204" pitchFamily="34" charset="0"/>
              </a:rPr>
              <a:t>أ</a:t>
            </a:r>
            <a:r>
              <a:rPr kumimoji="0" lang="ar-JO"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حصل على هذا العرض التقديميِّ مجَّانًا</a:t>
            </a: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92696"/>
            <a:ext cx="9232347" cy="5450314"/>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397911642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1027" descr="Brown marble"/>
          <p:cNvSpPr>
            <a:spLocks noChangeArrowheads="1"/>
          </p:cNvSpPr>
          <p:nvPr/>
        </p:nvSpPr>
        <p:spPr bwMode="auto">
          <a:xfrm>
            <a:off x="0" y="0"/>
            <a:ext cx="9144000" cy="6884988"/>
          </a:xfrm>
          <a:prstGeom prst="rect">
            <a:avLst/>
          </a:prstGeom>
          <a:blipFill dpi="0" rotWithShape="0">
            <a:blip r:embed="rId3"/>
            <a:srcRect/>
            <a:tile tx="0" ty="0" sx="100000" sy="100000" flip="none" algn="tl"/>
          </a:blipFill>
          <a:ln w="9525">
            <a:no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outerShdw blurRad="38100" dist="38100" dir="2700000" algn="tl">
                  <a:srgbClr val="DDDDDD"/>
                </a:outerShdw>
              </a:effectLst>
              <a:uLnTx/>
              <a:uFillTx/>
              <a:latin typeface="Arial" panose="020B0604020202020204" pitchFamily="34" charset="0"/>
              <a:ea typeface="Times New Roman" pitchFamily="-111" charset="0"/>
              <a:cs typeface="Arial" panose="020B0604020202020204" pitchFamily="34" charset="0"/>
            </a:endParaRPr>
          </a:p>
        </p:txBody>
      </p:sp>
      <p:sp>
        <p:nvSpPr>
          <p:cNvPr id="540676" name="Rectangle 1028"/>
          <p:cNvSpPr>
            <a:spLocks noGrp="1" noChangeArrowheads="1"/>
          </p:cNvSpPr>
          <p:nvPr>
            <p:ph type="ctrTitle"/>
          </p:nvPr>
        </p:nvSpPr>
        <p:spPr>
          <a:xfrm>
            <a:off x="152400" y="228600"/>
            <a:ext cx="7772400" cy="1143000"/>
          </a:xfrm>
          <a:effectLst>
            <a:outerShdw blurRad="63500" dist="35921" dir="2700000" algn="ctr" rotWithShape="0">
              <a:schemeClr val="bg2">
                <a:alpha val="74998"/>
              </a:schemeClr>
            </a:outerShdw>
          </a:effectLst>
        </p:spPr>
        <p:txBody>
          <a:bodyPr/>
          <a:lstStyle/>
          <a:p>
            <a:pPr algn="r">
              <a:defRPr/>
            </a:pPr>
            <a:r>
              <a:rPr kumimoji="0" lang="ar-JO" dirty="0">
                <a:solidFill>
                  <a:schemeClr val="tx1"/>
                </a:solidFill>
                <a:latin typeface="Arial" panose="020B0604020202020204" pitchFamily="34" charset="0"/>
                <a:ea typeface="ＭＳ Ｐゴシック" charset="0"/>
                <a:cs typeface="Arial" panose="020B0604020202020204" pitchFamily="34" charset="0"/>
              </a:rPr>
              <a:t>أي هذه الإجابات هي الأكثر دقَّة؟</a:t>
            </a:r>
            <a:endParaRPr kumimoji="0" lang="en-US" dirty="0">
              <a:latin typeface="Arial" panose="020B0604020202020204" pitchFamily="34" charset="0"/>
              <a:ea typeface="ＭＳ Ｐゴシック" charset="0"/>
              <a:cs typeface="Arial" panose="020B0604020202020204" pitchFamily="34" charset="0"/>
            </a:endParaRPr>
          </a:p>
        </p:txBody>
      </p:sp>
      <p:sp>
        <p:nvSpPr>
          <p:cNvPr id="540677" name="Text Box 1029"/>
          <p:cNvSpPr txBox="1">
            <a:spLocks noChangeArrowheads="1"/>
          </p:cNvSpPr>
          <p:nvPr/>
        </p:nvSpPr>
        <p:spPr bwMode="auto">
          <a:xfrm>
            <a:off x="133176" y="2768694"/>
            <a:ext cx="959024" cy="984885"/>
          </a:xfrm>
          <a:prstGeom prst="rect">
            <a:avLst/>
          </a:prstGeom>
          <a:noFill/>
          <a:ln w="12700" cap="sq">
            <a:noFill/>
            <a:miter lim="800000"/>
            <a:headEnd/>
            <a:tailEnd/>
          </a:ln>
          <a:effectLst/>
        </p:spPr>
        <p:txBody>
          <a:bodyPr wrap="square"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العهد القديم</a:t>
            </a:r>
            <a:endPar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540678" name="Text Box 1030"/>
          <p:cNvSpPr txBox="1">
            <a:spLocks noChangeArrowheads="1"/>
          </p:cNvSpPr>
          <p:nvPr/>
        </p:nvSpPr>
        <p:spPr bwMode="auto">
          <a:xfrm>
            <a:off x="228600" y="4244315"/>
            <a:ext cx="863600" cy="984885"/>
          </a:xfrm>
          <a:prstGeom prst="rect">
            <a:avLst/>
          </a:prstGeom>
          <a:noFill/>
          <a:ln w="12700" cap="sq">
            <a:noFill/>
            <a:miter lim="800000"/>
            <a:headEnd/>
            <a:tailEnd/>
          </a:ln>
          <a:effectLst/>
        </p:spPr>
        <p:txBody>
          <a:bodyPr wrap="square"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العهد الجديد</a:t>
            </a:r>
            <a:endPar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grpSp>
        <p:nvGrpSpPr>
          <p:cNvPr id="187397" name="Group 1031"/>
          <p:cNvGrpSpPr>
            <a:grpSpLocks/>
          </p:cNvGrpSpPr>
          <p:nvPr/>
        </p:nvGrpSpPr>
        <p:grpSpPr bwMode="auto">
          <a:xfrm>
            <a:off x="1295400" y="2667000"/>
            <a:ext cx="1447800" cy="2895600"/>
            <a:chOff x="960" y="1680"/>
            <a:chExt cx="912" cy="1824"/>
          </a:xfrm>
        </p:grpSpPr>
        <p:sp>
          <p:nvSpPr>
            <p:cNvPr id="187414" name="Rectangle 1032"/>
            <p:cNvSpPr>
              <a:spLocks noChangeArrowheads="1"/>
            </p:cNvSpPr>
            <p:nvPr/>
          </p:nvSpPr>
          <p:spPr bwMode="auto">
            <a:xfrm>
              <a:off x="960" y="1680"/>
              <a:ext cx="912" cy="1824"/>
            </a:xfrm>
            <a:prstGeom prst="rect">
              <a:avLst/>
            </a:prstGeom>
            <a:solidFill>
              <a:srgbClr val="006600"/>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wrap="none" lIns="0" tIns="0" rIns="0" bIns="0" anchor="ct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40681" name="Text Box 1033"/>
            <p:cNvSpPr txBox="1">
              <a:spLocks noChangeArrowheads="1"/>
            </p:cNvSpPr>
            <p:nvPr/>
          </p:nvSpPr>
          <p:spPr bwMode="auto">
            <a:xfrm>
              <a:off x="1008" y="1851"/>
              <a:ext cx="816" cy="310"/>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الأعمال</a:t>
              </a:r>
              <a:endPar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540682" name="Text Box 1034"/>
            <p:cNvSpPr txBox="1">
              <a:spLocks noChangeArrowheads="1"/>
            </p:cNvSpPr>
            <p:nvPr/>
          </p:nvSpPr>
          <p:spPr bwMode="auto">
            <a:xfrm>
              <a:off x="1008" y="2734"/>
              <a:ext cx="768" cy="310"/>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الإيمان</a:t>
              </a:r>
              <a:endPar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grpSp>
      <p:sp>
        <p:nvSpPr>
          <p:cNvPr id="540683" name="Text Box 1035"/>
          <p:cNvSpPr txBox="1">
            <a:spLocks noChangeArrowheads="1"/>
          </p:cNvSpPr>
          <p:nvPr/>
        </p:nvSpPr>
        <p:spPr bwMode="auto">
          <a:xfrm>
            <a:off x="76200" y="1672273"/>
            <a:ext cx="2819400" cy="492443"/>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الخلاص بواسطة...</a:t>
            </a:r>
            <a:endPar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grpSp>
        <p:nvGrpSpPr>
          <p:cNvPr id="187399" name="Group 1036"/>
          <p:cNvGrpSpPr>
            <a:grpSpLocks/>
          </p:cNvGrpSpPr>
          <p:nvPr/>
        </p:nvGrpSpPr>
        <p:grpSpPr bwMode="auto">
          <a:xfrm>
            <a:off x="3378200" y="2667000"/>
            <a:ext cx="1447800" cy="2895600"/>
            <a:chOff x="2352" y="1680"/>
            <a:chExt cx="912" cy="1824"/>
          </a:xfrm>
        </p:grpSpPr>
        <p:sp>
          <p:nvSpPr>
            <p:cNvPr id="187411" name="Rectangle 1037"/>
            <p:cNvSpPr>
              <a:spLocks noChangeArrowheads="1"/>
            </p:cNvSpPr>
            <p:nvPr/>
          </p:nvSpPr>
          <p:spPr bwMode="auto">
            <a:xfrm>
              <a:off x="2352" y="1680"/>
              <a:ext cx="912" cy="1824"/>
            </a:xfrm>
            <a:prstGeom prst="rect">
              <a:avLst/>
            </a:prstGeom>
            <a:solidFill>
              <a:schemeClr val="bg2"/>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wrap="none" lIns="0" tIns="0" rIns="0" bIns="0" anchor="ct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40686" name="Text Box 1038"/>
            <p:cNvSpPr txBox="1">
              <a:spLocks noChangeArrowheads="1"/>
            </p:cNvSpPr>
            <p:nvPr/>
          </p:nvSpPr>
          <p:spPr bwMode="auto">
            <a:xfrm>
              <a:off x="2400" y="1716"/>
              <a:ext cx="816" cy="620"/>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الإيمان + الأعمال</a:t>
              </a:r>
              <a:endPar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540687" name="Text Box 1039"/>
            <p:cNvSpPr txBox="1">
              <a:spLocks noChangeArrowheads="1"/>
            </p:cNvSpPr>
            <p:nvPr/>
          </p:nvSpPr>
          <p:spPr bwMode="auto">
            <a:xfrm>
              <a:off x="2400" y="2599"/>
              <a:ext cx="768" cy="620"/>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الإيمان وحده</a:t>
              </a:r>
              <a:endPar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grpSp>
      <p:grpSp>
        <p:nvGrpSpPr>
          <p:cNvPr id="187400" name="Group 1040"/>
          <p:cNvGrpSpPr>
            <a:grpSpLocks/>
          </p:cNvGrpSpPr>
          <p:nvPr/>
        </p:nvGrpSpPr>
        <p:grpSpPr bwMode="auto">
          <a:xfrm>
            <a:off x="5461000" y="2667000"/>
            <a:ext cx="1447800" cy="2895600"/>
            <a:chOff x="3792" y="1680"/>
            <a:chExt cx="912" cy="1824"/>
          </a:xfrm>
        </p:grpSpPr>
        <p:sp>
          <p:nvSpPr>
            <p:cNvPr id="187408" name="Rectangle 1041"/>
            <p:cNvSpPr>
              <a:spLocks noChangeArrowheads="1"/>
            </p:cNvSpPr>
            <p:nvPr/>
          </p:nvSpPr>
          <p:spPr bwMode="auto">
            <a:xfrm>
              <a:off x="3792" y="1680"/>
              <a:ext cx="912" cy="1824"/>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wrap="none" lIns="0" tIns="0" rIns="0" bIns="0" anchor="ct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40690" name="Text Box 1042"/>
            <p:cNvSpPr txBox="1">
              <a:spLocks noChangeArrowheads="1"/>
            </p:cNvSpPr>
            <p:nvPr/>
          </p:nvSpPr>
          <p:spPr bwMode="auto">
            <a:xfrm>
              <a:off x="3840" y="1716"/>
              <a:ext cx="816" cy="620"/>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الإيمان وحده</a:t>
              </a:r>
              <a:endPar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540691" name="Text Box 1043"/>
            <p:cNvSpPr txBox="1">
              <a:spLocks noChangeArrowheads="1"/>
            </p:cNvSpPr>
            <p:nvPr/>
          </p:nvSpPr>
          <p:spPr bwMode="auto">
            <a:xfrm>
              <a:off x="3840" y="2599"/>
              <a:ext cx="768" cy="620"/>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الإيمان وحده</a:t>
              </a:r>
              <a:endPar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grpSp>
      <p:sp>
        <p:nvSpPr>
          <p:cNvPr id="187401" name="Rectangle 1044"/>
          <p:cNvSpPr>
            <a:spLocks noChangeArrowheads="1"/>
          </p:cNvSpPr>
          <p:nvPr/>
        </p:nvSpPr>
        <p:spPr bwMode="auto">
          <a:xfrm>
            <a:off x="4495800" y="3276600"/>
            <a:ext cx="9144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wrap="none" lIns="0" tIns="0" rIns="0" bIns="0" anchor="ct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40693" name="Text Box 1045"/>
          <p:cNvSpPr txBox="1">
            <a:spLocks noChangeArrowheads="1"/>
          </p:cNvSpPr>
          <p:nvPr/>
        </p:nvSpPr>
        <p:spPr bwMode="auto">
          <a:xfrm>
            <a:off x="8313591" y="74097"/>
            <a:ext cx="671659" cy="369332"/>
          </a:xfrm>
          <a:prstGeom prst="rect">
            <a:avLst/>
          </a:prstGeom>
          <a:noFill/>
          <a:ln w="12700" cap="sq">
            <a:noFill/>
            <a:miter lim="800000"/>
            <a:headEnd/>
            <a:tailEnd/>
          </a:ln>
          <a:effectLst/>
        </p:spPr>
        <p:txBody>
          <a:bodyPr wrap="none"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121 أ</a:t>
            </a:r>
            <a:endParaRPr kumimoji="0" lang="en-US" sz="18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cs typeface="Arial" panose="020B0604020202020204" pitchFamily="34" charset="0"/>
            </a:endParaRPr>
          </a:p>
        </p:txBody>
      </p:sp>
      <p:grpSp>
        <p:nvGrpSpPr>
          <p:cNvPr id="187403" name="Group 1046"/>
          <p:cNvGrpSpPr>
            <a:grpSpLocks/>
          </p:cNvGrpSpPr>
          <p:nvPr/>
        </p:nvGrpSpPr>
        <p:grpSpPr bwMode="auto">
          <a:xfrm>
            <a:off x="7543800" y="2681288"/>
            <a:ext cx="1447800" cy="2895600"/>
            <a:chOff x="4896" y="1689"/>
            <a:chExt cx="912" cy="1824"/>
          </a:xfrm>
        </p:grpSpPr>
        <p:sp>
          <p:nvSpPr>
            <p:cNvPr id="187405" name="Rectangle 1047"/>
            <p:cNvSpPr>
              <a:spLocks noChangeArrowheads="1"/>
            </p:cNvSpPr>
            <p:nvPr/>
          </p:nvSpPr>
          <p:spPr bwMode="auto">
            <a:xfrm>
              <a:off x="4896" y="1689"/>
              <a:ext cx="912" cy="1824"/>
            </a:xfrm>
            <a:prstGeom prst="rect">
              <a:avLst/>
            </a:prstGeom>
            <a:solidFill>
              <a:srgbClr val="FF0000"/>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wrap="none" lIns="0" tIns="0" rIns="0" bIns="0" anchor="ct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40696" name="Text Box 1048"/>
            <p:cNvSpPr txBox="1">
              <a:spLocks noChangeArrowheads="1"/>
            </p:cNvSpPr>
            <p:nvPr/>
          </p:nvSpPr>
          <p:spPr bwMode="auto">
            <a:xfrm>
              <a:off x="4944" y="1725"/>
              <a:ext cx="816" cy="620"/>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الإيمان + الأعمال</a:t>
              </a:r>
              <a:endPar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540697" name="Text Box 1049"/>
            <p:cNvSpPr txBox="1">
              <a:spLocks noChangeArrowheads="1"/>
            </p:cNvSpPr>
            <p:nvPr/>
          </p:nvSpPr>
          <p:spPr bwMode="auto">
            <a:xfrm>
              <a:off x="4944" y="2453"/>
              <a:ext cx="768" cy="931"/>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الإيمان + الأعمال</a:t>
              </a:r>
              <a:endPar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grpSp>
      <p:sp>
        <p:nvSpPr>
          <p:cNvPr id="540698" name="Text Box 1050"/>
          <p:cNvSpPr txBox="1">
            <a:spLocks noChangeArrowheads="1"/>
          </p:cNvSpPr>
          <p:nvPr/>
        </p:nvSpPr>
        <p:spPr bwMode="auto">
          <a:xfrm>
            <a:off x="7324911" y="6399313"/>
            <a:ext cx="1622239" cy="307777"/>
          </a:xfrm>
          <a:prstGeom prst="rect">
            <a:avLst/>
          </a:prstGeom>
          <a:noFill/>
          <a:ln w="12700" cap="sq">
            <a:noFill/>
            <a:miter lim="800000"/>
            <a:headEnd/>
            <a:tailEnd/>
          </a:ln>
          <a:effectLst/>
        </p:spPr>
        <p:txBody>
          <a:bodyPr wrap="none"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lang="ar-JO" sz="20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أنظر م ع ق 119ج</a:t>
            </a:r>
            <a:endParaRPr kumimoji="0" lang="en-US" sz="16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cs typeface="Arial" panose="020B0604020202020204" pitchFamily="34" charset="0"/>
            </a:endParaRPr>
          </a:p>
        </p:txBody>
      </p:sp>
      <p:sp>
        <p:nvSpPr>
          <p:cNvPr id="28" name="Text Box 1030"/>
          <p:cNvSpPr txBox="1">
            <a:spLocks noChangeArrowheads="1"/>
          </p:cNvSpPr>
          <p:nvPr/>
        </p:nvSpPr>
        <p:spPr bwMode="auto">
          <a:xfrm>
            <a:off x="-108520" y="5805264"/>
            <a:ext cx="9252520" cy="492443"/>
          </a:xfrm>
          <a:prstGeom prst="rect">
            <a:avLst/>
          </a:prstGeom>
          <a:noFill/>
          <a:ln w="12700" cap="sq">
            <a:noFill/>
            <a:miter lim="800000"/>
            <a:headEnd/>
            <a:tailEnd/>
          </a:ln>
          <a:effectLst/>
        </p:spPr>
        <p:txBody>
          <a:bodyPr wrap="square"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457200" marR="0" lvl="0" indent="-457200" algn="r" defTabSz="914400" rtl="1" eaLnBrk="0" fontAlgn="base" latinLnBrk="0" hangingPunct="0">
              <a:lnSpc>
                <a:spcPct val="100000"/>
              </a:lnSpc>
              <a:spcBef>
                <a:spcPct val="50000"/>
              </a:spcBef>
              <a:spcAft>
                <a:spcPct val="0"/>
              </a:spcAft>
              <a:buClrTx/>
              <a:buSzTx/>
              <a:buFont typeface="Arial" panose="020B0604020202020204" pitchFamily="34" charset="0"/>
              <a:buChar char="•"/>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ما المقاطع الكتابيَّة التي تدعم إجابتك؟             </a:t>
            </a:r>
            <a:endPar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687395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06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069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Rectangle 1026"/>
          <p:cNvSpPr>
            <a:spLocks noGrp="1" noChangeArrowheads="1"/>
          </p:cNvSpPr>
          <p:nvPr>
            <p:ph type="ctrTitle"/>
          </p:nvPr>
        </p:nvSpPr>
        <p:spPr>
          <a:xfrm>
            <a:off x="4572000" y="304800"/>
            <a:ext cx="4191000" cy="762000"/>
          </a:xfrm>
        </p:spPr>
        <p:txBody>
          <a:bodyPr/>
          <a:lstStyle/>
          <a:p>
            <a:pPr algn="r" eaLnBrk="1" hangingPunct="1"/>
            <a:r>
              <a:rPr kumimoji="0" lang="ar-JO" sz="3200" dirty="0">
                <a:latin typeface="Arial" panose="020B0604020202020204" pitchFamily="34" charset="0"/>
                <a:ea typeface="Osaka" charset="0"/>
                <a:cs typeface="Arial" panose="020B0604020202020204" pitchFamily="34" charset="0"/>
              </a:rPr>
              <a:t>الخلاص في كلِّ العصور:</a:t>
            </a:r>
            <a:endParaRPr kumimoji="0" lang="en-US" sz="3200" dirty="0">
              <a:latin typeface="Arial" panose="020B0604020202020204" pitchFamily="34" charset="0"/>
              <a:ea typeface="Osaka" charset="0"/>
              <a:cs typeface="Arial" panose="020B0604020202020204" pitchFamily="34" charset="0"/>
            </a:endParaRPr>
          </a:p>
        </p:txBody>
      </p:sp>
      <p:pic>
        <p:nvPicPr>
          <p:cNvPr id="546820" name="Picture 1028" descr="Crosse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962400" y="2667000"/>
            <a:ext cx="1447800" cy="3997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46821" name="Rectangle 1029"/>
          <p:cNvSpPr>
            <a:spLocks noChangeArrowheads="1"/>
          </p:cNvSpPr>
          <p:nvPr/>
        </p:nvSpPr>
        <p:spPr bwMode="auto">
          <a:xfrm>
            <a:off x="5410200" y="3733800"/>
            <a:ext cx="3048000" cy="190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101600" algn="ctr" defTabSz="914400" rtl="0" eaLnBrk="1" fontAlgn="base" latinLnBrk="0" hangingPunct="1">
              <a:lnSpc>
                <a:spcPct val="110000"/>
              </a:lnSpc>
              <a:spcBef>
                <a:spcPct val="20000"/>
              </a:spcBef>
              <a:spcAft>
                <a:spcPct val="0"/>
              </a:spcAft>
              <a:buClr>
                <a:srgbClr val="960000"/>
              </a:buClr>
              <a:buSzPct val="100000"/>
              <a:buFont typeface="Wingdings" charset="0"/>
              <a:buNone/>
              <a:tabLst/>
              <a:defRPr/>
            </a:pPr>
            <a:endParaRPr kumimoji="0" lang="en-US" sz="3200" b="0" i="0" u="none" strike="noStrike" kern="1200" cap="none" spc="0" normalizeH="0" baseline="0" noProof="0">
              <a:ln>
                <a:noFill/>
              </a:ln>
              <a:solidFill>
                <a:srgbClr val="FFFFFF"/>
              </a:solidFill>
              <a:effectLst/>
              <a:uLnTx/>
              <a:uFillTx/>
              <a:latin typeface="Arial" panose="020B0604020202020204" pitchFamily="34" charset="0"/>
              <a:ea typeface="Osaka" charset="0"/>
              <a:cs typeface="Arial" panose="020B0604020202020204" pitchFamily="34" charset="0"/>
            </a:endParaRPr>
          </a:p>
        </p:txBody>
      </p:sp>
      <p:sp>
        <p:nvSpPr>
          <p:cNvPr id="546823" name="AutoShape 1031"/>
          <p:cNvSpPr>
            <a:spLocks noChangeArrowheads="1"/>
          </p:cNvSpPr>
          <p:nvPr/>
        </p:nvSpPr>
        <p:spPr bwMode="auto">
          <a:xfrm>
            <a:off x="2743200" y="3962400"/>
            <a:ext cx="990600" cy="1295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46824" name="AutoShape 1032"/>
          <p:cNvSpPr>
            <a:spLocks noChangeArrowheads="1"/>
          </p:cNvSpPr>
          <p:nvPr/>
        </p:nvSpPr>
        <p:spPr bwMode="auto">
          <a:xfrm rot="10800000">
            <a:off x="5562600" y="3962400"/>
            <a:ext cx="990600" cy="1295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46825" name="WordArt 1033"/>
          <p:cNvSpPr>
            <a:spLocks noChangeArrowheads="1" noChangeShapeType="1" noTextEdit="1"/>
          </p:cNvSpPr>
          <p:nvPr/>
        </p:nvSpPr>
        <p:spPr bwMode="auto">
          <a:xfrm>
            <a:off x="1371600" y="1600200"/>
            <a:ext cx="6731000" cy="6477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0" i="0" u="none" strike="noStrike" kern="10" cap="none" spc="0" normalizeH="0" baseline="0" noProof="0" dirty="0">
                <a:ln w="12700">
                  <a:solidFill>
                    <a:srgbClr val="EAEAEA"/>
                  </a:solidFill>
                  <a:round/>
                  <a:headEnd/>
                  <a:tailEnd/>
                </a:ln>
                <a:solidFill>
                  <a:srgbClr val="FFFFFF"/>
                </a:solidFill>
                <a:effectLst>
                  <a:outerShdw blurRad="63500" dist="35921" dir="2700000" sy="50000" kx="2115830" algn="bl" rotWithShape="0">
                    <a:srgbClr val="C0C0C0"/>
                  </a:outerShdw>
                </a:effectLst>
                <a:uLnTx/>
                <a:uFillTx/>
                <a:latin typeface="Arial Black"/>
                <a:ea typeface="Arial Black"/>
                <a:cs typeface="Arial Black"/>
              </a:rPr>
              <a:t>مركزية الصليب</a:t>
            </a:r>
            <a:endParaRPr kumimoji="0" lang="en-US" sz="3600" b="0" i="0" u="none" strike="noStrike" kern="10" cap="none" spc="0" normalizeH="0" baseline="0" noProof="0" dirty="0">
              <a:ln w="12700">
                <a:solidFill>
                  <a:srgbClr val="EAEAEA"/>
                </a:solidFill>
                <a:round/>
                <a:headEnd/>
                <a:tailEnd/>
              </a:ln>
              <a:solidFill>
                <a:srgbClr val="FFFFFF"/>
              </a:solidFill>
              <a:effectLst>
                <a:outerShdw blurRad="63500" dist="35921" dir="2700000" sy="50000" kx="2115830" algn="bl" rotWithShape="0">
                  <a:srgbClr val="C0C0C0"/>
                </a:outerShdw>
              </a:effectLst>
              <a:uLnTx/>
              <a:uFillTx/>
              <a:latin typeface="Arial Black"/>
              <a:ea typeface="Arial Black"/>
              <a:cs typeface="Arial Black"/>
            </a:endParaRPr>
          </a:p>
        </p:txBody>
      </p:sp>
      <p:sp>
        <p:nvSpPr>
          <p:cNvPr id="191495" name="Rectangle 1034"/>
          <p:cNvSpPr>
            <a:spLocks noChangeArrowheads="1"/>
          </p:cNvSpPr>
          <p:nvPr/>
        </p:nvSpPr>
        <p:spPr bwMode="auto">
          <a:xfrm>
            <a:off x="6516216" y="3417912"/>
            <a:ext cx="2895600" cy="281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101600" algn="ctr" defTabSz="914400" rtl="1" eaLnBrk="1" fontAlgn="base" latinLnBrk="0" hangingPunct="1">
              <a:lnSpc>
                <a:spcPct val="110000"/>
              </a:lnSpc>
              <a:spcBef>
                <a:spcPct val="20000"/>
              </a:spcBef>
              <a:spcAft>
                <a:spcPct val="0"/>
              </a:spcAft>
              <a:buClr>
                <a:srgbClr val="960000"/>
              </a:buClr>
              <a:buSzPct val="100000"/>
              <a:buFont typeface="Wingdings" charset="0"/>
              <a:buNone/>
              <a:tabLst/>
              <a:defRPr/>
            </a:pPr>
            <a:r>
              <a:rPr kumimoji="0" lang="ar-JO" sz="3200" b="0" i="0"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قبْلَ المسيح</a:t>
            </a:r>
          </a:p>
          <a:p>
            <a:pPr marL="0" marR="0" lvl="0" indent="101600" algn="ctr" defTabSz="914400" rtl="1" eaLnBrk="1" fontAlgn="base" latinLnBrk="0" hangingPunct="1">
              <a:lnSpc>
                <a:spcPct val="110000"/>
              </a:lnSpc>
              <a:spcBef>
                <a:spcPct val="20000"/>
              </a:spcBef>
              <a:spcAft>
                <a:spcPct val="0"/>
              </a:spcAft>
              <a:buClr>
                <a:srgbClr val="960000"/>
              </a:buClr>
              <a:buSzPct val="100000"/>
              <a:buFont typeface="Wingdings" charset="0"/>
              <a:buNone/>
              <a:tabLst/>
              <a:defRPr/>
            </a:pPr>
            <a:r>
              <a:rPr kumimoji="0" lang="ar-JO" sz="3200" b="0" i="0"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التطلُّع </a:t>
            </a:r>
            <a:r>
              <a:rPr kumimoji="0" lang="ar-JO" sz="3600" b="1" i="0" u="none" strike="noStrike" kern="1200" cap="none" spc="0" normalizeH="0" baseline="0" noProof="0" dirty="0">
                <a:ln>
                  <a:noFill/>
                </a:ln>
                <a:solidFill>
                  <a:srgbClr val="FFFF00"/>
                </a:solidFill>
                <a:effectLst/>
                <a:uLnTx/>
                <a:uFillTx/>
                <a:latin typeface="Arial" panose="020B0604020202020204" pitchFamily="34" charset="0"/>
                <a:ea typeface="Osaka" charset="0"/>
                <a:cs typeface="Arial" panose="020B0604020202020204" pitchFamily="34" charset="0"/>
              </a:rPr>
              <a:t>للأمام</a:t>
            </a:r>
          </a:p>
          <a:p>
            <a:pPr marL="0" marR="0" lvl="0" indent="101600" algn="ctr" defTabSz="914400" rtl="1" eaLnBrk="1" fontAlgn="base" latinLnBrk="0" hangingPunct="1">
              <a:lnSpc>
                <a:spcPct val="110000"/>
              </a:lnSpc>
              <a:spcBef>
                <a:spcPct val="20000"/>
              </a:spcBef>
              <a:spcAft>
                <a:spcPct val="0"/>
              </a:spcAft>
              <a:buClr>
                <a:srgbClr val="960000"/>
              </a:buClr>
              <a:buSzPct val="100000"/>
              <a:buFont typeface="Wingdings" charset="0"/>
              <a:buNone/>
              <a:tabLst/>
              <a:defRPr/>
            </a:pPr>
            <a:r>
              <a:rPr kumimoji="0" lang="ar-JO" sz="3200" b="0" i="0"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إلى</a:t>
            </a:r>
          </a:p>
          <a:p>
            <a:pPr marL="0" marR="0" lvl="0" indent="101600" algn="ctr" defTabSz="914400" rtl="1" eaLnBrk="1" fontAlgn="base" latinLnBrk="0" hangingPunct="1">
              <a:lnSpc>
                <a:spcPct val="110000"/>
              </a:lnSpc>
              <a:spcBef>
                <a:spcPct val="20000"/>
              </a:spcBef>
              <a:spcAft>
                <a:spcPct val="0"/>
              </a:spcAft>
              <a:buClr>
                <a:srgbClr val="960000"/>
              </a:buClr>
              <a:buSzPct val="100000"/>
              <a:buFont typeface="Wingdings" charset="0"/>
              <a:buNone/>
              <a:tabLst/>
              <a:defRPr/>
            </a:pPr>
            <a:r>
              <a:rPr kumimoji="0" lang="ar-JO" sz="3200" b="0" i="0"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صليب المسيح</a:t>
            </a:r>
            <a:endParaRPr kumimoji="0" lang="en-US" sz="3200" b="0" i="0"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endParaRPr>
          </a:p>
        </p:txBody>
      </p:sp>
      <p:sp>
        <p:nvSpPr>
          <p:cNvPr id="546827" name="Rectangle 1035"/>
          <p:cNvSpPr>
            <a:spLocks noChangeArrowheads="1"/>
          </p:cNvSpPr>
          <p:nvPr/>
        </p:nvSpPr>
        <p:spPr bwMode="auto">
          <a:xfrm>
            <a:off x="95250" y="3415630"/>
            <a:ext cx="2667000" cy="281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101600" algn="ctr" defTabSz="914400" rtl="1" eaLnBrk="1" fontAlgn="base" latinLnBrk="0" hangingPunct="1">
              <a:lnSpc>
                <a:spcPct val="110000"/>
              </a:lnSpc>
              <a:spcBef>
                <a:spcPct val="20000"/>
              </a:spcBef>
              <a:spcAft>
                <a:spcPct val="0"/>
              </a:spcAft>
              <a:buClr>
                <a:srgbClr val="960000"/>
              </a:buClr>
              <a:buSzPct val="100000"/>
              <a:buFont typeface="Wingdings" charset="0"/>
              <a:buNone/>
              <a:tabLst/>
              <a:defRPr/>
            </a:pPr>
            <a:r>
              <a:rPr kumimoji="0" lang="ar-JO" sz="3200" b="0" i="0"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بعد المسيح</a:t>
            </a:r>
          </a:p>
          <a:p>
            <a:pPr marL="0" marR="0" lvl="0" indent="101600" algn="ctr" defTabSz="914400" rtl="1" eaLnBrk="1" fontAlgn="base" latinLnBrk="0" hangingPunct="1">
              <a:lnSpc>
                <a:spcPct val="110000"/>
              </a:lnSpc>
              <a:spcBef>
                <a:spcPct val="20000"/>
              </a:spcBef>
              <a:spcAft>
                <a:spcPct val="0"/>
              </a:spcAft>
              <a:buClr>
                <a:srgbClr val="960000"/>
              </a:buClr>
              <a:buSzPct val="100000"/>
              <a:buFont typeface="Wingdings" charset="0"/>
              <a:buNone/>
              <a:tabLst/>
              <a:defRPr/>
            </a:pPr>
            <a:r>
              <a:rPr kumimoji="0" lang="ar-JO" sz="3200" b="0" i="0"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الإلتفات </a:t>
            </a:r>
            <a:r>
              <a:rPr kumimoji="0" lang="ar-JO" sz="3600" b="1" i="0" u="none" strike="noStrike" kern="1200" cap="none" spc="0" normalizeH="0" baseline="0" noProof="0" dirty="0">
                <a:ln>
                  <a:noFill/>
                </a:ln>
                <a:solidFill>
                  <a:srgbClr val="FFFF00"/>
                </a:solidFill>
                <a:effectLst/>
                <a:uLnTx/>
                <a:uFillTx/>
                <a:latin typeface="Arial" panose="020B0604020202020204" pitchFamily="34" charset="0"/>
                <a:ea typeface="Osaka" charset="0"/>
                <a:cs typeface="Arial" panose="020B0604020202020204" pitchFamily="34" charset="0"/>
              </a:rPr>
              <a:t>للخلف</a:t>
            </a:r>
          </a:p>
          <a:p>
            <a:pPr marL="0" marR="0" lvl="0" indent="101600" algn="ctr" defTabSz="914400" rtl="1" eaLnBrk="1" fontAlgn="base" latinLnBrk="0" hangingPunct="1">
              <a:lnSpc>
                <a:spcPct val="110000"/>
              </a:lnSpc>
              <a:spcBef>
                <a:spcPct val="20000"/>
              </a:spcBef>
              <a:spcAft>
                <a:spcPct val="0"/>
              </a:spcAft>
              <a:buClr>
                <a:srgbClr val="960000"/>
              </a:buClr>
              <a:buSzPct val="100000"/>
              <a:buFont typeface="Wingdings" charset="0"/>
              <a:buNone/>
              <a:tabLst/>
              <a:defRPr/>
            </a:pPr>
            <a:r>
              <a:rPr kumimoji="0" lang="ar-JO" sz="3200" b="0" i="0"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إلى</a:t>
            </a:r>
          </a:p>
          <a:p>
            <a:pPr marL="0" marR="0" lvl="0" indent="101600" algn="ctr" defTabSz="914400" rtl="1" eaLnBrk="1" fontAlgn="base" latinLnBrk="0" hangingPunct="1">
              <a:lnSpc>
                <a:spcPct val="110000"/>
              </a:lnSpc>
              <a:spcBef>
                <a:spcPct val="20000"/>
              </a:spcBef>
              <a:spcAft>
                <a:spcPct val="0"/>
              </a:spcAft>
              <a:buClr>
                <a:srgbClr val="960000"/>
              </a:buClr>
              <a:buSzPct val="100000"/>
              <a:buFont typeface="Wingdings" charset="0"/>
              <a:buNone/>
              <a:tabLst/>
              <a:defRPr/>
            </a:pPr>
            <a:r>
              <a:rPr kumimoji="0" lang="ar-JO" sz="3200" b="0" i="0"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صليب المسيح</a:t>
            </a:r>
            <a:endParaRPr kumimoji="0" lang="en-US" sz="3200" b="0" i="0"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endParaRPr>
          </a:p>
        </p:txBody>
      </p:sp>
    </p:spTree>
    <p:extLst>
      <p:ext uri="{BB962C8B-B14F-4D97-AF65-F5344CB8AC3E}">
        <p14:creationId xmlns:p14="http://schemas.microsoft.com/office/powerpoint/2010/main" val="250884439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6823"/>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presetSubtype="0" fill="hold" nodeType="afterEffect">
                                  <p:stCondLst>
                                    <p:cond delay="0"/>
                                  </p:stCondLst>
                                  <p:childTnLst>
                                    <p:set>
                                      <p:cBhvr>
                                        <p:cTn id="9" dur="1" fill="hold">
                                          <p:stCondLst>
                                            <p:cond delay="0"/>
                                          </p:stCondLst>
                                        </p:cTn>
                                        <p:tgtEl>
                                          <p:spTgt spid="546820"/>
                                        </p:tgtEl>
                                        <p:attrNameLst>
                                          <p:attrName>style.visibility</p:attrName>
                                        </p:attrNameLst>
                                      </p:cBhvr>
                                      <p:to>
                                        <p:strVal val="visible"/>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1" presetClass="entr" presetSubtype="0" fill="hold" grpId="0" nodeType="clickEffect" nodePh="1">
                                  <p:stCondLst>
                                    <p:cond delay="0"/>
                                  </p:stCondLst>
                                  <p:endCondLst>
                                    <p:cond evt="begin" delay="0">
                                      <p:tn val="12"/>
                                    </p:cond>
                                  </p:endCondLst>
                                  <p:childTnLst>
                                    <p:set>
                                      <p:cBhvr>
                                        <p:cTn id="13" dur="1" fill="hold">
                                          <p:stCondLst>
                                            <p:cond delay="0"/>
                                          </p:stCondLst>
                                        </p:cTn>
                                        <p:tgtEl>
                                          <p:spTgt spid="546821"/>
                                        </p:tgtEl>
                                        <p:attrNameLst>
                                          <p:attrName>style.visibility</p:attrName>
                                        </p:attrNameLst>
                                      </p:cBhvr>
                                      <p:to>
                                        <p:strVal val="visible"/>
                                      </p:to>
                                    </p:set>
                                  </p:childTnLst>
                                </p:cTn>
                              </p:par>
                            </p:childTnLst>
                          </p:cTn>
                        </p:par>
                        <p:par>
                          <p:cTn id="14" fill="hold" nodeType="afterGroup">
                            <p:stCondLst>
                              <p:cond delay="0"/>
                            </p:stCondLst>
                            <p:childTnLst>
                              <p:par>
                                <p:cTn id="15" presetID="1" presetClass="entr" presetSubtype="0" fill="hold" grpId="0" nodeType="afterEffect">
                                  <p:stCondLst>
                                    <p:cond delay="0"/>
                                  </p:stCondLst>
                                  <p:childTnLst>
                                    <p:set>
                                      <p:cBhvr>
                                        <p:cTn id="16" dur="1" fill="hold">
                                          <p:stCondLst>
                                            <p:cond delay="0"/>
                                          </p:stCondLst>
                                        </p:cTn>
                                        <p:tgtEl>
                                          <p:spTgt spid="54682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46827"/>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3" presetClass="entr" presetSubtype="0" fill="hold" grpId="0" nodeType="clickEffect">
                                  <p:stCondLst>
                                    <p:cond delay="0"/>
                                  </p:stCondLst>
                                  <p:childTnLst>
                                    <p:set>
                                      <p:cBhvr>
                                        <p:cTn id="22" dur="1" fill="hold">
                                          <p:stCondLst>
                                            <p:cond delay="0"/>
                                          </p:stCondLst>
                                        </p:cTn>
                                        <p:tgtEl>
                                          <p:spTgt spid="5468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6821" grpId="0"/>
      <p:bldP spid="546823" grpId="0" animBg="1"/>
      <p:bldP spid="546824" grpId="0" animBg="1"/>
      <p:bldP spid="546825" grpId="0"/>
      <p:bldP spid="54682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1236" name="AutoShape 1044"/>
          <p:cNvSpPr>
            <a:spLocks noChangeArrowheads="1"/>
          </p:cNvSpPr>
          <p:nvPr/>
        </p:nvSpPr>
        <p:spPr bwMode="auto">
          <a:xfrm rot="5400000">
            <a:off x="596739" y="3548323"/>
            <a:ext cx="1702122" cy="1371600"/>
          </a:xfrm>
          <a:prstGeom prst="chevron">
            <a:avLst>
              <a:gd name="adj" fmla="val 31944"/>
            </a:avLst>
          </a:prstGeom>
          <a:solidFill>
            <a:srgbClr val="66FFCC"/>
          </a:solidFill>
          <a:ln w="38100" cap="sq">
            <a:solidFill>
              <a:schemeClr val="bg2"/>
            </a:solidFill>
            <a:miter lim="800000"/>
            <a:headEnd/>
            <a:tailEnd/>
          </a:ln>
        </p:spPr>
        <p:txBody>
          <a:bodyPr rot="10800000" vert="eaVert" wrap="none" lIns="0" tIns="0" rIns="0" bIns="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25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الرمز</a:t>
            </a:r>
            <a:endParaRPr kumimoji="0" lang="en-US" sz="225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25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25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المرموز إليه</a:t>
            </a:r>
            <a:endParaRPr kumimoji="0" lang="en-US" sz="225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21218" name="Rectangle 1026"/>
          <p:cNvSpPr>
            <a:spLocks noGrp="1" noChangeArrowheads="1"/>
          </p:cNvSpPr>
          <p:nvPr>
            <p:ph type="ctrTitle"/>
          </p:nvPr>
        </p:nvSpPr>
        <p:spPr>
          <a:xfrm>
            <a:off x="0" y="0"/>
            <a:ext cx="6619875" cy="692696"/>
          </a:xfrm>
          <a:solidFill>
            <a:srgbClr val="006600"/>
          </a:solidFill>
          <a:effectLst>
            <a:outerShdw blurRad="63500" dist="35921" dir="2700000" algn="ctr" rotWithShape="0">
              <a:schemeClr val="bg2">
                <a:alpha val="74998"/>
              </a:schemeClr>
            </a:outerShdw>
          </a:effectLst>
        </p:spPr>
        <p:txBody>
          <a:bodyPr/>
          <a:lstStyle/>
          <a:p>
            <a:pPr algn="ctr">
              <a:defRPr/>
            </a:pPr>
            <a:r>
              <a:rPr kumimoji="1" lang="ar-JO" sz="4400" b="1" dirty="0">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الخلاص والتقديس</a:t>
            </a:r>
            <a:endParaRPr kumimoji="1" lang="en-US" sz="4400" dirty="0">
              <a:solidFill>
                <a:schemeClr val="tx1"/>
              </a:solidFill>
              <a:latin typeface="Arial" panose="020B0604020202020204" pitchFamily="34" charset="0"/>
              <a:ea typeface="ＭＳ Ｐゴシック" charset="0"/>
              <a:cs typeface="Arial" panose="020B0604020202020204" pitchFamily="34" charset="0"/>
            </a:endParaRPr>
          </a:p>
        </p:txBody>
      </p:sp>
      <p:sp>
        <p:nvSpPr>
          <p:cNvPr id="521220" name="Text Box 1028"/>
          <p:cNvSpPr txBox="1">
            <a:spLocks noChangeArrowheads="1"/>
          </p:cNvSpPr>
          <p:nvPr/>
        </p:nvSpPr>
        <p:spPr bwMode="auto">
          <a:xfrm>
            <a:off x="23813" y="2267963"/>
            <a:ext cx="671513" cy="861774"/>
          </a:xfrm>
          <a:prstGeom prst="rect">
            <a:avLst/>
          </a:prstGeom>
          <a:noFill/>
          <a:ln w="12700" cap="sq">
            <a:noFill/>
            <a:miter lim="800000"/>
            <a:headEnd/>
            <a:tailEnd/>
          </a:ln>
          <a:effectLst>
            <a:outerShdw blurRad="63500" dist="107763" dir="18900000" algn="ctr" rotWithShape="0">
              <a:schemeClr val="bg2"/>
            </a:outerShdw>
          </a:effectLst>
        </p:spPr>
        <p:txBody>
          <a:bodyPr wrap="square"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العهد القديم</a:t>
            </a:r>
            <a:endPar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521221" name="Text Box 1029"/>
          <p:cNvSpPr txBox="1">
            <a:spLocks noChangeArrowheads="1"/>
          </p:cNvSpPr>
          <p:nvPr/>
        </p:nvSpPr>
        <p:spPr bwMode="auto">
          <a:xfrm>
            <a:off x="-94332" y="5339121"/>
            <a:ext cx="879475" cy="861774"/>
          </a:xfrm>
          <a:prstGeom prst="rect">
            <a:avLst/>
          </a:prstGeom>
          <a:noFill/>
          <a:ln w="12700" cap="sq">
            <a:noFill/>
            <a:miter lim="800000"/>
            <a:headEnd/>
            <a:tailEnd/>
          </a:ln>
          <a:effectLst>
            <a:outerShdw blurRad="63500" dist="107763" dir="18900000" algn="ctr" rotWithShape="0">
              <a:schemeClr val="bg2"/>
            </a:outerShdw>
          </a:effectLst>
        </p:spPr>
        <p:txBody>
          <a:bodyPr wrap="square"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العهد الجديد</a:t>
            </a:r>
            <a:endPar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521222" name="Rectangle 1030"/>
          <p:cNvSpPr>
            <a:spLocks noChangeArrowheads="1"/>
          </p:cNvSpPr>
          <p:nvPr/>
        </p:nvSpPr>
        <p:spPr bwMode="auto">
          <a:xfrm>
            <a:off x="2433637" y="5157192"/>
            <a:ext cx="2282379" cy="533400"/>
          </a:xfrm>
          <a:prstGeom prst="rect">
            <a:avLst/>
          </a:prstGeom>
          <a:noFill/>
          <a:ln w="9525">
            <a:noFill/>
            <a:miter lim="800000"/>
            <a:headEnd/>
            <a:tailEnd/>
          </a:ln>
          <a:effectLst>
            <a:outerShdw blurRad="63500" dist="107763" dir="18900000" algn="ctr" rotWithShape="0">
              <a:schemeClr val="bg2">
                <a:alpha val="74998"/>
              </a:schemeClr>
            </a:outerShdw>
          </a:effectLst>
        </p:spPr>
        <p:txBody>
          <a:bodyPr anchor="t"/>
          <a:lstStyle/>
          <a:p>
            <a:pPr marL="0" marR="0" lvl="0" indent="0" algn="ctr" defTabSz="914400" rtl="0" eaLnBrk="0" fontAlgn="base" latinLnBrk="0" hangingPunct="0">
              <a:lnSpc>
                <a:spcPct val="90000"/>
              </a:lnSpc>
              <a:spcBef>
                <a:spcPct val="20000"/>
              </a:spcBef>
              <a:spcAft>
                <a:spcPct val="0"/>
              </a:spcAft>
              <a:buClrTx/>
              <a:buSzPct val="80000"/>
              <a:buFont typeface="Wingdings" pitchFamily="-111" charset="2"/>
              <a:buNone/>
              <a:tabLst/>
              <a:defRPr/>
            </a:pPr>
            <a:r>
              <a:rPr kumimoji="1" lang="ar-JO" sz="2400" b="1" i="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rPr>
              <a:t>الخلاص</a:t>
            </a:r>
            <a:r>
              <a:rPr kumimoji="1" lang="en-US" sz="2400" b="1" i="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rPr>
              <a:t> </a:t>
            </a:r>
            <a:br>
              <a:rPr kumimoji="1" lang="en-US" sz="2400" b="1" i="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rPr>
            </a:br>
            <a:r>
              <a:rPr kumimoji="1" lang="en-US" sz="2400" b="1" i="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rPr>
              <a:t>(</a:t>
            </a:r>
            <a:r>
              <a:rPr kumimoji="1" lang="ar-JO" sz="2400" b="1" i="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rPr>
              <a:t>1كو 10: 1-4</a:t>
            </a:r>
            <a:r>
              <a:rPr kumimoji="1" lang="en-US" sz="2400" b="1" i="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rPr>
              <a:t>)</a:t>
            </a:r>
          </a:p>
        </p:txBody>
      </p:sp>
      <p:sp>
        <p:nvSpPr>
          <p:cNvPr id="521223" name="Rectangle 1031"/>
          <p:cNvSpPr>
            <a:spLocks noChangeArrowheads="1"/>
          </p:cNvSpPr>
          <p:nvPr/>
        </p:nvSpPr>
        <p:spPr bwMode="auto">
          <a:xfrm>
            <a:off x="762000" y="836712"/>
            <a:ext cx="1544638" cy="990600"/>
          </a:xfrm>
          <a:prstGeom prst="rect">
            <a:avLst/>
          </a:prstGeom>
          <a:solidFill>
            <a:schemeClr val="bg2"/>
          </a:solidFill>
          <a:ln w="9525">
            <a:noFill/>
            <a:miter lim="800000"/>
            <a:headEnd/>
            <a:tailEnd/>
          </a:ln>
          <a:effectLst>
            <a:outerShdw blurRad="63500" dist="107763" dir="18900000" algn="ctr" rotWithShape="0">
              <a:schemeClr val="bg2">
                <a:alpha val="74998"/>
              </a:schemeClr>
            </a:outerShdw>
          </a:effectLst>
        </p:spPr>
        <p:txBody>
          <a:bodyPr anchor="ctr"/>
          <a:lstStyle/>
          <a:p>
            <a:pPr marL="0" marR="0" lvl="0" indent="0" algn="ctr" defTabSz="914400" rtl="0" eaLnBrk="0" fontAlgn="base" latinLnBrk="0" hangingPunct="0">
              <a:lnSpc>
                <a:spcPct val="90000"/>
              </a:lnSpc>
              <a:spcBef>
                <a:spcPct val="20000"/>
              </a:spcBef>
              <a:spcAft>
                <a:spcPct val="0"/>
              </a:spcAft>
              <a:buClrTx/>
              <a:buSzPct val="80000"/>
              <a:buFont typeface="Wingdings" pitchFamily="-111" charset="2"/>
              <a:buNone/>
              <a:tabLst/>
              <a:defRPr/>
            </a:pPr>
            <a:r>
              <a:rPr kumimoji="1" lang="ar-JO" sz="3200" b="1" i="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rPr>
              <a:t>دور الإنسان</a:t>
            </a:r>
            <a:endParaRPr kumimoji="1" lang="en-US" sz="3200" b="1" i="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endParaRPr>
          </a:p>
        </p:txBody>
      </p:sp>
      <p:sp>
        <p:nvSpPr>
          <p:cNvPr id="521224" name="Rectangle 1032"/>
          <p:cNvSpPr>
            <a:spLocks noChangeArrowheads="1"/>
          </p:cNvSpPr>
          <p:nvPr/>
        </p:nvSpPr>
        <p:spPr bwMode="auto">
          <a:xfrm>
            <a:off x="2541588" y="836712"/>
            <a:ext cx="1985962" cy="990600"/>
          </a:xfrm>
          <a:prstGeom prst="rect">
            <a:avLst/>
          </a:prstGeom>
          <a:solidFill>
            <a:schemeClr val="bg2"/>
          </a:solidFill>
          <a:ln w="9525">
            <a:noFill/>
            <a:miter lim="800000"/>
            <a:headEnd/>
            <a:tailEnd/>
          </a:ln>
          <a:effectLst>
            <a:outerShdw blurRad="63500" dist="107763" dir="18900000" algn="ctr" rotWithShape="0">
              <a:schemeClr val="bg2">
                <a:alpha val="74998"/>
              </a:schemeClr>
            </a:outerShdw>
          </a:effectLst>
        </p:spPr>
        <p:txBody>
          <a:bodyPr anchor="ctr"/>
          <a:lstStyle/>
          <a:p>
            <a:pPr marL="0" marR="0" lvl="0" indent="0" algn="ctr" defTabSz="914400" rtl="0" eaLnBrk="0" fontAlgn="base" latinLnBrk="0" hangingPunct="0">
              <a:lnSpc>
                <a:spcPct val="90000"/>
              </a:lnSpc>
              <a:spcBef>
                <a:spcPct val="20000"/>
              </a:spcBef>
              <a:spcAft>
                <a:spcPct val="0"/>
              </a:spcAft>
              <a:buClrTx/>
              <a:buSzPct val="80000"/>
              <a:buFont typeface="Wingdings" pitchFamily="-111" charset="2"/>
              <a:buNone/>
              <a:tabLst/>
              <a:defRPr/>
            </a:pPr>
            <a:r>
              <a:rPr kumimoji="1" lang="ar-JO" sz="3200" b="1" i="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rPr>
              <a:t>استجابة       الله</a:t>
            </a:r>
            <a:endParaRPr kumimoji="1" lang="en-US" sz="3200" b="1" i="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endParaRPr>
          </a:p>
        </p:txBody>
      </p:sp>
      <p:sp>
        <p:nvSpPr>
          <p:cNvPr id="521225" name="Rectangle 1033"/>
          <p:cNvSpPr>
            <a:spLocks noChangeArrowheads="1"/>
          </p:cNvSpPr>
          <p:nvPr/>
        </p:nvSpPr>
        <p:spPr bwMode="auto">
          <a:xfrm>
            <a:off x="762000" y="1827312"/>
            <a:ext cx="1865313" cy="1752600"/>
          </a:xfrm>
          <a:prstGeom prst="rect">
            <a:avLst/>
          </a:prstGeom>
          <a:noFill/>
          <a:ln w="9525">
            <a:noFill/>
            <a:miter lim="800000"/>
            <a:headEnd/>
            <a:tailEnd/>
          </a:ln>
          <a:effectLst>
            <a:outerShdw blurRad="63500" dist="107763" dir="18900000" algn="ctr" rotWithShape="0">
              <a:schemeClr val="bg2">
                <a:alpha val="74998"/>
              </a:schemeClr>
            </a:outerShdw>
          </a:effectLst>
        </p:spPr>
        <p:txBody>
          <a:bodyPr anchor="ctr"/>
          <a:lstStyle/>
          <a:p>
            <a:pPr marL="0" marR="0" lvl="0" indent="0" algn="ctr" defTabSz="914400" rtl="0" eaLnBrk="0" fontAlgn="base" latinLnBrk="0" hangingPunct="0">
              <a:lnSpc>
                <a:spcPct val="90000"/>
              </a:lnSpc>
              <a:spcBef>
                <a:spcPct val="20000"/>
              </a:spcBef>
              <a:spcAft>
                <a:spcPct val="0"/>
              </a:spcAft>
              <a:buClrTx/>
              <a:buSzPct val="80000"/>
              <a:buFont typeface="Wingdings" pitchFamily="-111" charset="2"/>
              <a:buNone/>
              <a:tabLst/>
              <a:defRPr/>
            </a:pPr>
            <a:r>
              <a:rPr kumimoji="1" lang="ar-JO" sz="2400" b="1" i="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rPr>
              <a:t>الإيمان بالله بصفته حمل الفصح المذبوح</a:t>
            </a:r>
            <a:endParaRPr kumimoji="1" lang="en-US" sz="2400" b="1" i="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endParaRPr>
          </a:p>
        </p:txBody>
      </p:sp>
      <p:sp>
        <p:nvSpPr>
          <p:cNvPr id="521226" name="Rectangle 1034"/>
          <p:cNvSpPr>
            <a:spLocks noChangeArrowheads="1"/>
          </p:cNvSpPr>
          <p:nvPr/>
        </p:nvSpPr>
        <p:spPr bwMode="auto">
          <a:xfrm>
            <a:off x="762000" y="4941168"/>
            <a:ext cx="1721768" cy="1546263"/>
          </a:xfrm>
          <a:prstGeom prst="rect">
            <a:avLst/>
          </a:prstGeom>
          <a:noFill/>
          <a:ln w="9525">
            <a:noFill/>
            <a:miter lim="800000"/>
            <a:headEnd/>
            <a:tailEnd/>
          </a:ln>
          <a:effectLst>
            <a:outerShdw blurRad="63500" dist="107763" dir="18900000" algn="ctr" rotWithShape="0">
              <a:schemeClr val="bg2">
                <a:alpha val="74998"/>
              </a:schemeClr>
            </a:outerShdw>
          </a:effectLst>
        </p:spPr>
        <p:txBody>
          <a:bodyPr anchor="ctr"/>
          <a:lstStyle/>
          <a:p>
            <a:pPr marL="0" marR="0" lvl="0" indent="0" algn="ctr" defTabSz="914400" rtl="0" eaLnBrk="0" fontAlgn="base" latinLnBrk="0" hangingPunct="0">
              <a:lnSpc>
                <a:spcPct val="90000"/>
              </a:lnSpc>
              <a:spcBef>
                <a:spcPct val="20000"/>
              </a:spcBef>
              <a:spcAft>
                <a:spcPct val="0"/>
              </a:spcAft>
              <a:buClrTx/>
              <a:buSzPct val="80000"/>
              <a:buFont typeface="Wingdings" pitchFamily="-111" charset="2"/>
              <a:buNone/>
              <a:tabLst/>
              <a:defRPr/>
            </a:pPr>
            <a:r>
              <a:rPr kumimoji="1" lang="ar-JO" sz="2400" b="1" i="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rPr>
              <a:t>الإيمان بالمسيح بصفته حمل الله</a:t>
            </a:r>
          </a:p>
          <a:p>
            <a:pPr marL="0" marR="0" lvl="0" indent="0" algn="ctr" defTabSz="914400" rtl="0" eaLnBrk="0" fontAlgn="base" latinLnBrk="0" hangingPunct="0">
              <a:lnSpc>
                <a:spcPct val="90000"/>
              </a:lnSpc>
              <a:spcBef>
                <a:spcPct val="20000"/>
              </a:spcBef>
              <a:spcAft>
                <a:spcPct val="0"/>
              </a:spcAft>
              <a:buClrTx/>
              <a:buSzPct val="80000"/>
              <a:buFont typeface="Wingdings" pitchFamily="-111" charset="2"/>
              <a:buNone/>
              <a:tabLst/>
              <a:defRPr/>
            </a:pPr>
            <a:r>
              <a:rPr kumimoji="1" lang="en-US" sz="2400" b="1" i="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rPr>
              <a:t>(</a:t>
            </a:r>
            <a:r>
              <a:rPr kumimoji="1" lang="ar-JO" sz="2400" b="1" i="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rPr>
              <a:t>1كو 5: 7</a:t>
            </a:r>
            <a:r>
              <a:rPr kumimoji="1" lang="en-US" sz="2400" b="1" i="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rPr>
              <a:t>)</a:t>
            </a:r>
          </a:p>
        </p:txBody>
      </p:sp>
      <p:sp>
        <p:nvSpPr>
          <p:cNvPr id="521227" name="Rectangle 1035"/>
          <p:cNvSpPr>
            <a:spLocks noChangeArrowheads="1"/>
          </p:cNvSpPr>
          <p:nvPr/>
        </p:nvSpPr>
        <p:spPr bwMode="auto">
          <a:xfrm>
            <a:off x="4648200" y="1979712"/>
            <a:ext cx="1985963" cy="990600"/>
          </a:xfrm>
          <a:prstGeom prst="rect">
            <a:avLst/>
          </a:prstGeom>
          <a:noFill/>
          <a:ln w="9525">
            <a:noFill/>
            <a:miter lim="800000"/>
            <a:headEnd/>
            <a:tailEnd/>
          </a:ln>
          <a:effectLst>
            <a:outerShdw blurRad="63500" dist="107763" dir="18900000" algn="ctr" rotWithShape="0">
              <a:schemeClr val="bg2">
                <a:alpha val="74998"/>
              </a:schemeClr>
            </a:outerShdw>
          </a:effectLst>
        </p:spPr>
        <p:txBody>
          <a:bodyPr anchor="ctr"/>
          <a:lstStyle/>
          <a:p>
            <a:pPr marL="0" marR="0" lvl="0" indent="0" algn="ctr" defTabSz="914400" rtl="0" eaLnBrk="0" fontAlgn="base" latinLnBrk="0" hangingPunct="0">
              <a:lnSpc>
                <a:spcPct val="90000"/>
              </a:lnSpc>
              <a:spcBef>
                <a:spcPct val="20000"/>
              </a:spcBef>
              <a:spcAft>
                <a:spcPct val="0"/>
              </a:spcAft>
              <a:buClrTx/>
              <a:buSzPct val="80000"/>
              <a:buFont typeface="Wingdings" pitchFamily="-111" charset="2"/>
              <a:buNone/>
              <a:tabLst/>
              <a:defRPr/>
            </a:pPr>
            <a:r>
              <a:rPr kumimoji="1" lang="ar-JO" sz="2400" b="1" i="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rPr>
              <a:t>الرحلة إلى            كنعان</a:t>
            </a:r>
            <a:endParaRPr kumimoji="1" lang="en-US" sz="2400" b="1" i="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endParaRPr>
          </a:p>
        </p:txBody>
      </p:sp>
      <p:sp>
        <p:nvSpPr>
          <p:cNvPr id="521228" name="Rectangle 1036"/>
          <p:cNvSpPr>
            <a:spLocks noChangeArrowheads="1"/>
          </p:cNvSpPr>
          <p:nvPr/>
        </p:nvSpPr>
        <p:spPr bwMode="auto">
          <a:xfrm>
            <a:off x="4633912" y="5157192"/>
            <a:ext cx="2170335" cy="533400"/>
          </a:xfrm>
          <a:prstGeom prst="rect">
            <a:avLst/>
          </a:prstGeom>
          <a:noFill/>
          <a:ln w="9525">
            <a:noFill/>
            <a:miter lim="800000"/>
            <a:headEnd/>
            <a:tailEnd/>
          </a:ln>
          <a:effectLst>
            <a:outerShdw blurRad="63500" dist="107763" dir="18900000" algn="ctr" rotWithShape="0">
              <a:schemeClr val="bg2">
                <a:alpha val="74998"/>
              </a:schemeClr>
            </a:outerShdw>
          </a:effectLst>
        </p:spPr>
        <p:txBody>
          <a:bodyPr anchor="t"/>
          <a:lstStyle/>
          <a:p>
            <a:pPr marL="0" marR="0" lvl="0" indent="0" algn="ctr" defTabSz="914400" rtl="0" eaLnBrk="0" fontAlgn="base" latinLnBrk="0" hangingPunct="0">
              <a:lnSpc>
                <a:spcPct val="90000"/>
              </a:lnSpc>
              <a:spcBef>
                <a:spcPct val="20000"/>
              </a:spcBef>
              <a:spcAft>
                <a:spcPct val="0"/>
              </a:spcAft>
              <a:buClrTx/>
              <a:buSzPct val="80000"/>
              <a:buFont typeface="Wingdings" pitchFamily="-111" charset="2"/>
              <a:buNone/>
              <a:tabLst/>
              <a:defRPr/>
            </a:pPr>
            <a:r>
              <a:rPr kumimoji="1" lang="ar-JO" sz="2400" b="1" i="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rPr>
              <a:t>النمو</a:t>
            </a:r>
            <a:br>
              <a:rPr kumimoji="1" lang="en-US" sz="2400" b="1" i="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rPr>
            </a:br>
            <a:r>
              <a:rPr kumimoji="1" lang="en-US" sz="2400" b="1" i="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rPr>
              <a:t>(</a:t>
            </a:r>
            <a:r>
              <a:rPr kumimoji="1" lang="ar-JO" sz="2400" b="1" i="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rPr>
              <a:t>1كو 10: 5</a:t>
            </a:r>
            <a:r>
              <a:rPr kumimoji="1" lang="en-US" sz="2400" b="1" i="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rPr>
              <a:t>)</a:t>
            </a:r>
          </a:p>
        </p:txBody>
      </p:sp>
      <p:sp>
        <p:nvSpPr>
          <p:cNvPr id="521229" name="Rectangle 1037"/>
          <p:cNvSpPr>
            <a:spLocks noChangeArrowheads="1"/>
          </p:cNvSpPr>
          <p:nvPr/>
        </p:nvSpPr>
        <p:spPr bwMode="auto">
          <a:xfrm>
            <a:off x="4724400" y="836712"/>
            <a:ext cx="1985963" cy="990600"/>
          </a:xfrm>
          <a:prstGeom prst="rect">
            <a:avLst/>
          </a:prstGeom>
          <a:solidFill>
            <a:schemeClr val="bg2"/>
          </a:solidFill>
          <a:ln w="9525">
            <a:noFill/>
            <a:miter lim="800000"/>
            <a:headEnd/>
            <a:tailEnd/>
          </a:ln>
          <a:effectLst>
            <a:outerShdw blurRad="63500" dist="107763" dir="18900000" algn="ctr" rotWithShape="0">
              <a:schemeClr val="bg2">
                <a:alpha val="74998"/>
              </a:schemeClr>
            </a:outerShdw>
          </a:effectLst>
        </p:spPr>
        <p:txBody>
          <a:bodyPr anchor="ctr"/>
          <a:lstStyle/>
          <a:p>
            <a:pPr marL="0" marR="0" lvl="0" indent="0" algn="ctr" defTabSz="914400" rtl="0" eaLnBrk="0" fontAlgn="base" latinLnBrk="0" hangingPunct="0">
              <a:lnSpc>
                <a:spcPct val="90000"/>
              </a:lnSpc>
              <a:spcBef>
                <a:spcPct val="20000"/>
              </a:spcBef>
              <a:spcAft>
                <a:spcPct val="0"/>
              </a:spcAft>
              <a:buClrTx/>
              <a:buSzPct val="80000"/>
              <a:buFont typeface="Wingdings" pitchFamily="-111" charset="2"/>
              <a:buNone/>
              <a:tabLst/>
              <a:defRPr/>
            </a:pPr>
            <a:r>
              <a:rPr kumimoji="1" lang="ar-JO" sz="3200" b="1" i="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rPr>
              <a:t>حياة       الإيمان</a:t>
            </a:r>
            <a:endParaRPr kumimoji="1" lang="en-US" sz="3200" b="1" i="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endParaRPr>
          </a:p>
        </p:txBody>
      </p:sp>
      <p:sp>
        <p:nvSpPr>
          <p:cNvPr id="521230" name="Rectangle 1038"/>
          <p:cNvSpPr>
            <a:spLocks noChangeArrowheads="1"/>
          </p:cNvSpPr>
          <p:nvPr/>
        </p:nvSpPr>
        <p:spPr bwMode="auto">
          <a:xfrm>
            <a:off x="2433638" y="6127750"/>
            <a:ext cx="2382837" cy="685800"/>
          </a:xfrm>
          <a:prstGeom prst="rect">
            <a:avLst/>
          </a:prstGeom>
          <a:noFill/>
          <a:ln w="9525">
            <a:noFill/>
            <a:miter lim="800000"/>
            <a:headEnd/>
            <a:tailEnd/>
          </a:ln>
          <a:effectLst>
            <a:outerShdw blurRad="63500" dist="107763" dir="18900000" algn="ctr" rotWithShape="0">
              <a:schemeClr val="bg2">
                <a:alpha val="74998"/>
              </a:schemeClr>
            </a:outerShdw>
          </a:effectLst>
        </p:spPr>
        <p:txBody>
          <a:bodyPr anchor="ctr"/>
          <a:lstStyle/>
          <a:p>
            <a:pPr marL="0" marR="0" lvl="0" indent="0" algn="ctr" defTabSz="914400" rtl="0" eaLnBrk="0" fontAlgn="base" latinLnBrk="0" hangingPunct="0">
              <a:lnSpc>
                <a:spcPct val="90000"/>
              </a:lnSpc>
              <a:spcBef>
                <a:spcPct val="20000"/>
              </a:spcBef>
              <a:spcAft>
                <a:spcPct val="0"/>
              </a:spcAft>
              <a:buClrTx/>
              <a:buSzPct val="80000"/>
              <a:buFont typeface="Wingdings" pitchFamily="-111" charset="2"/>
              <a:buNone/>
              <a:tabLst/>
              <a:defRPr/>
            </a:pPr>
            <a:r>
              <a:rPr kumimoji="1" lang="ar-JO" sz="2400" b="1" i="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rPr>
              <a:t>التقديس المَقَاميّ</a:t>
            </a:r>
            <a:endParaRPr kumimoji="1" lang="en-US" sz="2400" b="1" i="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endParaRPr>
          </a:p>
        </p:txBody>
      </p:sp>
      <p:sp>
        <p:nvSpPr>
          <p:cNvPr id="521231" name="Rectangle 1039"/>
          <p:cNvSpPr>
            <a:spLocks noChangeArrowheads="1"/>
          </p:cNvSpPr>
          <p:nvPr/>
        </p:nvSpPr>
        <p:spPr bwMode="auto">
          <a:xfrm>
            <a:off x="4648200" y="6127750"/>
            <a:ext cx="2382838" cy="685800"/>
          </a:xfrm>
          <a:prstGeom prst="rect">
            <a:avLst/>
          </a:prstGeom>
          <a:noFill/>
          <a:ln w="9525">
            <a:noFill/>
            <a:miter lim="800000"/>
            <a:headEnd/>
            <a:tailEnd/>
          </a:ln>
          <a:effectLst>
            <a:outerShdw blurRad="63500" dist="107763" dir="18900000" algn="ctr" rotWithShape="0">
              <a:schemeClr val="bg2">
                <a:alpha val="74998"/>
              </a:schemeClr>
            </a:outerShdw>
          </a:effectLst>
        </p:spPr>
        <p:txBody>
          <a:bodyPr anchor="ctr"/>
          <a:lstStyle/>
          <a:p>
            <a:pPr marL="0" marR="0" lvl="0" indent="0" algn="ctr" defTabSz="914400" rtl="0" eaLnBrk="0" fontAlgn="base" latinLnBrk="0" hangingPunct="0">
              <a:lnSpc>
                <a:spcPct val="90000"/>
              </a:lnSpc>
              <a:spcBef>
                <a:spcPct val="20000"/>
              </a:spcBef>
              <a:spcAft>
                <a:spcPct val="0"/>
              </a:spcAft>
              <a:buClrTx/>
              <a:buSzPct val="80000"/>
              <a:buFont typeface="Wingdings" pitchFamily="-111" charset="2"/>
              <a:buNone/>
              <a:tabLst/>
              <a:defRPr/>
            </a:pPr>
            <a:r>
              <a:rPr kumimoji="1" lang="ar-JO" sz="2400" b="1" i="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rPr>
              <a:t>التقديس التدريجيّ</a:t>
            </a:r>
            <a:endParaRPr kumimoji="1" lang="en-US" sz="2400" b="1" i="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endParaRPr>
          </a:p>
        </p:txBody>
      </p:sp>
      <p:sp>
        <p:nvSpPr>
          <p:cNvPr id="521232" name="Rectangle 1040"/>
          <p:cNvSpPr>
            <a:spLocks noChangeArrowheads="1"/>
          </p:cNvSpPr>
          <p:nvPr/>
        </p:nvSpPr>
        <p:spPr bwMode="auto">
          <a:xfrm>
            <a:off x="6634163" y="2203550"/>
            <a:ext cx="2290762" cy="990600"/>
          </a:xfrm>
          <a:prstGeom prst="rect">
            <a:avLst/>
          </a:prstGeom>
          <a:noFill/>
          <a:ln w="9525">
            <a:noFill/>
            <a:miter lim="800000"/>
            <a:headEnd/>
            <a:tailEnd/>
          </a:ln>
          <a:effectLst>
            <a:outerShdw blurRad="63500" dist="107763" dir="18900000" algn="ctr" rotWithShape="0">
              <a:schemeClr val="bg2">
                <a:alpha val="74998"/>
              </a:schemeClr>
            </a:outerShdw>
          </a:effectLst>
        </p:spPr>
        <p:txBody>
          <a:bodyPr anchor="ctr"/>
          <a:lstStyle/>
          <a:p>
            <a:pPr marL="0" marR="0" lvl="0" indent="0" algn="ctr" defTabSz="914400" rtl="1" eaLnBrk="0" fontAlgn="base" latinLnBrk="0" hangingPunct="0">
              <a:lnSpc>
                <a:spcPct val="90000"/>
              </a:lnSpc>
              <a:spcBef>
                <a:spcPct val="20000"/>
              </a:spcBef>
              <a:spcAft>
                <a:spcPct val="0"/>
              </a:spcAft>
              <a:buClrTx/>
              <a:buSzPct val="80000"/>
              <a:buFont typeface="Wingdings" pitchFamily="-111" charset="2"/>
              <a:buNone/>
              <a:tabLst/>
              <a:defRPr/>
            </a:pPr>
            <a:r>
              <a:rPr kumimoji="1" lang="ar-JO" sz="2400" b="1" i="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rPr>
              <a:t>الذبائح</a:t>
            </a:r>
            <a:br>
              <a:rPr kumimoji="1" lang="en-US" sz="2400" b="1" i="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rPr>
            </a:br>
            <a:r>
              <a:rPr kumimoji="1" lang="ar-JO" sz="2400" b="1" i="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rPr>
              <a:t>(ذبيحة الخطيَّة،</a:t>
            </a:r>
          </a:p>
          <a:p>
            <a:pPr marL="0" marR="0" lvl="0" indent="0" algn="ctr" defTabSz="914400" rtl="1" eaLnBrk="0" fontAlgn="base" latinLnBrk="0" hangingPunct="0">
              <a:lnSpc>
                <a:spcPct val="90000"/>
              </a:lnSpc>
              <a:spcBef>
                <a:spcPct val="20000"/>
              </a:spcBef>
              <a:spcAft>
                <a:spcPct val="0"/>
              </a:spcAft>
              <a:buClrTx/>
              <a:buSzPct val="80000"/>
              <a:buFont typeface="Wingdings" pitchFamily="-111" charset="2"/>
              <a:buNone/>
              <a:tabLst/>
              <a:defRPr/>
            </a:pPr>
            <a:r>
              <a:rPr kumimoji="1" lang="ar-JO" sz="2400" b="1" i="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rPr>
              <a:t>ذبيحة الإثم)</a:t>
            </a:r>
            <a:endParaRPr kumimoji="1" lang="en-US" sz="2400" b="1" i="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endParaRPr>
          </a:p>
        </p:txBody>
      </p:sp>
      <p:sp>
        <p:nvSpPr>
          <p:cNvPr id="521233" name="Rectangle 1041"/>
          <p:cNvSpPr>
            <a:spLocks noChangeArrowheads="1"/>
          </p:cNvSpPr>
          <p:nvPr/>
        </p:nvSpPr>
        <p:spPr bwMode="auto">
          <a:xfrm>
            <a:off x="6853238" y="5157192"/>
            <a:ext cx="2290762" cy="838200"/>
          </a:xfrm>
          <a:prstGeom prst="rect">
            <a:avLst/>
          </a:prstGeom>
          <a:noFill/>
          <a:ln w="9525">
            <a:noFill/>
            <a:miter lim="800000"/>
            <a:headEnd/>
            <a:tailEnd/>
          </a:ln>
          <a:effectLst>
            <a:outerShdw blurRad="63500" dist="107763" dir="18900000" algn="ctr" rotWithShape="0">
              <a:schemeClr val="bg2">
                <a:alpha val="74998"/>
              </a:schemeClr>
            </a:outerShdw>
          </a:effectLst>
        </p:spPr>
        <p:txBody>
          <a:bodyPr anchor="t"/>
          <a:lstStyle/>
          <a:p>
            <a:pPr marL="0" marR="0" lvl="0" indent="0" algn="ctr" defTabSz="914400" rtl="0" eaLnBrk="0" fontAlgn="base" latinLnBrk="0" hangingPunct="0">
              <a:lnSpc>
                <a:spcPct val="90000"/>
              </a:lnSpc>
              <a:spcBef>
                <a:spcPct val="20000"/>
              </a:spcBef>
              <a:spcAft>
                <a:spcPct val="0"/>
              </a:spcAft>
              <a:buClrTx/>
              <a:buSzPct val="80000"/>
              <a:buFont typeface="Wingdings" pitchFamily="-111" charset="2"/>
              <a:buNone/>
              <a:tabLst/>
              <a:defRPr/>
            </a:pPr>
            <a:r>
              <a:rPr kumimoji="1" lang="ar-JO" sz="2400" b="1" i="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rPr>
              <a:t>الاعتراف</a:t>
            </a:r>
            <a:br>
              <a:rPr kumimoji="1" lang="en-US" sz="2400" b="1" i="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rPr>
            </a:br>
            <a:r>
              <a:rPr kumimoji="1" lang="en-US" sz="2400" b="1" i="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rPr>
              <a:t>(</a:t>
            </a:r>
            <a:r>
              <a:rPr kumimoji="1" lang="ar-JO" sz="2400" b="1" i="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rPr>
              <a:t>1يو 1: 9</a:t>
            </a:r>
            <a:r>
              <a:rPr kumimoji="1" lang="en-US" sz="2400" b="1" i="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rPr>
              <a:t>)</a:t>
            </a:r>
          </a:p>
        </p:txBody>
      </p:sp>
      <p:sp>
        <p:nvSpPr>
          <p:cNvPr id="521234" name="Rectangle 1042"/>
          <p:cNvSpPr>
            <a:spLocks noChangeArrowheads="1"/>
          </p:cNvSpPr>
          <p:nvPr/>
        </p:nvSpPr>
        <p:spPr bwMode="auto">
          <a:xfrm>
            <a:off x="6929438" y="836712"/>
            <a:ext cx="2214562" cy="990600"/>
          </a:xfrm>
          <a:prstGeom prst="rect">
            <a:avLst/>
          </a:prstGeom>
          <a:solidFill>
            <a:schemeClr val="bg2"/>
          </a:solidFill>
          <a:ln w="9525">
            <a:noFill/>
            <a:miter lim="800000"/>
            <a:headEnd/>
            <a:tailEnd/>
          </a:ln>
          <a:effectLst>
            <a:outerShdw blurRad="63500" dist="107763" dir="18900000" algn="ctr" rotWithShape="0">
              <a:schemeClr val="bg2">
                <a:alpha val="74998"/>
              </a:schemeClr>
            </a:outerShdw>
          </a:effectLst>
        </p:spPr>
        <p:txBody>
          <a:bodyPr anchor="ctr"/>
          <a:lstStyle/>
          <a:p>
            <a:pPr marL="0" marR="0" lvl="0" indent="0" algn="ctr" defTabSz="914400" rtl="0" eaLnBrk="0" fontAlgn="base" latinLnBrk="0" hangingPunct="0">
              <a:lnSpc>
                <a:spcPct val="90000"/>
              </a:lnSpc>
              <a:spcBef>
                <a:spcPct val="20000"/>
              </a:spcBef>
              <a:spcAft>
                <a:spcPct val="0"/>
              </a:spcAft>
              <a:buClrTx/>
              <a:buSzPct val="80000"/>
              <a:buFont typeface="Wingdings" pitchFamily="-111" charset="2"/>
              <a:buNone/>
              <a:tabLst/>
              <a:defRPr/>
            </a:pPr>
            <a:r>
              <a:rPr kumimoji="1" lang="ar-JO" sz="3200" b="1" i="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rPr>
              <a:t>الشركة   المستردَّة</a:t>
            </a:r>
            <a:endParaRPr kumimoji="1" lang="en-US" sz="3200" b="1" i="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endParaRPr>
          </a:p>
        </p:txBody>
      </p:sp>
      <p:sp>
        <p:nvSpPr>
          <p:cNvPr id="23" name="Text Box 1045"/>
          <p:cNvSpPr txBox="1">
            <a:spLocks noChangeArrowheads="1"/>
          </p:cNvSpPr>
          <p:nvPr/>
        </p:nvSpPr>
        <p:spPr bwMode="auto">
          <a:xfrm>
            <a:off x="8398551" y="74097"/>
            <a:ext cx="586699" cy="369332"/>
          </a:xfrm>
          <a:prstGeom prst="rect">
            <a:avLst/>
          </a:prstGeom>
          <a:noFill/>
          <a:ln w="12700" cap="sq">
            <a:noFill/>
            <a:miter lim="800000"/>
            <a:headEnd/>
            <a:tailEnd/>
          </a:ln>
          <a:effectLst/>
        </p:spPr>
        <p:txBody>
          <a:bodyPr wrap="none"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121أ</a:t>
            </a:r>
            <a:endParaRPr kumimoji="0" lang="en-US" sz="1800" b="0"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ＭＳ Ｐゴシック" charset="0"/>
              <a:cs typeface="Arial" panose="020B0604020202020204" pitchFamily="34" charset="0"/>
            </a:endParaRPr>
          </a:p>
        </p:txBody>
      </p:sp>
      <p:sp>
        <p:nvSpPr>
          <p:cNvPr id="24" name="Rectangle 1033"/>
          <p:cNvSpPr>
            <a:spLocks noChangeArrowheads="1"/>
          </p:cNvSpPr>
          <p:nvPr/>
        </p:nvSpPr>
        <p:spPr bwMode="auto">
          <a:xfrm>
            <a:off x="2627313" y="2122587"/>
            <a:ext cx="1600200" cy="576263"/>
          </a:xfrm>
          <a:prstGeom prst="rect">
            <a:avLst/>
          </a:prstGeom>
          <a:noFill/>
          <a:ln w="9525">
            <a:noFill/>
            <a:miter lim="800000"/>
            <a:headEnd/>
            <a:tailEnd/>
          </a:ln>
          <a:effectLst>
            <a:outerShdw blurRad="63500" dist="107763" dir="18900000" algn="ctr" rotWithShape="0">
              <a:schemeClr val="bg2">
                <a:alpha val="74998"/>
              </a:schemeClr>
            </a:outerShdw>
          </a:effectLst>
        </p:spPr>
        <p:txBody>
          <a:bodyPr/>
          <a:lstStyle/>
          <a:p>
            <a:pPr marL="0" marR="0" lvl="0" indent="0" algn="ctr" defTabSz="914400" rtl="0" eaLnBrk="0" fontAlgn="base" latinLnBrk="0" hangingPunct="0">
              <a:lnSpc>
                <a:spcPct val="90000"/>
              </a:lnSpc>
              <a:spcBef>
                <a:spcPct val="20000"/>
              </a:spcBef>
              <a:spcAft>
                <a:spcPct val="0"/>
              </a:spcAft>
              <a:buClrTx/>
              <a:buSzPct val="80000"/>
              <a:buFont typeface="Wingdings" pitchFamily="-111" charset="2"/>
              <a:buNone/>
              <a:tabLst/>
              <a:defRPr/>
            </a:pPr>
            <a:r>
              <a:rPr kumimoji="1" lang="ar-JO" sz="2400" b="1" i="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rPr>
              <a:t>الخروج</a:t>
            </a:r>
            <a:endParaRPr kumimoji="1" lang="en-US" sz="2400" b="1" i="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endParaRPr>
          </a:p>
        </p:txBody>
      </p:sp>
      <p:sp>
        <p:nvSpPr>
          <p:cNvPr id="2" name="AutoShape 1044">
            <a:extLst>
              <a:ext uri="{FF2B5EF4-FFF2-40B4-BE49-F238E27FC236}">
                <a16:creationId xmlns:a16="http://schemas.microsoft.com/office/drawing/2014/main" id="{45C52330-7408-2BC8-4C0C-731162369274}"/>
              </a:ext>
            </a:extLst>
          </p:cNvPr>
          <p:cNvSpPr>
            <a:spLocks noChangeArrowheads="1"/>
          </p:cNvSpPr>
          <p:nvPr/>
        </p:nvSpPr>
        <p:spPr bwMode="auto">
          <a:xfrm rot="5400000">
            <a:off x="2675098" y="3522254"/>
            <a:ext cx="1702122" cy="1371600"/>
          </a:xfrm>
          <a:prstGeom prst="chevron">
            <a:avLst>
              <a:gd name="adj" fmla="val 31944"/>
            </a:avLst>
          </a:prstGeom>
          <a:solidFill>
            <a:srgbClr val="66FFCC"/>
          </a:solidFill>
          <a:ln w="38100" cap="sq">
            <a:solidFill>
              <a:schemeClr val="bg2"/>
            </a:solidFill>
            <a:miter lim="800000"/>
            <a:headEnd/>
            <a:tailEnd/>
          </a:ln>
        </p:spPr>
        <p:txBody>
          <a:bodyPr rot="10800000" vert="eaVert" wrap="none" lIns="0" tIns="0" rIns="0" bIns="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25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الرمز</a:t>
            </a:r>
            <a:endParaRPr kumimoji="0" lang="en-US" sz="225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25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25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المرموز إليه</a:t>
            </a:r>
            <a:endParaRPr kumimoji="0" lang="en-US" sz="225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 name="AutoShape 1044">
            <a:extLst>
              <a:ext uri="{FF2B5EF4-FFF2-40B4-BE49-F238E27FC236}">
                <a16:creationId xmlns:a16="http://schemas.microsoft.com/office/drawing/2014/main" id="{4F6ACD33-E6CB-17B0-ECEE-D239F3EACB82}"/>
              </a:ext>
            </a:extLst>
          </p:cNvPr>
          <p:cNvSpPr>
            <a:spLocks noChangeArrowheads="1"/>
          </p:cNvSpPr>
          <p:nvPr/>
        </p:nvSpPr>
        <p:spPr bwMode="auto">
          <a:xfrm rot="5400000">
            <a:off x="4835339" y="3522254"/>
            <a:ext cx="1702122" cy="1371600"/>
          </a:xfrm>
          <a:prstGeom prst="chevron">
            <a:avLst>
              <a:gd name="adj" fmla="val 31944"/>
            </a:avLst>
          </a:prstGeom>
          <a:solidFill>
            <a:srgbClr val="66FFCC"/>
          </a:solidFill>
          <a:ln w="38100" cap="sq">
            <a:solidFill>
              <a:schemeClr val="bg2"/>
            </a:solidFill>
            <a:miter lim="800000"/>
            <a:headEnd/>
            <a:tailEnd/>
          </a:ln>
        </p:spPr>
        <p:txBody>
          <a:bodyPr rot="10800000" vert="eaVert" wrap="none" lIns="0" tIns="0" rIns="0" bIns="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25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الرمز</a:t>
            </a:r>
            <a:endParaRPr kumimoji="0" lang="en-US" sz="225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25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25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المرموز إليه</a:t>
            </a:r>
            <a:endParaRPr kumimoji="0" lang="en-US" sz="225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 name="AutoShape 1044">
            <a:extLst>
              <a:ext uri="{FF2B5EF4-FFF2-40B4-BE49-F238E27FC236}">
                <a16:creationId xmlns:a16="http://schemas.microsoft.com/office/drawing/2014/main" id="{258EBD1A-44AE-73D4-01F2-A32A87E4C044}"/>
              </a:ext>
            </a:extLst>
          </p:cNvPr>
          <p:cNvSpPr>
            <a:spLocks noChangeArrowheads="1"/>
          </p:cNvSpPr>
          <p:nvPr/>
        </p:nvSpPr>
        <p:spPr bwMode="auto">
          <a:xfrm rot="5400000">
            <a:off x="6707547" y="3522253"/>
            <a:ext cx="1702122" cy="1371600"/>
          </a:xfrm>
          <a:prstGeom prst="chevron">
            <a:avLst>
              <a:gd name="adj" fmla="val 31944"/>
            </a:avLst>
          </a:prstGeom>
          <a:solidFill>
            <a:srgbClr val="66FFCC"/>
          </a:solidFill>
          <a:ln w="38100" cap="sq">
            <a:solidFill>
              <a:schemeClr val="bg2"/>
            </a:solidFill>
            <a:miter lim="800000"/>
            <a:headEnd/>
            <a:tailEnd/>
          </a:ln>
        </p:spPr>
        <p:txBody>
          <a:bodyPr rot="10800000" vert="eaVert" wrap="none" lIns="0" tIns="0" rIns="0" bIns="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25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الرمز</a:t>
            </a:r>
            <a:endParaRPr kumimoji="0" lang="en-US" sz="225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25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25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المرموز إليه</a:t>
            </a:r>
            <a:endParaRPr kumimoji="0" lang="en-US" sz="225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70731384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9" presetClass="entr" presetSubtype="0" accel="100000" fill="hold" grpId="0" nodeType="clickEffect">
                                  <p:stCondLst>
                                    <p:cond delay="0"/>
                                  </p:stCondLst>
                                  <p:childTnLst>
                                    <p:set>
                                      <p:cBhvr>
                                        <p:cTn id="6" dur="1" fill="hold">
                                          <p:stCondLst>
                                            <p:cond delay="0"/>
                                          </p:stCondLst>
                                        </p:cTn>
                                        <p:tgtEl>
                                          <p:spTgt spid="521225"/>
                                        </p:tgtEl>
                                        <p:attrNameLst>
                                          <p:attrName>style.visibility</p:attrName>
                                        </p:attrNameLst>
                                      </p:cBhvr>
                                      <p:to>
                                        <p:strVal val="visible"/>
                                      </p:to>
                                    </p:set>
                                    <p:anim calcmode="lin" valueType="num">
                                      <p:cBhvr>
                                        <p:cTn id="7" dur="500" fill="hold"/>
                                        <p:tgtEl>
                                          <p:spTgt spid="521225"/>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521225"/>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521225"/>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521225"/>
                                        </p:tgtEl>
                                        <p:attrNameLst>
                                          <p:attrName>ppt_y</p:attrName>
                                        </p:attrNameLst>
                                      </p:cBhvr>
                                      <p:tavLst>
                                        <p:tav tm="0">
                                          <p:val>
                                            <p:strVal val="#ppt_y"/>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9" presetClass="entr" presetSubtype="0" accel="10000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anim calcmode="lin" valueType="num">
                                      <p:cBhvr>
                                        <p:cTn id="15" dur="500" fill="hold"/>
                                        <p:tgtEl>
                                          <p:spTgt spid="24"/>
                                        </p:tgtEl>
                                        <p:attrNameLst>
                                          <p:attrName>ppt_h</p:attrName>
                                        </p:attrNameLst>
                                      </p:cBhvr>
                                      <p:tavLst>
                                        <p:tav tm="0">
                                          <p:val>
                                            <p:strVal val="#ppt_h/20"/>
                                          </p:val>
                                        </p:tav>
                                        <p:tav tm="50000">
                                          <p:val>
                                            <p:strVal val="#ppt_h/20"/>
                                          </p:val>
                                        </p:tav>
                                        <p:tav tm="100000">
                                          <p:val>
                                            <p:strVal val="#ppt_h"/>
                                          </p:val>
                                        </p:tav>
                                      </p:tavLst>
                                    </p:anim>
                                    <p:anim calcmode="lin" valueType="num">
                                      <p:cBhvr>
                                        <p:cTn id="16" dur="500" fill="hold"/>
                                        <p:tgtEl>
                                          <p:spTgt spid="24"/>
                                        </p:tgtEl>
                                        <p:attrNameLst>
                                          <p:attrName>ppt_w</p:attrName>
                                        </p:attrNameLst>
                                      </p:cBhvr>
                                      <p:tavLst>
                                        <p:tav tm="0">
                                          <p:val>
                                            <p:strVal val="#ppt_w+.3"/>
                                          </p:val>
                                        </p:tav>
                                        <p:tav tm="50000">
                                          <p:val>
                                            <p:strVal val="#ppt_w+.3"/>
                                          </p:val>
                                        </p:tav>
                                        <p:tav tm="100000">
                                          <p:val>
                                            <p:strVal val="#ppt_w"/>
                                          </p:val>
                                        </p:tav>
                                      </p:tavLst>
                                    </p:anim>
                                    <p:anim calcmode="lin" valueType="num">
                                      <p:cBhvr>
                                        <p:cTn id="17" dur="500" fill="hold"/>
                                        <p:tgtEl>
                                          <p:spTgt spid="24"/>
                                        </p:tgtEl>
                                        <p:attrNameLst>
                                          <p:attrName>ppt_x</p:attrName>
                                        </p:attrNameLst>
                                      </p:cBhvr>
                                      <p:tavLst>
                                        <p:tav tm="0">
                                          <p:val>
                                            <p:strVal val="#ppt_x-.3"/>
                                          </p:val>
                                        </p:tav>
                                        <p:tav tm="50000">
                                          <p:val>
                                            <p:strVal val="#ppt_x"/>
                                          </p:val>
                                        </p:tav>
                                        <p:tav tm="100000">
                                          <p:val>
                                            <p:strVal val="#ppt_x"/>
                                          </p:val>
                                        </p:tav>
                                      </p:tavLst>
                                    </p:anim>
                                    <p:anim calcmode="lin" valueType="num">
                                      <p:cBhvr>
                                        <p:cTn id="18" dur="50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39" presetClass="entr" presetSubtype="0" accel="100000" fill="hold" grpId="0" nodeType="clickEffect">
                                  <p:stCondLst>
                                    <p:cond delay="0"/>
                                  </p:stCondLst>
                                  <p:childTnLst>
                                    <p:set>
                                      <p:cBhvr>
                                        <p:cTn id="22" dur="1" fill="hold">
                                          <p:stCondLst>
                                            <p:cond delay="0"/>
                                          </p:stCondLst>
                                        </p:cTn>
                                        <p:tgtEl>
                                          <p:spTgt spid="521227"/>
                                        </p:tgtEl>
                                        <p:attrNameLst>
                                          <p:attrName>style.visibility</p:attrName>
                                        </p:attrNameLst>
                                      </p:cBhvr>
                                      <p:to>
                                        <p:strVal val="visible"/>
                                      </p:to>
                                    </p:set>
                                    <p:anim calcmode="lin" valueType="num">
                                      <p:cBhvr>
                                        <p:cTn id="23" dur="500" fill="hold"/>
                                        <p:tgtEl>
                                          <p:spTgt spid="521227"/>
                                        </p:tgtEl>
                                        <p:attrNameLst>
                                          <p:attrName>ppt_h</p:attrName>
                                        </p:attrNameLst>
                                      </p:cBhvr>
                                      <p:tavLst>
                                        <p:tav tm="0">
                                          <p:val>
                                            <p:strVal val="#ppt_h/20"/>
                                          </p:val>
                                        </p:tav>
                                        <p:tav tm="50000">
                                          <p:val>
                                            <p:strVal val="#ppt_h/20"/>
                                          </p:val>
                                        </p:tav>
                                        <p:tav tm="100000">
                                          <p:val>
                                            <p:strVal val="#ppt_h"/>
                                          </p:val>
                                        </p:tav>
                                      </p:tavLst>
                                    </p:anim>
                                    <p:anim calcmode="lin" valueType="num">
                                      <p:cBhvr>
                                        <p:cTn id="24" dur="500" fill="hold"/>
                                        <p:tgtEl>
                                          <p:spTgt spid="521227"/>
                                        </p:tgtEl>
                                        <p:attrNameLst>
                                          <p:attrName>ppt_w</p:attrName>
                                        </p:attrNameLst>
                                      </p:cBhvr>
                                      <p:tavLst>
                                        <p:tav tm="0">
                                          <p:val>
                                            <p:strVal val="#ppt_w+.3"/>
                                          </p:val>
                                        </p:tav>
                                        <p:tav tm="50000">
                                          <p:val>
                                            <p:strVal val="#ppt_w+.3"/>
                                          </p:val>
                                        </p:tav>
                                        <p:tav tm="100000">
                                          <p:val>
                                            <p:strVal val="#ppt_w"/>
                                          </p:val>
                                        </p:tav>
                                      </p:tavLst>
                                    </p:anim>
                                    <p:anim calcmode="lin" valueType="num">
                                      <p:cBhvr>
                                        <p:cTn id="25" dur="500" fill="hold"/>
                                        <p:tgtEl>
                                          <p:spTgt spid="521227"/>
                                        </p:tgtEl>
                                        <p:attrNameLst>
                                          <p:attrName>ppt_x</p:attrName>
                                        </p:attrNameLst>
                                      </p:cBhvr>
                                      <p:tavLst>
                                        <p:tav tm="0">
                                          <p:val>
                                            <p:strVal val="#ppt_x-.3"/>
                                          </p:val>
                                        </p:tav>
                                        <p:tav tm="50000">
                                          <p:val>
                                            <p:strVal val="#ppt_x"/>
                                          </p:val>
                                        </p:tav>
                                        <p:tav tm="100000">
                                          <p:val>
                                            <p:strVal val="#ppt_x"/>
                                          </p:val>
                                        </p:tav>
                                      </p:tavLst>
                                    </p:anim>
                                    <p:anim calcmode="lin" valueType="num">
                                      <p:cBhvr>
                                        <p:cTn id="26" dur="500" fill="hold"/>
                                        <p:tgtEl>
                                          <p:spTgt spid="521227"/>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39" presetClass="entr" presetSubtype="0" accel="100000" fill="hold" grpId="0" nodeType="clickEffect">
                                  <p:stCondLst>
                                    <p:cond delay="0"/>
                                  </p:stCondLst>
                                  <p:childTnLst>
                                    <p:set>
                                      <p:cBhvr>
                                        <p:cTn id="30" dur="1" fill="hold">
                                          <p:stCondLst>
                                            <p:cond delay="0"/>
                                          </p:stCondLst>
                                        </p:cTn>
                                        <p:tgtEl>
                                          <p:spTgt spid="521226"/>
                                        </p:tgtEl>
                                        <p:attrNameLst>
                                          <p:attrName>style.visibility</p:attrName>
                                        </p:attrNameLst>
                                      </p:cBhvr>
                                      <p:to>
                                        <p:strVal val="visible"/>
                                      </p:to>
                                    </p:set>
                                    <p:anim calcmode="lin" valueType="num">
                                      <p:cBhvr>
                                        <p:cTn id="31" dur="500" fill="hold"/>
                                        <p:tgtEl>
                                          <p:spTgt spid="521226"/>
                                        </p:tgtEl>
                                        <p:attrNameLst>
                                          <p:attrName>ppt_h</p:attrName>
                                        </p:attrNameLst>
                                      </p:cBhvr>
                                      <p:tavLst>
                                        <p:tav tm="0">
                                          <p:val>
                                            <p:strVal val="#ppt_h/20"/>
                                          </p:val>
                                        </p:tav>
                                        <p:tav tm="50000">
                                          <p:val>
                                            <p:strVal val="#ppt_h/20"/>
                                          </p:val>
                                        </p:tav>
                                        <p:tav tm="100000">
                                          <p:val>
                                            <p:strVal val="#ppt_h"/>
                                          </p:val>
                                        </p:tav>
                                      </p:tavLst>
                                    </p:anim>
                                    <p:anim calcmode="lin" valueType="num">
                                      <p:cBhvr>
                                        <p:cTn id="32" dur="500" fill="hold"/>
                                        <p:tgtEl>
                                          <p:spTgt spid="521226"/>
                                        </p:tgtEl>
                                        <p:attrNameLst>
                                          <p:attrName>ppt_w</p:attrName>
                                        </p:attrNameLst>
                                      </p:cBhvr>
                                      <p:tavLst>
                                        <p:tav tm="0">
                                          <p:val>
                                            <p:strVal val="#ppt_w+.3"/>
                                          </p:val>
                                        </p:tav>
                                        <p:tav tm="50000">
                                          <p:val>
                                            <p:strVal val="#ppt_w+.3"/>
                                          </p:val>
                                        </p:tav>
                                        <p:tav tm="100000">
                                          <p:val>
                                            <p:strVal val="#ppt_w"/>
                                          </p:val>
                                        </p:tav>
                                      </p:tavLst>
                                    </p:anim>
                                    <p:anim calcmode="lin" valueType="num">
                                      <p:cBhvr>
                                        <p:cTn id="33" dur="500" fill="hold"/>
                                        <p:tgtEl>
                                          <p:spTgt spid="521226"/>
                                        </p:tgtEl>
                                        <p:attrNameLst>
                                          <p:attrName>ppt_x</p:attrName>
                                        </p:attrNameLst>
                                      </p:cBhvr>
                                      <p:tavLst>
                                        <p:tav tm="0">
                                          <p:val>
                                            <p:strVal val="#ppt_x-.3"/>
                                          </p:val>
                                        </p:tav>
                                        <p:tav tm="50000">
                                          <p:val>
                                            <p:strVal val="#ppt_x"/>
                                          </p:val>
                                        </p:tav>
                                        <p:tav tm="100000">
                                          <p:val>
                                            <p:strVal val="#ppt_x"/>
                                          </p:val>
                                        </p:tav>
                                      </p:tavLst>
                                    </p:anim>
                                    <p:anim calcmode="lin" valueType="num">
                                      <p:cBhvr>
                                        <p:cTn id="34" dur="500" fill="hold"/>
                                        <p:tgtEl>
                                          <p:spTgt spid="521226"/>
                                        </p:tgtEl>
                                        <p:attrNameLst>
                                          <p:attrName>ppt_y</p:attrName>
                                        </p:attrNameLst>
                                      </p:cBhvr>
                                      <p:tavLst>
                                        <p:tav tm="0">
                                          <p:val>
                                            <p:strVal val="#ppt_y"/>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39" presetClass="entr" presetSubtype="0" accel="100000" fill="hold" grpId="0" nodeType="clickEffect">
                                  <p:stCondLst>
                                    <p:cond delay="0"/>
                                  </p:stCondLst>
                                  <p:childTnLst>
                                    <p:set>
                                      <p:cBhvr>
                                        <p:cTn id="38" dur="1" fill="hold">
                                          <p:stCondLst>
                                            <p:cond delay="0"/>
                                          </p:stCondLst>
                                        </p:cTn>
                                        <p:tgtEl>
                                          <p:spTgt spid="521222"/>
                                        </p:tgtEl>
                                        <p:attrNameLst>
                                          <p:attrName>style.visibility</p:attrName>
                                        </p:attrNameLst>
                                      </p:cBhvr>
                                      <p:to>
                                        <p:strVal val="visible"/>
                                      </p:to>
                                    </p:set>
                                    <p:anim calcmode="lin" valueType="num">
                                      <p:cBhvr>
                                        <p:cTn id="39" dur="500" fill="hold"/>
                                        <p:tgtEl>
                                          <p:spTgt spid="521222"/>
                                        </p:tgtEl>
                                        <p:attrNameLst>
                                          <p:attrName>ppt_h</p:attrName>
                                        </p:attrNameLst>
                                      </p:cBhvr>
                                      <p:tavLst>
                                        <p:tav tm="0">
                                          <p:val>
                                            <p:strVal val="#ppt_h/20"/>
                                          </p:val>
                                        </p:tav>
                                        <p:tav tm="50000">
                                          <p:val>
                                            <p:strVal val="#ppt_h/20"/>
                                          </p:val>
                                        </p:tav>
                                        <p:tav tm="100000">
                                          <p:val>
                                            <p:strVal val="#ppt_h"/>
                                          </p:val>
                                        </p:tav>
                                      </p:tavLst>
                                    </p:anim>
                                    <p:anim calcmode="lin" valueType="num">
                                      <p:cBhvr>
                                        <p:cTn id="40" dur="500" fill="hold"/>
                                        <p:tgtEl>
                                          <p:spTgt spid="521222"/>
                                        </p:tgtEl>
                                        <p:attrNameLst>
                                          <p:attrName>ppt_w</p:attrName>
                                        </p:attrNameLst>
                                      </p:cBhvr>
                                      <p:tavLst>
                                        <p:tav tm="0">
                                          <p:val>
                                            <p:strVal val="#ppt_w+.3"/>
                                          </p:val>
                                        </p:tav>
                                        <p:tav tm="50000">
                                          <p:val>
                                            <p:strVal val="#ppt_w+.3"/>
                                          </p:val>
                                        </p:tav>
                                        <p:tav tm="100000">
                                          <p:val>
                                            <p:strVal val="#ppt_w"/>
                                          </p:val>
                                        </p:tav>
                                      </p:tavLst>
                                    </p:anim>
                                    <p:anim calcmode="lin" valueType="num">
                                      <p:cBhvr>
                                        <p:cTn id="41" dur="500" fill="hold"/>
                                        <p:tgtEl>
                                          <p:spTgt spid="521222"/>
                                        </p:tgtEl>
                                        <p:attrNameLst>
                                          <p:attrName>ppt_x</p:attrName>
                                        </p:attrNameLst>
                                      </p:cBhvr>
                                      <p:tavLst>
                                        <p:tav tm="0">
                                          <p:val>
                                            <p:strVal val="#ppt_x-.3"/>
                                          </p:val>
                                        </p:tav>
                                        <p:tav tm="50000">
                                          <p:val>
                                            <p:strVal val="#ppt_x"/>
                                          </p:val>
                                        </p:tav>
                                        <p:tav tm="100000">
                                          <p:val>
                                            <p:strVal val="#ppt_x"/>
                                          </p:val>
                                        </p:tav>
                                      </p:tavLst>
                                    </p:anim>
                                    <p:anim calcmode="lin" valueType="num">
                                      <p:cBhvr>
                                        <p:cTn id="42" dur="500" fill="hold"/>
                                        <p:tgtEl>
                                          <p:spTgt spid="521222"/>
                                        </p:tgtEl>
                                        <p:attrNameLst>
                                          <p:attrName>ppt_y</p:attrName>
                                        </p:attrNameLst>
                                      </p:cBhvr>
                                      <p:tavLst>
                                        <p:tav tm="0">
                                          <p:val>
                                            <p:strVal val="#ppt_y"/>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39" presetClass="entr" presetSubtype="0" accel="100000" fill="hold" grpId="0" nodeType="clickEffect">
                                  <p:stCondLst>
                                    <p:cond delay="0"/>
                                  </p:stCondLst>
                                  <p:childTnLst>
                                    <p:set>
                                      <p:cBhvr>
                                        <p:cTn id="46" dur="1" fill="hold">
                                          <p:stCondLst>
                                            <p:cond delay="0"/>
                                          </p:stCondLst>
                                        </p:cTn>
                                        <p:tgtEl>
                                          <p:spTgt spid="521228"/>
                                        </p:tgtEl>
                                        <p:attrNameLst>
                                          <p:attrName>style.visibility</p:attrName>
                                        </p:attrNameLst>
                                      </p:cBhvr>
                                      <p:to>
                                        <p:strVal val="visible"/>
                                      </p:to>
                                    </p:set>
                                    <p:anim calcmode="lin" valueType="num">
                                      <p:cBhvr>
                                        <p:cTn id="47" dur="500" fill="hold"/>
                                        <p:tgtEl>
                                          <p:spTgt spid="521228"/>
                                        </p:tgtEl>
                                        <p:attrNameLst>
                                          <p:attrName>ppt_h</p:attrName>
                                        </p:attrNameLst>
                                      </p:cBhvr>
                                      <p:tavLst>
                                        <p:tav tm="0">
                                          <p:val>
                                            <p:strVal val="#ppt_h/20"/>
                                          </p:val>
                                        </p:tav>
                                        <p:tav tm="50000">
                                          <p:val>
                                            <p:strVal val="#ppt_h/20"/>
                                          </p:val>
                                        </p:tav>
                                        <p:tav tm="100000">
                                          <p:val>
                                            <p:strVal val="#ppt_h"/>
                                          </p:val>
                                        </p:tav>
                                      </p:tavLst>
                                    </p:anim>
                                    <p:anim calcmode="lin" valueType="num">
                                      <p:cBhvr>
                                        <p:cTn id="48" dur="500" fill="hold"/>
                                        <p:tgtEl>
                                          <p:spTgt spid="521228"/>
                                        </p:tgtEl>
                                        <p:attrNameLst>
                                          <p:attrName>ppt_w</p:attrName>
                                        </p:attrNameLst>
                                      </p:cBhvr>
                                      <p:tavLst>
                                        <p:tav tm="0">
                                          <p:val>
                                            <p:strVal val="#ppt_w+.3"/>
                                          </p:val>
                                        </p:tav>
                                        <p:tav tm="50000">
                                          <p:val>
                                            <p:strVal val="#ppt_w+.3"/>
                                          </p:val>
                                        </p:tav>
                                        <p:tav tm="100000">
                                          <p:val>
                                            <p:strVal val="#ppt_w"/>
                                          </p:val>
                                        </p:tav>
                                      </p:tavLst>
                                    </p:anim>
                                    <p:anim calcmode="lin" valueType="num">
                                      <p:cBhvr>
                                        <p:cTn id="49" dur="500" fill="hold"/>
                                        <p:tgtEl>
                                          <p:spTgt spid="521228"/>
                                        </p:tgtEl>
                                        <p:attrNameLst>
                                          <p:attrName>ppt_x</p:attrName>
                                        </p:attrNameLst>
                                      </p:cBhvr>
                                      <p:tavLst>
                                        <p:tav tm="0">
                                          <p:val>
                                            <p:strVal val="#ppt_x-.3"/>
                                          </p:val>
                                        </p:tav>
                                        <p:tav tm="50000">
                                          <p:val>
                                            <p:strVal val="#ppt_x"/>
                                          </p:val>
                                        </p:tav>
                                        <p:tav tm="100000">
                                          <p:val>
                                            <p:strVal val="#ppt_x"/>
                                          </p:val>
                                        </p:tav>
                                      </p:tavLst>
                                    </p:anim>
                                    <p:anim calcmode="lin" valueType="num">
                                      <p:cBhvr>
                                        <p:cTn id="50" dur="500" fill="hold"/>
                                        <p:tgtEl>
                                          <p:spTgt spid="521228"/>
                                        </p:tgtEl>
                                        <p:attrNameLst>
                                          <p:attrName>ppt_y</p:attrName>
                                        </p:attrNameLst>
                                      </p:cBhvr>
                                      <p:tavLst>
                                        <p:tav tm="0">
                                          <p:val>
                                            <p:strVal val="#ppt_y"/>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39" presetClass="entr" presetSubtype="0" accel="100000" fill="hold" grpId="0" nodeType="clickEffect">
                                  <p:stCondLst>
                                    <p:cond delay="0"/>
                                  </p:stCondLst>
                                  <p:childTnLst>
                                    <p:set>
                                      <p:cBhvr>
                                        <p:cTn id="54" dur="1" fill="hold">
                                          <p:stCondLst>
                                            <p:cond delay="0"/>
                                          </p:stCondLst>
                                        </p:cTn>
                                        <p:tgtEl>
                                          <p:spTgt spid="521230"/>
                                        </p:tgtEl>
                                        <p:attrNameLst>
                                          <p:attrName>style.visibility</p:attrName>
                                        </p:attrNameLst>
                                      </p:cBhvr>
                                      <p:to>
                                        <p:strVal val="visible"/>
                                      </p:to>
                                    </p:set>
                                    <p:anim calcmode="lin" valueType="num">
                                      <p:cBhvr>
                                        <p:cTn id="55" dur="500" fill="hold"/>
                                        <p:tgtEl>
                                          <p:spTgt spid="521230"/>
                                        </p:tgtEl>
                                        <p:attrNameLst>
                                          <p:attrName>ppt_h</p:attrName>
                                        </p:attrNameLst>
                                      </p:cBhvr>
                                      <p:tavLst>
                                        <p:tav tm="0">
                                          <p:val>
                                            <p:strVal val="#ppt_h/20"/>
                                          </p:val>
                                        </p:tav>
                                        <p:tav tm="50000">
                                          <p:val>
                                            <p:strVal val="#ppt_h/20"/>
                                          </p:val>
                                        </p:tav>
                                        <p:tav tm="100000">
                                          <p:val>
                                            <p:strVal val="#ppt_h"/>
                                          </p:val>
                                        </p:tav>
                                      </p:tavLst>
                                    </p:anim>
                                    <p:anim calcmode="lin" valueType="num">
                                      <p:cBhvr>
                                        <p:cTn id="56" dur="500" fill="hold"/>
                                        <p:tgtEl>
                                          <p:spTgt spid="521230"/>
                                        </p:tgtEl>
                                        <p:attrNameLst>
                                          <p:attrName>ppt_w</p:attrName>
                                        </p:attrNameLst>
                                      </p:cBhvr>
                                      <p:tavLst>
                                        <p:tav tm="0">
                                          <p:val>
                                            <p:strVal val="#ppt_w+.3"/>
                                          </p:val>
                                        </p:tav>
                                        <p:tav tm="50000">
                                          <p:val>
                                            <p:strVal val="#ppt_w+.3"/>
                                          </p:val>
                                        </p:tav>
                                        <p:tav tm="100000">
                                          <p:val>
                                            <p:strVal val="#ppt_w"/>
                                          </p:val>
                                        </p:tav>
                                      </p:tavLst>
                                    </p:anim>
                                    <p:anim calcmode="lin" valueType="num">
                                      <p:cBhvr>
                                        <p:cTn id="57" dur="500" fill="hold"/>
                                        <p:tgtEl>
                                          <p:spTgt spid="521230"/>
                                        </p:tgtEl>
                                        <p:attrNameLst>
                                          <p:attrName>ppt_x</p:attrName>
                                        </p:attrNameLst>
                                      </p:cBhvr>
                                      <p:tavLst>
                                        <p:tav tm="0">
                                          <p:val>
                                            <p:strVal val="#ppt_x-.3"/>
                                          </p:val>
                                        </p:tav>
                                        <p:tav tm="50000">
                                          <p:val>
                                            <p:strVal val="#ppt_x"/>
                                          </p:val>
                                        </p:tav>
                                        <p:tav tm="100000">
                                          <p:val>
                                            <p:strVal val="#ppt_x"/>
                                          </p:val>
                                        </p:tav>
                                      </p:tavLst>
                                    </p:anim>
                                    <p:anim calcmode="lin" valueType="num">
                                      <p:cBhvr>
                                        <p:cTn id="58" dur="500" fill="hold"/>
                                        <p:tgtEl>
                                          <p:spTgt spid="521230"/>
                                        </p:tgtEl>
                                        <p:attrNameLst>
                                          <p:attrName>ppt_y</p:attrName>
                                        </p:attrNameLst>
                                      </p:cBhvr>
                                      <p:tavLst>
                                        <p:tav tm="0">
                                          <p:val>
                                            <p:strVal val="#ppt_y"/>
                                          </p:val>
                                        </p:tav>
                                        <p:tav tm="100000">
                                          <p:val>
                                            <p:strVal val="#ppt_y"/>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39" presetClass="entr" presetSubtype="0" accel="100000" fill="hold" grpId="0" nodeType="clickEffect">
                                  <p:stCondLst>
                                    <p:cond delay="0"/>
                                  </p:stCondLst>
                                  <p:childTnLst>
                                    <p:set>
                                      <p:cBhvr>
                                        <p:cTn id="62" dur="1" fill="hold">
                                          <p:stCondLst>
                                            <p:cond delay="0"/>
                                          </p:stCondLst>
                                        </p:cTn>
                                        <p:tgtEl>
                                          <p:spTgt spid="521231"/>
                                        </p:tgtEl>
                                        <p:attrNameLst>
                                          <p:attrName>style.visibility</p:attrName>
                                        </p:attrNameLst>
                                      </p:cBhvr>
                                      <p:to>
                                        <p:strVal val="visible"/>
                                      </p:to>
                                    </p:set>
                                    <p:anim calcmode="lin" valueType="num">
                                      <p:cBhvr>
                                        <p:cTn id="63" dur="500" fill="hold"/>
                                        <p:tgtEl>
                                          <p:spTgt spid="521231"/>
                                        </p:tgtEl>
                                        <p:attrNameLst>
                                          <p:attrName>ppt_h</p:attrName>
                                        </p:attrNameLst>
                                      </p:cBhvr>
                                      <p:tavLst>
                                        <p:tav tm="0">
                                          <p:val>
                                            <p:strVal val="#ppt_h/20"/>
                                          </p:val>
                                        </p:tav>
                                        <p:tav tm="50000">
                                          <p:val>
                                            <p:strVal val="#ppt_h/20"/>
                                          </p:val>
                                        </p:tav>
                                        <p:tav tm="100000">
                                          <p:val>
                                            <p:strVal val="#ppt_h"/>
                                          </p:val>
                                        </p:tav>
                                      </p:tavLst>
                                    </p:anim>
                                    <p:anim calcmode="lin" valueType="num">
                                      <p:cBhvr>
                                        <p:cTn id="64" dur="500" fill="hold"/>
                                        <p:tgtEl>
                                          <p:spTgt spid="521231"/>
                                        </p:tgtEl>
                                        <p:attrNameLst>
                                          <p:attrName>ppt_w</p:attrName>
                                        </p:attrNameLst>
                                      </p:cBhvr>
                                      <p:tavLst>
                                        <p:tav tm="0">
                                          <p:val>
                                            <p:strVal val="#ppt_w+.3"/>
                                          </p:val>
                                        </p:tav>
                                        <p:tav tm="50000">
                                          <p:val>
                                            <p:strVal val="#ppt_w+.3"/>
                                          </p:val>
                                        </p:tav>
                                        <p:tav tm="100000">
                                          <p:val>
                                            <p:strVal val="#ppt_w"/>
                                          </p:val>
                                        </p:tav>
                                      </p:tavLst>
                                    </p:anim>
                                    <p:anim calcmode="lin" valueType="num">
                                      <p:cBhvr>
                                        <p:cTn id="65" dur="500" fill="hold"/>
                                        <p:tgtEl>
                                          <p:spTgt spid="521231"/>
                                        </p:tgtEl>
                                        <p:attrNameLst>
                                          <p:attrName>ppt_x</p:attrName>
                                        </p:attrNameLst>
                                      </p:cBhvr>
                                      <p:tavLst>
                                        <p:tav tm="0">
                                          <p:val>
                                            <p:strVal val="#ppt_x-.3"/>
                                          </p:val>
                                        </p:tav>
                                        <p:tav tm="50000">
                                          <p:val>
                                            <p:strVal val="#ppt_x"/>
                                          </p:val>
                                        </p:tav>
                                        <p:tav tm="100000">
                                          <p:val>
                                            <p:strVal val="#ppt_x"/>
                                          </p:val>
                                        </p:tav>
                                      </p:tavLst>
                                    </p:anim>
                                    <p:anim calcmode="lin" valueType="num">
                                      <p:cBhvr>
                                        <p:cTn id="66" dur="500" fill="hold"/>
                                        <p:tgtEl>
                                          <p:spTgt spid="521231"/>
                                        </p:tgtEl>
                                        <p:attrNameLst>
                                          <p:attrName>ppt_y</p:attrName>
                                        </p:attrNameLst>
                                      </p:cBhvr>
                                      <p:tavLst>
                                        <p:tav tm="0">
                                          <p:val>
                                            <p:strVal val="#ppt_y"/>
                                          </p:val>
                                        </p:tav>
                                        <p:tav tm="100000">
                                          <p:val>
                                            <p:strVal val="#ppt_y"/>
                                          </p:val>
                                        </p:tav>
                                      </p:tavLst>
                                    </p:anim>
                                  </p:childTnLst>
                                </p:cTn>
                              </p:par>
                            </p:childTnLst>
                          </p:cTn>
                        </p:par>
                      </p:childTnLst>
                    </p:cTn>
                  </p:par>
                  <p:par>
                    <p:cTn id="67" fill="hold" nodeType="clickPar">
                      <p:stCondLst>
                        <p:cond delay="indefinite"/>
                      </p:stCondLst>
                      <p:childTnLst>
                        <p:par>
                          <p:cTn id="68" fill="hold" nodeType="withGroup">
                            <p:stCondLst>
                              <p:cond delay="0"/>
                            </p:stCondLst>
                            <p:childTnLst>
                              <p:par>
                                <p:cTn id="69" presetID="39" presetClass="entr" presetSubtype="0" accel="100000" fill="hold" grpId="0" nodeType="clickEffect">
                                  <p:stCondLst>
                                    <p:cond delay="0"/>
                                  </p:stCondLst>
                                  <p:childTnLst>
                                    <p:set>
                                      <p:cBhvr>
                                        <p:cTn id="70" dur="1" fill="hold">
                                          <p:stCondLst>
                                            <p:cond delay="0"/>
                                          </p:stCondLst>
                                        </p:cTn>
                                        <p:tgtEl>
                                          <p:spTgt spid="521232"/>
                                        </p:tgtEl>
                                        <p:attrNameLst>
                                          <p:attrName>style.visibility</p:attrName>
                                        </p:attrNameLst>
                                      </p:cBhvr>
                                      <p:to>
                                        <p:strVal val="visible"/>
                                      </p:to>
                                    </p:set>
                                    <p:anim calcmode="lin" valueType="num">
                                      <p:cBhvr>
                                        <p:cTn id="71" dur="500" fill="hold"/>
                                        <p:tgtEl>
                                          <p:spTgt spid="521232"/>
                                        </p:tgtEl>
                                        <p:attrNameLst>
                                          <p:attrName>ppt_h</p:attrName>
                                        </p:attrNameLst>
                                      </p:cBhvr>
                                      <p:tavLst>
                                        <p:tav tm="0">
                                          <p:val>
                                            <p:strVal val="#ppt_h/20"/>
                                          </p:val>
                                        </p:tav>
                                        <p:tav tm="50000">
                                          <p:val>
                                            <p:strVal val="#ppt_h/20"/>
                                          </p:val>
                                        </p:tav>
                                        <p:tav tm="100000">
                                          <p:val>
                                            <p:strVal val="#ppt_h"/>
                                          </p:val>
                                        </p:tav>
                                      </p:tavLst>
                                    </p:anim>
                                    <p:anim calcmode="lin" valueType="num">
                                      <p:cBhvr>
                                        <p:cTn id="72" dur="500" fill="hold"/>
                                        <p:tgtEl>
                                          <p:spTgt spid="521232"/>
                                        </p:tgtEl>
                                        <p:attrNameLst>
                                          <p:attrName>ppt_w</p:attrName>
                                        </p:attrNameLst>
                                      </p:cBhvr>
                                      <p:tavLst>
                                        <p:tav tm="0">
                                          <p:val>
                                            <p:strVal val="#ppt_w+.3"/>
                                          </p:val>
                                        </p:tav>
                                        <p:tav tm="50000">
                                          <p:val>
                                            <p:strVal val="#ppt_w+.3"/>
                                          </p:val>
                                        </p:tav>
                                        <p:tav tm="100000">
                                          <p:val>
                                            <p:strVal val="#ppt_w"/>
                                          </p:val>
                                        </p:tav>
                                      </p:tavLst>
                                    </p:anim>
                                    <p:anim calcmode="lin" valueType="num">
                                      <p:cBhvr>
                                        <p:cTn id="73" dur="500" fill="hold"/>
                                        <p:tgtEl>
                                          <p:spTgt spid="521232"/>
                                        </p:tgtEl>
                                        <p:attrNameLst>
                                          <p:attrName>ppt_x</p:attrName>
                                        </p:attrNameLst>
                                      </p:cBhvr>
                                      <p:tavLst>
                                        <p:tav tm="0">
                                          <p:val>
                                            <p:strVal val="#ppt_x-.3"/>
                                          </p:val>
                                        </p:tav>
                                        <p:tav tm="50000">
                                          <p:val>
                                            <p:strVal val="#ppt_x"/>
                                          </p:val>
                                        </p:tav>
                                        <p:tav tm="100000">
                                          <p:val>
                                            <p:strVal val="#ppt_x"/>
                                          </p:val>
                                        </p:tav>
                                      </p:tavLst>
                                    </p:anim>
                                    <p:anim calcmode="lin" valueType="num">
                                      <p:cBhvr>
                                        <p:cTn id="74" dur="500" fill="hold"/>
                                        <p:tgtEl>
                                          <p:spTgt spid="521232"/>
                                        </p:tgtEl>
                                        <p:attrNameLst>
                                          <p:attrName>ppt_y</p:attrName>
                                        </p:attrNameLst>
                                      </p:cBhvr>
                                      <p:tavLst>
                                        <p:tav tm="0">
                                          <p:val>
                                            <p:strVal val="#ppt_y"/>
                                          </p:val>
                                        </p:tav>
                                        <p:tav tm="100000">
                                          <p:val>
                                            <p:strVal val="#ppt_y"/>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39" presetClass="entr" presetSubtype="0" accel="100000" fill="hold" grpId="0" nodeType="clickEffect">
                                  <p:stCondLst>
                                    <p:cond delay="0"/>
                                  </p:stCondLst>
                                  <p:childTnLst>
                                    <p:set>
                                      <p:cBhvr>
                                        <p:cTn id="78" dur="1" fill="hold">
                                          <p:stCondLst>
                                            <p:cond delay="0"/>
                                          </p:stCondLst>
                                        </p:cTn>
                                        <p:tgtEl>
                                          <p:spTgt spid="521233"/>
                                        </p:tgtEl>
                                        <p:attrNameLst>
                                          <p:attrName>style.visibility</p:attrName>
                                        </p:attrNameLst>
                                      </p:cBhvr>
                                      <p:to>
                                        <p:strVal val="visible"/>
                                      </p:to>
                                    </p:set>
                                    <p:anim calcmode="lin" valueType="num">
                                      <p:cBhvr>
                                        <p:cTn id="79" dur="500" fill="hold"/>
                                        <p:tgtEl>
                                          <p:spTgt spid="521233"/>
                                        </p:tgtEl>
                                        <p:attrNameLst>
                                          <p:attrName>ppt_h</p:attrName>
                                        </p:attrNameLst>
                                      </p:cBhvr>
                                      <p:tavLst>
                                        <p:tav tm="0">
                                          <p:val>
                                            <p:strVal val="#ppt_h/20"/>
                                          </p:val>
                                        </p:tav>
                                        <p:tav tm="50000">
                                          <p:val>
                                            <p:strVal val="#ppt_h/20"/>
                                          </p:val>
                                        </p:tav>
                                        <p:tav tm="100000">
                                          <p:val>
                                            <p:strVal val="#ppt_h"/>
                                          </p:val>
                                        </p:tav>
                                      </p:tavLst>
                                    </p:anim>
                                    <p:anim calcmode="lin" valueType="num">
                                      <p:cBhvr>
                                        <p:cTn id="80" dur="500" fill="hold"/>
                                        <p:tgtEl>
                                          <p:spTgt spid="521233"/>
                                        </p:tgtEl>
                                        <p:attrNameLst>
                                          <p:attrName>ppt_w</p:attrName>
                                        </p:attrNameLst>
                                      </p:cBhvr>
                                      <p:tavLst>
                                        <p:tav tm="0">
                                          <p:val>
                                            <p:strVal val="#ppt_w+.3"/>
                                          </p:val>
                                        </p:tav>
                                        <p:tav tm="50000">
                                          <p:val>
                                            <p:strVal val="#ppt_w+.3"/>
                                          </p:val>
                                        </p:tav>
                                        <p:tav tm="100000">
                                          <p:val>
                                            <p:strVal val="#ppt_w"/>
                                          </p:val>
                                        </p:tav>
                                      </p:tavLst>
                                    </p:anim>
                                    <p:anim calcmode="lin" valueType="num">
                                      <p:cBhvr>
                                        <p:cTn id="81" dur="500" fill="hold"/>
                                        <p:tgtEl>
                                          <p:spTgt spid="521233"/>
                                        </p:tgtEl>
                                        <p:attrNameLst>
                                          <p:attrName>ppt_x</p:attrName>
                                        </p:attrNameLst>
                                      </p:cBhvr>
                                      <p:tavLst>
                                        <p:tav tm="0">
                                          <p:val>
                                            <p:strVal val="#ppt_x-.3"/>
                                          </p:val>
                                        </p:tav>
                                        <p:tav tm="50000">
                                          <p:val>
                                            <p:strVal val="#ppt_x"/>
                                          </p:val>
                                        </p:tav>
                                        <p:tav tm="100000">
                                          <p:val>
                                            <p:strVal val="#ppt_x"/>
                                          </p:val>
                                        </p:tav>
                                      </p:tavLst>
                                    </p:anim>
                                    <p:anim calcmode="lin" valueType="num">
                                      <p:cBhvr>
                                        <p:cTn id="82" dur="500" fill="hold"/>
                                        <p:tgtEl>
                                          <p:spTgt spid="521233"/>
                                        </p:tgtEl>
                                        <p:attrNameLst>
                                          <p:attrName>ppt_y</p:attrName>
                                        </p:attrNameLst>
                                      </p:cBhvr>
                                      <p:tavLst>
                                        <p:tav tm="0">
                                          <p:val>
                                            <p:strVal val="#ppt_y"/>
                                          </p:val>
                                        </p:tav>
                                        <p:tav tm="100000">
                                          <p:val>
                                            <p:strVal val="#ppt_y"/>
                                          </p:val>
                                        </p:tav>
                                      </p:tavLst>
                                    </p:anim>
                                  </p:childTnLst>
                                </p:cTn>
                              </p:par>
                            </p:childTnLst>
                          </p:cTn>
                        </p:par>
                      </p:childTnLst>
                    </p:cTn>
                  </p:par>
                  <p:par>
                    <p:cTn id="83" fill="hold" nodeType="clickPar">
                      <p:stCondLst>
                        <p:cond delay="indefinite"/>
                      </p:stCondLst>
                      <p:childTnLst>
                        <p:par>
                          <p:cTn id="84" fill="hold" nodeType="withGroup">
                            <p:stCondLst>
                              <p:cond delay="0"/>
                            </p:stCondLst>
                            <p:childTnLst>
                              <p:par>
                                <p:cTn id="85" presetID="22" presetClass="entr" presetSubtype="1" fill="hold" grpId="0" nodeType="clickEffect">
                                  <p:stCondLst>
                                    <p:cond delay="0"/>
                                  </p:stCondLst>
                                  <p:childTnLst>
                                    <p:set>
                                      <p:cBhvr>
                                        <p:cTn id="86" dur="1" fill="hold">
                                          <p:stCondLst>
                                            <p:cond delay="0"/>
                                          </p:stCondLst>
                                        </p:cTn>
                                        <p:tgtEl>
                                          <p:spTgt spid="521236"/>
                                        </p:tgtEl>
                                        <p:attrNameLst>
                                          <p:attrName>style.visibility</p:attrName>
                                        </p:attrNameLst>
                                      </p:cBhvr>
                                      <p:to>
                                        <p:strVal val="visible"/>
                                      </p:to>
                                    </p:set>
                                    <p:animEffect transition="in" filter="wipe(up)">
                                      <p:cBhvr>
                                        <p:cTn id="87" dur="500"/>
                                        <p:tgtEl>
                                          <p:spTgt spid="521236"/>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1" fill="hold" grpId="0" nodeType="clickEffect">
                                  <p:stCondLst>
                                    <p:cond delay="0"/>
                                  </p:stCondLst>
                                  <p:childTnLst>
                                    <p:set>
                                      <p:cBhvr>
                                        <p:cTn id="91" dur="1" fill="hold">
                                          <p:stCondLst>
                                            <p:cond delay="0"/>
                                          </p:stCondLst>
                                        </p:cTn>
                                        <p:tgtEl>
                                          <p:spTgt spid="2"/>
                                        </p:tgtEl>
                                        <p:attrNameLst>
                                          <p:attrName>style.visibility</p:attrName>
                                        </p:attrNameLst>
                                      </p:cBhvr>
                                      <p:to>
                                        <p:strVal val="visible"/>
                                      </p:to>
                                    </p:set>
                                    <p:animEffect transition="in" filter="wipe(up)">
                                      <p:cBhvr>
                                        <p:cTn id="92" dur="500"/>
                                        <p:tgtEl>
                                          <p:spTgt spid="2"/>
                                        </p:tgtEl>
                                      </p:cBhvr>
                                    </p:animEffect>
                                  </p:childTnLst>
                                </p:cTn>
                              </p:par>
                            </p:childTnLst>
                          </p:cTn>
                        </p:par>
                      </p:childTnLst>
                    </p:cTn>
                  </p:par>
                  <p:par>
                    <p:cTn id="93" fill="hold">
                      <p:stCondLst>
                        <p:cond delay="indefinite"/>
                      </p:stCondLst>
                      <p:childTnLst>
                        <p:par>
                          <p:cTn id="94" fill="hold">
                            <p:stCondLst>
                              <p:cond delay="0"/>
                            </p:stCondLst>
                            <p:childTnLst>
                              <p:par>
                                <p:cTn id="95" presetID="22" presetClass="entr" presetSubtype="1" fill="hold" grpId="0" nodeType="clickEffect">
                                  <p:stCondLst>
                                    <p:cond delay="0"/>
                                  </p:stCondLst>
                                  <p:childTnLst>
                                    <p:set>
                                      <p:cBhvr>
                                        <p:cTn id="96" dur="1" fill="hold">
                                          <p:stCondLst>
                                            <p:cond delay="0"/>
                                          </p:stCondLst>
                                        </p:cTn>
                                        <p:tgtEl>
                                          <p:spTgt spid="3"/>
                                        </p:tgtEl>
                                        <p:attrNameLst>
                                          <p:attrName>style.visibility</p:attrName>
                                        </p:attrNameLst>
                                      </p:cBhvr>
                                      <p:to>
                                        <p:strVal val="visible"/>
                                      </p:to>
                                    </p:set>
                                    <p:animEffect transition="in" filter="wipe(up)">
                                      <p:cBhvr>
                                        <p:cTn id="97" dur="500"/>
                                        <p:tgtEl>
                                          <p:spTgt spid="3"/>
                                        </p:tgtEl>
                                      </p:cBhvr>
                                    </p:animEffect>
                                  </p:childTnLst>
                                </p:cTn>
                              </p:par>
                            </p:childTnLst>
                          </p:cTn>
                        </p:par>
                      </p:childTnLst>
                    </p:cTn>
                  </p:par>
                  <p:par>
                    <p:cTn id="98" fill="hold">
                      <p:stCondLst>
                        <p:cond delay="indefinite"/>
                      </p:stCondLst>
                      <p:childTnLst>
                        <p:par>
                          <p:cTn id="99" fill="hold">
                            <p:stCondLst>
                              <p:cond delay="0"/>
                            </p:stCondLst>
                            <p:childTnLst>
                              <p:par>
                                <p:cTn id="100" presetID="22" presetClass="entr" presetSubtype="1" fill="hold" grpId="0" nodeType="clickEffect">
                                  <p:stCondLst>
                                    <p:cond delay="0"/>
                                  </p:stCondLst>
                                  <p:childTnLst>
                                    <p:set>
                                      <p:cBhvr>
                                        <p:cTn id="101" dur="1" fill="hold">
                                          <p:stCondLst>
                                            <p:cond delay="0"/>
                                          </p:stCondLst>
                                        </p:cTn>
                                        <p:tgtEl>
                                          <p:spTgt spid="4"/>
                                        </p:tgtEl>
                                        <p:attrNameLst>
                                          <p:attrName>style.visibility</p:attrName>
                                        </p:attrNameLst>
                                      </p:cBhvr>
                                      <p:to>
                                        <p:strVal val="visible"/>
                                      </p:to>
                                    </p:set>
                                    <p:animEffect transition="in" filter="wipe(up)">
                                      <p:cBhvr>
                                        <p:cTn id="10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1236" grpId="0" animBg="1"/>
      <p:bldP spid="521222" grpId="0"/>
      <p:bldP spid="521225" grpId="0"/>
      <p:bldP spid="521226" grpId="0"/>
      <p:bldP spid="521227" grpId="0"/>
      <p:bldP spid="521228" grpId="0"/>
      <p:bldP spid="521230" grpId="0"/>
      <p:bldP spid="521231" grpId="0"/>
      <p:bldP spid="521232" grpId="0"/>
      <p:bldP spid="521233" grpId="0"/>
      <p:bldP spid="24" grpId="0"/>
      <p:bldP spid="2" grpId="0" animBg="1"/>
      <p:bldP spid="3" grpId="0" animBg="1"/>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flip="none" rotWithShape="1">
          <a:gsLst>
            <a:gs pos="14000">
              <a:schemeClr val="bg1"/>
            </a:gs>
            <a:gs pos="36000">
              <a:srgbClr val="800000"/>
            </a:gs>
          </a:gsLst>
          <a:lin ang="0" scaled="1"/>
          <a:tileRect/>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4"/>
          <a:srcRect t="19596" b="25309"/>
          <a:stretch/>
        </p:blipFill>
        <p:spPr>
          <a:xfrm rot="5400000">
            <a:off x="-2017577" y="1996615"/>
            <a:ext cx="6895413" cy="2827356"/>
          </a:xfrm>
          <a:prstGeom prst="rect">
            <a:avLst/>
          </a:prstGeom>
        </p:spPr>
      </p:pic>
      <p:sp>
        <p:nvSpPr>
          <p:cNvPr id="518147" name="Rectangle 1027"/>
          <p:cNvSpPr>
            <a:spLocks noGrp="1" noRot="1" noChangeArrowheads="1"/>
          </p:cNvSpPr>
          <p:nvPr>
            <p:ph type="title"/>
          </p:nvPr>
        </p:nvSpPr>
        <p:spPr>
          <a:xfrm>
            <a:off x="2555776" y="116632"/>
            <a:ext cx="5624736" cy="914400"/>
          </a:xfrm>
          <a:solidFill>
            <a:schemeClr val="accent1">
              <a:lumMod val="20000"/>
              <a:lumOff val="80000"/>
            </a:schemeClr>
          </a:solidFill>
        </p:spPr>
        <p:txBody>
          <a:bodyPr/>
          <a:lstStyle/>
          <a:p>
            <a:pPr eaLnBrk="1" hangingPunct="1">
              <a:defRPr/>
            </a:pPr>
            <a:r>
              <a:rPr kumimoji="1" lang="ar-JO" sz="3600" b="1" dirty="0">
                <a:solidFill>
                  <a:schemeClr val="tx1"/>
                </a:solidFill>
                <a:ea typeface="ＭＳ Ｐゴシック" charset="0"/>
              </a:rPr>
              <a:t>غفران الخطيَّة في العهد القديم</a:t>
            </a:r>
            <a:endParaRPr kumimoji="1" lang="en-US" sz="3600" b="1" dirty="0">
              <a:solidFill>
                <a:schemeClr val="tx1"/>
              </a:solidFill>
              <a:ea typeface="ＭＳ Ｐゴシック" charset="0"/>
            </a:endParaRPr>
          </a:p>
        </p:txBody>
      </p:sp>
      <p:sp>
        <p:nvSpPr>
          <p:cNvPr id="6" name="Rectangle 1027"/>
          <p:cNvSpPr txBox="1">
            <a:spLocks noRot="1" noChangeArrowheads="1"/>
          </p:cNvSpPr>
          <p:nvPr/>
        </p:nvSpPr>
        <p:spPr bwMode="auto">
          <a:xfrm>
            <a:off x="3059832" y="1340768"/>
            <a:ext cx="6084168" cy="12241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1" lang="ar-JO"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القناة (الماسورة) = </a:t>
            </a:r>
            <a:r>
              <a:rPr kumimoji="1" lang="ar-JO"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العلاقة</a:t>
            </a:r>
            <a:r>
              <a:rPr kumimoji="1" lang="ar-JO"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 مع الله</a:t>
            </a:r>
          </a:p>
          <a:p>
            <a:pPr marL="0" marR="0" lvl="0" indent="0" algn="r" defTabSz="914400" rtl="0" eaLnBrk="1" fontAlgn="base" latinLnBrk="0" hangingPunct="1">
              <a:lnSpc>
                <a:spcPct val="100000"/>
              </a:lnSpc>
              <a:spcBef>
                <a:spcPct val="0"/>
              </a:spcBef>
              <a:spcAft>
                <a:spcPct val="0"/>
              </a:spcAft>
              <a:buClrTx/>
              <a:buSzTx/>
              <a:buFontTx/>
              <a:buNone/>
              <a:tabLst/>
              <a:defRPr/>
            </a:pPr>
            <a:r>
              <a:rPr kumimoji="1" lang="ar-JO"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(لا تتغيَّر أبدًا)</a:t>
            </a:r>
            <a:endParaRPr kumimoji="1"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 name="Rectangle 1027"/>
          <p:cNvSpPr txBox="1">
            <a:spLocks noRot="1" noChangeArrowheads="1"/>
          </p:cNvSpPr>
          <p:nvPr/>
        </p:nvSpPr>
        <p:spPr bwMode="auto">
          <a:xfrm>
            <a:off x="3059832" y="2960948"/>
            <a:ext cx="6084168" cy="12241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1" lang="ar-JO"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الإنسداد = </a:t>
            </a:r>
            <a:r>
              <a:rPr kumimoji="1" lang="ar-JO"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الشركة</a:t>
            </a:r>
            <a:r>
              <a:rPr kumimoji="1" lang="ar-JO"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 مع الله</a:t>
            </a:r>
          </a:p>
          <a:p>
            <a:pPr marL="0" marR="0" lvl="0" indent="0" algn="r" defTabSz="914400" rtl="0" eaLnBrk="1" fontAlgn="base" latinLnBrk="0" hangingPunct="1">
              <a:lnSpc>
                <a:spcPct val="100000"/>
              </a:lnSpc>
              <a:spcBef>
                <a:spcPct val="0"/>
              </a:spcBef>
              <a:spcAft>
                <a:spcPct val="0"/>
              </a:spcAft>
              <a:buClrTx/>
              <a:buSzTx/>
              <a:buFontTx/>
              <a:buNone/>
              <a:tabLst/>
              <a:defRPr/>
            </a:pPr>
            <a:r>
              <a:rPr kumimoji="1" lang="ar-JO"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(تعوقها الخطيَّة)</a:t>
            </a:r>
            <a:endParaRPr kumimoji="1"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8" name="Rectangle 1027"/>
          <p:cNvSpPr txBox="1">
            <a:spLocks noRot="1" noChangeArrowheads="1"/>
          </p:cNvSpPr>
          <p:nvPr/>
        </p:nvSpPr>
        <p:spPr bwMode="auto">
          <a:xfrm>
            <a:off x="3707904" y="4581128"/>
            <a:ext cx="5436096" cy="20882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1" lang="ar-JO"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الذبائح = </a:t>
            </a:r>
            <a:r>
              <a:rPr kumimoji="1" lang="ar-JO"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الإعتراف</a:t>
            </a:r>
            <a:r>
              <a:rPr kumimoji="1" lang="ar-JO"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 بالخطيَّة</a:t>
            </a:r>
          </a:p>
          <a:p>
            <a:pPr marL="0" marR="0" lvl="0" indent="0" algn="r" defTabSz="914400" rtl="0" eaLnBrk="1" fontAlgn="base" latinLnBrk="0" hangingPunct="1">
              <a:lnSpc>
                <a:spcPct val="100000"/>
              </a:lnSpc>
              <a:spcBef>
                <a:spcPct val="0"/>
              </a:spcBef>
              <a:spcAft>
                <a:spcPct val="0"/>
              </a:spcAft>
              <a:buClrTx/>
              <a:buSzTx/>
              <a:buFontTx/>
              <a:buNone/>
              <a:tabLst/>
              <a:defRPr/>
            </a:pPr>
            <a:r>
              <a:rPr kumimoji="1" lang="ar-JO"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 (تُغفَر الخطيَّة فيُفتَح المجال لاستعادة الشركة، ولكن لم يكنْ هناك أيُّ خطرٍ لفقدان العلاقة) </a:t>
            </a:r>
            <a:endParaRPr kumimoji="1"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4" name="Left Arrow 3"/>
          <p:cNvSpPr/>
          <p:nvPr/>
        </p:nvSpPr>
        <p:spPr bwMode="auto">
          <a:xfrm>
            <a:off x="1986322" y="1556792"/>
            <a:ext cx="857486" cy="432048"/>
          </a:xfrm>
          <a:prstGeom prst="leftArrow">
            <a:avLst/>
          </a:prstGeom>
          <a:solidFill>
            <a:srgbClr val="241F1F"/>
          </a:solidFill>
          <a:ln w="38100" cap="sq" cmpd="sng" algn="ctr">
            <a:solidFill>
              <a:schemeClr val="tx1"/>
            </a:solid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0" i="0" u="none" strike="noStrike" kern="1200" cap="none" spc="0" normalizeH="0" baseline="0" noProof="0">
              <a:ln>
                <a:noFill/>
              </a:ln>
              <a:solidFill>
                <a:srgbClr val="000000"/>
              </a:solidFill>
              <a:effectLst/>
              <a:uLnTx/>
              <a:uFillTx/>
              <a:latin typeface="Arial Narrow" pitchFamily="-108" charset="0"/>
              <a:ea typeface="Times New Roman" pitchFamily="-108" charset="0"/>
              <a:cs typeface="Times New Roman" pitchFamily="-108" charset="0"/>
            </a:endParaRPr>
          </a:p>
        </p:txBody>
      </p:sp>
      <p:sp>
        <p:nvSpPr>
          <p:cNvPr id="5" name="Freeform 4"/>
          <p:cNvSpPr/>
          <p:nvPr/>
        </p:nvSpPr>
        <p:spPr>
          <a:xfrm>
            <a:off x="1159852" y="3145599"/>
            <a:ext cx="594224" cy="427327"/>
          </a:xfrm>
          <a:custGeom>
            <a:avLst/>
            <a:gdLst>
              <a:gd name="connsiteX0" fmla="*/ 0 w 594224"/>
              <a:gd name="connsiteY0" fmla="*/ 154313 h 427327"/>
              <a:gd name="connsiteX1" fmla="*/ 59347 w 594224"/>
              <a:gd name="connsiteY1" fmla="*/ 201793 h 427327"/>
              <a:gd name="connsiteX2" fmla="*/ 83087 w 594224"/>
              <a:gd name="connsiteY2" fmla="*/ 178053 h 427327"/>
              <a:gd name="connsiteX3" fmla="*/ 118695 w 594224"/>
              <a:gd name="connsiteY3" fmla="*/ 166183 h 427327"/>
              <a:gd name="connsiteX4" fmla="*/ 201782 w 594224"/>
              <a:gd name="connsiteY4" fmla="*/ 142443 h 427327"/>
              <a:gd name="connsiteX5" fmla="*/ 272999 w 594224"/>
              <a:gd name="connsiteY5" fmla="*/ 154313 h 427327"/>
              <a:gd name="connsiteX6" fmla="*/ 284869 w 594224"/>
              <a:gd name="connsiteY6" fmla="*/ 189923 h 427327"/>
              <a:gd name="connsiteX7" fmla="*/ 237391 w 594224"/>
              <a:gd name="connsiteY7" fmla="*/ 284885 h 427327"/>
              <a:gd name="connsiteX8" fmla="*/ 320477 w 594224"/>
              <a:gd name="connsiteY8" fmla="*/ 379846 h 427327"/>
              <a:gd name="connsiteX9" fmla="*/ 439173 w 594224"/>
              <a:gd name="connsiteY9" fmla="*/ 367976 h 427327"/>
              <a:gd name="connsiteX10" fmla="*/ 462912 w 594224"/>
              <a:gd name="connsiteY10" fmla="*/ 320495 h 427327"/>
              <a:gd name="connsiteX11" fmla="*/ 534129 w 594224"/>
              <a:gd name="connsiteY11" fmla="*/ 296755 h 427327"/>
              <a:gd name="connsiteX12" fmla="*/ 557868 w 594224"/>
              <a:gd name="connsiteY12" fmla="*/ 154313 h 427327"/>
              <a:gd name="connsiteX13" fmla="*/ 581607 w 594224"/>
              <a:gd name="connsiteY13" fmla="*/ 130572 h 427327"/>
              <a:gd name="connsiteX14" fmla="*/ 569738 w 594224"/>
              <a:gd name="connsiteY14" fmla="*/ 213664 h 427327"/>
              <a:gd name="connsiteX15" fmla="*/ 522260 w 594224"/>
              <a:gd name="connsiteY15" fmla="*/ 225534 h 427327"/>
              <a:gd name="connsiteX16" fmla="*/ 439173 w 594224"/>
              <a:gd name="connsiteY16" fmla="*/ 213664 h 427327"/>
              <a:gd name="connsiteX17" fmla="*/ 427303 w 594224"/>
              <a:gd name="connsiteY17" fmla="*/ 166183 h 427327"/>
              <a:gd name="connsiteX18" fmla="*/ 367956 w 594224"/>
              <a:gd name="connsiteY18" fmla="*/ 106832 h 427327"/>
              <a:gd name="connsiteX19" fmla="*/ 344216 w 594224"/>
              <a:gd name="connsiteY19" fmla="*/ 142443 h 427327"/>
              <a:gd name="connsiteX20" fmla="*/ 332347 w 594224"/>
              <a:gd name="connsiteY20" fmla="*/ 189923 h 427327"/>
              <a:gd name="connsiteX21" fmla="*/ 296738 w 594224"/>
              <a:gd name="connsiteY21" fmla="*/ 201793 h 427327"/>
              <a:gd name="connsiteX22" fmla="*/ 201782 w 594224"/>
              <a:gd name="connsiteY22" fmla="*/ 189923 h 427327"/>
              <a:gd name="connsiteX23" fmla="*/ 166173 w 594224"/>
              <a:gd name="connsiteY23" fmla="*/ 201793 h 427327"/>
              <a:gd name="connsiteX24" fmla="*/ 154304 w 594224"/>
              <a:gd name="connsiteY24" fmla="*/ 154313 h 427327"/>
              <a:gd name="connsiteX25" fmla="*/ 130565 w 594224"/>
              <a:gd name="connsiteY25" fmla="*/ 130572 h 427327"/>
              <a:gd name="connsiteX26" fmla="*/ 130565 w 594224"/>
              <a:gd name="connsiteY26" fmla="*/ 284885 h 427327"/>
              <a:gd name="connsiteX27" fmla="*/ 178043 w 594224"/>
              <a:gd name="connsiteY27" fmla="*/ 308625 h 427327"/>
              <a:gd name="connsiteX28" fmla="*/ 213651 w 594224"/>
              <a:gd name="connsiteY28" fmla="*/ 344236 h 427327"/>
              <a:gd name="connsiteX29" fmla="*/ 261130 w 594224"/>
              <a:gd name="connsiteY29" fmla="*/ 332366 h 427327"/>
              <a:gd name="connsiteX30" fmla="*/ 427303 w 594224"/>
              <a:gd name="connsiteY30" fmla="*/ 320495 h 427327"/>
              <a:gd name="connsiteX31" fmla="*/ 451042 w 594224"/>
              <a:gd name="connsiteY31" fmla="*/ 284885 h 427327"/>
              <a:gd name="connsiteX32" fmla="*/ 439173 w 594224"/>
              <a:gd name="connsiteY32" fmla="*/ 142443 h 427327"/>
              <a:gd name="connsiteX33" fmla="*/ 534129 w 594224"/>
              <a:gd name="connsiteY33" fmla="*/ 166183 h 427327"/>
              <a:gd name="connsiteX34" fmla="*/ 498521 w 594224"/>
              <a:gd name="connsiteY34" fmla="*/ 59351 h 427327"/>
              <a:gd name="connsiteX35" fmla="*/ 391695 w 594224"/>
              <a:gd name="connsiteY35" fmla="*/ 0 h 427327"/>
              <a:gd name="connsiteX36" fmla="*/ 332347 w 594224"/>
              <a:gd name="connsiteY36" fmla="*/ 11870 h 427327"/>
              <a:gd name="connsiteX37" fmla="*/ 308608 w 594224"/>
              <a:gd name="connsiteY37" fmla="*/ 47481 h 427327"/>
              <a:gd name="connsiteX38" fmla="*/ 272999 w 594224"/>
              <a:gd name="connsiteY38" fmla="*/ 59351 h 427327"/>
              <a:gd name="connsiteX39" fmla="*/ 249260 w 594224"/>
              <a:gd name="connsiteY39" fmla="*/ 83092 h 427327"/>
              <a:gd name="connsiteX40" fmla="*/ 213651 w 594224"/>
              <a:gd name="connsiteY40" fmla="*/ 94962 h 427327"/>
              <a:gd name="connsiteX41" fmla="*/ 201782 w 594224"/>
              <a:gd name="connsiteY41" fmla="*/ 130572 h 427327"/>
              <a:gd name="connsiteX42" fmla="*/ 189912 w 594224"/>
              <a:gd name="connsiteY42" fmla="*/ 308625 h 427327"/>
              <a:gd name="connsiteX43" fmla="*/ 94956 w 594224"/>
              <a:gd name="connsiteY43" fmla="*/ 296755 h 427327"/>
              <a:gd name="connsiteX44" fmla="*/ 83087 w 594224"/>
              <a:gd name="connsiteY44" fmla="*/ 261144 h 427327"/>
              <a:gd name="connsiteX45" fmla="*/ 166173 w 594224"/>
              <a:gd name="connsiteY45" fmla="*/ 344236 h 427327"/>
              <a:gd name="connsiteX46" fmla="*/ 237391 w 594224"/>
              <a:gd name="connsiteY46" fmla="*/ 379846 h 427327"/>
              <a:gd name="connsiteX47" fmla="*/ 261130 w 594224"/>
              <a:gd name="connsiteY47" fmla="*/ 403587 h 427327"/>
              <a:gd name="connsiteX48" fmla="*/ 332347 w 594224"/>
              <a:gd name="connsiteY48" fmla="*/ 427327 h 427327"/>
              <a:gd name="connsiteX49" fmla="*/ 415434 w 594224"/>
              <a:gd name="connsiteY49" fmla="*/ 415457 h 427327"/>
              <a:gd name="connsiteX50" fmla="*/ 451042 w 594224"/>
              <a:gd name="connsiteY50" fmla="*/ 379846 h 427327"/>
              <a:gd name="connsiteX51" fmla="*/ 462912 w 594224"/>
              <a:gd name="connsiteY51" fmla="*/ 273015 h 427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594224" h="427327">
                <a:moveTo>
                  <a:pt x="0" y="154313"/>
                </a:moveTo>
                <a:cubicBezTo>
                  <a:pt x="19782" y="170140"/>
                  <a:pt x="34988" y="194833"/>
                  <a:pt x="59347" y="201793"/>
                </a:cubicBezTo>
                <a:cubicBezTo>
                  <a:pt x="70108" y="204868"/>
                  <a:pt x="73491" y="183811"/>
                  <a:pt x="83087" y="178053"/>
                </a:cubicBezTo>
                <a:cubicBezTo>
                  <a:pt x="93815" y="171616"/>
                  <a:pt x="106665" y="169620"/>
                  <a:pt x="118695" y="166183"/>
                </a:cubicBezTo>
                <a:cubicBezTo>
                  <a:pt x="223031" y="136371"/>
                  <a:pt x="116398" y="170905"/>
                  <a:pt x="201782" y="142443"/>
                </a:cubicBezTo>
                <a:cubicBezTo>
                  <a:pt x="225521" y="146400"/>
                  <a:pt x="252104" y="142372"/>
                  <a:pt x="272999" y="154313"/>
                </a:cubicBezTo>
                <a:cubicBezTo>
                  <a:pt x="283862" y="160521"/>
                  <a:pt x="284869" y="177411"/>
                  <a:pt x="284869" y="189923"/>
                </a:cubicBezTo>
                <a:cubicBezTo>
                  <a:pt x="284869" y="280854"/>
                  <a:pt x="293442" y="266200"/>
                  <a:pt x="237391" y="284885"/>
                </a:cubicBezTo>
                <a:cubicBezTo>
                  <a:pt x="292782" y="367976"/>
                  <a:pt x="261129" y="340279"/>
                  <a:pt x="320477" y="379846"/>
                </a:cubicBezTo>
                <a:cubicBezTo>
                  <a:pt x="360042" y="375889"/>
                  <a:pt x="402469" y="383270"/>
                  <a:pt x="439173" y="367976"/>
                </a:cubicBezTo>
                <a:cubicBezTo>
                  <a:pt x="455507" y="361170"/>
                  <a:pt x="448756" y="331112"/>
                  <a:pt x="462912" y="320495"/>
                </a:cubicBezTo>
                <a:cubicBezTo>
                  <a:pt x="482930" y="305481"/>
                  <a:pt x="534129" y="296755"/>
                  <a:pt x="534129" y="296755"/>
                </a:cubicBezTo>
                <a:cubicBezTo>
                  <a:pt x="535097" y="289977"/>
                  <a:pt x="550431" y="171667"/>
                  <a:pt x="557868" y="154313"/>
                </a:cubicBezTo>
                <a:cubicBezTo>
                  <a:pt x="562276" y="144027"/>
                  <a:pt x="573694" y="138486"/>
                  <a:pt x="581607" y="130572"/>
                </a:cubicBezTo>
                <a:cubicBezTo>
                  <a:pt x="592759" y="164030"/>
                  <a:pt x="608001" y="181777"/>
                  <a:pt x="569738" y="213664"/>
                </a:cubicBezTo>
                <a:cubicBezTo>
                  <a:pt x="557206" y="224108"/>
                  <a:pt x="538086" y="221577"/>
                  <a:pt x="522260" y="225534"/>
                </a:cubicBezTo>
                <a:cubicBezTo>
                  <a:pt x="494564" y="221577"/>
                  <a:pt x="462897" y="228492"/>
                  <a:pt x="439173" y="213664"/>
                </a:cubicBezTo>
                <a:cubicBezTo>
                  <a:pt x="425339" y="205017"/>
                  <a:pt x="433729" y="181178"/>
                  <a:pt x="427303" y="166183"/>
                </a:cubicBezTo>
                <a:cubicBezTo>
                  <a:pt x="411477" y="129253"/>
                  <a:pt x="399609" y="127935"/>
                  <a:pt x="367956" y="106832"/>
                </a:cubicBezTo>
                <a:cubicBezTo>
                  <a:pt x="360043" y="118702"/>
                  <a:pt x="349836" y="129330"/>
                  <a:pt x="344216" y="142443"/>
                </a:cubicBezTo>
                <a:cubicBezTo>
                  <a:pt x="337790" y="157438"/>
                  <a:pt x="342538" y="177184"/>
                  <a:pt x="332347" y="189923"/>
                </a:cubicBezTo>
                <a:cubicBezTo>
                  <a:pt x="324531" y="199693"/>
                  <a:pt x="308608" y="197836"/>
                  <a:pt x="296738" y="201793"/>
                </a:cubicBezTo>
                <a:cubicBezTo>
                  <a:pt x="265086" y="197836"/>
                  <a:pt x="233680" y="189923"/>
                  <a:pt x="201782" y="189923"/>
                </a:cubicBezTo>
                <a:cubicBezTo>
                  <a:pt x="189270" y="189923"/>
                  <a:pt x="176182" y="209300"/>
                  <a:pt x="166173" y="201793"/>
                </a:cubicBezTo>
                <a:cubicBezTo>
                  <a:pt x="153122" y="192005"/>
                  <a:pt x="161599" y="168905"/>
                  <a:pt x="154304" y="154313"/>
                </a:cubicBezTo>
                <a:cubicBezTo>
                  <a:pt x="149299" y="144303"/>
                  <a:pt x="138478" y="138486"/>
                  <a:pt x="130565" y="130572"/>
                </a:cubicBezTo>
                <a:cubicBezTo>
                  <a:pt x="111929" y="186483"/>
                  <a:pt x="98992" y="209107"/>
                  <a:pt x="130565" y="284885"/>
                </a:cubicBezTo>
                <a:cubicBezTo>
                  <a:pt x="137370" y="301218"/>
                  <a:pt x="162217" y="300712"/>
                  <a:pt x="178043" y="308625"/>
                </a:cubicBezTo>
                <a:cubicBezTo>
                  <a:pt x="189912" y="320495"/>
                  <a:pt x="197510" y="339624"/>
                  <a:pt x="213651" y="344236"/>
                </a:cubicBezTo>
                <a:cubicBezTo>
                  <a:pt x="229337" y="348718"/>
                  <a:pt x="244916" y="334168"/>
                  <a:pt x="261130" y="332366"/>
                </a:cubicBezTo>
                <a:cubicBezTo>
                  <a:pt x="316322" y="326233"/>
                  <a:pt x="371912" y="324452"/>
                  <a:pt x="427303" y="320495"/>
                </a:cubicBezTo>
                <a:cubicBezTo>
                  <a:pt x="435216" y="308625"/>
                  <a:pt x="450093" y="299119"/>
                  <a:pt x="451042" y="284885"/>
                </a:cubicBezTo>
                <a:cubicBezTo>
                  <a:pt x="454211" y="237345"/>
                  <a:pt x="411851" y="181476"/>
                  <a:pt x="439173" y="142443"/>
                </a:cubicBezTo>
                <a:cubicBezTo>
                  <a:pt x="457882" y="115714"/>
                  <a:pt x="502477" y="158270"/>
                  <a:pt x="534129" y="166183"/>
                </a:cubicBezTo>
                <a:cubicBezTo>
                  <a:pt x="522260" y="130572"/>
                  <a:pt x="519886" y="90214"/>
                  <a:pt x="498521" y="59351"/>
                </a:cubicBezTo>
                <a:cubicBezTo>
                  <a:pt x="474033" y="23977"/>
                  <a:pt x="429314" y="12540"/>
                  <a:pt x="391695" y="0"/>
                </a:cubicBezTo>
                <a:cubicBezTo>
                  <a:pt x="371912" y="3957"/>
                  <a:pt x="349863" y="1860"/>
                  <a:pt x="332347" y="11870"/>
                </a:cubicBezTo>
                <a:cubicBezTo>
                  <a:pt x="319961" y="18948"/>
                  <a:pt x="319748" y="38569"/>
                  <a:pt x="308608" y="47481"/>
                </a:cubicBezTo>
                <a:cubicBezTo>
                  <a:pt x="298838" y="55297"/>
                  <a:pt x="284869" y="55394"/>
                  <a:pt x="272999" y="59351"/>
                </a:cubicBezTo>
                <a:cubicBezTo>
                  <a:pt x="265086" y="67265"/>
                  <a:pt x="258856" y="77334"/>
                  <a:pt x="249260" y="83092"/>
                </a:cubicBezTo>
                <a:cubicBezTo>
                  <a:pt x="238531" y="89530"/>
                  <a:pt x="222498" y="86115"/>
                  <a:pt x="213651" y="94962"/>
                </a:cubicBezTo>
                <a:cubicBezTo>
                  <a:pt x="204804" y="103809"/>
                  <a:pt x="205738" y="118702"/>
                  <a:pt x="201782" y="130572"/>
                </a:cubicBezTo>
                <a:cubicBezTo>
                  <a:pt x="197825" y="189923"/>
                  <a:pt x="222076" y="258589"/>
                  <a:pt x="189912" y="308625"/>
                </a:cubicBezTo>
                <a:cubicBezTo>
                  <a:pt x="172663" y="335458"/>
                  <a:pt x="124105" y="309711"/>
                  <a:pt x="94956" y="296755"/>
                </a:cubicBezTo>
                <a:cubicBezTo>
                  <a:pt x="83522" y="291673"/>
                  <a:pt x="72676" y="254203"/>
                  <a:pt x="83087" y="261144"/>
                </a:cubicBezTo>
                <a:cubicBezTo>
                  <a:pt x="115677" y="282872"/>
                  <a:pt x="129015" y="331850"/>
                  <a:pt x="166173" y="344236"/>
                </a:cubicBezTo>
                <a:cubicBezTo>
                  <a:pt x="203782" y="356773"/>
                  <a:pt x="204522" y="353549"/>
                  <a:pt x="237391" y="379846"/>
                </a:cubicBezTo>
                <a:cubicBezTo>
                  <a:pt x="246130" y="386837"/>
                  <a:pt x="251120" y="398582"/>
                  <a:pt x="261130" y="403587"/>
                </a:cubicBezTo>
                <a:cubicBezTo>
                  <a:pt x="283511" y="414778"/>
                  <a:pt x="332347" y="427327"/>
                  <a:pt x="332347" y="427327"/>
                </a:cubicBezTo>
                <a:cubicBezTo>
                  <a:pt x="360043" y="423370"/>
                  <a:pt x="389458" y="425848"/>
                  <a:pt x="415434" y="415457"/>
                </a:cubicBezTo>
                <a:cubicBezTo>
                  <a:pt x="431020" y="409222"/>
                  <a:pt x="441731" y="393813"/>
                  <a:pt x="451042" y="379846"/>
                </a:cubicBezTo>
                <a:cubicBezTo>
                  <a:pt x="470419" y="350778"/>
                  <a:pt x="462912" y="301601"/>
                  <a:pt x="462912" y="273015"/>
                </a:cubicBezTo>
              </a:path>
            </a:pathLst>
          </a:custGeom>
          <a:ln w="57150" cmpd="sng">
            <a:solidFill>
              <a:schemeClr val="tx1"/>
            </a:solidFill>
          </a:ln>
        </p:spPr>
        <p:txBody>
          <a:bodyPr vert="horz" wrap="square" lIns="0" tIns="0" rIns="0" bIns="0" numCol="1" rtlCol="0" anchor="ctr" anchorCtr="1"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0" i="0" u="none" strike="noStrike" kern="1200" cap="none" spc="0" normalizeH="0" baseline="0" noProof="0">
              <a:ln>
                <a:noFill/>
              </a:ln>
              <a:solidFill>
                <a:srgbClr val="000000"/>
              </a:solidFill>
              <a:effectLst/>
              <a:uLnTx/>
              <a:uFillTx/>
              <a:latin typeface="Arial Narrow" pitchFamily="-108" charset="0"/>
              <a:ea typeface="Times New Roman" pitchFamily="-108" charset="0"/>
              <a:cs typeface="Times New Roman" pitchFamily="-108" charset="0"/>
            </a:endParaRPr>
          </a:p>
        </p:txBody>
      </p:sp>
      <p:sp>
        <p:nvSpPr>
          <p:cNvPr id="12" name="Left Arrow 11"/>
          <p:cNvSpPr/>
          <p:nvPr/>
        </p:nvSpPr>
        <p:spPr bwMode="auto">
          <a:xfrm>
            <a:off x="1986322" y="3140968"/>
            <a:ext cx="857486" cy="432048"/>
          </a:xfrm>
          <a:prstGeom prst="leftArrow">
            <a:avLst/>
          </a:prstGeom>
          <a:solidFill>
            <a:srgbClr val="241F1F"/>
          </a:solidFill>
          <a:ln w="38100" cap="sq" cmpd="sng" algn="ctr">
            <a:solidFill>
              <a:schemeClr val="tx1"/>
            </a:solid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0" i="0" u="none" strike="noStrike" kern="1200" cap="none" spc="0" normalizeH="0" baseline="0" noProof="0">
              <a:ln>
                <a:noFill/>
              </a:ln>
              <a:solidFill>
                <a:srgbClr val="000000"/>
              </a:solidFill>
              <a:effectLst/>
              <a:uLnTx/>
              <a:uFillTx/>
              <a:latin typeface="Arial Narrow" pitchFamily="-108" charset="0"/>
              <a:ea typeface="Times New Roman" pitchFamily="-108" charset="0"/>
              <a:cs typeface="Times New Roman" pitchFamily="-108" charset="0"/>
            </a:endParaRPr>
          </a:p>
        </p:txBody>
      </p:sp>
      <p:sp>
        <p:nvSpPr>
          <p:cNvPr id="13" name="Left Arrow 12"/>
          <p:cNvSpPr/>
          <p:nvPr/>
        </p:nvSpPr>
        <p:spPr bwMode="auto">
          <a:xfrm>
            <a:off x="1986322" y="4725144"/>
            <a:ext cx="857486" cy="432048"/>
          </a:xfrm>
          <a:prstGeom prst="leftArrow">
            <a:avLst/>
          </a:prstGeom>
          <a:solidFill>
            <a:srgbClr val="241F1F"/>
          </a:solidFill>
          <a:ln w="38100" cap="sq" cmpd="sng" algn="ctr">
            <a:solidFill>
              <a:schemeClr val="tx1"/>
            </a:solid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0" i="0" u="none" strike="noStrike" kern="1200" cap="none" spc="0" normalizeH="0" baseline="0" noProof="0">
              <a:ln>
                <a:noFill/>
              </a:ln>
              <a:solidFill>
                <a:srgbClr val="000000"/>
              </a:solidFill>
              <a:effectLst/>
              <a:uLnTx/>
              <a:uFillTx/>
              <a:latin typeface="Arial Narrow" pitchFamily="-108" charset="0"/>
              <a:ea typeface="Times New Roman" pitchFamily="-108" charset="0"/>
              <a:cs typeface="Times New Roman" pitchFamily="-108" charset="0"/>
            </a:endParaRPr>
          </a:p>
        </p:txBody>
      </p:sp>
      <p:sp>
        <p:nvSpPr>
          <p:cNvPr id="14" name="Rectangle 1027"/>
          <p:cNvSpPr txBox="1">
            <a:spLocks noRot="1" noChangeArrowheads="1"/>
          </p:cNvSpPr>
          <p:nvPr/>
        </p:nvSpPr>
        <p:spPr bwMode="auto">
          <a:xfrm>
            <a:off x="0" y="2780928"/>
            <a:ext cx="1187624" cy="12241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ar-JO" sz="32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rPr>
              <a:t>الخطيَّة</a:t>
            </a:r>
            <a:endParaRPr kumimoji="1" lang="en-US" sz="32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5" name="Text Box 1045"/>
          <p:cNvSpPr txBox="1">
            <a:spLocks noChangeArrowheads="1"/>
          </p:cNvSpPr>
          <p:nvPr/>
        </p:nvSpPr>
        <p:spPr bwMode="auto">
          <a:xfrm>
            <a:off x="8265502" y="179348"/>
            <a:ext cx="719748" cy="369332"/>
          </a:xfrm>
          <a:prstGeom prst="rect">
            <a:avLst/>
          </a:prstGeom>
          <a:noFill/>
          <a:ln w="12700" cap="sq">
            <a:noFill/>
            <a:miter lim="800000"/>
            <a:headEnd/>
            <a:tailEnd/>
          </a:ln>
          <a:effectLst/>
        </p:spPr>
        <p:txBody>
          <a:bodyPr wrap="none"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121ب</a:t>
            </a:r>
            <a:endPar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475634545"/>
      </p:ext>
    </p:extLst>
  </p:cSld>
  <p:clrMapOvr>
    <a:overrideClrMapping bg1="lt1" tx1="dk1" bg2="lt2" tx2="dk2" accent1="accent1" accent2="accent2" accent3="accent3" accent4="accent4" accent5="accent5" accent6="accent6" hlink="hlink" folHlink="folHlink"/>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right)">
                                      <p:cBhvr>
                                        <p:cTn id="7" dur="500"/>
                                        <p:tgtEl>
                                          <p:spTgt spid="4"/>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55" presetClass="entr" presetSubtype="0" fill="hold" grpId="1" nodeType="click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strVal val="#ppt_w*0.70"/>
                                          </p:val>
                                        </p:tav>
                                        <p:tav tm="100000">
                                          <p:val>
                                            <p:strVal val="#ppt_w"/>
                                          </p:val>
                                        </p:tav>
                                      </p:tavLst>
                                    </p:anim>
                                    <p:anim calcmode="lin" valueType="num">
                                      <p:cBhvr>
                                        <p:cTn id="17" dur="1000" fill="hold"/>
                                        <p:tgtEl>
                                          <p:spTgt spid="5"/>
                                        </p:tgtEl>
                                        <p:attrNameLst>
                                          <p:attrName>ppt_h</p:attrName>
                                        </p:attrNameLst>
                                      </p:cBhvr>
                                      <p:tavLst>
                                        <p:tav tm="0">
                                          <p:val>
                                            <p:strVal val="#ppt_h"/>
                                          </p:val>
                                        </p:tav>
                                        <p:tav tm="100000">
                                          <p:val>
                                            <p:strVal val="#ppt_h"/>
                                          </p:val>
                                        </p:tav>
                                      </p:tavLst>
                                    </p:anim>
                                    <p:animEffect transition="in" filter="fade">
                                      <p:cBhvr>
                                        <p:cTn id="18" dur="1000"/>
                                        <p:tgtEl>
                                          <p:spTgt spid="5"/>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up)">
                                      <p:cBhvr>
                                        <p:cTn id="21" dur="1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right)">
                                      <p:cBhvr>
                                        <p:cTn id="26" dur="500"/>
                                        <p:tgtEl>
                                          <p:spTgt spid="12"/>
                                        </p:tgtEl>
                                      </p:cBhvr>
                                    </p:animEffect>
                                  </p:childTnLst>
                                </p:cTn>
                              </p:par>
                            </p:childTnLst>
                          </p:cTn>
                        </p:par>
                        <p:par>
                          <p:cTn id="27" fill="hold">
                            <p:stCondLst>
                              <p:cond delay="500"/>
                            </p:stCondLst>
                            <p:childTnLst>
                              <p:par>
                                <p:cTn id="28" presetID="22" presetClass="entr" presetSubtype="1" fill="hold" grpId="0" nodeType="after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ipe(up)">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xit" presetSubtype="4" fill="hold" grpId="1" nodeType="clickEffect">
                                  <p:stCondLst>
                                    <p:cond delay="0"/>
                                  </p:stCondLst>
                                  <p:childTnLst>
                                    <p:anim calcmode="lin" valueType="num">
                                      <p:cBhvr additive="base">
                                        <p:cTn id="34" dur="500"/>
                                        <p:tgtEl>
                                          <p:spTgt spid="14"/>
                                        </p:tgtEl>
                                        <p:attrNameLst>
                                          <p:attrName>ppt_x</p:attrName>
                                        </p:attrNameLst>
                                      </p:cBhvr>
                                      <p:tavLst>
                                        <p:tav tm="0">
                                          <p:val>
                                            <p:strVal val="ppt_x"/>
                                          </p:val>
                                        </p:tav>
                                        <p:tav tm="100000">
                                          <p:val>
                                            <p:strVal val="ppt_x"/>
                                          </p:val>
                                        </p:tav>
                                      </p:tavLst>
                                    </p:anim>
                                    <p:anim calcmode="lin" valueType="num">
                                      <p:cBhvr additive="base">
                                        <p:cTn id="35" dur="500"/>
                                        <p:tgtEl>
                                          <p:spTgt spid="14"/>
                                        </p:tgtEl>
                                        <p:attrNameLst>
                                          <p:attrName>ppt_y</p:attrName>
                                        </p:attrNameLst>
                                      </p:cBhvr>
                                      <p:tavLst>
                                        <p:tav tm="0">
                                          <p:val>
                                            <p:strVal val="ppt_y"/>
                                          </p:val>
                                        </p:tav>
                                        <p:tav tm="100000">
                                          <p:val>
                                            <p:strVal val="1+ppt_h/2"/>
                                          </p:val>
                                        </p:tav>
                                      </p:tavLst>
                                    </p:anim>
                                    <p:set>
                                      <p:cBhvr>
                                        <p:cTn id="36" dur="1" fill="hold">
                                          <p:stCondLst>
                                            <p:cond delay="499"/>
                                          </p:stCondLst>
                                        </p:cTn>
                                        <p:tgtEl>
                                          <p:spTgt spid="14"/>
                                        </p:tgtEl>
                                        <p:attrNameLst>
                                          <p:attrName>style.visibility</p:attrName>
                                        </p:attrNameLst>
                                      </p:cBhvr>
                                      <p:to>
                                        <p:strVal val="hidden"/>
                                      </p:to>
                                    </p:set>
                                  </p:childTnLst>
                                </p:cTn>
                              </p:par>
                              <p:par>
                                <p:cTn id="37" presetID="2" presetClass="exit" presetSubtype="4" fill="hold" grpId="0" nodeType="withEffect">
                                  <p:stCondLst>
                                    <p:cond delay="0"/>
                                  </p:stCondLst>
                                  <p:childTnLst>
                                    <p:anim calcmode="lin" valueType="num">
                                      <p:cBhvr additive="base">
                                        <p:cTn id="38" dur="500"/>
                                        <p:tgtEl>
                                          <p:spTgt spid="5"/>
                                        </p:tgtEl>
                                        <p:attrNameLst>
                                          <p:attrName>ppt_x</p:attrName>
                                        </p:attrNameLst>
                                      </p:cBhvr>
                                      <p:tavLst>
                                        <p:tav tm="0">
                                          <p:val>
                                            <p:strVal val="ppt_x"/>
                                          </p:val>
                                        </p:tav>
                                        <p:tav tm="100000">
                                          <p:val>
                                            <p:strVal val="ppt_x"/>
                                          </p:val>
                                        </p:tav>
                                      </p:tavLst>
                                    </p:anim>
                                    <p:anim calcmode="lin" valueType="num">
                                      <p:cBhvr additive="base">
                                        <p:cTn id="39" dur="500"/>
                                        <p:tgtEl>
                                          <p:spTgt spid="5"/>
                                        </p:tgtEl>
                                        <p:attrNameLst>
                                          <p:attrName>ppt_y</p:attrName>
                                        </p:attrNameLst>
                                      </p:cBhvr>
                                      <p:tavLst>
                                        <p:tav tm="0">
                                          <p:val>
                                            <p:strVal val="ppt_y"/>
                                          </p:val>
                                        </p:tav>
                                        <p:tav tm="100000">
                                          <p:val>
                                            <p:strVal val="1+ppt_h/2"/>
                                          </p:val>
                                        </p:tav>
                                      </p:tavLst>
                                    </p:anim>
                                    <p:set>
                                      <p:cBhvr>
                                        <p:cTn id="40" dur="1" fill="hold">
                                          <p:stCondLst>
                                            <p:cond delay="499"/>
                                          </p:stCondLst>
                                        </p:cTn>
                                        <p:tgtEl>
                                          <p:spTgt spid="5"/>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22" presetClass="entr" presetSubtype="2" fill="hold" grpId="0" nodeType="click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wipe(right)">
                                      <p:cBhvr>
                                        <p:cTn id="45" dur="500"/>
                                        <p:tgtEl>
                                          <p:spTgt spid="13"/>
                                        </p:tgtEl>
                                      </p:cBhvr>
                                    </p:animEffect>
                                  </p:childTnLst>
                                </p:cTn>
                              </p:par>
                            </p:childTnLst>
                          </p:cTn>
                        </p:par>
                        <p:par>
                          <p:cTn id="46" fill="hold">
                            <p:stCondLst>
                              <p:cond delay="500"/>
                            </p:stCondLst>
                            <p:childTnLst>
                              <p:par>
                                <p:cTn id="47" presetID="22" presetClass="entr" presetSubtype="1" fill="hold" grpId="0" nodeType="after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wipe(up)">
                                      <p:cBhvr>
                                        <p:cTn id="4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4" grpId="0" animBg="1"/>
      <p:bldP spid="5" grpId="0" animBg="1"/>
      <p:bldP spid="5" grpId="1" animBg="1"/>
      <p:bldP spid="12" grpId="0" animBg="1"/>
      <p:bldP spid="13" grpId="0" animBg="1"/>
      <p:bldP spid="14" grpId="0"/>
      <p:bldP spid="14" grpId="1"/>
    </p:bldLst>
  </p:timing>
</p:sld>
</file>

<file path=ppt/theme/theme1.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Bar Code">
  <a:themeElements>
    <a:clrScheme name="">
      <a:dk1>
        <a:srgbClr val="808080"/>
      </a:dk1>
      <a:lt1>
        <a:srgbClr val="FFFFFF"/>
      </a:lt1>
      <a:dk2>
        <a:srgbClr val="000000"/>
      </a:dk2>
      <a:lt2>
        <a:srgbClr val="FFFFFF"/>
      </a:lt2>
      <a:accent1>
        <a:srgbClr val="FF6600"/>
      </a:accent1>
      <a:accent2>
        <a:srgbClr val="99CC00"/>
      </a:accent2>
      <a:accent3>
        <a:srgbClr val="AAAAAA"/>
      </a:accent3>
      <a:accent4>
        <a:srgbClr val="DADADA"/>
      </a:accent4>
      <a:accent5>
        <a:srgbClr val="FFB8AA"/>
      </a:accent5>
      <a:accent6>
        <a:srgbClr val="8AB900"/>
      </a:accent6>
      <a:hlink>
        <a:srgbClr val="960000"/>
      </a:hlink>
      <a:folHlink>
        <a:srgbClr val="4068AC"/>
      </a:folHlink>
    </a:clrScheme>
    <a:fontScheme name="Bar Code">
      <a:majorFont>
        <a:latin typeface="Helvetica"/>
        <a:ea typeface="Osaka"/>
        <a:cs typeface="Osaka"/>
      </a:majorFont>
      <a:minorFont>
        <a:latin typeface="Helvetica"/>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Bar Co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ar Co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ar Co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ar Co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ar Co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ar Co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r Cod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ar Co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ar Co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ar Co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ar Co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ar Co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3_Contemporary">
  <a:themeElements>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fontScheme name="Contemporary">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clrMap bg1="dk2" tx1="lt1" bg2="dk1" tx2="lt2" accent1="accent1" accent2="accent2" accent3="accent3" accent4="accent4" accent5="accent5" accent6="accent6" hlink="hlink" folHlink="folHlink"/>
    </a:extraClrScheme>
    <a:extraClrScheme>
      <a:clrScheme name="Contemporary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Contemporary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_Cascade">
  <a:themeElements>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fontScheme name="Cascad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Cascade 1">
        <a:dk1>
          <a:srgbClr val="C0C0C0"/>
        </a:dk1>
        <a:lt1>
          <a:srgbClr val="FFFFFF"/>
        </a:lt1>
        <a:dk2>
          <a:srgbClr val="000000"/>
        </a:dk2>
        <a:lt2>
          <a:srgbClr val="FFFFFF"/>
        </a:lt2>
        <a:accent1>
          <a:srgbClr val="FF3300"/>
        </a:accent1>
        <a:accent2>
          <a:srgbClr val="666699"/>
        </a:accent2>
        <a:accent3>
          <a:srgbClr val="AAAAAA"/>
        </a:accent3>
        <a:accent4>
          <a:srgbClr val="DADADA"/>
        </a:accent4>
        <a:accent5>
          <a:srgbClr val="FFADAA"/>
        </a:accent5>
        <a:accent6>
          <a:srgbClr val="5C5C8A"/>
        </a:accent6>
        <a:hlink>
          <a:srgbClr val="FFFF99"/>
        </a:hlink>
        <a:folHlink>
          <a:srgbClr val="FF9900"/>
        </a:folHlink>
      </a:clrScheme>
      <a:clrMap bg1="dk2" tx1="lt1" bg2="dk1" tx2="lt2" accent1="accent1" accent2="accent2" accent3="accent3" accent4="accent4" accent5="accent5" accent6="accent6" hlink="hlink" folHlink="folHlink"/>
    </a:extraClrScheme>
    <a:extraClrScheme>
      <a:clrScheme name="Cascade 2">
        <a:dk1>
          <a:srgbClr val="CC99FF"/>
        </a:dk1>
        <a:lt1>
          <a:srgbClr val="FFFFFF"/>
        </a:lt1>
        <a:dk2>
          <a:srgbClr val="400040"/>
        </a:dk2>
        <a:lt2>
          <a:srgbClr val="FFFFFF"/>
        </a:lt2>
        <a:accent1>
          <a:srgbClr val="FF66FF"/>
        </a:accent1>
        <a:accent2>
          <a:srgbClr val="CC00CC"/>
        </a:accent2>
        <a:accent3>
          <a:srgbClr val="AFAAAF"/>
        </a:accent3>
        <a:accent4>
          <a:srgbClr val="DADADA"/>
        </a:accent4>
        <a:accent5>
          <a:srgbClr val="FFB8FF"/>
        </a:accent5>
        <a:accent6>
          <a:srgbClr val="B900B9"/>
        </a:accent6>
        <a:hlink>
          <a:srgbClr val="FF7C80"/>
        </a:hlink>
        <a:folHlink>
          <a:srgbClr val="990099"/>
        </a:folHlink>
      </a:clrScheme>
      <a:clrMap bg1="dk2" tx1="lt1" bg2="dk1" tx2="lt2" accent1="accent1" accent2="accent2" accent3="accent3" accent4="accent4" accent5="accent5" accent6="accent6" hlink="hlink" folHlink="folHlink"/>
    </a:extraClrScheme>
    <a:extraClrScheme>
      <a:clrScheme name="Cascade 3">
        <a:dk1>
          <a:srgbClr val="CC99FF"/>
        </a:dk1>
        <a:lt1>
          <a:srgbClr val="FFFFFF"/>
        </a:lt1>
        <a:dk2>
          <a:srgbClr val="34022D"/>
        </a:dk2>
        <a:lt2>
          <a:srgbClr val="FFFFFF"/>
        </a:lt2>
        <a:accent1>
          <a:srgbClr val="775EC8"/>
        </a:accent1>
        <a:accent2>
          <a:srgbClr val="9933FF"/>
        </a:accent2>
        <a:accent3>
          <a:srgbClr val="AEAAAD"/>
        </a:accent3>
        <a:accent4>
          <a:srgbClr val="DADADA"/>
        </a:accent4>
        <a:accent5>
          <a:srgbClr val="BDB6E0"/>
        </a:accent5>
        <a:accent6>
          <a:srgbClr val="8A2DE7"/>
        </a:accent6>
        <a:hlink>
          <a:srgbClr val="993366"/>
        </a:hlink>
        <a:folHlink>
          <a:srgbClr val="969696"/>
        </a:folHlink>
      </a:clrScheme>
      <a:clrMap bg1="dk2" tx1="lt1" bg2="dk1" tx2="lt2" accent1="accent1" accent2="accent2" accent3="accent3" accent4="accent4" accent5="accent5" accent6="accent6" hlink="hlink" folHlink="folHlink"/>
    </a:extraClrScheme>
    <a:extraClrScheme>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clrMap bg1="dk2" tx1="lt1" bg2="dk1" tx2="lt2" accent1="accent1" accent2="accent2" accent3="accent3" accent4="accent4" accent5="accent5" accent6="accent6" hlink="hlink" folHlink="folHlink"/>
    </a:extraClrScheme>
    <a:extraClrScheme>
      <a:clrScheme name="Cascade 5">
        <a:dk1>
          <a:srgbClr val="00FFFF"/>
        </a:dk1>
        <a:lt1>
          <a:srgbClr val="FFFFFF"/>
        </a:lt1>
        <a:dk2>
          <a:srgbClr val="4E009C"/>
        </a:dk2>
        <a:lt2>
          <a:srgbClr val="FFFFFF"/>
        </a:lt2>
        <a:accent1>
          <a:srgbClr val="00A8A4"/>
        </a:accent1>
        <a:accent2>
          <a:srgbClr val="3399FF"/>
        </a:accent2>
        <a:accent3>
          <a:srgbClr val="B2AACB"/>
        </a:accent3>
        <a:accent4>
          <a:srgbClr val="DADADA"/>
        </a:accent4>
        <a:accent5>
          <a:srgbClr val="AAD1CF"/>
        </a:accent5>
        <a:accent6>
          <a:srgbClr val="2D8A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Cascade 6">
        <a:dk1>
          <a:srgbClr val="CCCC33"/>
        </a:dk1>
        <a:lt1>
          <a:srgbClr val="FFFFFF"/>
        </a:lt1>
        <a:dk2>
          <a:srgbClr val="003300"/>
        </a:dk2>
        <a:lt2>
          <a:srgbClr val="FFFFCC"/>
        </a:lt2>
        <a:accent1>
          <a:srgbClr val="008000"/>
        </a:accent1>
        <a:accent2>
          <a:srgbClr val="669900"/>
        </a:accent2>
        <a:accent3>
          <a:srgbClr val="AAADAA"/>
        </a:accent3>
        <a:accent4>
          <a:srgbClr val="DADADA"/>
        </a:accent4>
        <a:accent5>
          <a:srgbClr val="AAC0AA"/>
        </a:accent5>
        <a:accent6>
          <a:srgbClr val="5C8A00"/>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ascade 7">
        <a:dk1>
          <a:srgbClr val="CCCC99"/>
        </a:dk1>
        <a:lt1>
          <a:srgbClr val="FFFFFF"/>
        </a:lt1>
        <a:dk2>
          <a:srgbClr val="800000"/>
        </a:dk2>
        <a:lt2>
          <a:srgbClr val="FFFFFF"/>
        </a:lt2>
        <a:accent1>
          <a:srgbClr val="CC9900"/>
        </a:accent1>
        <a:accent2>
          <a:srgbClr val="996633"/>
        </a:accent2>
        <a:accent3>
          <a:srgbClr val="C0AAAA"/>
        </a:accent3>
        <a:accent4>
          <a:srgbClr val="DADADA"/>
        </a:accent4>
        <a:accent5>
          <a:srgbClr val="E2CAAA"/>
        </a:accent5>
        <a:accent6>
          <a:srgbClr val="8A5C2D"/>
        </a:accent6>
        <a:hlink>
          <a:srgbClr val="FFFFCC"/>
        </a:hlink>
        <a:folHlink>
          <a:srgbClr val="DDD800"/>
        </a:folHlink>
      </a:clrScheme>
      <a:clrMap bg1="dk2" tx1="lt1" bg2="dk1" tx2="lt2" accent1="accent1" accent2="accent2" accent3="accent3" accent4="accent4" accent5="accent5" accent6="accent6" hlink="hlink" folHlink="folHlink"/>
    </a:extraClrScheme>
    <a:extraClrScheme>
      <a:clrScheme name="Cascade 8">
        <a:dk1>
          <a:srgbClr val="204162"/>
        </a:dk1>
        <a:lt1>
          <a:srgbClr val="FFFFFF"/>
        </a:lt1>
        <a:dk2>
          <a:srgbClr val="204162"/>
        </a:dk2>
        <a:lt2>
          <a:srgbClr val="003300"/>
        </a:lt2>
        <a:accent1>
          <a:srgbClr val="99CC00"/>
        </a:accent1>
        <a:accent2>
          <a:srgbClr val="336633"/>
        </a:accent2>
        <a:accent3>
          <a:srgbClr val="FFFFFF"/>
        </a:accent3>
        <a:accent4>
          <a:srgbClr val="1A3653"/>
        </a:accent4>
        <a:accent5>
          <a:srgbClr val="CAE2AA"/>
        </a:accent5>
        <a:accent6>
          <a:srgbClr val="2D5C2D"/>
        </a:accent6>
        <a:hlink>
          <a:srgbClr val="6666FF"/>
        </a:hlink>
        <a:folHlink>
          <a:srgbClr val="C5C248"/>
        </a:folHlink>
      </a:clrScheme>
      <a:clrMap bg1="lt1" tx1="dk1" bg2="lt2" tx2="dk2" accent1="accent1" accent2="accent2" accent3="accent3" accent4="accent4" accent5="accent5" accent6="accent6" hlink="hlink" folHlink="folHlink"/>
    </a:extraClrScheme>
    <a:extraClrScheme>
      <a:clrScheme name="Cascade 9">
        <a:dk1>
          <a:srgbClr val="000000"/>
        </a:dk1>
        <a:lt1>
          <a:srgbClr val="FFFFFF"/>
        </a:lt1>
        <a:dk2>
          <a:srgbClr val="1C1C34"/>
        </a:dk2>
        <a:lt2>
          <a:srgbClr val="000066"/>
        </a:lt2>
        <a:accent1>
          <a:srgbClr val="DDDDDD"/>
        </a:accent1>
        <a:accent2>
          <a:srgbClr val="6699CC"/>
        </a:accent2>
        <a:accent3>
          <a:srgbClr val="FFFFFF"/>
        </a:accent3>
        <a:accent4>
          <a:srgbClr val="000000"/>
        </a:accent4>
        <a:accent5>
          <a:srgbClr val="EBEBEB"/>
        </a:accent5>
        <a:accent6>
          <a:srgbClr val="5C8AB9"/>
        </a:accent6>
        <a:hlink>
          <a:srgbClr val="005A58"/>
        </a:hlink>
        <a:folHlink>
          <a:srgbClr val="808000"/>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_Radar">
  <a:themeElements>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fontScheme name="Radar">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Radar 2">
        <a:dk1>
          <a:srgbClr val="666699"/>
        </a:dk1>
        <a:lt1>
          <a:srgbClr val="CCCCFF"/>
        </a:lt1>
        <a:dk2>
          <a:srgbClr val="000040"/>
        </a:dk2>
        <a:lt2>
          <a:srgbClr val="A4A4C2"/>
        </a:lt2>
        <a:accent1>
          <a:srgbClr val="003399"/>
        </a:accent1>
        <a:accent2>
          <a:srgbClr val="0099FF"/>
        </a:accent2>
        <a:accent3>
          <a:srgbClr val="E2E2FF"/>
        </a:accent3>
        <a:accent4>
          <a:srgbClr val="565682"/>
        </a:accent4>
        <a:accent5>
          <a:srgbClr val="AAADCA"/>
        </a:accent5>
        <a:accent6>
          <a:srgbClr val="008AE7"/>
        </a:accent6>
        <a:hlink>
          <a:srgbClr val="B68600"/>
        </a:hlink>
        <a:folHlink>
          <a:srgbClr val="8A5C00"/>
        </a:folHlink>
      </a:clrScheme>
      <a:clrMap bg1="lt1" tx1="dk1" bg2="lt2" tx2="dk2" accent1="accent1" accent2="accent2" accent3="accent3" accent4="accent4" accent5="accent5" accent6="accent6" hlink="hlink" folHlink="folHlink"/>
    </a:extraClrScheme>
    <a:extraClrScheme>
      <a:clrScheme name="Radar 3">
        <a:dk1>
          <a:srgbClr val="000000"/>
        </a:dk1>
        <a:lt1>
          <a:srgbClr val="EAEAEA"/>
        </a:lt1>
        <a:dk2>
          <a:srgbClr val="000000"/>
        </a:dk2>
        <a:lt2>
          <a:srgbClr val="B2B2B2"/>
        </a:lt2>
        <a:accent1>
          <a:srgbClr val="777777"/>
        </a:accent1>
        <a:accent2>
          <a:srgbClr val="B2B2B2"/>
        </a:accent2>
        <a:accent3>
          <a:srgbClr val="F3F3F3"/>
        </a:accent3>
        <a:accent4>
          <a:srgbClr val="000000"/>
        </a:accent4>
        <a:accent5>
          <a:srgbClr val="BDBDBD"/>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Radar 4">
        <a:dk1>
          <a:srgbClr val="333333"/>
        </a:dk1>
        <a:lt1>
          <a:srgbClr val="FFFF66"/>
        </a:lt1>
        <a:dk2>
          <a:srgbClr val="000000"/>
        </a:dk2>
        <a:lt2>
          <a:srgbClr val="CC3300"/>
        </a:lt2>
        <a:accent1>
          <a:srgbClr val="5F5F5F"/>
        </a:accent1>
        <a:accent2>
          <a:srgbClr val="3399FF"/>
        </a:accent2>
        <a:accent3>
          <a:srgbClr val="AAAAAA"/>
        </a:accent3>
        <a:accent4>
          <a:srgbClr val="DADA56"/>
        </a:accent4>
        <a:accent5>
          <a:srgbClr val="B6B6B6"/>
        </a:accent5>
        <a:accent6>
          <a:srgbClr val="2D8AE7"/>
        </a:accent6>
        <a:hlink>
          <a:srgbClr val="008000"/>
        </a:hlink>
        <a:folHlink>
          <a:srgbClr val="CCECFF"/>
        </a:folHlink>
      </a:clrScheme>
      <a:clrMap bg1="dk2" tx1="lt1" bg2="dk1" tx2="lt2" accent1="accent1" accent2="accent2" accent3="accent3" accent4="accent4" accent5="accent5" accent6="accent6" hlink="hlink" folHlink="folHlink"/>
    </a:extraClrScheme>
    <a:extraClrScheme>
      <a:clrScheme name="Radar 5">
        <a:dk1>
          <a:srgbClr val="003300"/>
        </a:dk1>
        <a:lt1>
          <a:srgbClr val="FFFFCC"/>
        </a:lt1>
        <a:dk2>
          <a:srgbClr val="006600"/>
        </a:dk2>
        <a:lt2>
          <a:srgbClr val="FFFF00"/>
        </a:lt2>
        <a:accent1>
          <a:srgbClr val="008000"/>
        </a:accent1>
        <a:accent2>
          <a:srgbClr val="3399FF"/>
        </a:accent2>
        <a:accent3>
          <a:srgbClr val="AAB8AA"/>
        </a:accent3>
        <a:accent4>
          <a:srgbClr val="DADAAE"/>
        </a:accent4>
        <a:accent5>
          <a:srgbClr val="AAC0AA"/>
        </a:accent5>
        <a:accent6>
          <a:srgbClr val="2D8AE7"/>
        </a:accent6>
        <a:hlink>
          <a:srgbClr val="6666FF"/>
        </a:hlink>
        <a:folHlink>
          <a:srgbClr val="CCECFF"/>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ヒラギノ角ゴ Pro W3" charset="0"/>
            <a:cs typeface="ヒラギノ角ゴ Pro W3"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ヒラギノ角ゴ Pro W3" charset="0"/>
            <a:cs typeface="ヒラギノ角ゴ Pro W3"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_Droplet">
  <a:themeElements>
    <a:clrScheme name="Droplet 1">
      <a:dk1>
        <a:srgbClr val="336699"/>
      </a:dk1>
      <a:lt1>
        <a:srgbClr val="FFFFFF"/>
      </a:lt1>
      <a:dk2>
        <a:srgbClr val="08101A"/>
      </a:dk2>
      <a:lt2>
        <a:srgbClr val="FFFFFF"/>
      </a:lt2>
      <a:accent1>
        <a:srgbClr val="003399"/>
      </a:accent1>
      <a:accent2>
        <a:srgbClr val="468A4B"/>
      </a:accent2>
      <a:accent3>
        <a:srgbClr val="AAAAAB"/>
      </a:accent3>
      <a:accent4>
        <a:srgbClr val="DADADA"/>
      </a:accent4>
      <a:accent5>
        <a:srgbClr val="AAADCA"/>
      </a:accent5>
      <a:accent6>
        <a:srgbClr val="3F7D43"/>
      </a:accent6>
      <a:hlink>
        <a:srgbClr val="66CCFF"/>
      </a:hlink>
      <a:folHlink>
        <a:srgbClr val="F0E500"/>
      </a:folHlink>
    </a:clrScheme>
    <a:fontScheme name="Droplet">
      <a:majorFont>
        <a:latin typeface="Trebuchet MS"/>
        <a:ea typeface="ヒラギノ角ゴ Pro W3"/>
        <a:cs typeface="ヒラギノ角ゴ Pro W3"/>
      </a:majorFont>
      <a:minorFont>
        <a:latin typeface="Trebuchet MS"/>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Droplet 1">
        <a:dk1>
          <a:srgbClr val="336699"/>
        </a:dk1>
        <a:lt1>
          <a:srgbClr val="FFFFFF"/>
        </a:lt1>
        <a:dk2>
          <a:srgbClr val="08101A"/>
        </a:dk2>
        <a:lt2>
          <a:srgbClr val="FFFFFF"/>
        </a:lt2>
        <a:accent1>
          <a:srgbClr val="003399"/>
        </a:accent1>
        <a:accent2>
          <a:srgbClr val="468A4B"/>
        </a:accent2>
        <a:accent3>
          <a:srgbClr val="AAAAAB"/>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roplet 2">
        <a:dk1>
          <a:srgbClr val="3E3E5C"/>
        </a:dk1>
        <a:lt1>
          <a:srgbClr val="FFFFFF"/>
        </a:lt1>
        <a:dk2>
          <a:srgbClr val="08101A"/>
        </a:dk2>
        <a:lt2>
          <a:srgbClr val="FFFFFF"/>
        </a:lt2>
        <a:accent1>
          <a:srgbClr val="60597B"/>
        </a:accent1>
        <a:accent2>
          <a:srgbClr val="6666FF"/>
        </a:accent2>
        <a:accent3>
          <a:srgbClr val="AAAAAB"/>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Radar">
  <a:themeElements>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fontScheme name="Radar">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Radar 2">
        <a:dk1>
          <a:srgbClr val="666699"/>
        </a:dk1>
        <a:lt1>
          <a:srgbClr val="CCCCFF"/>
        </a:lt1>
        <a:dk2>
          <a:srgbClr val="000040"/>
        </a:dk2>
        <a:lt2>
          <a:srgbClr val="A4A4C2"/>
        </a:lt2>
        <a:accent1>
          <a:srgbClr val="003399"/>
        </a:accent1>
        <a:accent2>
          <a:srgbClr val="0099FF"/>
        </a:accent2>
        <a:accent3>
          <a:srgbClr val="E2E2FF"/>
        </a:accent3>
        <a:accent4>
          <a:srgbClr val="565682"/>
        </a:accent4>
        <a:accent5>
          <a:srgbClr val="AAADCA"/>
        </a:accent5>
        <a:accent6>
          <a:srgbClr val="008AE7"/>
        </a:accent6>
        <a:hlink>
          <a:srgbClr val="B68600"/>
        </a:hlink>
        <a:folHlink>
          <a:srgbClr val="8A5C00"/>
        </a:folHlink>
      </a:clrScheme>
      <a:clrMap bg1="lt1" tx1="dk1" bg2="lt2" tx2="dk2" accent1="accent1" accent2="accent2" accent3="accent3" accent4="accent4" accent5="accent5" accent6="accent6" hlink="hlink" folHlink="folHlink"/>
    </a:extraClrScheme>
    <a:extraClrScheme>
      <a:clrScheme name="Radar 3">
        <a:dk1>
          <a:srgbClr val="000000"/>
        </a:dk1>
        <a:lt1>
          <a:srgbClr val="EAEAEA"/>
        </a:lt1>
        <a:dk2>
          <a:srgbClr val="000000"/>
        </a:dk2>
        <a:lt2>
          <a:srgbClr val="B2B2B2"/>
        </a:lt2>
        <a:accent1>
          <a:srgbClr val="777777"/>
        </a:accent1>
        <a:accent2>
          <a:srgbClr val="B2B2B2"/>
        </a:accent2>
        <a:accent3>
          <a:srgbClr val="F3F3F3"/>
        </a:accent3>
        <a:accent4>
          <a:srgbClr val="000000"/>
        </a:accent4>
        <a:accent5>
          <a:srgbClr val="BDBDBD"/>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Radar 4">
        <a:dk1>
          <a:srgbClr val="333333"/>
        </a:dk1>
        <a:lt1>
          <a:srgbClr val="FFFF66"/>
        </a:lt1>
        <a:dk2>
          <a:srgbClr val="000000"/>
        </a:dk2>
        <a:lt2>
          <a:srgbClr val="CC3300"/>
        </a:lt2>
        <a:accent1>
          <a:srgbClr val="5F5F5F"/>
        </a:accent1>
        <a:accent2>
          <a:srgbClr val="3399FF"/>
        </a:accent2>
        <a:accent3>
          <a:srgbClr val="AAAAAA"/>
        </a:accent3>
        <a:accent4>
          <a:srgbClr val="DADA56"/>
        </a:accent4>
        <a:accent5>
          <a:srgbClr val="B6B6B6"/>
        </a:accent5>
        <a:accent6>
          <a:srgbClr val="2D8AE7"/>
        </a:accent6>
        <a:hlink>
          <a:srgbClr val="008000"/>
        </a:hlink>
        <a:folHlink>
          <a:srgbClr val="CCECFF"/>
        </a:folHlink>
      </a:clrScheme>
      <a:clrMap bg1="dk2" tx1="lt1" bg2="dk1" tx2="lt2" accent1="accent1" accent2="accent2" accent3="accent3" accent4="accent4" accent5="accent5" accent6="accent6" hlink="hlink" folHlink="folHlink"/>
    </a:extraClrScheme>
    <a:extraClrScheme>
      <a:clrScheme name="Radar 5">
        <a:dk1>
          <a:srgbClr val="003300"/>
        </a:dk1>
        <a:lt1>
          <a:srgbClr val="FFFFCC"/>
        </a:lt1>
        <a:dk2>
          <a:srgbClr val="006600"/>
        </a:dk2>
        <a:lt2>
          <a:srgbClr val="FFFF00"/>
        </a:lt2>
        <a:accent1>
          <a:srgbClr val="008000"/>
        </a:accent1>
        <a:accent2>
          <a:srgbClr val="3399FF"/>
        </a:accent2>
        <a:accent3>
          <a:srgbClr val="AAB8AA"/>
        </a:accent3>
        <a:accent4>
          <a:srgbClr val="DADAAE"/>
        </a:accent4>
        <a:accent5>
          <a:srgbClr val="AAC0AA"/>
        </a:accent5>
        <a:accent6>
          <a:srgbClr val="2D8AE7"/>
        </a:accent6>
        <a:hlink>
          <a:srgbClr val="6666FF"/>
        </a:hlink>
        <a:folHlink>
          <a:srgbClr val="CCECFF"/>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Contemporary">
  <a:themeElements>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fontScheme name="Contemporary">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clrMap bg1="dk2" tx1="lt1" bg2="dk1" tx2="lt2" accent1="accent1" accent2="accent2" accent3="accent3" accent4="accent4" accent5="accent5" accent6="accent6" hlink="hlink" folHlink="folHlink"/>
    </a:extraClrScheme>
    <a:extraClrScheme>
      <a:clrScheme name="Contemporary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Contemporary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Circuit">
  <a:themeElements>
    <a:clrScheme name="Circuit 1">
      <a:dk1>
        <a:srgbClr val="000000"/>
      </a:dk1>
      <a:lt1>
        <a:srgbClr val="FFFFFF"/>
      </a:lt1>
      <a:dk2>
        <a:srgbClr val="70353B"/>
      </a:dk2>
      <a:lt2>
        <a:srgbClr val="D3BDBD"/>
      </a:lt2>
      <a:accent1>
        <a:srgbClr val="AE4C4C"/>
      </a:accent1>
      <a:accent2>
        <a:srgbClr val="BF6D6D"/>
      </a:accent2>
      <a:accent3>
        <a:srgbClr val="BBAEAF"/>
      </a:accent3>
      <a:accent4>
        <a:srgbClr val="DADADA"/>
      </a:accent4>
      <a:accent5>
        <a:srgbClr val="D3B2B2"/>
      </a:accent5>
      <a:accent6>
        <a:srgbClr val="AD6262"/>
      </a:accent6>
      <a:hlink>
        <a:srgbClr val="CE9090"/>
      </a:hlink>
      <a:folHlink>
        <a:srgbClr val="EDD5D5"/>
      </a:folHlink>
    </a:clrScheme>
    <a:fontScheme name="Circu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Circuit 1">
        <a:dk1>
          <a:srgbClr val="000000"/>
        </a:dk1>
        <a:lt1>
          <a:srgbClr val="FFFFFF"/>
        </a:lt1>
        <a:dk2>
          <a:srgbClr val="70353B"/>
        </a:dk2>
        <a:lt2>
          <a:srgbClr val="D3BDBD"/>
        </a:lt2>
        <a:accent1>
          <a:srgbClr val="AE4C4C"/>
        </a:accent1>
        <a:accent2>
          <a:srgbClr val="BF6D6D"/>
        </a:accent2>
        <a:accent3>
          <a:srgbClr val="BBAEAF"/>
        </a:accent3>
        <a:accent4>
          <a:srgbClr val="DADADA"/>
        </a:accent4>
        <a:accent5>
          <a:srgbClr val="D3B2B2"/>
        </a:accent5>
        <a:accent6>
          <a:srgbClr val="AD6262"/>
        </a:accent6>
        <a:hlink>
          <a:srgbClr val="CE9090"/>
        </a:hlink>
        <a:folHlink>
          <a:srgbClr val="EDD5D5"/>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MEADOW">
  <a:themeElements>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fontScheme name="MEADOW">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MEADOW 1">
        <a:dk1>
          <a:srgbClr val="112208"/>
        </a:dk1>
        <a:lt1>
          <a:srgbClr val="FFFFFF"/>
        </a:lt1>
        <a:dk2>
          <a:srgbClr val="3D541E"/>
        </a:dk2>
        <a:lt2>
          <a:srgbClr val="FFFFFF"/>
        </a:lt2>
        <a:accent1>
          <a:srgbClr val="8BAE6C"/>
        </a:accent1>
        <a:accent2>
          <a:srgbClr val="FF66FF"/>
        </a:accent2>
        <a:accent3>
          <a:srgbClr val="AFB3AB"/>
        </a:accent3>
        <a:accent4>
          <a:srgbClr val="DADADA"/>
        </a:accent4>
        <a:accent5>
          <a:srgbClr val="C4D3BA"/>
        </a:accent5>
        <a:accent6>
          <a:srgbClr val="E75CE7"/>
        </a:accent6>
        <a:hlink>
          <a:srgbClr val="808000"/>
        </a:hlink>
        <a:folHlink>
          <a:srgbClr val="162B0B"/>
        </a:folHlink>
      </a:clrScheme>
      <a:clrMap bg1="dk2" tx1="lt1" bg2="dk1" tx2="lt2" accent1="accent1" accent2="accent2" accent3="accent3" accent4="accent4" accent5="accent5" accent6="accent6" hlink="hlink" folHlink="folHlink"/>
    </a:extraClrScheme>
    <a:extraClrScheme>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clrMap bg1="lt1" tx1="dk1" bg2="lt2" tx2="dk2" accent1="accent1" accent2="accent2" accent3="accent3" accent4="accent4" accent5="accent5" accent6="accent6" hlink="hlink" folHlink="folHlink"/>
    </a:extraClrScheme>
    <a:extraClrScheme>
      <a:clrScheme name="MEADOW 3">
        <a:dk1>
          <a:srgbClr val="000000"/>
        </a:dk1>
        <a:lt1>
          <a:srgbClr val="FFFFFF"/>
        </a:lt1>
        <a:dk2>
          <a:srgbClr val="000000"/>
        </a:dk2>
        <a:lt2>
          <a:srgbClr val="393939"/>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5.xml><?xml version="1.0" encoding="utf-8"?>
<a:themeOverride xmlns:a="http://schemas.openxmlformats.org/drawingml/2006/main">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themeOverride>
</file>

<file path=ppt/theme/themeOverride6.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7.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otalTime>1481</TotalTime>
  <Words>7082</Words>
  <Application>Microsoft Macintosh PowerPoint</Application>
  <PresentationFormat>On-screen Show (4:3)</PresentationFormat>
  <Paragraphs>623</Paragraphs>
  <Slides>58</Slides>
  <Notes>45</Notes>
  <HiddenSlides>0</HiddenSlides>
  <MMClips>0</MMClips>
  <ScaleCrop>false</ScaleCrop>
  <HeadingPairs>
    <vt:vector size="6" baseType="variant">
      <vt:variant>
        <vt:lpstr>Fonts Used</vt:lpstr>
      </vt:variant>
      <vt:variant>
        <vt:i4>14</vt:i4>
      </vt:variant>
      <vt:variant>
        <vt:lpstr>Theme</vt:lpstr>
      </vt:variant>
      <vt:variant>
        <vt:i4>21</vt:i4>
      </vt:variant>
      <vt:variant>
        <vt:lpstr>Slide Titles</vt:lpstr>
      </vt:variant>
      <vt:variant>
        <vt:i4>58</vt:i4>
      </vt:variant>
    </vt:vector>
  </HeadingPairs>
  <TitlesOfParts>
    <vt:vector size="93" baseType="lpstr">
      <vt:lpstr>Times</vt:lpstr>
      <vt:lpstr>Arial</vt:lpstr>
      <vt:lpstr>Arial Black</vt:lpstr>
      <vt:lpstr>Arial Narrow</vt:lpstr>
      <vt:lpstr>Calibri</vt:lpstr>
      <vt:lpstr>Comic Sans MS</vt:lpstr>
      <vt:lpstr>Garamond</vt:lpstr>
      <vt:lpstr>Helvetica</vt:lpstr>
      <vt:lpstr>Impact</vt:lpstr>
      <vt:lpstr>Monotype Sorts</vt:lpstr>
      <vt:lpstr>Tahoma</vt:lpstr>
      <vt:lpstr>Times New Roman</vt:lpstr>
      <vt:lpstr>Trebuchet MS</vt:lpstr>
      <vt:lpstr>Wingdings</vt:lpstr>
      <vt:lpstr>49_Blank Presentation</vt:lpstr>
      <vt:lpstr>Radar</vt:lpstr>
      <vt:lpstr>Stream</vt:lpstr>
      <vt:lpstr>Default Design</vt:lpstr>
      <vt:lpstr>Contemporary</vt:lpstr>
      <vt:lpstr>Circuit</vt:lpstr>
      <vt:lpstr>MEADOW</vt:lpstr>
      <vt:lpstr>1_Balance</vt:lpstr>
      <vt:lpstr>3_Default Design</vt:lpstr>
      <vt:lpstr>Bar Code</vt:lpstr>
      <vt:lpstr>3_Contemporary</vt:lpstr>
      <vt:lpstr>14_Default Design</vt:lpstr>
      <vt:lpstr>1_Cascade</vt:lpstr>
      <vt:lpstr>1_Radar</vt:lpstr>
      <vt:lpstr>2_Default Design</vt:lpstr>
      <vt:lpstr>1_Blank Presentation</vt:lpstr>
      <vt:lpstr>3_Blank Presentation</vt:lpstr>
      <vt:lpstr>1_Droplet</vt:lpstr>
      <vt:lpstr>50_Blank Presentation</vt:lpstr>
      <vt:lpstr>Beam</vt:lpstr>
      <vt:lpstr>Orbit</vt:lpstr>
      <vt:lpstr>المصطلح الكتابي                   للخلاص</vt:lpstr>
      <vt:lpstr>الخلاص في العهد القديم</vt:lpstr>
      <vt:lpstr>لماذا أسس الله نظام الذبائح؟</vt:lpstr>
      <vt:lpstr>هل خلصت الذبائح الدموية الإسرائيليين الذين هم تحت الناموس؟</vt:lpstr>
      <vt:lpstr>الذبائح تغفر الخطية</vt:lpstr>
      <vt:lpstr>أي هذه الإجابات هي الأكثر دقَّة؟</vt:lpstr>
      <vt:lpstr>الخلاص في كلِّ العصور:</vt:lpstr>
      <vt:lpstr>الخلاص والتقديس</vt:lpstr>
      <vt:lpstr>غفران الخطيَّة في العهد القديم</vt:lpstr>
      <vt:lpstr>غفران الخطيَّة في العهد الجديد</vt:lpstr>
      <vt:lpstr>الخلاص في العهد القديم</vt:lpstr>
      <vt:lpstr>اللاوِيّين</vt:lpstr>
      <vt:lpstr>الذبائح في سفر اللاويين 1- 7</vt:lpstr>
      <vt:lpstr>الدّم؟</vt:lpstr>
      <vt:lpstr>"الحياة في الدم"</vt:lpstr>
      <vt:lpstr>للحصول على استطلاع رائع عبر الإنترنت عن خيمة الإجتماع :</vt:lpstr>
      <vt:lpstr>يوم الكفارة (لا 16: 29-34)</vt:lpstr>
      <vt:lpstr>يوم الكفارة</vt:lpstr>
      <vt:lpstr>"ثُمَّ يَأْخُذُ التَّيْسَيْنِ وَيُقَدِّمُهُمَا أَمَامَ الرَّبِّ عِنْدَ مَدْخَلِ خَيْمَةِ الاجْتِمَاعِ، وَيُلْقِي عَلَيْهِمَا قُرْعَتَيْنِ: قُرْعَةً لِلرَّبِّ وَقُرْعَةً لِعَزَازِيلَ (كَبْشِ الْفِدَاءِ). وَيُقَرِّبُ هَرُونُ التَّيْسَ الَّذِي وَقَعَتْ عَلَيْهِ قُرْعَةُ الرَّبِّ وَيُصْعِدُهُ ذَبِيحَةَ خَطِيئَةٍ، وَأَمَّا التَّيْسُ الَّذِي وَقَعَتْ عَلَيْهِ قُرْعَةُ عَزَازِيلَ، فَيُوْقِفُهُ حَيًّا أَمَامَ الرَّبِّ لِيُكَفِّرَ عَنْهُ، ثُمَّ يُطْلِقُهُ إِلَى الصَّحْرَاءِ، فَهُوَ كَبْشُ فِدَاءٍ." (لاويين 16: 7- 10). </vt:lpstr>
      <vt:lpstr> " وَيُقَرِّبُ هَرُونُ التَّيْسَ  الَّذِي وَقَعَتْ عَلَيْهِ قُرْعَةُ الرَّبِّ." (لاويين 16: 9).</vt:lpstr>
      <vt:lpstr>"وَيَذْبَحُ (هَرُونُ) تَيْسَ الْخَطِيئَةِ الْمُقَدَّمَ مِنَ الشَّعْبِ،  وَيَدْخُلُ بِدَمِهِ إِلَى مَا وَرَاءَ الْحِجَابِ،  وَيَرُشُّ مِنْ دَمِهِ كَمَا رَشَّ مِنْ دَمِ الثَّوْرِ  عَلَى الْغِطَاءِ وَأَمَامَهُ" (لاويين 16: 15).</vt:lpstr>
      <vt:lpstr>الخلاص في العهد الجديد</vt:lpstr>
      <vt:lpstr>كيف تستخدم المصطلحات في العهد الجديد؟</vt:lpstr>
      <vt:lpstr>كيف تستخدم المصطلحات في العهد الجديد؟</vt:lpstr>
      <vt:lpstr>كيف تستخدم المصطلحات في العهد الجديد؟</vt:lpstr>
      <vt:lpstr>كيف تستخدم المصطلحات في العهد الجديد؟</vt:lpstr>
      <vt:lpstr>"ذَلِكَ أَنَّ الْبَرَكَاتِ السَّمَاوِيَّةَ قَدْ تَحَقَّقَتْ فِي الْمَسِيحِ. فَهُوَ الآنَ كَاهِنُنَا الأَعْلَى الَّذِي يُؤَدِّي مُهِمَّتَهُ فِي الْخَيْمَةِ الْحَقِيقِيَّةِ،  وَهِيَ أَعْظَمُ وَأَكْمَلُ مِنَ الْخَيْمَةِ الأَرْضِيَّةِ. إِنَّهَا فِي السَّمَاءِ. لَمْ تَصْنَعْهَا يَدٌ بَشَرِيَّةٌ،  وَلَيْسَتْ مِنْ هَذَا الْعَالَمِ الْمَادِّيِّ" (عبرانيين 9: 11).</vt:lpstr>
      <vt:lpstr>"فَيَحْمِلُ التَّيْسُ ذُنُوبَ الشَّعْبِ كُلَّهَا  إِلَى أَرْضٍ مُقْفِرَةٍ،  وَهُنَاكَ يُطْلِقُهُ فِي الصَّحْرَاءِ." (لاويين 16: 22).</vt:lpstr>
      <vt:lpstr>رمزية يوم الكفارة</vt:lpstr>
      <vt:lpstr>مرة واحدة بدمه للجميع</vt:lpstr>
      <vt:lpstr>لا حاجة لكفارة أخرى</vt:lpstr>
      <vt:lpstr>تم إزالة الخطية (ليس تغطيتها فقط)</vt:lpstr>
      <vt:lpstr>الجلوس في قدس الأقداس ؟</vt:lpstr>
      <vt:lpstr>حَمَل الفِصح</vt:lpstr>
      <vt:lpstr>حِماية الفصح</vt:lpstr>
      <vt:lpstr>الإيمان مصوّرًا</vt:lpstr>
      <vt:lpstr>الحَمَل مصَوّرًا</vt:lpstr>
      <vt:lpstr>الصَليب مصوّرًا</vt:lpstr>
      <vt:lpstr>الإيمان بالحَمَل</vt:lpstr>
      <vt:lpstr>"هذا هو جَسدي..."</vt:lpstr>
      <vt:lpstr>خروج 12: 1- 16  مرّ ملاك الموت على البيوت والدماء على الأبواب</vt:lpstr>
      <vt:lpstr>الخيط المشترك</vt:lpstr>
      <vt:lpstr>استكشاف الموضوع</vt:lpstr>
      <vt:lpstr>نحن بحاجة لنوال بِرّ الله ولكن كيف؟</vt:lpstr>
      <vt:lpstr>موضوع رسالة رومية</vt:lpstr>
      <vt:lpstr>البر في رومية</vt:lpstr>
      <vt:lpstr>غضب الله (رومية 1: 18-20)</vt:lpstr>
      <vt:lpstr>Why You Are Without Excuse (Romans 1:20)</vt:lpstr>
      <vt:lpstr>رومية 1: 20</vt:lpstr>
      <vt:lpstr>رومية 1: 20</vt:lpstr>
      <vt:lpstr>لماذ الله غاضب على الأمم (رو 1: 21-32)</vt:lpstr>
      <vt:lpstr>ماذا عن المثلية الجنسية؟</vt:lpstr>
      <vt:lpstr>ماذا عن الزواج من نفس الجنس ؟</vt:lpstr>
      <vt:lpstr>لماذ الله غاضب على الأمم (رو 1: 21-32)</vt:lpstr>
      <vt:lpstr>الجميع تحت الخطية</vt:lpstr>
      <vt:lpstr>لأَنَّهُ بِأَعْمَالِ النَّامُوسِ كُلُّ ذِي جَسَدٍ لاَ يَتَبَرَّرُ أَمَامَهُ</vt:lpstr>
      <vt:lpstr>Black</vt:lpstr>
      <vt:lpstr>الرابط للعرض التقديميِّ "علم الخلاص (سوتوريولوجيا)" متاحٌ على الموقع الإلكترونيّ:  BibleStudyDownloads.org</vt:lpstr>
    </vt:vector>
  </TitlesOfParts>
  <Company>Singapore Bible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Sermon Title</dc:title>
  <dc:creator>Rick Griffith</dc:creator>
  <cp:lastModifiedBy>Rick Griffith</cp:lastModifiedBy>
  <cp:revision>91</cp:revision>
  <dcterms:created xsi:type="dcterms:W3CDTF">2014-08-02T06:39:19Z</dcterms:created>
  <dcterms:modified xsi:type="dcterms:W3CDTF">2023-12-05T12:47:02Z</dcterms:modified>
</cp:coreProperties>
</file>