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Lst>
  <p:notesMasterIdLst>
    <p:notesMasterId r:id="rId29"/>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6858000" type="screen4x3"/>
  <p:notesSz cx="6858000" cy="9144000"/>
  <p:embeddedFontLst>
    <p:embeddedFont>
      <p:font typeface="Tahoma" panose="020B0604030504040204" pitchFamily="34" charset="0"/>
      <p:regular r:id="rId30"/>
      <p:bold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5" roundtripDataSignature="AMtx7mj/t+M02RCUaZHjXy2eMf1RE9UCJ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07"/>
    <p:restoredTop sz="94639"/>
  </p:normalViewPr>
  <p:slideViewPr>
    <p:cSldViewPr snapToGrid="0">
      <p:cViewPr varScale="1">
        <p:scale>
          <a:sx n="148" d="100"/>
          <a:sy n="148" d="100"/>
        </p:scale>
        <p:origin x="240" y="1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2.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1.fntdata"/><Relationship Id="rId35" Type="http://customschemas.google.com/relationships/presentationmetadata" Target="metadata"/><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Tahoma"/>
                <a:ea typeface="Tahoma"/>
                <a:cs typeface="Tahoma"/>
                <a:sym typeface="Tahoma"/>
              </a:defRPr>
            </a:lvl1pPr>
            <a:lvl2pPr marR="0" lvl="1" algn="l" rtl="0">
              <a:spcBef>
                <a:spcPts val="0"/>
              </a:spcBef>
              <a:spcAft>
                <a:spcPts val="0"/>
              </a:spcAft>
              <a:buSzPts val="1400"/>
              <a:buNone/>
              <a:defRPr sz="1800" b="0" i="0" u="none" strike="noStrike" cap="none">
                <a:solidFill>
                  <a:schemeClr val="dk1"/>
                </a:solidFill>
                <a:latin typeface="Tahoma"/>
                <a:ea typeface="Tahoma"/>
                <a:cs typeface="Tahoma"/>
                <a:sym typeface="Tahoma"/>
              </a:defRPr>
            </a:lvl2pPr>
            <a:lvl3pPr marR="0" lvl="2" algn="l" rtl="0">
              <a:spcBef>
                <a:spcPts val="0"/>
              </a:spcBef>
              <a:spcAft>
                <a:spcPts val="0"/>
              </a:spcAft>
              <a:buSzPts val="1400"/>
              <a:buNone/>
              <a:defRPr sz="1800" b="0" i="0" u="none" strike="noStrike" cap="none">
                <a:solidFill>
                  <a:schemeClr val="dk1"/>
                </a:solidFill>
                <a:latin typeface="Tahoma"/>
                <a:ea typeface="Tahoma"/>
                <a:cs typeface="Tahoma"/>
                <a:sym typeface="Tahoma"/>
              </a:defRPr>
            </a:lvl3pPr>
            <a:lvl4pPr marR="0" lvl="3" algn="l" rtl="0">
              <a:spcBef>
                <a:spcPts val="0"/>
              </a:spcBef>
              <a:spcAft>
                <a:spcPts val="0"/>
              </a:spcAft>
              <a:buSzPts val="1400"/>
              <a:buNone/>
              <a:defRPr sz="1800" b="0" i="0" u="none" strike="noStrike" cap="none">
                <a:solidFill>
                  <a:schemeClr val="dk1"/>
                </a:solidFill>
                <a:latin typeface="Tahoma"/>
                <a:ea typeface="Tahoma"/>
                <a:cs typeface="Tahoma"/>
                <a:sym typeface="Tahoma"/>
              </a:defRPr>
            </a:lvl4pPr>
            <a:lvl5pPr marR="0" lvl="4" algn="l" rtl="0">
              <a:spcBef>
                <a:spcPts val="0"/>
              </a:spcBef>
              <a:spcAft>
                <a:spcPts val="0"/>
              </a:spcAft>
              <a:buSzPts val="1400"/>
              <a:buNone/>
              <a:defRPr sz="1800" b="0" i="0" u="none" strike="noStrike" cap="none">
                <a:solidFill>
                  <a:schemeClr val="dk1"/>
                </a:solidFill>
                <a:latin typeface="Tahoma"/>
                <a:ea typeface="Tahoma"/>
                <a:cs typeface="Tahoma"/>
                <a:sym typeface="Tahoma"/>
              </a:defRPr>
            </a:lvl5pPr>
            <a:lvl6pPr marR="0" lvl="5" algn="l" rtl="0">
              <a:spcBef>
                <a:spcPts val="0"/>
              </a:spcBef>
              <a:spcAft>
                <a:spcPts val="0"/>
              </a:spcAft>
              <a:buSzPts val="1400"/>
              <a:buNone/>
              <a:defRPr sz="1800" b="0" i="0" u="none" strike="noStrike" cap="none">
                <a:solidFill>
                  <a:schemeClr val="dk1"/>
                </a:solidFill>
                <a:latin typeface="Tahoma"/>
                <a:ea typeface="Tahoma"/>
                <a:cs typeface="Tahoma"/>
                <a:sym typeface="Tahoma"/>
              </a:defRPr>
            </a:lvl6pPr>
            <a:lvl7pPr marR="0" lvl="6" algn="l" rtl="0">
              <a:spcBef>
                <a:spcPts val="0"/>
              </a:spcBef>
              <a:spcAft>
                <a:spcPts val="0"/>
              </a:spcAft>
              <a:buSzPts val="1400"/>
              <a:buNone/>
              <a:defRPr sz="1800" b="0" i="0" u="none" strike="noStrike" cap="none">
                <a:solidFill>
                  <a:schemeClr val="dk1"/>
                </a:solidFill>
                <a:latin typeface="Tahoma"/>
                <a:ea typeface="Tahoma"/>
                <a:cs typeface="Tahoma"/>
                <a:sym typeface="Tahoma"/>
              </a:defRPr>
            </a:lvl7pPr>
            <a:lvl8pPr marR="0" lvl="7" algn="l" rtl="0">
              <a:spcBef>
                <a:spcPts val="0"/>
              </a:spcBef>
              <a:spcAft>
                <a:spcPts val="0"/>
              </a:spcAft>
              <a:buSzPts val="1400"/>
              <a:buNone/>
              <a:defRPr sz="1800" b="0" i="0" u="none" strike="noStrike" cap="none">
                <a:solidFill>
                  <a:schemeClr val="dk1"/>
                </a:solidFill>
                <a:latin typeface="Tahoma"/>
                <a:ea typeface="Tahoma"/>
                <a:cs typeface="Tahoma"/>
                <a:sym typeface="Tahoma"/>
              </a:defRPr>
            </a:lvl8pPr>
            <a:lvl9pPr marR="0" lvl="8" algn="l" rtl="0">
              <a:spcBef>
                <a:spcPts val="0"/>
              </a:spcBef>
              <a:spcAft>
                <a:spcPts val="0"/>
              </a:spcAft>
              <a:buSzPts val="1400"/>
              <a:buNone/>
              <a:defRPr sz="1800" b="0" i="0" u="none" strike="noStrike" cap="none">
                <a:solidFill>
                  <a:schemeClr val="dk1"/>
                </a:solidFill>
                <a:latin typeface="Tahoma"/>
                <a:ea typeface="Tahoma"/>
                <a:cs typeface="Tahoma"/>
                <a:sym typeface="Tahoma"/>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Tahoma"/>
                <a:ea typeface="Tahoma"/>
                <a:cs typeface="Tahoma"/>
                <a:sym typeface="Tahoma"/>
              </a:defRPr>
            </a:lvl1pPr>
            <a:lvl2pPr marR="0" lvl="1" algn="l" rtl="0">
              <a:spcBef>
                <a:spcPts val="0"/>
              </a:spcBef>
              <a:spcAft>
                <a:spcPts val="0"/>
              </a:spcAft>
              <a:buSzPts val="1400"/>
              <a:buNone/>
              <a:defRPr sz="1800" b="0" i="0" u="none" strike="noStrike" cap="none">
                <a:solidFill>
                  <a:schemeClr val="dk1"/>
                </a:solidFill>
                <a:latin typeface="Tahoma"/>
                <a:ea typeface="Tahoma"/>
                <a:cs typeface="Tahoma"/>
                <a:sym typeface="Tahoma"/>
              </a:defRPr>
            </a:lvl2pPr>
            <a:lvl3pPr marR="0" lvl="2" algn="l" rtl="0">
              <a:spcBef>
                <a:spcPts val="0"/>
              </a:spcBef>
              <a:spcAft>
                <a:spcPts val="0"/>
              </a:spcAft>
              <a:buSzPts val="1400"/>
              <a:buNone/>
              <a:defRPr sz="1800" b="0" i="0" u="none" strike="noStrike" cap="none">
                <a:solidFill>
                  <a:schemeClr val="dk1"/>
                </a:solidFill>
                <a:latin typeface="Tahoma"/>
                <a:ea typeface="Tahoma"/>
                <a:cs typeface="Tahoma"/>
                <a:sym typeface="Tahoma"/>
              </a:defRPr>
            </a:lvl3pPr>
            <a:lvl4pPr marR="0" lvl="3" algn="l" rtl="0">
              <a:spcBef>
                <a:spcPts val="0"/>
              </a:spcBef>
              <a:spcAft>
                <a:spcPts val="0"/>
              </a:spcAft>
              <a:buSzPts val="1400"/>
              <a:buNone/>
              <a:defRPr sz="1800" b="0" i="0" u="none" strike="noStrike" cap="none">
                <a:solidFill>
                  <a:schemeClr val="dk1"/>
                </a:solidFill>
                <a:latin typeface="Tahoma"/>
                <a:ea typeface="Tahoma"/>
                <a:cs typeface="Tahoma"/>
                <a:sym typeface="Tahoma"/>
              </a:defRPr>
            </a:lvl4pPr>
            <a:lvl5pPr marR="0" lvl="4" algn="l" rtl="0">
              <a:spcBef>
                <a:spcPts val="0"/>
              </a:spcBef>
              <a:spcAft>
                <a:spcPts val="0"/>
              </a:spcAft>
              <a:buSzPts val="1400"/>
              <a:buNone/>
              <a:defRPr sz="1800" b="0" i="0" u="none" strike="noStrike" cap="none">
                <a:solidFill>
                  <a:schemeClr val="dk1"/>
                </a:solidFill>
                <a:latin typeface="Tahoma"/>
                <a:ea typeface="Tahoma"/>
                <a:cs typeface="Tahoma"/>
                <a:sym typeface="Tahoma"/>
              </a:defRPr>
            </a:lvl5pPr>
            <a:lvl6pPr marR="0" lvl="5" algn="l" rtl="0">
              <a:spcBef>
                <a:spcPts val="0"/>
              </a:spcBef>
              <a:spcAft>
                <a:spcPts val="0"/>
              </a:spcAft>
              <a:buSzPts val="1400"/>
              <a:buNone/>
              <a:defRPr sz="1800" b="0" i="0" u="none" strike="noStrike" cap="none">
                <a:solidFill>
                  <a:schemeClr val="dk1"/>
                </a:solidFill>
                <a:latin typeface="Tahoma"/>
                <a:ea typeface="Tahoma"/>
                <a:cs typeface="Tahoma"/>
                <a:sym typeface="Tahoma"/>
              </a:defRPr>
            </a:lvl6pPr>
            <a:lvl7pPr marR="0" lvl="6" algn="l" rtl="0">
              <a:spcBef>
                <a:spcPts val="0"/>
              </a:spcBef>
              <a:spcAft>
                <a:spcPts val="0"/>
              </a:spcAft>
              <a:buSzPts val="1400"/>
              <a:buNone/>
              <a:defRPr sz="1800" b="0" i="0" u="none" strike="noStrike" cap="none">
                <a:solidFill>
                  <a:schemeClr val="dk1"/>
                </a:solidFill>
                <a:latin typeface="Tahoma"/>
                <a:ea typeface="Tahoma"/>
                <a:cs typeface="Tahoma"/>
                <a:sym typeface="Tahoma"/>
              </a:defRPr>
            </a:lvl7pPr>
            <a:lvl8pPr marR="0" lvl="7" algn="l" rtl="0">
              <a:spcBef>
                <a:spcPts val="0"/>
              </a:spcBef>
              <a:spcAft>
                <a:spcPts val="0"/>
              </a:spcAft>
              <a:buSzPts val="1400"/>
              <a:buNone/>
              <a:defRPr sz="1800" b="0" i="0" u="none" strike="noStrike" cap="none">
                <a:solidFill>
                  <a:schemeClr val="dk1"/>
                </a:solidFill>
                <a:latin typeface="Tahoma"/>
                <a:ea typeface="Tahoma"/>
                <a:cs typeface="Tahoma"/>
                <a:sym typeface="Tahoma"/>
              </a:defRPr>
            </a:lvl8pPr>
            <a:lvl9pPr marR="0" lvl="8" algn="l" rtl="0">
              <a:spcBef>
                <a:spcPts val="0"/>
              </a:spcBef>
              <a:spcAft>
                <a:spcPts val="0"/>
              </a:spcAft>
              <a:buSzPts val="1400"/>
              <a:buNone/>
              <a:defRPr sz="1800" b="0" i="0" u="none" strike="noStrike" cap="none">
                <a:solidFill>
                  <a:schemeClr val="dk1"/>
                </a:solidFill>
                <a:latin typeface="Tahoma"/>
                <a:ea typeface="Tahoma"/>
                <a:cs typeface="Tahoma"/>
                <a:sym typeface="Tahoma"/>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Tahoma"/>
                <a:ea typeface="Tahoma"/>
                <a:cs typeface="Tahoma"/>
                <a:sym typeface="Tahoma"/>
              </a:defRPr>
            </a:lvl1pPr>
            <a:lvl2pPr marR="0" lvl="1" algn="l" rtl="0">
              <a:spcBef>
                <a:spcPts val="0"/>
              </a:spcBef>
              <a:spcAft>
                <a:spcPts val="0"/>
              </a:spcAft>
              <a:buSzPts val="1400"/>
              <a:buNone/>
              <a:defRPr sz="1800" b="0" i="0" u="none" strike="noStrike" cap="none">
                <a:solidFill>
                  <a:schemeClr val="dk1"/>
                </a:solidFill>
                <a:latin typeface="Tahoma"/>
                <a:ea typeface="Tahoma"/>
                <a:cs typeface="Tahoma"/>
                <a:sym typeface="Tahoma"/>
              </a:defRPr>
            </a:lvl2pPr>
            <a:lvl3pPr marR="0" lvl="2" algn="l" rtl="0">
              <a:spcBef>
                <a:spcPts val="0"/>
              </a:spcBef>
              <a:spcAft>
                <a:spcPts val="0"/>
              </a:spcAft>
              <a:buSzPts val="1400"/>
              <a:buNone/>
              <a:defRPr sz="1800" b="0" i="0" u="none" strike="noStrike" cap="none">
                <a:solidFill>
                  <a:schemeClr val="dk1"/>
                </a:solidFill>
                <a:latin typeface="Tahoma"/>
                <a:ea typeface="Tahoma"/>
                <a:cs typeface="Tahoma"/>
                <a:sym typeface="Tahoma"/>
              </a:defRPr>
            </a:lvl3pPr>
            <a:lvl4pPr marR="0" lvl="3" algn="l" rtl="0">
              <a:spcBef>
                <a:spcPts val="0"/>
              </a:spcBef>
              <a:spcAft>
                <a:spcPts val="0"/>
              </a:spcAft>
              <a:buSzPts val="1400"/>
              <a:buNone/>
              <a:defRPr sz="1800" b="0" i="0" u="none" strike="noStrike" cap="none">
                <a:solidFill>
                  <a:schemeClr val="dk1"/>
                </a:solidFill>
                <a:latin typeface="Tahoma"/>
                <a:ea typeface="Tahoma"/>
                <a:cs typeface="Tahoma"/>
                <a:sym typeface="Tahoma"/>
              </a:defRPr>
            </a:lvl4pPr>
            <a:lvl5pPr marR="0" lvl="4" algn="l" rtl="0">
              <a:spcBef>
                <a:spcPts val="0"/>
              </a:spcBef>
              <a:spcAft>
                <a:spcPts val="0"/>
              </a:spcAft>
              <a:buSzPts val="1400"/>
              <a:buNone/>
              <a:defRPr sz="1800" b="0" i="0" u="none" strike="noStrike" cap="none">
                <a:solidFill>
                  <a:schemeClr val="dk1"/>
                </a:solidFill>
                <a:latin typeface="Tahoma"/>
                <a:ea typeface="Tahoma"/>
                <a:cs typeface="Tahoma"/>
                <a:sym typeface="Tahoma"/>
              </a:defRPr>
            </a:lvl5pPr>
            <a:lvl6pPr marR="0" lvl="5" algn="l" rtl="0">
              <a:spcBef>
                <a:spcPts val="0"/>
              </a:spcBef>
              <a:spcAft>
                <a:spcPts val="0"/>
              </a:spcAft>
              <a:buSzPts val="1400"/>
              <a:buNone/>
              <a:defRPr sz="1800" b="0" i="0" u="none" strike="noStrike" cap="none">
                <a:solidFill>
                  <a:schemeClr val="dk1"/>
                </a:solidFill>
                <a:latin typeface="Tahoma"/>
                <a:ea typeface="Tahoma"/>
                <a:cs typeface="Tahoma"/>
                <a:sym typeface="Tahoma"/>
              </a:defRPr>
            </a:lvl6pPr>
            <a:lvl7pPr marR="0" lvl="6" algn="l" rtl="0">
              <a:spcBef>
                <a:spcPts val="0"/>
              </a:spcBef>
              <a:spcAft>
                <a:spcPts val="0"/>
              </a:spcAft>
              <a:buSzPts val="1400"/>
              <a:buNone/>
              <a:defRPr sz="1800" b="0" i="0" u="none" strike="noStrike" cap="none">
                <a:solidFill>
                  <a:schemeClr val="dk1"/>
                </a:solidFill>
                <a:latin typeface="Tahoma"/>
                <a:ea typeface="Tahoma"/>
                <a:cs typeface="Tahoma"/>
                <a:sym typeface="Tahoma"/>
              </a:defRPr>
            </a:lvl7pPr>
            <a:lvl8pPr marR="0" lvl="7" algn="l" rtl="0">
              <a:spcBef>
                <a:spcPts val="0"/>
              </a:spcBef>
              <a:spcAft>
                <a:spcPts val="0"/>
              </a:spcAft>
              <a:buSzPts val="1400"/>
              <a:buNone/>
              <a:defRPr sz="1800" b="0" i="0" u="none" strike="noStrike" cap="none">
                <a:solidFill>
                  <a:schemeClr val="dk1"/>
                </a:solidFill>
                <a:latin typeface="Tahoma"/>
                <a:ea typeface="Tahoma"/>
                <a:cs typeface="Tahoma"/>
                <a:sym typeface="Tahoma"/>
              </a:defRPr>
            </a:lvl8pPr>
            <a:lvl9pPr marR="0" lvl="8" algn="l" rtl="0">
              <a:spcBef>
                <a:spcPts val="0"/>
              </a:spcBef>
              <a:spcAft>
                <a:spcPts val="0"/>
              </a:spcAft>
              <a:buSzPts val="1400"/>
              <a:buNone/>
              <a:defRPr sz="1800" b="0" i="0" u="none" strike="noStrike" cap="none">
                <a:solidFill>
                  <a:schemeClr val="dk1"/>
                </a:solidFill>
                <a:latin typeface="Tahoma"/>
                <a:ea typeface="Tahoma"/>
                <a:cs typeface="Tahoma"/>
                <a:sym typeface="Tahoma"/>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ar-JO" sz="1200" b="0" i="0" u="none" strike="noStrike" cap="none">
                <a:solidFill>
                  <a:schemeClr val="dk1"/>
                </a:solidFill>
                <a:latin typeface="Tahoma"/>
                <a:ea typeface="Tahoma"/>
                <a:cs typeface="Tahoma"/>
                <a:sym typeface="Tahoma"/>
              </a:rPr>
              <a:t>‹#›</a:t>
            </a:fld>
            <a:endParaRPr sz="1200" b="0" i="0" u="none" strike="noStrike" cap="none">
              <a:solidFill>
                <a:schemeClr val="dk1"/>
              </a:solidFill>
              <a:latin typeface="Tahoma"/>
              <a:ea typeface="Tahoma"/>
              <a:cs typeface="Tahoma"/>
              <a:sym typeface="Tahoma"/>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1" name="Google Shape;471;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ar-JO"/>
              <a:t>What if your friend shares his new song with you and the next day you sing it and post it on YouTube as your own. How would he feel?</a:t>
            </a:r>
            <a:endParaRPr/>
          </a:p>
          <a:p>
            <a:pPr marL="0" lvl="0" indent="0" algn="l" rtl="0">
              <a:spcBef>
                <a:spcPts val="0"/>
              </a:spcBef>
              <a:spcAft>
                <a:spcPts val="0"/>
              </a:spcAft>
              <a:buNone/>
            </a:pPr>
            <a:endParaRPr/>
          </a:p>
          <a:p>
            <a:pPr marL="0" lvl="0" indent="0" algn="l" rtl="0">
              <a:spcBef>
                <a:spcPts val="0"/>
              </a:spcBef>
              <a:spcAft>
                <a:spcPts val="0"/>
              </a:spcAft>
              <a:buNone/>
            </a:pPr>
            <a:r>
              <a:rPr lang="ar-JO"/>
              <a:t>What if someone took five years to write a book, but then you quote it as your book? Is it OK to do this even for one sentence?</a:t>
            </a:r>
            <a:endParaRPr/>
          </a:p>
          <a:p>
            <a:pPr marL="0" lvl="0" indent="0" algn="l" rtl="0">
              <a:spcBef>
                <a:spcPts val="0"/>
              </a:spcBef>
              <a:spcAft>
                <a:spcPts val="0"/>
              </a:spcAft>
              <a:buNone/>
            </a:pPr>
            <a:endParaRPr/>
          </a:p>
          <a:p>
            <a:pPr marL="0" lvl="0" indent="0" algn="l" rtl="0">
              <a:spcBef>
                <a:spcPts val="0"/>
              </a:spcBef>
              <a:spcAft>
                <a:spcPts val="0"/>
              </a:spcAft>
              <a:buNone/>
            </a:pPr>
            <a:r>
              <a:rPr lang="ar-JO"/>
              <a:t>Stealing is wrong.</a:t>
            </a:r>
            <a:endParaRPr/>
          </a:p>
          <a:p>
            <a:pPr marL="0" lvl="0" indent="0" algn="l" rtl="0">
              <a:spcBef>
                <a:spcPts val="0"/>
              </a:spcBef>
              <a:spcAft>
                <a:spcPts val="0"/>
              </a:spcAft>
              <a:buNone/>
            </a:pPr>
            <a:endParaRPr/>
          </a:p>
        </p:txBody>
      </p:sp>
      <p:sp>
        <p:nvSpPr>
          <p:cNvPr id="472" name="Google Shape;472;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ar-JO"/>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5" name="Google Shape;545;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4" name="Google Shape;554;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60" name="Google Shape;560;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6" name="Google Shape;566;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ar-JO"/>
              <a:t>There are SIX types of plagiarism, with penalties increasing based on the extent of the plagiarism.</a:t>
            </a:r>
            <a:endParaRPr/>
          </a:p>
          <a:p>
            <a:pPr marL="0" lvl="0" indent="0" algn="l" rtl="0">
              <a:spcBef>
                <a:spcPts val="0"/>
              </a:spcBef>
              <a:spcAft>
                <a:spcPts val="0"/>
              </a:spcAft>
              <a:buNone/>
            </a:pPr>
            <a:endParaRPr/>
          </a:p>
        </p:txBody>
      </p:sp>
      <p:sp>
        <p:nvSpPr>
          <p:cNvPr id="567" name="Google Shape;567;p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ar-JO"/>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3" name="Google Shape;573;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9" name="Google Shape;579;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5" name="Google Shape;585;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1" name="Google Shape;591;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7" name="Google Shape;597;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Google Shape;602;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3" name="Google Shape;603;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9" name="Google Shape;479;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9" name="Google Shape;609;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5" name="Google Shape;615;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1" name="Google Shape;621;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7" name="Google Shape;627;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3" name="Google Shape;633;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9" name="Google Shape;639;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p2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ar-JO" sz="1200">
                <a:solidFill>
                  <a:srgbClr val="000000"/>
                </a:solidFill>
                <a:latin typeface="Times New Roman"/>
                <a:ea typeface="Times New Roman"/>
                <a:cs typeface="Times New Roman"/>
                <a:sym typeface="Times New Roman"/>
              </a:rPr>
              <a:t>26</a:t>
            </a:fld>
            <a:endParaRPr sz="1200">
              <a:solidFill>
                <a:srgbClr val="000000"/>
              </a:solidFill>
              <a:latin typeface="Times New Roman"/>
              <a:ea typeface="Times New Roman"/>
              <a:cs typeface="Times New Roman"/>
              <a:sym typeface="Times New Roman"/>
            </a:endParaRPr>
          </a:p>
        </p:txBody>
      </p:sp>
      <p:sp>
        <p:nvSpPr>
          <p:cNvPr id="644" name="Google Shape;644;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645" name="Google Shape;645;p26:notes"/>
          <p:cNvSpPr txBox="1">
            <a:spLocks noGrp="1"/>
          </p:cNvSpPr>
          <p:nvPr>
            <p:ph type="body" idx="1"/>
          </p:nvPr>
        </p:nvSpPr>
        <p:spPr>
          <a:xfrm>
            <a:off x="685800" y="4343400"/>
            <a:ext cx="5486400" cy="4114800"/>
          </a:xfrm>
          <a:prstGeom prst="rect">
            <a:avLst/>
          </a:prstGeom>
          <a:solidFill>
            <a:srgbClr val="FFFFFF"/>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None/>
            </a:pPr>
            <a:r>
              <a:rPr lang="ar-JO" sz="1200" b="0">
                <a:solidFill>
                  <a:srgbClr val="FFFFFF"/>
                </a:solidFill>
                <a:latin typeface="Arial"/>
                <a:ea typeface="Arial"/>
                <a:cs typeface="Arial"/>
                <a:sym typeface="Arial"/>
              </a:rPr>
              <a:t>Research &amp; Writing (rw)</a:t>
            </a:r>
            <a:endParaRPr/>
          </a:p>
          <a:p>
            <a:pPr marL="0" lvl="0" indent="0" algn="l" rtl="0">
              <a:spcBef>
                <a:spcPts val="0"/>
              </a:spcBef>
              <a:spcAft>
                <a:spcPts val="0"/>
              </a:spcAft>
              <a:buNone/>
            </a:pPr>
            <a:endParaRPr b="0">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5" name="Google Shape;485;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1" name="Google Shape;491;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ar-JO" dirty="0"/>
              <a:t>I am not using quotation marks here on the left, but I show it as it appears in the book. The right then shows exactly what the student writes. Notice there are no quotation marks.</a:t>
            </a:r>
            <a:endParaRPr dirty="0"/>
          </a:p>
          <a:p>
            <a:pPr marL="0" lvl="0" indent="0" algn="l" rtl="0">
              <a:spcBef>
                <a:spcPts val="0"/>
              </a:spcBef>
              <a:spcAft>
                <a:spcPts val="0"/>
              </a:spcAft>
              <a:buNone/>
            </a:pPr>
            <a:endParaRPr dirty="0"/>
          </a:p>
        </p:txBody>
      </p:sp>
      <p:sp>
        <p:nvSpPr>
          <p:cNvPr id="492" name="Google Shape;492;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ar-JO"/>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1" name="Google Shape;501;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ar-JO"/>
              <a:t>This is the right way to cite. Note how I footnoted the source and even showed that I added this slide.</a:t>
            </a:r>
            <a:endParaRPr/>
          </a:p>
          <a:p>
            <a:pPr marL="0" lvl="0" indent="0" algn="l" rtl="0">
              <a:spcBef>
                <a:spcPts val="0"/>
              </a:spcBef>
              <a:spcAft>
                <a:spcPts val="0"/>
              </a:spcAft>
              <a:buNone/>
            </a:pPr>
            <a:endParaRPr/>
          </a:p>
        </p:txBody>
      </p:sp>
      <p:sp>
        <p:nvSpPr>
          <p:cNvPr id="502" name="Google Shape;502;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ar-JO"/>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2" name="Google Shape;512;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ar-JO"/>
              <a:t>The student here does not indicate that the "elbow words" came from another source. This steals the words without granting credit to the author.</a:t>
            </a:r>
            <a:endParaRPr/>
          </a:p>
          <a:p>
            <a:pPr marL="0" lvl="0" indent="0" algn="l" rtl="0">
              <a:spcBef>
                <a:spcPts val="0"/>
              </a:spcBef>
              <a:spcAft>
                <a:spcPts val="0"/>
              </a:spcAft>
              <a:buNone/>
            </a:pPr>
            <a:endParaRPr/>
          </a:p>
        </p:txBody>
      </p:sp>
      <p:sp>
        <p:nvSpPr>
          <p:cNvPr id="513" name="Google Shape;513;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ar-JO"/>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2" name="Google Shape;522;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ar-JO"/>
              <a:t>So, if someone has an idea I like but I present it as my own without referencing the source, it is plagiarism. </a:t>
            </a:r>
            <a:endParaRPr/>
          </a:p>
          <a:p>
            <a:pPr marL="0" lvl="0" indent="0" algn="l" rtl="0">
              <a:spcBef>
                <a:spcPts val="0"/>
              </a:spcBef>
              <a:spcAft>
                <a:spcPts val="0"/>
              </a:spcAft>
              <a:buNone/>
            </a:pPr>
            <a:endParaRPr/>
          </a:p>
        </p:txBody>
      </p:sp>
      <p:sp>
        <p:nvSpPr>
          <p:cNvPr id="523" name="Google Shape;523;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ar-JO"/>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9" name="Google Shape;529;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ar-JO"/>
              <a:t>The student here does not indicate that the elbow idea came from another source. This steals the idea without granting credit to the author.</a:t>
            </a:r>
            <a:endParaRPr/>
          </a:p>
          <a:p>
            <a:pPr marL="0" lvl="0" indent="0" algn="l" rtl="0">
              <a:spcBef>
                <a:spcPts val="0"/>
              </a:spcBef>
              <a:spcAft>
                <a:spcPts val="0"/>
              </a:spcAft>
              <a:buNone/>
            </a:pPr>
            <a:endParaRPr/>
          </a:p>
          <a:p>
            <a:pPr marL="0" lvl="0" indent="0" algn="l" rtl="0">
              <a:spcBef>
                <a:spcPts val="0"/>
              </a:spcBef>
              <a:spcAft>
                <a:spcPts val="0"/>
              </a:spcAft>
              <a:buNone/>
            </a:pPr>
            <a:r>
              <a:rPr lang="ar-JO"/>
              <a:t>Another example happens in preaching. Suppose I say, "The Trinity is not a problem to be solved, but a mystery to be discovered," yet I never tell the audience that this is a quote from Dr. Imad's book; it is verbal plagiarism.</a:t>
            </a:r>
            <a:endParaRPr/>
          </a:p>
          <a:p>
            <a:pPr marL="0" lvl="0" indent="0" algn="l" rtl="0">
              <a:spcBef>
                <a:spcPts val="0"/>
              </a:spcBef>
              <a:spcAft>
                <a:spcPts val="0"/>
              </a:spcAft>
              <a:buNone/>
            </a:pPr>
            <a:endParaRPr/>
          </a:p>
        </p:txBody>
      </p:sp>
      <p:sp>
        <p:nvSpPr>
          <p:cNvPr id="530" name="Google Shape;530;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ar-JO"/>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9" name="Google Shape;539;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66"/>
        <p:cNvGrpSpPr/>
        <p:nvPr/>
      </p:nvGrpSpPr>
      <p:grpSpPr>
        <a:xfrm>
          <a:off x="0" y="0"/>
          <a:ext cx="0" cy="0"/>
          <a:chOff x="0" y="0"/>
          <a:chExt cx="0" cy="0"/>
        </a:xfrm>
      </p:grpSpPr>
      <p:grpSp>
        <p:nvGrpSpPr>
          <p:cNvPr id="167" name="Google Shape;167;p28"/>
          <p:cNvGrpSpPr/>
          <p:nvPr/>
        </p:nvGrpSpPr>
        <p:grpSpPr>
          <a:xfrm>
            <a:off x="3708" y="1422400"/>
            <a:ext cx="9143467" cy="5435600"/>
            <a:chOff x="2" y="896"/>
            <a:chExt cx="5760" cy="3424"/>
          </a:xfrm>
        </p:grpSpPr>
        <p:grpSp>
          <p:nvGrpSpPr>
            <p:cNvPr id="168" name="Google Shape;168;p28"/>
            <p:cNvGrpSpPr/>
            <p:nvPr/>
          </p:nvGrpSpPr>
          <p:grpSpPr>
            <a:xfrm>
              <a:off x="20" y="896"/>
              <a:ext cx="5742" cy="3424"/>
              <a:chOff x="20" y="896"/>
              <a:chExt cx="5742" cy="3424"/>
            </a:xfrm>
          </p:grpSpPr>
          <p:sp>
            <p:nvSpPr>
              <p:cNvPr id="169" name="Google Shape;169;p28"/>
              <p:cNvSpPr/>
              <p:nvPr/>
            </p:nvSpPr>
            <p:spPr>
              <a:xfrm>
                <a:off x="1399" y="1116"/>
                <a:ext cx="2815" cy="2110"/>
              </a:xfrm>
              <a:custGeom>
                <a:avLst/>
                <a:gdLst/>
                <a:ahLst/>
                <a:cxnLst/>
                <a:rect l="l" t="t" r="r" b="b"/>
                <a:pathLst>
                  <a:path w="2815" h="2110" extrusionOk="0">
                    <a:moveTo>
                      <a:pt x="950" y="85"/>
                    </a:moveTo>
                    <a:lnTo>
                      <a:pt x="628" y="438"/>
                    </a:lnTo>
                    <a:lnTo>
                      <a:pt x="66" y="471"/>
                    </a:lnTo>
                    <a:lnTo>
                      <a:pt x="0" y="627"/>
                    </a:lnTo>
                    <a:lnTo>
                      <a:pt x="372" y="1026"/>
                    </a:lnTo>
                    <a:lnTo>
                      <a:pt x="611" y="902"/>
                    </a:lnTo>
                    <a:lnTo>
                      <a:pt x="992" y="1085"/>
                    </a:lnTo>
                    <a:lnTo>
                      <a:pt x="1116" y="1339"/>
                    </a:lnTo>
                    <a:lnTo>
                      <a:pt x="1083" y="1450"/>
                    </a:lnTo>
                    <a:lnTo>
                      <a:pt x="1124" y="1659"/>
                    </a:lnTo>
                    <a:lnTo>
                      <a:pt x="1149" y="1999"/>
                    </a:lnTo>
                    <a:lnTo>
                      <a:pt x="1463" y="2110"/>
                    </a:lnTo>
                    <a:lnTo>
                      <a:pt x="1686" y="2025"/>
                    </a:lnTo>
                    <a:lnTo>
                      <a:pt x="1603" y="1777"/>
                    </a:lnTo>
                    <a:lnTo>
                      <a:pt x="1991" y="1555"/>
                    </a:lnTo>
                    <a:lnTo>
                      <a:pt x="2281" y="1542"/>
                    </a:lnTo>
                    <a:lnTo>
                      <a:pt x="2446" y="1359"/>
                    </a:lnTo>
                    <a:lnTo>
                      <a:pt x="2361" y="1001"/>
                    </a:lnTo>
                    <a:lnTo>
                      <a:pt x="2606" y="893"/>
                    </a:lnTo>
                    <a:lnTo>
                      <a:pt x="2815" y="454"/>
                    </a:lnTo>
                    <a:lnTo>
                      <a:pt x="2518" y="0"/>
                    </a:lnTo>
                  </a:path>
                </a:pathLst>
              </a:custGeom>
              <a:noFill/>
              <a:ln w="152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70" name="Google Shape;170;p28"/>
              <p:cNvSpPr/>
              <p:nvPr/>
            </p:nvSpPr>
            <p:spPr>
              <a:xfrm>
                <a:off x="672" y="1116"/>
                <a:ext cx="3966" cy="2366"/>
              </a:xfrm>
              <a:custGeom>
                <a:avLst/>
                <a:gdLst/>
                <a:ahLst/>
                <a:cxnLst/>
                <a:rect l="l" t="t" r="r" b="b"/>
                <a:pathLst>
                  <a:path w="3966" h="2366" extrusionOk="0">
                    <a:moveTo>
                      <a:pt x="1423" y="65"/>
                    </a:moveTo>
                    <a:lnTo>
                      <a:pt x="1148" y="262"/>
                    </a:lnTo>
                    <a:lnTo>
                      <a:pt x="934" y="216"/>
                    </a:lnTo>
                    <a:lnTo>
                      <a:pt x="529" y="314"/>
                    </a:lnTo>
                    <a:lnTo>
                      <a:pt x="174" y="327"/>
                    </a:lnTo>
                    <a:lnTo>
                      <a:pt x="0" y="628"/>
                    </a:lnTo>
                    <a:lnTo>
                      <a:pt x="91" y="726"/>
                    </a:lnTo>
                    <a:lnTo>
                      <a:pt x="231" y="654"/>
                    </a:lnTo>
                    <a:lnTo>
                      <a:pt x="430" y="687"/>
                    </a:lnTo>
                    <a:lnTo>
                      <a:pt x="504" y="850"/>
                    </a:lnTo>
                    <a:lnTo>
                      <a:pt x="347" y="1020"/>
                    </a:lnTo>
                    <a:lnTo>
                      <a:pt x="529" y="1144"/>
                    </a:lnTo>
                    <a:lnTo>
                      <a:pt x="727" y="1105"/>
                    </a:lnTo>
                    <a:lnTo>
                      <a:pt x="901" y="1216"/>
                    </a:lnTo>
                    <a:lnTo>
                      <a:pt x="1256" y="1229"/>
                    </a:lnTo>
                    <a:lnTo>
                      <a:pt x="1611" y="1425"/>
                    </a:lnTo>
                    <a:lnTo>
                      <a:pt x="1694" y="1673"/>
                    </a:lnTo>
                    <a:lnTo>
                      <a:pt x="1619" y="2118"/>
                    </a:lnTo>
                    <a:lnTo>
                      <a:pt x="1694" y="2268"/>
                    </a:lnTo>
                    <a:lnTo>
                      <a:pt x="2132" y="2242"/>
                    </a:lnTo>
                    <a:lnTo>
                      <a:pt x="2289" y="2366"/>
                    </a:lnTo>
                    <a:lnTo>
                      <a:pt x="2594" y="2046"/>
                    </a:lnTo>
                    <a:lnTo>
                      <a:pt x="2537" y="1817"/>
                    </a:lnTo>
                    <a:lnTo>
                      <a:pt x="2818" y="1673"/>
                    </a:lnTo>
                    <a:lnTo>
                      <a:pt x="3016" y="1719"/>
                    </a:lnTo>
                    <a:lnTo>
                      <a:pt x="3280" y="1615"/>
                    </a:lnTo>
                    <a:lnTo>
                      <a:pt x="3405" y="1174"/>
                    </a:lnTo>
                    <a:lnTo>
                      <a:pt x="3643" y="922"/>
                    </a:lnTo>
                    <a:lnTo>
                      <a:pt x="3966" y="896"/>
                    </a:lnTo>
                    <a:lnTo>
                      <a:pt x="3908" y="733"/>
                    </a:lnTo>
                    <a:lnTo>
                      <a:pt x="3669" y="563"/>
                    </a:lnTo>
                    <a:lnTo>
                      <a:pt x="3817" y="210"/>
                    </a:lnTo>
                    <a:lnTo>
                      <a:pt x="3590" y="0"/>
                    </a:lnTo>
                  </a:path>
                </a:pathLst>
              </a:custGeom>
              <a:noFill/>
              <a:ln w="16500"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71" name="Google Shape;171;p28"/>
              <p:cNvSpPr/>
              <p:nvPr/>
            </p:nvSpPr>
            <p:spPr>
              <a:xfrm>
                <a:off x="20" y="1069"/>
                <a:ext cx="5732" cy="3107"/>
              </a:xfrm>
              <a:custGeom>
                <a:avLst/>
                <a:gdLst/>
                <a:ahLst/>
                <a:cxnLst/>
                <a:rect l="l" t="t" r="r" b="b"/>
                <a:pathLst>
                  <a:path w="5732" h="3107" extrusionOk="0">
                    <a:moveTo>
                      <a:pt x="81" y="0"/>
                    </a:moveTo>
                    <a:lnTo>
                      <a:pt x="133" y="328"/>
                    </a:lnTo>
                    <a:lnTo>
                      <a:pt x="0" y="666"/>
                    </a:lnTo>
                    <a:lnTo>
                      <a:pt x="83" y="1221"/>
                    </a:lnTo>
                    <a:lnTo>
                      <a:pt x="413" y="1515"/>
                    </a:lnTo>
                    <a:lnTo>
                      <a:pt x="881" y="1700"/>
                    </a:lnTo>
                    <a:lnTo>
                      <a:pt x="1440" y="1651"/>
                    </a:lnTo>
                    <a:lnTo>
                      <a:pt x="1755" y="1940"/>
                    </a:lnTo>
                    <a:lnTo>
                      <a:pt x="1653" y="2126"/>
                    </a:lnTo>
                    <a:lnTo>
                      <a:pt x="1136" y="2142"/>
                    </a:lnTo>
                    <a:lnTo>
                      <a:pt x="911" y="2021"/>
                    </a:lnTo>
                    <a:lnTo>
                      <a:pt x="739" y="2142"/>
                    </a:lnTo>
                    <a:lnTo>
                      <a:pt x="954" y="2524"/>
                    </a:lnTo>
                    <a:lnTo>
                      <a:pt x="973" y="2905"/>
                    </a:lnTo>
                    <a:lnTo>
                      <a:pt x="1511" y="3107"/>
                    </a:lnTo>
                    <a:lnTo>
                      <a:pt x="1644" y="2922"/>
                    </a:lnTo>
                    <a:lnTo>
                      <a:pt x="2077" y="2797"/>
                    </a:lnTo>
                    <a:lnTo>
                      <a:pt x="2610" y="2962"/>
                    </a:lnTo>
                    <a:lnTo>
                      <a:pt x="3222" y="2812"/>
                    </a:lnTo>
                    <a:lnTo>
                      <a:pt x="3443" y="2922"/>
                    </a:lnTo>
                    <a:lnTo>
                      <a:pt x="3861" y="2648"/>
                    </a:lnTo>
                    <a:lnTo>
                      <a:pt x="4125" y="2311"/>
                    </a:lnTo>
                    <a:lnTo>
                      <a:pt x="4369" y="2318"/>
                    </a:lnTo>
                    <a:lnTo>
                      <a:pt x="4554" y="2445"/>
                    </a:lnTo>
                    <a:lnTo>
                      <a:pt x="5015" y="2142"/>
                    </a:lnTo>
                    <a:lnTo>
                      <a:pt x="5404" y="2185"/>
                    </a:lnTo>
                    <a:lnTo>
                      <a:pt x="5732" y="2069"/>
                    </a:lnTo>
                  </a:path>
                </a:pathLst>
              </a:custGeom>
              <a:noFill/>
              <a:ln w="16500"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72" name="Google Shape;172;p28"/>
              <p:cNvSpPr/>
              <p:nvPr/>
            </p:nvSpPr>
            <p:spPr>
              <a:xfrm>
                <a:off x="242" y="1145"/>
                <a:ext cx="5512" cy="2760"/>
              </a:xfrm>
              <a:custGeom>
                <a:avLst/>
                <a:gdLst/>
                <a:ahLst/>
                <a:cxnLst/>
                <a:rect l="l" t="t" r="r" b="b"/>
                <a:pathLst>
                  <a:path w="5512" h="2760" extrusionOk="0">
                    <a:moveTo>
                      <a:pt x="240" y="0"/>
                    </a:moveTo>
                    <a:lnTo>
                      <a:pt x="0" y="336"/>
                    </a:lnTo>
                    <a:lnTo>
                      <a:pt x="82" y="821"/>
                    </a:lnTo>
                    <a:lnTo>
                      <a:pt x="243" y="873"/>
                    </a:lnTo>
                    <a:lnTo>
                      <a:pt x="473" y="1087"/>
                    </a:lnTo>
                    <a:lnTo>
                      <a:pt x="557" y="1441"/>
                    </a:lnTo>
                    <a:lnTo>
                      <a:pt x="839" y="1499"/>
                    </a:lnTo>
                    <a:lnTo>
                      <a:pt x="1258" y="1349"/>
                    </a:lnTo>
                    <a:lnTo>
                      <a:pt x="1307" y="1493"/>
                    </a:lnTo>
                    <a:lnTo>
                      <a:pt x="1621" y="1513"/>
                    </a:lnTo>
                    <a:lnTo>
                      <a:pt x="1862" y="1865"/>
                    </a:lnTo>
                    <a:lnTo>
                      <a:pt x="1668" y="2166"/>
                    </a:lnTo>
                    <a:lnTo>
                      <a:pt x="1308" y="2217"/>
                    </a:lnTo>
                    <a:lnTo>
                      <a:pt x="992" y="2172"/>
                    </a:lnTo>
                    <a:lnTo>
                      <a:pt x="903" y="2244"/>
                    </a:lnTo>
                    <a:lnTo>
                      <a:pt x="1008" y="2415"/>
                    </a:lnTo>
                    <a:lnTo>
                      <a:pt x="992" y="2538"/>
                    </a:lnTo>
                    <a:lnTo>
                      <a:pt x="1137" y="2760"/>
                    </a:lnTo>
                    <a:lnTo>
                      <a:pt x="1661" y="2623"/>
                    </a:lnTo>
                    <a:lnTo>
                      <a:pt x="1725" y="2492"/>
                    </a:lnTo>
                    <a:lnTo>
                      <a:pt x="1895" y="2551"/>
                    </a:lnTo>
                    <a:lnTo>
                      <a:pt x="2338" y="2448"/>
                    </a:lnTo>
                    <a:lnTo>
                      <a:pt x="2443" y="2714"/>
                    </a:lnTo>
                    <a:lnTo>
                      <a:pt x="2870" y="2541"/>
                    </a:lnTo>
                    <a:lnTo>
                      <a:pt x="3264" y="2591"/>
                    </a:lnTo>
                    <a:lnTo>
                      <a:pt x="3522" y="2427"/>
                    </a:lnTo>
                    <a:lnTo>
                      <a:pt x="3594" y="2081"/>
                    </a:lnTo>
                    <a:lnTo>
                      <a:pt x="4013" y="2087"/>
                    </a:lnTo>
                    <a:lnTo>
                      <a:pt x="4070" y="1924"/>
                    </a:lnTo>
                    <a:lnTo>
                      <a:pt x="4239" y="1931"/>
                    </a:lnTo>
                    <a:lnTo>
                      <a:pt x="4465" y="2094"/>
                    </a:lnTo>
                    <a:lnTo>
                      <a:pt x="4836" y="1814"/>
                    </a:lnTo>
                    <a:lnTo>
                      <a:pt x="5225" y="1785"/>
                    </a:lnTo>
                    <a:lnTo>
                      <a:pt x="5367" y="1571"/>
                    </a:lnTo>
                    <a:lnTo>
                      <a:pt x="5512" y="1585"/>
                    </a:lnTo>
                  </a:path>
                </a:pathLst>
              </a:custGeom>
              <a:noFill/>
              <a:ln w="152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73" name="Google Shape;173;p28"/>
              <p:cNvSpPr/>
              <p:nvPr/>
            </p:nvSpPr>
            <p:spPr>
              <a:xfrm>
                <a:off x="4840" y="984"/>
                <a:ext cx="790" cy="1189"/>
              </a:xfrm>
              <a:custGeom>
                <a:avLst/>
                <a:gdLst/>
                <a:ahLst/>
                <a:cxnLst/>
                <a:rect l="l" t="t" r="r" b="b"/>
                <a:pathLst>
                  <a:path w="790" h="1189" extrusionOk="0">
                    <a:moveTo>
                      <a:pt x="139" y="0"/>
                    </a:moveTo>
                    <a:lnTo>
                      <a:pt x="210" y="233"/>
                    </a:lnTo>
                    <a:lnTo>
                      <a:pt x="159" y="643"/>
                    </a:lnTo>
                    <a:lnTo>
                      <a:pt x="454" y="771"/>
                    </a:lnTo>
                    <a:lnTo>
                      <a:pt x="605" y="1046"/>
                    </a:lnTo>
                    <a:lnTo>
                      <a:pt x="790" y="1189"/>
                    </a:lnTo>
                    <a:lnTo>
                      <a:pt x="540" y="1111"/>
                    </a:lnTo>
                    <a:lnTo>
                      <a:pt x="363" y="883"/>
                    </a:lnTo>
                    <a:lnTo>
                      <a:pt x="139" y="852"/>
                    </a:lnTo>
                    <a:lnTo>
                      <a:pt x="0" y="499"/>
                    </a:lnTo>
                    <a:lnTo>
                      <a:pt x="48" y="209"/>
                    </a:lnTo>
                  </a:path>
                </a:pathLst>
              </a:custGeom>
              <a:noFill/>
              <a:ln w="152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74" name="Google Shape;174;p28"/>
              <p:cNvSpPr/>
              <p:nvPr/>
            </p:nvSpPr>
            <p:spPr>
              <a:xfrm>
                <a:off x="5173" y="896"/>
                <a:ext cx="579" cy="1117"/>
              </a:xfrm>
              <a:custGeom>
                <a:avLst/>
                <a:gdLst/>
                <a:ahLst/>
                <a:cxnLst/>
                <a:rect l="l" t="t" r="r" b="b"/>
                <a:pathLst>
                  <a:path w="579" h="1117" extrusionOk="0">
                    <a:moveTo>
                      <a:pt x="0" y="0"/>
                    </a:moveTo>
                    <a:lnTo>
                      <a:pt x="128" y="328"/>
                    </a:lnTo>
                    <a:lnTo>
                      <a:pt x="9" y="659"/>
                    </a:lnTo>
                    <a:lnTo>
                      <a:pt x="40" y="763"/>
                    </a:lnTo>
                    <a:lnTo>
                      <a:pt x="234" y="739"/>
                    </a:lnTo>
                    <a:lnTo>
                      <a:pt x="344" y="1055"/>
                    </a:lnTo>
                    <a:lnTo>
                      <a:pt x="579" y="1117"/>
                    </a:lnTo>
                  </a:path>
                </a:pathLst>
              </a:custGeom>
              <a:noFill/>
              <a:ln w="16500"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75" name="Google Shape;175;p28"/>
              <p:cNvSpPr/>
              <p:nvPr/>
            </p:nvSpPr>
            <p:spPr>
              <a:xfrm>
                <a:off x="3291" y="968"/>
                <a:ext cx="2471" cy="2396"/>
              </a:xfrm>
              <a:custGeom>
                <a:avLst/>
                <a:gdLst/>
                <a:ahLst/>
                <a:cxnLst/>
                <a:rect l="l" t="t" r="r" b="b"/>
                <a:pathLst>
                  <a:path w="2471" h="2396" extrusionOk="0">
                    <a:moveTo>
                      <a:pt x="1118" y="0"/>
                    </a:moveTo>
                    <a:lnTo>
                      <a:pt x="1179" y="225"/>
                    </a:lnTo>
                    <a:lnTo>
                      <a:pt x="1393" y="339"/>
                    </a:lnTo>
                    <a:lnTo>
                      <a:pt x="1404" y="548"/>
                    </a:lnTo>
                    <a:lnTo>
                      <a:pt x="1342" y="732"/>
                    </a:lnTo>
                    <a:lnTo>
                      <a:pt x="1434" y="925"/>
                    </a:lnTo>
                    <a:lnTo>
                      <a:pt x="1455" y="1109"/>
                    </a:lnTo>
                    <a:lnTo>
                      <a:pt x="1311" y="1142"/>
                    </a:lnTo>
                    <a:lnTo>
                      <a:pt x="926" y="1384"/>
                    </a:lnTo>
                    <a:lnTo>
                      <a:pt x="975" y="1456"/>
                    </a:lnTo>
                    <a:lnTo>
                      <a:pt x="956" y="1624"/>
                    </a:lnTo>
                    <a:lnTo>
                      <a:pt x="782" y="1817"/>
                    </a:lnTo>
                    <a:lnTo>
                      <a:pt x="539" y="1978"/>
                    </a:lnTo>
                    <a:lnTo>
                      <a:pt x="152" y="2026"/>
                    </a:lnTo>
                    <a:lnTo>
                      <a:pt x="19" y="2251"/>
                    </a:lnTo>
                    <a:lnTo>
                      <a:pt x="0" y="2396"/>
                    </a:lnTo>
                    <a:lnTo>
                      <a:pt x="213" y="2179"/>
                    </a:lnTo>
                    <a:lnTo>
                      <a:pt x="629" y="2090"/>
                    </a:lnTo>
                    <a:lnTo>
                      <a:pt x="894" y="1906"/>
                    </a:lnTo>
                    <a:lnTo>
                      <a:pt x="1230" y="1986"/>
                    </a:lnTo>
                    <a:lnTo>
                      <a:pt x="1668" y="1906"/>
                    </a:lnTo>
                    <a:lnTo>
                      <a:pt x="1983" y="1745"/>
                    </a:lnTo>
                    <a:lnTo>
                      <a:pt x="2014" y="1600"/>
                    </a:lnTo>
                    <a:lnTo>
                      <a:pt x="2237" y="1496"/>
                    </a:lnTo>
                    <a:lnTo>
                      <a:pt x="2359" y="1552"/>
                    </a:lnTo>
                    <a:lnTo>
                      <a:pt x="2471" y="1479"/>
                    </a:lnTo>
                  </a:path>
                </a:pathLst>
              </a:custGeom>
              <a:noFill/>
              <a:ln w="16500"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76" name="Google Shape;176;p28"/>
              <p:cNvSpPr/>
              <p:nvPr/>
            </p:nvSpPr>
            <p:spPr>
              <a:xfrm>
                <a:off x="2366" y="1067"/>
                <a:ext cx="1399" cy="1349"/>
              </a:xfrm>
              <a:custGeom>
                <a:avLst/>
                <a:gdLst/>
                <a:ahLst/>
                <a:cxnLst/>
                <a:rect l="l" t="t" r="r" b="b"/>
                <a:pathLst>
                  <a:path w="1399" h="1349" extrusionOk="0">
                    <a:moveTo>
                      <a:pt x="620" y="155"/>
                    </a:moveTo>
                    <a:lnTo>
                      <a:pt x="421" y="155"/>
                    </a:lnTo>
                    <a:lnTo>
                      <a:pt x="205" y="507"/>
                    </a:lnTo>
                    <a:lnTo>
                      <a:pt x="0" y="673"/>
                    </a:lnTo>
                    <a:lnTo>
                      <a:pt x="487" y="783"/>
                    </a:lnTo>
                    <a:lnTo>
                      <a:pt x="425" y="1009"/>
                    </a:lnTo>
                    <a:lnTo>
                      <a:pt x="617" y="1086"/>
                    </a:lnTo>
                    <a:lnTo>
                      <a:pt x="498" y="1349"/>
                    </a:lnTo>
                    <a:lnTo>
                      <a:pt x="961" y="1035"/>
                    </a:lnTo>
                    <a:lnTo>
                      <a:pt x="926" y="776"/>
                    </a:lnTo>
                    <a:lnTo>
                      <a:pt x="1181" y="749"/>
                    </a:lnTo>
                    <a:lnTo>
                      <a:pt x="1399" y="601"/>
                    </a:lnTo>
                    <a:lnTo>
                      <a:pt x="1315" y="416"/>
                    </a:lnTo>
                    <a:lnTo>
                      <a:pt x="1341" y="196"/>
                    </a:lnTo>
                    <a:lnTo>
                      <a:pt x="1171" y="164"/>
                    </a:lnTo>
                    <a:lnTo>
                      <a:pt x="928" y="0"/>
                    </a:lnTo>
                    <a:lnTo>
                      <a:pt x="620" y="155"/>
                    </a:lnTo>
                    <a:close/>
                  </a:path>
                </a:pathLst>
              </a:custGeom>
              <a:noFill/>
              <a:ln w="1777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77" name="Google Shape;177;p28"/>
              <p:cNvSpPr/>
              <p:nvPr/>
            </p:nvSpPr>
            <p:spPr>
              <a:xfrm>
                <a:off x="4275" y="2031"/>
                <a:ext cx="1256" cy="810"/>
              </a:xfrm>
              <a:custGeom>
                <a:avLst/>
                <a:gdLst/>
                <a:ahLst/>
                <a:cxnLst/>
                <a:rect l="l" t="t" r="r" b="b"/>
                <a:pathLst>
                  <a:path w="1256" h="810" extrusionOk="0">
                    <a:moveTo>
                      <a:pt x="719" y="183"/>
                    </a:moveTo>
                    <a:lnTo>
                      <a:pt x="760" y="33"/>
                    </a:lnTo>
                    <a:lnTo>
                      <a:pt x="884" y="0"/>
                    </a:lnTo>
                    <a:lnTo>
                      <a:pt x="983" y="78"/>
                    </a:lnTo>
                    <a:lnTo>
                      <a:pt x="1082" y="248"/>
                    </a:lnTo>
                    <a:lnTo>
                      <a:pt x="1256" y="229"/>
                    </a:lnTo>
                    <a:lnTo>
                      <a:pt x="1248" y="359"/>
                    </a:lnTo>
                    <a:lnTo>
                      <a:pt x="1016" y="431"/>
                    </a:lnTo>
                    <a:lnTo>
                      <a:pt x="879" y="417"/>
                    </a:lnTo>
                    <a:lnTo>
                      <a:pt x="719" y="481"/>
                    </a:lnTo>
                    <a:lnTo>
                      <a:pt x="591" y="633"/>
                    </a:lnTo>
                    <a:lnTo>
                      <a:pt x="423" y="537"/>
                    </a:lnTo>
                    <a:lnTo>
                      <a:pt x="256" y="810"/>
                    </a:lnTo>
                    <a:lnTo>
                      <a:pt x="66" y="764"/>
                    </a:lnTo>
                    <a:lnTo>
                      <a:pt x="0" y="601"/>
                    </a:lnTo>
                    <a:lnTo>
                      <a:pt x="157" y="483"/>
                    </a:lnTo>
                    <a:lnTo>
                      <a:pt x="248" y="281"/>
                    </a:lnTo>
                    <a:lnTo>
                      <a:pt x="438" y="150"/>
                    </a:lnTo>
                    <a:lnTo>
                      <a:pt x="719" y="189"/>
                    </a:lnTo>
                  </a:path>
                </a:pathLst>
              </a:custGeom>
              <a:noFill/>
              <a:ln w="1777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78" name="Google Shape;178;p28"/>
              <p:cNvSpPr/>
              <p:nvPr/>
            </p:nvSpPr>
            <p:spPr>
              <a:xfrm>
                <a:off x="2914" y="3476"/>
                <a:ext cx="2848" cy="788"/>
              </a:xfrm>
              <a:custGeom>
                <a:avLst/>
                <a:gdLst/>
                <a:ahLst/>
                <a:cxnLst/>
                <a:rect l="l" t="t" r="r" b="b"/>
                <a:pathLst>
                  <a:path w="2848" h="788" extrusionOk="0">
                    <a:moveTo>
                      <a:pt x="2838" y="16"/>
                    </a:moveTo>
                    <a:lnTo>
                      <a:pt x="2493" y="0"/>
                    </a:lnTo>
                    <a:lnTo>
                      <a:pt x="2278" y="81"/>
                    </a:lnTo>
                    <a:lnTo>
                      <a:pt x="1936" y="44"/>
                    </a:lnTo>
                    <a:lnTo>
                      <a:pt x="1739" y="354"/>
                    </a:lnTo>
                    <a:lnTo>
                      <a:pt x="1600" y="212"/>
                    </a:lnTo>
                    <a:lnTo>
                      <a:pt x="1352" y="308"/>
                    </a:lnTo>
                    <a:lnTo>
                      <a:pt x="1445" y="515"/>
                    </a:lnTo>
                    <a:lnTo>
                      <a:pt x="1072" y="412"/>
                    </a:lnTo>
                    <a:lnTo>
                      <a:pt x="888" y="540"/>
                    </a:lnTo>
                    <a:lnTo>
                      <a:pt x="0" y="660"/>
                    </a:lnTo>
                    <a:lnTo>
                      <a:pt x="288" y="788"/>
                    </a:lnTo>
                    <a:lnTo>
                      <a:pt x="1040" y="676"/>
                    </a:lnTo>
                    <a:lnTo>
                      <a:pt x="1272" y="748"/>
                    </a:lnTo>
                    <a:lnTo>
                      <a:pt x="2096" y="691"/>
                    </a:lnTo>
                    <a:lnTo>
                      <a:pt x="2320" y="748"/>
                    </a:lnTo>
                    <a:lnTo>
                      <a:pt x="2456" y="596"/>
                    </a:lnTo>
                    <a:lnTo>
                      <a:pt x="2712" y="716"/>
                    </a:lnTo>
                    <a:lnTo>
                      <a:pt x="2716" y="339"/>
                    </a:lnTo>
                    <a:lnTo>
                      <a:pt x="2848" y="258"/>
                    </a:lnTo>
                  </a:path>
                </a:pathLst>
              </a:custGeom>
              <a:noFill/>
              <a:ln w="1777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79" name="Google Shape;179;p28"/>
              <p:cNvSpPr/>
              <p:nvPr/>
            </p:nvSpPr>
            <p:spPr>
              <a:xfrm>
                <a:off x="5443" y="922"/>
                <a:ext cx="319" cy="854"/>
              </a:xfrm>
              <a:custGeom>
                <a:avLst/>
                <a:gdLst/>
                <a:ahLst/>
                <a:cxnLst/>
                <a:rect l="l" t="t" r="r" b="b"/>
                <a:pathLst>
                  <a:path w="319" h="854" extrusionOk="0">
                    <a:moveTo>
                      <a:pt x="0" y="0"/>
                    </a:moveTo>
                    <a:lnTo>
                      <a:pt x="106" y="313"/>
                    </a:lnTo>
                    <a:lnTo>
                      <a:pt x="106" y="634"/>
                    </a:lnTo>
                    <a:lnTo>
                      <a:pt x="268" y="854"/>
                    </a:lnTo>
                    <a:lnTo>
                      <a:pt x="278" y="577"/>
                    </a:lnTo>
                    <a:lnTo>
                      <a:pt x="238" y="400"/>
                    </a:lnTo>
                    <a:lnTo>
                      <a:pt x="319" y="240"/>
                    </a:lnTo>
                  </a:path>
                </a:pathLst>
              </a:custGeom>
              <a:noFill/>
              <a:ln w="1777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80" name="Google Shape;180;p28"/>
              <p:cNvSpPr/>
              <p:nvPr/>
            </p:nvSpPr>
            <p:spPr>
              <a:xfrm>
                <a:off x="4954" y="3568"/>
                <a:ext cx="646" cy="392"/>
              </a:xfrm>
              <a:custGeom>
                <a:avLst/>
                <a:gdLst/>
                <a:ahLst/>
                <a:cxnLst/>
                <a:rect l="l" t="t" r="r" b="b"/>
                <a:pathLst>
                  <a:path w="646" h="392" extrusionOk="0">
                    <a:moveTo>
                      <a:pt x="504" y="0"/>
                    </a:moveTo>
                    <a:lnTo>
                      <a:pt x="320" y="61"/>
                    </a:lnTo>
                    <a:lnTo>
                      <a:pt x="238" y="109"/>
                    </a:lnTo>
                    <a:lnTo>
                      <a:pt x="144" y="216"/>
                    </a:lnTo>
                    <a:lnTo>
                      <a:pt x="0" y="392"/>
                    </a:lnTo>
                    <a:lnTo>
                      <a:pt x="360" y="263"/>
                    </a:lnTo>
                    <a:lnTo>
                      <a:pt x="432" y="182"/>
                    </a:lnTo>
                    <a:lnTo>
                      <a:pt x="646" y="142"/>
                    </a:lnTo>
                    <a:lnTo>
                      <a:pt x="504" y="0"/>
                    </a:lnTo>
                    <a:close/>
                  </a:path>
                </a:pathLst>
              </a:custGeom>
              <a:noFill/>
              <a:ln w="1777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81" name="Google Shape;181;p28"/>
              <p:cNvSpPr/>
              <p:nvPr/>
            </p:nvSpPr>
            <p:spPr>
              <a:xfrm>
                <a:off x="50" y="2400"/>
                <a:ext cx="2736" cy="1920"/>
              </a:xfrm>
              <a:custGeom>
                <a:avLst/>
                <a:gdLst/>
                <a:ahLst/>
                <a:cxnLst/>
                <a:rect l="l" t="t" r="r" b="b"/>
                <a:pathLst>
                  <a:path w="2736" h="1920" extrusionOk="0">
                    <a:moveTo>
                      <a:pt x="0" y="0"/>
                    </a:moveTo>
                    <a:lnTo>
                      <a:pt x="96" y="336"/>
                    </a:lnTo>
                    <a:lnTo>
                      <a:pt x="384" y="384"/>
                    </a:lnTo>
                    <a:lnTo>
                      <a:pt x="576" y="720"/>
                    </a:lnTo>
                    <a:lnTo>
                      <a:pt x="528" y="960"/>
                    </a:lnTo>
                    <a:lnTo>
                      <a:pt x="672" y="1104"/>
                    </a:lnTo>
                    <a:lnTo>
                      <a:pt x="576" y="1392"/>
                    </a:lnTo>
                    <a:lnTo>
                      <a:pt x="624" y="1632"/>
                    </a:lnTo>
                    <a:lnTo>
                      <a:pt x="1488" y="1872"/>
                    </a:lnTo>
                    <a:lnTo>
                      <a:pt x="1680" y="1728"/>
                    </a:lnTo>
                    <a:lnTo>
                      <a:pt x="2208" y="1728"/>
                    </a:lnTo>
                    <a:lnTo>
                      <a:pt x="2304" y="1632"/>
                    </a:lnTo>
                    <a:lnTo>
                      <a:pt x="2736" y="1872"/>
                    </a:lnTo>
                    <a:lnTo>
                      <a:pt x="2640" y="1920"/>
                    </a:lnTo>
                    <a:lnTo>
                      <a:pt x="2304" y="1824"/>
                    </a:lnTo>
                    <a:lnTo>
                      <a:pt x="2160" y="1872"/>
                    </a:lnTo>
                    <a:lnTo>
                      <a:pt x="1632" y="1920"/>
                    </a:lnTo>
                    <a:lnTo>
                      <a:pt x="1440" y="1920"/>
                    </a:lnTo>
                    <a:lnTo>
                      <a:pt x="480" y="1824"/>
                    </a:lnTo>
                    <a:lnTo>
                      <a:pt x="192" y="1872"/>
                    </a:lnTo>
                    <a:lnTo>
                      <a:pt x="96" y="1680"/>
                    </a:lnTo>
                    <a:lnTo>
                      <a:pt x="288" y="1440"/>
                    </a:lnTo>
                    <a:lnTo>
                      <a:pt x="336" y="1104"/>
                    </a:lnTo>
                    <a:lnTo>
                      <a:pt x="144" y="864"/>
                    </a:lnTo>
                    <a:lnTo>
                      <a:pt x="240" y="624"/>
                    </a:lnTo>
                    <a:lnTo>
                      <a:pt x="48" y="528"/>
                    </a:lnTo>
                    <a:lnTo>
                      <a:pt x="0" y="0"/>
                    </a:lnTo>
                    <a:close/>
                  </a:path>
                </a:pathLst>
              </a:cu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grpSp>
        <p:grpSp>
          <p:nvGrpSpPr>
            <p:cNvPr id="182" name="Google Shape;182;p28"/>
            <p:cNvGrpSpPr/>
            <p:nvPr/>
          </p:nvGrpSpPr>
          <p:grpSpPr>
            <a:xfrm>
              <a:off x="2" y="2293"/>
              <a:ext cx="1382" cy="1697"/>
              <a:chOff x="2" y="2293"/>
              <a:chExt cx="1382" cy="1697"/>
            </a:xfrm>
          </p:grpSpPr>
          <p:sp>
            <p:nvSpPr>
              <p:cNvPr id="183" name="Google Shape;183;p28"/>
              <p:cNvSpPr/>
              <p:nvPr/>
            </p:nvSpPr>
            <p:spPr>
              <a:xfrm rot="6798887">
                <a:off x="63" y="3882"/>
                <a:ext cx="75"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84" name="Google Shape;184;p28"/>
              <p:cNvSpPr/>
              <p:nvPr/>
            </p:nvSpPr>
            <p:spPr>
              <a:xfrm rot="6798887">
                <a:off x="33" y="3880"/>
                <a:ext cx="75"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85" name="Google Shape;185;p28"/>
              <p:cNvSpPr/>
              <p:nvPr/>
            </p:nvSpPr>
            <p:spPr>
              <a:xfrm rot="6798887">
                <a:off x="7" y="3874"/>
                <a:ext cx="75"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86" name="Google Shape;186;p28"/>
              <p:cNvSpPr/>
              <p:nvPr/>
            </p:nvSpPr>
            <p:spPr>
              <a:xfrm rot="5999912">
                <a:off x="209" y="3884"/>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87" name="Google Shape;187;p28"/>
              <p:cNvSpPr/>
              <p:nvPr/>
            </p:nvSpPr>
            <p:spPr>
              <a:xfrm rot="5999912">
                <a:off x="183" y="3888"/>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88" name="Google Shape;188;p28"/>
              <p:cNvSpPr/>
              <p:nvPr/>
            </p:nvSpPr>
            <p:spPr>
              <a:xfrm rot="6250138">
                <a:off x="153" y="3888"/>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89" name="Google Shape;189;p28"/>
              <p:cNvSpPr/>
              <p:nvPr/>
            </p:nvSpPr>
            <p:spPr>
              <a:xfrm rot="6238076">
                <a:off x="123" y="3886"/>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90" name="Google Shape;190;p28"/>
              <p:cNvSpPr/>
              <p:nvPr/>
            </p:nvSpPr>
            <p:spPr>
              <a:xfrm rot="5380717">
                <a:off x="363" y="3868"/>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91" name="Google Shape;191;p28"/>
              <p:cNvSpPr/>
              <p:nvPr/>
            </p:nvSpPr>
            <p:spPr>
              <a:xfrm rot="5380717">
                <a:off x="333" y="3872"/>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92" name="Google Shape;192;p28"/>
              <p:cNvSpPr/>
              <p:nvPr/>
            </p:nvSpPr>
            <p:spPr>
              <a:xfrm rot="5583200">
                <a:off x="303" y="3876"/>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93" name="Google Shape;193;p28"/>
              <p:cNvSpPr/>
              <p:nvPr/>
            </p:nvSpPr>
            <p:spPr>
              <a:xfrm rot="5737625">
                <a:off x="271" y="3882"/>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94" name="Google Shape;194;p28"/>
              <p:cNvSpPr/>
              <p:nvPr/>
            </p:nvSpPr>
            <p:spPr>
              <a:xfrm rot="4715477">
                <a:off x="517" y="3828"/>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95" name="Google Shape;195;p28"/>
              <p:cNvSpPr/>
              <p:nvPr/>
            </p:nvSpPr>
            <p:spPr>
              <a:xfrm rot="4924949">
                <a:off x="486" y="3834"/>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96" name="Google Shape;196;p28"/>
              <p:cNvSpPr/>
              <p:nvPr/>
            </p:nvSpPr>
            <p:spPr>
              <a:xfrm rot="4924949">
                <a:off x="456" y="3848"/>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97" name="Google Shape;197;p28"/>
              <p:cNvSpPr/>
              <p:nvPr/>
            </p:nvSpPr>
            <p:spPr>
              <a:xfrm rot="5041352">
                <a:off x="427" y="3850"/>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98" name="Google Shape;198;p28"/>
              <p:cNvSpPr/>
              <p:nvPr/>
            </p:nvSpPr>
            <p:spPr>
              <a:xfrm rot="3816889">
                <a:off x="664" y="3762"/>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99" name="Google Shape;199;p28"/>
              <p:cNvSpPr/>
              <p:nvPr/>
            </p:nvSpPr>
            <p:spPr>
              <a:xfrm rot="3816889">
                <a:off x="634" y="3780"/>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00" name="Google Shape;200;p28"/>
              <p:cNvSpPr/>
              <p:nvPr/>
            </p:nvSpPr>
            <p:spPr>
              <a:xfrm rot="4104184">
                <a:off x="606" y="3790"/>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01" name="Google Shape;201;p28"/>
              <p:cNvSpPr/>
              <p:nvPr/>
            </p:nvSpPr>
            <p:spPr>
              <a:xfrm rot="4325343">
                <a:off x="575" y="3804"/>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02" name="Google Shape;202;p28"/>
              <p:cNvSpPr/>
              <p:nvPr/>
            </p:nvSpPr>
            <p:spPr>
              <a:xfrm rot="3368036">
                <a:off x="800" y="3682"/>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03" name="Google Shape;203;p28"/>
              <p:cNvSpPr/>
              <p:nvPr/>
            </p:nvSpPr>
            <p:spPr>
              <a:xfrm rot="3368036">
                <a:off x="772" y="3698"/>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04" name="Google Shape;204;p28"/>
              <p:cNvSpPr/>
              <p:nvPr/>
            </p:nvSpPr>
            <p:spPr>
              <a:xfrm rot="3368036">
                <a:off x="746" y="3716"/>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05" name="Google Shape;205;p28"/>
              <p:cNvSpPr/>
              <p:nvPr/>
            </p:nvSpPr>
            <p:spPr>
              <a:xfrm rot="3816889">
                <a:off x="717" y="3734"/>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06" name="Google Shape;206;p28"/>
              <p:cNvSpPr/>
              <p:nvPr/>
            </p:nvSpPr>
            <p:spPr>
              <a:xfrm rot="2302266">
                <a:off x="923" y="3587"/>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07" name="Google Shape;207;p28"/>
              <p:cNvSpPr/>
              <p:nvPr/>
            </p:nvSpPr>
            <p:spPr>
              <a:xfrm rot="2302266">
                <a:off x="899" y="3606"/>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08" name="Google Shape;208;p28"/>
              <p:cNvSpPr/>
              <p:nvPr/>
            </p:nvSpPr>
            <p:spPr>
              <a:xfrm rot="2707562">
                <a:off x="876" y="3626"/>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09" name="Google Shape;209;p28"/>
              <p:cNvSpPr/>
              <p:nvPr/>
            </p:nvSpPr>
            <p:spPr>
              <a:xfrm rot="2707562">
                <a:off x="850" y="3644"/>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10" name="Google Shape;210;p28"/>
              <p:cNvSpPr/>
              <p:nvPr/>
            </p:nvSpPr>
            <p:spPr>
              <a:xfrm rot="1525830">
                <a:off x="1027" y="3473"/>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11" name="Google Shape;211;p28"/>
              <p:cNvSpPr/>
              <p:nvPr/>
            </p:nvSpPr>
            <p:spPr>
              <a:xfrm rot="1525830">
                <a:off x="1009" y="3497"/>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12" name="Google Shape;212;p28"/>
              <p:cNvSpPr/>
              <p:nvPr/>
            </p:nvSpPr>
            <p:spPr>
              <a:xfrm rot="1788117">
                <a:off x="990" y="3519"/>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13" name="Google Shape;213;p28"/>
              <p:cNvSpPr/>
              <p:nvPr/>
            </p:nvSpPr>
            <p:spPr>
              <a:xfrm rot="1788117">
                <a:off x="969" y="3544"/>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14" name="Google Shape;214;p28"/>
              <p:cNvSpPr/>
              <p:nvPr/>
            </p:nvSpPr>
            <p:spPr>
              <a:xfrm rot="841630">
                <a:off x="1113" y="3355"/>
                <a:ext cx="75"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15" name="Google Shape;215;p28"/>
              <p:cNvSpPr/>
              <p:nvPr/>
            </p:nvSpPr>
            <p:spPr>
              <a:xfrm rot="841630">
                <a:off x="1100" y="3378"/>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16" name="Google Shape;216;p28"/>
              <p:cNvSpPr/>
              <p:nvPr/>
            </p:nvSpPr>
            <p:spPr>
              <a:xfrm rot="1308689">
                <a:off x="1086" y="3404"/>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17" name="Google Shape;217;p28"/>
              <p:cNvSpPr/>
              <p:nvPr/>
            </p:nvSpPr>
            <p:spPr>
              <a:xfrm rot="1308689">
                <a:off x="1064" y="3425"/>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18" name="Google Shape;218;p28"/>
              <p:cNvSpPr/>
              <p:nvPr/>
            </p:nvSpPr>
            <p:spPr>
              <a:xfrm rot="469913">
                <a:off x="1172" y="3225"/>
                <a:ext cx="81"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19" name="Google Shape;219;p28"/>
              <p:cNvSpPr/>
              <p:nvPr/>
            </p:nvSpPr>
            <p:spPr>
              <a:xfrm rot="559869">
                <a:off x="1162" y="3250"/>
                <a:ext cx="81"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20" name="Google Shape;220;p28"/>
              <p:cNvSpPr/>
              <p:nvPr/>
            </p:nvSpPr>
            <p:spPr>
              <a:xfrm rot="734079">
                <a:off x="1154" y="3276"/>
                <a:ext cx="81"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21" name="Google Shape;221;p28"/>
              <p:cNvSpPr/>
              <p:nvPr/>
            </p:nvSpPr>
            <p:spPr>
              <a:xfrm rot="734079">
                <a:off x="1141" y="3304"/>
                <a:ext cx="75"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22" name="Google Shape;222;p28"/>
              <p:cNvSpPr/>
              <p:nvPr/>
            </p:nvSpPr>
            <p:spPr>
              <a:xfrm rot="-293905">
                <a:off x="1211" y="3096"/>
                <a:ext cx="81"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23" name="Google Shape;223;p28"/>
              <p:cNvSpPr/>
              <p:nvPr/>
            </p:nvSpPr>
            <p:spPr>
              <a:xfrm rot="-8">
                <a:off x="1201" y="3122"/>
                <a:ext cx="81"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24" name="Google Shape;224;p28"/>
              <p:cNvSpPr/>
              <p:nvPr/>
            </p:nvSpPr>
            <p:spPr>
              <a:xfrm rot="-8">
                <a:off x="1200" y="3147"/>
                <a:ext cx="81"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25" name="Google Shape;225;p28"/>
              <p:cNvSpPr/>
              <p:nvPr/>
            </p:nvSpPr>
            <p:spPr>
              <a:xfrm rot="214188">
                <a:off x="1189" y="3173"/>
                <a:ext cx="81"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26" name="Google Shape;226;p28"/>
              <p:cNvSpPr/>
              <p:nvPr/>
            </p:nvSpPr>
            <p:spPr>
              <a:xfrm rot="-682388">
                <a:off x="1219" y="2965"/>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27" name="Google Shape;227;p28"/>
              <p:cNvSpPr/>
              <p:nvPr/>
            </p:nvSpPr>
            <p:spPr>
              <a:xfrm rot="-480400">
                <a:off x="1220" y="2991"/>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28" name="Google Shape;228;p28"/>
              <p:cNvSpPr/>
              <p:nvPr/>
            </p:nvSpPr>
            <p:spPr>
              <a:xfrm rot="-480400">
                <a:off x="1220" y="3015"/>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29" name="Google Shape;229;p28"/>
              <p:cNvSpPr/>
              <p:nvPr/>
            </p:nvSpPr>
            <p:spPr>
              <a:xfrm rot="-270546">
                <a:off x="1219" y="3041"/>
                <a:ext cx="81"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30" name="Google Shape;230;p28"/>
              <p:cNvSpPr/>
              <p:nvPr/>
            </p:nvSpPr>
            <p:spPr>
              <a:xfrm rot="-1132286">
                <a:off x="1207" y="2843"/>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31" name="Google Shape;231;p28"/>
              <p:cNvSpPr/>
              <p:nvPr/>
            </p:nvSpPr>
            <p:spPr>
              <a:xfrm rot="-969272">
                <a:off x="1213" y="2864"/>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32" name="Google Shape;232;p28"/>
              <p:cNvSpPr/>
              <p:nvPr/>
            </p:nvSpPr>
            <p:spPr>
              <a:xfrm rot="-969272">
                <a:off x="1216" y="2888"/>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33" name="Google Shape;233;p28"/>
              <p:cNvSpPr/>
              <p:nvPr/>
            </p:nvSpPr>
            <p:spPr>
              <a:xfrm rot="-806259">
                <a:off x="1219" y="2915"/>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34" name="Google Shape;234;p28"/>
              <p:cNvSpPr/>
              <p:nvPr/>
            </p:nvSpPr>
            <p:spPr>
              <a:xfrm rot="-1543941">
                <a:off x="1165" y="2727"/>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35" name="Google Shape;235;p28"/>
              <p:cNvSpPr/>
              <p:nvPr/>
            </p:nvSpPr>
            <p:spPr>
              <a:xfrm rot="-1341953">
                <a:off x="1176" y="2752"/>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36" name="Google Shape;236;p28"/>
              <p:cNvSpPr/>
              <p:nvPr/>
            </p:nvSpPr>
            <p:spPr>
              <a:xfrm rot="-1341953">
                <a:off x="1184" y="2775"/>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37" name="Google Shape;237;p28"/>
              <p:cNvSpPr/>
              <p:nvPr/>
            </p:nvSpPr>
            <p:spPr>
              <a:xfrm rot="-1341953">
                <a:off x="1194" y="2795"/>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38" name="Google Shape;238;p28"/>
              <p:cNvSpPr/>
              <p:nvPr/>
            </p:nvSpPr>
            <p:spPr>
              <a:xfrm rot="-1928746">
                <a:off x="1101" y="2628"/>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39" name="Google Shape;239;p28"/>
              <p:cNvSpPr/>
              <p:nvPr/>
            </p:nvSpPr>
            <p:spPr>
              <a:xfrm rot="-1844175">
                <a:off x="1114" y="2645"/>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40" name="Google Shape;240;p28"/>
              <p:cNvSpPr/>
              <p:nvPr/>
            </p:nvSpPr>
            <p:spPr>
              <a:xfrm rot="-1752383">
                <a:off x="1129" y="2667"/>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41" name="Google Shape;241;p28"/>
              <p:cNvSpPr/>
              <p:nvPr/>
            </p:nvSpPr>
            <p:spPr>
              <a:xfrm rot="-1752383">
                <a:off x="1142" y="2684"/>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42" name="Google Shape;242;p28"/>
              <p:cNvSpPr/>
              <p:nvPr/>
            </p:nvSpPr>
            <p:spPr>
              <a:xfrm rot="-2466736">
                <a:off x="1014" y="2538"/>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43" name="Google Shape;243;p28"/>
              <p:cNvSpPr/>
              <p:nvPr/>
            </p:nvSpPr>
            <p:spPr>
              <a:xfrm rot="-2466736">
                <a:off x="1035" y="2557"/>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44" name="Google Shape;244;p28"/>
              <p:cNvSpPr/>
              <p:nvPr/>
            </p:nvSpPr>
            <p:spPr>
              <a:xfrm rot="-2466736">
                <a:off x="1050" y="2574"/>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45" name="Google Shape;245;p28"/>
              <p:cNvSpPr/>
              <p:nvPr/>
            </p:nvSpPr>
            <p:spPr>
              <a:xfrm rot="-2342866">
                <a:off x="1068" y="2590"/>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46" name="Google Shape;246;p28"/>
              <p:cNvSpPr/>
              <p:nvPr/>
            </p:nvSpPr>
            <p:spPr>
              <a:xfrm>
                <a:off x="486" y="2563"/>
                <a:ext cx="180" cy="151"/>
              </a:xfrm>
              <a:custGeom>
                <a:avLst/>
                <a:gdLst/>
                <a:ahLst/>
                <a:cxnLst/>
                <a:rect l="l" t="t" r="r" b="b"/>
                <a:pathLst>
                  <a:path w="180" h="151" extrusionOk="0">
                    <a:moveTo>
                      <a:pt x="0" y="144"/>
                    </a:moveTo>
                    <a:lnTo>
                      <a:pt x="28" y="147"/>
                    </a:lnTo>
                    <a:lnTo>
                      <a:pt x="64" y="46"/>
                    </a:lnTo>
                    <a:lnTo>
                      <a:pt x="94" y="151"/>
                    </a:lnTo>
                    <a:lnTo>
                      <a:pt x="129" y="151"/>
                    </a:lnTo>
                    <a:lnTo>
                      <a:pt x="180" y="9"/>
                    </a:lnTo>
                    <a:lnTo>
                      <a:pt x="148" y="10"/>
                    </a:lnTo>
                    <a:lnTo>
                      <a:pt x="112" y="112"/>
                    </a:lnTo>
                    <a:lnTo>
                      <a:pt x="79" y="0"/>
                    </a:lnTo>
                    <a:lnTo>
                      <a:pt x="48" y="0"/>
                    </a:lnTo>
                    <a:lnTo>
                      <a:pt x="0" y="144"/>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47" name="Google Shape;247;p28"/>
              <p:cNvSpPr/>
              <p:nvPr/>
            </p:nvSpPr>
            <p:spPr>
              <a:xfrm rot="6575641">
                <a:off x="-217" y="3138"/>
                <a:ext cx="122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48" name="Google Shape;248;p28"/>
              <p:cNvSpPr/>
              <p:nvPr/>
            </p:nvSpPr>
            <p:spPr>
              <a:xfrm rot="238799">
                <a:off x="4" y="3146"/>
                <a:ext cx="1031"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49" name="Google Shape;249;p28"/>
              <p:cNvSpPr/>
              <p:nvPr/>
            </p:nvSpPr>
            <p:spPr>
              <a:xfrm rot="-2957028">
                <a:off x="907" y="2472"/>
                <a:ext cx="81"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50" name="Google Shape;250;p28"/>
              <p:cNvSpPr/>
              <p:nvPr/>
            </p:nvSpPr>
            <p:spPr>
              <a:xfrm rot="-2957028">
                <a:off x="930" y="2486"/>
                <a:ext cx="81"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51" name="Google Shape;251;p28"/>
              <p:cNvSpPr/>
              <p:nvPr/>
            </p:nvSpPr>
            <p:spPr>
              <a:xfrm rot="-2957028">
                <a:off x="954" y="2497"/>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52" name="Google Shape;252;p28"/>
              <p:cNvSpPr/>
              <p:nvPr/>
            </p:nvSpPr>
            <p:spPr>
              <a:xfrm rot="-2661033">
                <a:off x="974" y="2509"/>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53" name="Google Shape;253;p28"/>
              <p:cNvSpPr/>
              <p:nvPr/>
            </p:nvSpPr>
            <p:spPr>
              <a:xfrm rot="-3638503">
                <a:off x="788" y="2426"/>
                <a:ext cx="75"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54" name="Google Shape;254;p28"/>
              <p:cNvSpPr/>
              <p:nvPr/>
            </p:nvSpPr>
            <p:spPr>
              <a:xfrm rot="-3638503">
                <a:off x="815" y="2434"/>
                <a:ext cx="75"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55" name="Google Shape;255;p28"/>
              <p:cNvSpPr/>
              <p:nvPr/>
            </p:nvSpPr>
            <p:spPr>
              <a:xfrm rot="-3514633">
                <a:off x="837" y="2440"/>
                <a:ext cx="81"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56" name="Google Shape;256;p28"/>
              <p:cNvSpPr/>
              <p:nvPr/>
            </p:nvSpPr>
            <p:spPr>
              <a:xfrm rot="-3220799">
                <a:off x="862" y="2452"/>
                <a:ext cx="81"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57" name="Google Shape;257;p28"/>
              <p:cNvSpPr/>
              <p:nvPr/>
            </p:nvSpPr>
            <p:spPr>
              <a:xfrm rot="-4338250">
                <a:off x="649" y="2396"/>
                <a:ext cx="75"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58" name="Google Shape;258;p28"/>
              <p:cNvSpPr/>
              <p:nvPr/>
            </p:nvSpPr>
            <p:spPr>
              <a:xfrm rot="-4250359">
                <a:off x="677" y="2402"/>
                <a:ext cx="75"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59" name="Google Shape;259;p28"/>
              <p:cNvSpPr/>
              <p:nvPr/>
            </p:nvSpPr>
            <p:spPr>
              <a:xfrm rot="-4250359">
                <a:off x="708" y="2406"/>
                <a:ext cx="75"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60" name="Google Shape;260;p28"/>
              <p:cNvSpPr/>
              <p:nvPr/>
            </p:nvSpPr>
            <p:spPr>
              <a:xfrm rot="-3989246">
                <a:off x="738" y="2410"/>
                <a:ext cx="75"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61" name="Google Shape;261;p28"/>
              <p:cNvSpPr/>
              <p:nvPr/>
            </p:nvSpPr>
            <p:spPr>
              <a:xfrm rot="-4862215">
                <a:off x="503" y="2394"/>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62" name="Google Shape;262;p28"/>
              <p:cNvSpPr/>
              <p:nvPr/>
            </p:nvSpPr>
            <p:spPr>
              <a:xfrm rot="-4673370">
                <a:off x="534" y="2392"/>
                <a:ext cx="75"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63" name="Google Shape;263;p28"/>
              <p:cNvSpPr/>
              <p:nvPr/>
            </p:nvSpPr>
            <p:spPr>
              <a:xfrm rot="-4646721">
                <a:off x="563" y="2390"/>
                <a:ext cx="75"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64" name="Google Shape;264;p28"/>
              <p:cNvSpPr/>
              <p:nvPr/>
            </p:nvSpPr>
            <p:spPr>
              <a:xfrm rot="-4580623">
                <a:off x="595" y="2390"/>
                <a:ext cx="75"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65" name="Google Shape;265;p28"/>
              <p:cNvSpPr/>
              <p:nvPr/>
            </p:nvSpPr>
            <p:spPr>
              <a:xfrm rot="-5195129">
                <a:off x="355" y="2414"/>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66" name="Google Shape;266;p28"/>
              <p:cNvSpPr/>
              <p:nvPr/>
            </p:nvSpPr>
            <p:spPr>
              <a:xfrm rot="-5360484">
                <a:off x="385" y="2408"/>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67" name="Google Shape;267;p28"/>
              <p:cNvSpPr/>
              <p:nvPr/>
            </p:nvSpPr>
            <p:spPr>
              <a:xfrm rot="-5288939">
                <a:off x="419" y="2404"/>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68" name="Google Shape;268;p28"/>
              <p:cNvSpPr/>
              <p:nvPr/>
            </p:nvSpPr>
            <p:spPr>
              <a:xfrm rot="-5164854">
                <a:off x="449" y="2400"/>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69" name="Google Shape;269;p28"/>
              <p:cNvSpPr/>
              <p:nvPr/>
            </p:nvSpPr>
            <p:spPr>
              <a:xfrm rot="-6132163">
                <a:off x="206" y="2458"/>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70" name="Google Shape;270;p28"/>
              <p:cNvSpPr/>
              <p:nvPr/>
            </p:nvSpPr>
            <p:spPr>
              <a:xfrm rot="-6220433">
                <a:off x="237" y="2448"/>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71" name="Google Shape;271;p28"/>
              <p:cNvSpPr/>
              <p:nvPr/>
            </p:nvSpPr>
            <p:spPr>
              <a:xfrm rot="-6110943">
                <a:off x="266" y="2438"/>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72" name="Google Shape;272;p28"/>
              <p:cNvSpPr/>
              <p:nvPr/>
            </p:nvSpPr>
            <p:spPr>
              <a:xfrm rot="-5919570">
                <a:off x="293" y="2426"/>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73" name="Google Shape;273;p28"/>
              <p:cNvSpPr/>
              <p:nvPr/>
            </p:nvSpPr>
            <p:spPr>
              <a:xfrm rot="-7376291">
                <a:off x="6" y="2548"/>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74" name="Google Shape;274;p28"/>
              <p:cNvSpPr/>
              <p:nvPr/>
            </p:nvSpPr>
            <p:spPr>
              <a:xfrm rot="-7168347">
                <a:off x="65" y="2516"/>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75" name="Google Shape;275;p28"/>
              <p:cNvSpPr/>
              <p:nvPr/>
            </p:nvSpPr>
            <p:spPr>
              <a:xfrm rot="-6802416">
                <a:off x="92" y="2502"/>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76" name="Google Shape;276;p28"/>
              <p:cNvSpPr/>
              <p:nvPr/>
            </p:nvSpPr>
            <p:spPr>
              <a:xfrm rot="-6802416">
                <a:off x="119" y="2492"/>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77" name="Google Shape;277;p28"/>
              <p:cNvSpPr/>
              <p:nvPr/>
            </p:nvSpPr>
            <p:spPr>
              <a:xfrm rot="-6457704">
                <a:off x="150" y="2478"/>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78" name="Google Shape;278;p28"/>
              <p:cNvSpPr/>
              <p:nvPr/>
            </p:nvSpPr>
            <p:spPr>
              <a:xfrm rot="-1876771">
                <a:off x="0" y="3363"/>
                <a:ext cx="75"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79" name="Google Shape;279;p28"/>
              <p:cNvSpPr/>
              <p:nvPr/>
            </p:nvSpPr>
            <p:spPr>
              <a:xfrm rot="3283992">
                <a:off x="511" y="3478"/>
                <a:ext cx="242"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80" name="Google Shape;280;p28"/>
              <p:cNvSpPr/>
              <p:nvPr/>
            </p:nvSpPr>
            <p:spPr>
              <a:xfrm rot="3283992">
                <a:off x="35" y="2798"/>
                <a:ext cx="242"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81" name="Google Shape;281;p28"/>
              <p:cNvSpPr/>
              <p:nvPr/>
            </p:nvSpPr>
            <p:spPr>
              <a:xfrm rot="-1876771">
                <a:off x="700" y="2851"/>
                <a:ext cx="317"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82" name="Google Shape;282;p28"/>
              <p:cNvSpPr/>
              <p:nvPr/>
            </p:nvSpPr>
            <p:spPr>
              <a:xfrm rot="5908516">
                <a:off x="200" y="3915"/>
                <a:ext cx="138"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83" name="Google Shape;283;p28"/>
              <p:cNvSpPr/>
              <p:nvPr/>
            </p:nvSpPr>
            <p:spPr>
              <a:xfrm rot="6683973">
                <a:off x="45" y="3915"/>
                <a:ext cx="144"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84" name="Google Shape;284;p28"/>
              <p:cNvSpPr/>
              <p:nvPr/>
            </p:nvSpPr>
            <p:spPr>
              <a:xfrm rot="5245609">
                <a:off x="361" y="3893"/>
                <a:ext cx="132"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85" name="Google Shape;285;p28"/>
              <p:cNvSpPr/>
              <p:nvPr/>
            </p:nvSpPr>
            <p:spPr>
              <a:xfrm rot="4500520">
                <a:off x="522" y="3847"/>
                <a:ext cx="132"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86" name="Google Shape;286;p28"/>
              <p:cNvSpPr/>
              <p:nvPr/>
            </p:nvSpPr>
            <p:spPr>
              <a:xfrm rot="3805227">
                <a:off x="670" y="3778"/>
                <a:ext cx="132"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87" name="Google Shape;287;p28"/>
              <p:cNvSpPr/>
              <p:nvPr/>
            </p:nvSpPr>
            <p:spPr>
              <a:xfrm rot="3060138">
                <a:off x="813" y="3688"/>
                <a:ext cx="132"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88" name="Google Shape;288;p28"/>
              <p:cNvSpPr/>
              <p:nvPr/>
            </p:nvSpPr>
            <p:spPr>
              <a:xfrm rot="2090281">
                <a:off x="938" y="3582"/>
                <a:ext cx="132"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89" name="Google Shape;289;p28"/>
              <p:cNvSpPr/>
              <p:nvPr/>
            </p:nvSpPr>
            <p:spPr>
              <a:xfrm rot="-7168347">
                <a:off x="-18" y="2506"/>
                <a:ext cx="132"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90" name="Google Shape;290;p28"/>
              <p:cNvSpPr/>
              <p:nvPr/>
            </p:nvSpPr>
            <p:spPr>
              <a:xfrm rot="-6406501">
                <a:off x="136" y="2433"/>
                <a:ext cx="132"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91" name="Google Shape;291;p28"/>
              <p:cNvSpPr/>
              <p:nvPr/>
            </p:nvSpPr>
            <p:spPr>
              <a:xfrm rot="-4970620">
                <a:off x="447" y="2364"/>
                <a:ext cx="138"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92" name="Google Shape;292;p28"/>
              <p:cNvSpPr/>
              <p:nvPr/>
            </p:nvSpPr>
            <p:spPr>
              <a:xfrm rot="-4298502">
                <a:off x="597" y="2360"/>
                <a:ext cx="150"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93" name="Google Shape;293;p28"/>
              <p:cNvSpPr/>
              <p:nvPr/>
            </p:nvSpPr>
            <p:spPr>
              <a:xfrm rot="-3676305">
                <a:off x="739" y="2386"/>
                <a:ext cx="155"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94" name="Google Shape;294;p28"/>
              <p:cNvSpPr/>
              <p:nvPr/>
            </p:nvSpPr>
            <p:spPr>
              <a:xfrm rot="-3188616">
                <a:off x="869" y="2430"/>
                <a:ext cx="167"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95" name="Google Shape;295;p28"/>
              <p:cNvSpPr/>
              <p:nvPr/>
            </p:nvSpPr>
            <p:spPr>
              <a:xfrm rot="-2610246">
                <a:off x="984" y="2497"/>
                <a:ext cx="167"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96" name="Google Shape;296;p28"/>
              <p:cNvSpPr/>
              <p:nvPr/>
            </p:nvSpPr>
            <p:spPr>
              <a:xfrm rot="-2190008">
                <a:off x="1075" y="2585"/>
                <a:ext cx="17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97" name="Google Shape;297;p28"/>
              <p:cNvSpPr/>
              <p:nvPr/>
            </p:nvSpPr>
            <p:spPr>
              <a:xfrm rot="-1728558">
                <a:off x="1147" y="2688"/>
                <a:ext cx="167"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98" name="Google Shape;298;p28"/>
              <p:cNvSpPr/>
              <p:nvPr/>
            </p:nvSpPr>
            <p:spPr>
              <a:xfrm rot="-1172118">
                <a:off x="1198" y="2805"/>
                <a:ext cx="167"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99" name="Google Shape;299;p28"/>
              <p:cNvSpPr/>
              <p:nvPr/>
            </p:nvSpPr>
            <p:spPr>
              <a:xfrm rot="-753845">
                <a:off x="1218" y="2930"/>
                <a:ext cx="167"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300" name="Google Shape;300;p28"/>
              <p:cNvSpPr/>
              <p:nvPr/>
            </p:nvSpPr>
            <p:spPr>
              <a:xfrm rot="-287823">
                <a:off x="1213" y="3066"/>
                <a:ext cx="167"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301" name="Google Shape;301;p28"/>
              <p:cNvSpPr/>
              <p:nvPr/>
            </p:nvSpPr>
            <p:spPr>
              <a:xfrm rot="696741">
                <a:off x="1126" y="3337"/>
                <a:ext cx="150"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302" name="Google Shape;302;p28"/>
              <p:cNvSpPr/>
              <p:nvPr/>
            </p:nvSpPr>
            <p:spPr>
              <a:xfrm rot="1529990">
                <a:off x="1041" y="3465"/>
                <a:ext cx="140"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303" name="Google Shape;303;p28"/>
              <p:cNvSpPr/>
              <p:nvPr/>
            </p:nvSpPr>
            <p:spPr>
              <a:xfrm>
                <a:off x="850" y="3136"/>
                <a:ext cx="204" cy="120"/>
              </a:xfrm>
              <a:custGeom>
                <a:avLst/>
                <a:gdLst/>
                <a:ahLst/>
                <a:cxnLst/>
                <a:rect l="l" t="t" r="r" b="b"/>
                <a:pathLst>
                  <a:path w="204" h="120" extrusionOk="0">
                    <a:moveTo>
                      <a:pt x="168" y="120"/>
                    </a:moveTo>
                    <a:lnTo>
                      <a:pt x="204" y="12"/>
                    </a:lnTo>
                    <a:lnTo>
                      <a:pt x="42" y="0"/>
                    </a:lnTo>
                    <a:lnTo>
                      <a:pt x="0" y="108"/>
                    </a:lnTo>
                    <a:lnTo>
                      <a:pt x="30" y="114"/>
                    </a:lnTo>
                    <a:lnTo>
                      <a:pt x="60" y="30"/>
                    </a:lnTo>
                    <a:lnTo>
                      <a:pt x="102" y="36"/>
                    </a:lnTo>
                    <a:lnTo>
                      <a:pt x="78" y="108"/>
                    </a:lnTo>
                    <a:lnTo>
                      <a:pt x="102" y="108"/>
                    </a:lnTo>
                    <a:lnTo>
                      <a:pt x="132" y="36"/>
                    </a:lnTo>
                    <a:lnTo>
                      <a:pt x="162" y="36"/>
                    </a:lnTo>
                    <a:lnTo>
                      <a:pt x="138" y="114"/>
                    </a:lnTo>
                    <a:lnTo>
                      <a:pt x="168" y="12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304" name="Google Shape;304;p28"/>
              <p:cNvSpPr/>
              <p:nvPr/>
            </p:nvSpPr>
            <p:spPr>
              <a:xfrm>
                <a:off x="19" y="2722"/>
                <a:ext cx="90" cy="78"/>
              </a:xfrm>
              <a:custGeom>
                <a:avLst/>
                <a:gdLst/>
                <a:ahLst/>
                <a:cxnLst/>
                <a:rect l="l" t="t" r="r" b="b"/>
                <a:pathLst>
                  <a:path w="90" h="78" extrusionOk="0">
                    <a:moveTo>
                      <a:pt x="66" y="36"/>
                    </a:moveTo>
                    <a:lnTo>
                      <a:pt x="66" y="36"/>
                    </a:lnTo>
                    <a:lnTo>
                      <a:pt x="18" y="24"/>
                    </a:lnTo>
                    <a:lnTo>
                      <a:pt x="0" y="30"/>
                    </a:lnTo>
                    <a:lnTo>
                      <a:pt x="36" y="78"/>
                    </a:lnTo>
                    <a:lnTo>
                      <a:pt x="48" y="72"/>
                    </a:lnTo>
                    <a:lnTo>
                      <a:pt x="24" y="36"/>
                    </a:lnTo>
                    <a:lnTo>
                      <a:pt x="72" y="54"/>
                    </a:lnTo>
                    <a:lnTo>
                      <a:pt x="90" y="42"/>
                    </a:lnTo>
                    <a:lnTo>
                      <a:pt x="54" y="0"/>
                    </a:lnTo>
                    <a:lnTo>
                      <a:pt x="42" y="6"/>
                    </a:lnTo>
                    <a:lnTo>
                      <a:pt x="66" y="36"/>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305" name="Google Shape;305;p28"/>
              <p:cNvSpPr/>
              <p:nvPr/>
            </p:nvSpPr>
            <p:spPr>
              <a:xfrm>
                <a:off x="97" y="2651"/>
                <a:ext cx="101" cy="89"/>
              </a:xfrm>
              <a:custGeom>
                <a:avLst/>
                <a:gdLst/>
                <a:ahLst/>
                <a:cxnLst/>
                <a:rect l="l" t="t" r="r" b="b"/>
                <a:pathLst>
                  <a:path w="101" h="89" extrusionOk="0">
                    <a:moveTo>
                      <a:pt x="54" y="89"/>
                    </a:moveTo>
                    <a:lnTo>
                      <a:pt x="65" y="83"/>
                    </a:lnTo>
                    <a:lnTo>
                      <a:pt x="48" y="35"/>
                    </a:lnTo>
                    <a:lnTo>
                      <a:pt x="89" y="65"/>
                    </a:lnTo>
                    <a:lnTo>
                      <a:pt x="101" y="59"/>
                    </a:lnTo>
                    <a:lnTo>
                      <a:pt x="83" y="0"/>
                    </a:lnTo>
                    <a:lnTo>
                      <a:pt x="71" y="12"/>
                    </a:lnTo>
                    <a:lnTo>
                      <a:pt x="83" y="41"/>
                    </a:lnTo>
                    <a:lnTo>
                      <a:pt x="48" y="23"/>
                    </a:lnTo>
                    <a:lnTo>
                      <a:pt x="36" y="29"/>
                    </a:lnTo>
                    <a:lnTo>
                      <a:pt x="45" y="68"/>
                    </a:lnTo>
                    <a:lnTo>
                      <a:pt x="18" y="41"/>
                    </a:lnTo>
                    <a:lnTo>
                      <a:pt x="0" y="53"/>
                    </a:lnTo>
                    <a:lnTo>
                      <a:pt x="54" y="8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306" name="Google Shape;306;p28"/>
              <p:cNvSpPr/>
              <p:nvPr/>
            </p:nvSpPr>
            <p:spPr>
              <a:xfrm>
                <a:off x="677" y="3502"/>
                <a:ext cx="83" cy="78"/>
              </a:xfrm>
              <a:custGeom>
                <a:avLst/>
                <a:gdLst/>
                <a:ahLst/>
                <a:cxnLst/>
                <a:rect l="l" t="t" r="r" b="b"/>
                <a:pathLst>
                  <a:path w="83" h="78" extrusionOk="0">
                    <a:moveTo>
                      <a:pt x="36" y="78"/>
                    </a:moveTo>
                    <a:lnTo>
                      <a:pt x="83" y="48"/>
                    </a:lnTo>
                    <a:lnTo>
                      <a:pt x="54" y="0"/>
                    </a:lnTo>
                    <a:lnTo>
                      <a:pt x="0" y="30"/>
                    </a:lnTo>
                    <a:lnTo>
                      <a:pt x="6" y="36"/>
                    </a:lnTo>
                    <a:lnTo>
                      <a:pt x="42" y="18"/>
                    </a:lnTo>
                    <a:lnTo>
                      <a:pt x="54" y="30"/>
                    </a:lnTo>
                    <a:lnTo>
                      <a:pt x="24" y="48"/>
                    </a:lnTo>
                    <a:lnTo>
                      <a:pt x="30" y="54"/>
                    </a:lnTo>
                    <a:lnTo>
                      <a:pt x="60" y="36"/>
                    </a:lnTo>
                    <a:lnTo>
                      <a:pt x="66" y="48"/>
                    </a:lnTo>
                    <a:lnTo>
                      <a:pt x="30" y="66"/>
                    </a:lnTo>
                    <a:lnTo>
                      <a:pt x="36" y="7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307" name="Google Shape;307;p28"/>
              <p:cNvSpPr/>
              <p:nvPr/>
            </p:nvSpPr>
            <p:spPr>
              <a:xfrm>
                <a:off x="940" y="2782"/>
                <a:ext cx="90" cy="72"/>
              </a:xfrm>
              <a:custGeom>
                <a:avLst/>
                <a:gdLst/>
                <a:ahLst/>
                <a:cxnLst/>
                <a:rect l="l" t="t" r="r" b="b"/>
                <a:pathLst>
                  <a:path w="90" h="72" extrusionOk="0">
                    <a:moveTo>
                      <a:pt x="90" y="30"/>
                    </a:moveTo>
                    <a:lnTo>
                      <a:pt x="66" y="0"/>
                    </a:lnTo>
                    <a:lnTo>
                      <a:pt x="0" y="36"/>
                    </a:lnTo>
                    <a:lnTo>
                      <a:pt x="24" y="72"/>
                    </a:lnTo>
                    <a:lnTo>
                      <a:pt x="36" y="66"/>
                    </a:lnTo>
                    <a:lnTo>
                      <a:pt x="18" y="42"/>
                    </a:lnTo>
                    <a:lnTo>
                      <a:pt x="36" y="30"/>
                    </a:lnTo>
                    <a:lnTo>
                      <a:pt x="54" y="54"/>
                    </a:lnTo>
                    <a:lnTo>
                      <a:pt x="60" y="48"/>
                    </a:lnTo>
                    <a:lnTo>
                      <a:pt x="48" y="24"/>
                    </a:lnTo>
                    <a:lnTo>
                      <a:pt x="60" y="12"/>
                    </a:lnTo>
                    <a:lnTo>
                      <a:pt x="78" y="42"/>
                    </a:lnTo>
                    <a:lnTo>
                      <a:pt x="90" y="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308" name="Google Shape;308;p28"/>
              <p:cNvSpPr/>
              <p:nvPr/>
            </p:nvSpPr>
            <p:spPr>
              <a:xfrm>
                <a:off x="898" y="2716"/>
                <a:ext cx="90" cy="84"/>
              </a:xfrm>
              <a:custGeom>
                <a:avLst/>
                <a:gdLst/>
                <a:ahLst/>
                <a:cxnLst/>
                <a:rect l="l" t="t" r="r" b="b"/>
                <a:pathLst>
                  <a:path w="90" h="84" extrusionOk="0">
                    <a:moveTo>
                      <a:pt x="42" y="60"/>
                    </a:moveTo>
                    <a:lnTo>
                      <a:pt x="42" y="60"/>
                    </a:lnTo>
                    <a:lnTo>
                      <a:pt x="72" y="12"/>
                    </a:lnTo>
                    <a:lnTo>
                      <a:pt x="66" y="0"/>
                    </a:lnTo>
                    <a:lnTo>
                      <a:pt x="0" y="42"/>
                    </a:lnTo>
                    <a:lnTo>
                      <a:pt x="6" y="54"/>
                    </a:lnTo>
                    <a:lnTo>
                      <a:pt x="54" y="24"/>
                    </a:lnTo>
                    <a:lnTo>
                      <a:pt x="18" y="72"/>
                    </a:lnTo>
                    <a:lnTo>
                      <a:pt x="24" y="84"/>
                    </a:lnTo>
                    <a:lnTo>
                      <a:pt x="90" y="42"/>
                    </a:lnTo>
                    <a:lnTo>
                      <a:pt x="84" y="30"/>
                    </a:lnTo>
                    <a:lnTo>
                      <a:pt x="42" y="6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309" name="Google Shape;309;p28"/>
              <p:cNvSpPr/>
              <p:nvPr/>
            </p:nvSpPr>
            <p:spPr>
              <a:xfrm>
                <a:off x="7" y="3837"/>
                <a:ext cx="6" cy="12"/>
              </a:xfrm>
              <a:custGeom>
                <a:avLst/>
                <a:gdLst/>
                <a:ahLst/>
                <a:cxnLst/>
                <a:rect l="l" t="t" r="r" b="b"/>
                <a:pathLst>
                  <a:path w="6" h="12" extrusionOk="0">
                    <a:moveTo>
                      <a:pt x="6" y="0"/>
                    </a:moveTo>
                    <a:lnTo>
                      <a:pt x="6" y="0"/>
                    </a:lnTo>
                    <a:lnTo>
                      <a:pt x="0" y="0"/>
                    </a:lnTo>
                    <a:lnTo>
                      <a:pt x="0" y="12"/>
                    </a:lnTo>
                    <a:lnTo>
                      <a:pt x="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310" name="Google Shape;310;p28"/>
              <p:cNvSpPr/>
              <p:nvPr/>
            </p:nvSpPr>
            <p:spPr>
              <a:xfrm>
                <a:off x="7" y="2555"/>
                <a:ext cx="30" cy="48"/>
              </a:xfrm>
              <a:custGeom>
                <a:avLst/>
                <a:gdLst/>
                <a:ahLst/>
                <a:cxnLst/>
                <a:rect l="l" t="t" r="r" b="b"/>
                <a:pathLst>
                  <a:path w="30" h="48" extrusionOk="0">
                    <a:moveTo>
                      <a:pt x="18" y="48"/>
                    </a:moveTo>
                    <a:lnTo>
                      <a:pt x="18" y="48"/>
                    </a:lnTo>
                    <a:lnTo>
                      <a:pt x="30" y="42"/>
                    </a:lnTo>
                    <a:lnTo>
                      <a:pt x="0" y="0"/>
                    </a:lnTo>
                    <a:lnTo>
                      <a:pt x="0" y="24"/>
                    </a:lnTo>
                    <a:lnTo>
                      <a:pt x="18" y="4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311" name="Google Shape;311;p28"/>
              <p:cNvSpPr/>
              <p:nvPr/>
            </p:nvSpPr>
            <p:spPr>
              <a:xfrm>
                <a:off x="7" y="3843"/>
                <a:ext cx="36" cy="66"/>
              </a:xfrm>
              <a:custGeom>
                <a:avLst/>
                <a:gdLst/>
                <a:ahLst/>
                <a:cxnLst/>
                <a:rect l="l" t="t" r="r" b="b"/>
                <a:pathLst>
                  <a:path w="36" h="66" extrusionOk="0">
                    <a:moveTo>
                      <a:pt x="36" y="0"/>
                    </a:moveTo>
                    <a:lnTo>
                      <a:pt x="24" y="0"/>
                    </a:lnTo>
                    <a:lnTo>
                      <a:pt x="0" y="36"/>
                    </a:lnTo>
                    <a:lnTo>
                      <a:pt x="0" y="66"/>
                    </a:lnTo>
                    <a:lnTo>
                      <a:pt x="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312" name="Google Shape;312;p28"/>
              <p:cNvSpPr/>
              <p:nvPr/>
            </p:nvSpPr>
            <p:spPr>
              <a:xfrm rot="244926">
                <a:off x="1177" y="3201"/>
                <a:ext cx="161"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313" name="Google Shape;313;p28"/>
              <p:cNvSpPr/>
              <p:nvPr/>
            </p:nvSpPr>
            <p:spPr>
              <a:xfrm rot="-5598588">
                <a:off x="290" y="2386"/>
                <a:ext cx="138"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314" name="Google Shape;314;p28"/>
              <p:cNvSpPr/>
              <p:nvPr/>
            </p:nvSpPr>
            <p:spPr>
              <a:xfrm>
                <a:off x="139" y="3573"/>
                <a:ext cx="144" cy="154"/>
              </a:xfrm>
              <a:custGeom>
                <a:avLst/>
                <a:gdLst/>
                <a:ahLst/>
                <a:cxnLst/>
                <a:rect l="l" t="t" r="r" b="b"/>
                <a:pathLst>
                  <a:path w="144" h="154" extrusionOk="0">
                    <a:moveTo>
                      <a:pt x="0" y="102"/>
                    </a:moveTo>
                    <a:cubicBezTo>
                      <a:pt x="6" y="140"/>
                      <a:pt x="25" y="154"/>
                      <a:pt x="59" y="154"/>
                    </a:cubicBezTo>
                    <a:cubicBezTo>
                      <a:pt x="111" y="152"/>
                      <a:pt x="106" y="130"/>
                      <a:pt x="117" y="120"/>
                    </a:cubicBezTo>
                    <a:cubicBezTo>
                      <a:pt x="119" y="61"/>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315" name="Google Shape;315;p28"/>
              <p:cNvSpPr/>
              <p:nvPr/>
            </p:nvSpPr>
            <p:spPr>
              <a:xfrm rot="-2857037">
                <a:off x="619" y="3550"/>
                <a:ext cx="68" cy="69"/>
              </a:xfrm>
              <a:custGeom>
                <a:avLst/>
                <a:gdLst/>
                <a:ahLst/>
                <a:cxnLst/>
                <a:rect l="l" t="t" r="r" b="b"/>
                <a:pathLst>
                  <a:path w="144" h="154" extrusionOk="0">
                    <a:moveTo>
                      <a:pt x="0" y="102"/>
                    </a:moveTo>
                    <a:cubicBezTo>
                      <a:pt x="6" y="140"/>
                      <a:pt x="25" y="154"/>
                      <a:pt x="59" y="154"/>
                    </a:cubicBezTo>
                    <a:cubicBezTo>
                      <a:pt x="111" y="152"/>
                      <a:pt x="106" y="130"/>
                      <a:pt x="117" y="120"/>
                    </a:cubicBezTo>
                    <a:cubicBezTo>
                      <a:pt x="113" y="47"/>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316" name="Google Shape;316;p28"/>
              <p:cNvSpPr/>
              <p:nvPr/>
            </p:nvSpPr>
            <p:spPr>
              <a:xfrm>
                <a:off x="235" y="2503"/>
                <a:ext cx="348" cy="1272"/>
              </a:xfrm>
              <a:custGeom>
                <a:avLst/>
                <a:gdLst/>
                <a:ahLst/>
                <a:cxnLst/>
                <a:rect l="l" t="t" r="r" b="b"/>
                <a:pathLst>
                  <a:path w="348" h="1272" extrusionOk="0">
                    <a:moveTo>
                      <a:pt x="0" y="0"/>
                    </a:moveTo>
                    <a:lnTo>
                      <a:pt x="287" y="582"/>
                    </a:lnTo>
                    <a:lnTo>
                      <a:pt x="348" y="1272"/>
                    </a:lnTo>
                    <a:lnTo>
                      <a:pt x="54" y="676"/>
                    </a:lnTo>
                    <a:lnTo>
                      <a:pt x="0" y="0"/>
                    </a:lnTo>
                    <a:close/>
                  </a:path>
                </a:pathLst>
              </a:custGeom>
              <a:gradFill>
                <a:gsLst>
                  <a:gs pos="0">
                    <a:schemeClr val="dk1"/>
                  </a:gs>
                  <a:gs pos="100000">
                    <a:srgbClr val="585A68"/>
                  </a:gs>
                </a:gsLst>
                <a:lin ang="189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317" name="Google Shape;317;p28"/>
              <p:cNvSpPr/>
              <p:nvPr/>
            </p:nvSpPr>
            <p:spPr>
              <a:xfrm rot="-1684349">
                <a:off x="296" y="3047"/>
                <a:ext cx="221" cy="174"/>
              </a:xfrm>
              <a:prstGeom prst="ellipse">
                <a:avLst/>
              </a:prstGeom>
              <a:gradFill>
                <a:gsLst>
                  <a:gs pos="0">
                    <a:srgbClr val="575966"/>
                  </a:gs>
                  <a:gs pos="50000">
                    <a:schemeClr val="dk1"/>
                  </a:gs>
                  <a:gs pos="100000">
                    <a:srgbClr val="575966"/>
                  </a:gs>
                </a:gsLst>
                <a:lin ang="189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grpSp>
      </p:grpSp>
      <p:sp>
        <p:nvSpPr>
          <p:cNvPr id="318" name="Google Shape;318;p28"/>
          <p:cNvSpPr txBox="1">
            <a:spLocks noGrp="1"/>
          </p:cNvSpPr>
          <p:nvPr>
            <p:ph type="ctrTitle"/>
          </p:nvPr>
        </p:nvSpPr>
        <p:spPr>
          <a:xfrm>
            <a:off x="685800" y="1768475"/>
            <a:ext cx="7772400" cy="1736725"/>
          </a:xfrm>
          <a:prstGeom prst="rect">
            <a:avLst/>
          </a:prstGeom>
          <a:noFill/>
          <a:ln>
            <a:noFill/>
          </a:ln>
        </p:spPr>
        <p:txBody>
          <a:bodyPr spcFirstLastPara="1" wrap="square" lIns="91425" tIns="45700" rIns="91425" bIns="45700" anchor="b" anchorCtr="1">
            <a:noAutofit/>
          </a:bodyPr>
          <a:lstStyle>
            <a:lvl1pPr lvl="0" algn="ctr">
              <a:spcBef>
                <a:spcPts val="0"/>
              </a:spcBef>
              <a:spcAft>
                <a:spcPts val="0"/>
              </a:spcAft>
              <a:buSzPts val="1400"/>
              <a:buNone/>
              <a:defRPr sz="54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19" name="Google Shape;319;p28"/>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SzPts val="2560"/>
              <a:buFont typeface="Arial"/>
              <a:buNone/>
              <a:defRPr/>
            </a:lvl1pPr>
            <a:lvl2pPr lvl="1" algn="l">
              <a:spcBef>
                <a:spcPts val="360"/>
              </a:spcBef>
              <a:spcAft>
                <a:spcPts val="0"/>
              </a:spcAft>
              <a:buSzPts val="1800"/>
              <a:buChar char="▪"/>
              <a:defRPr/>
            </a:lvl2pPr>
            <a:lvl3pPr lvl="2" algn="l">
              <a:spcBef>
                <a:spcPts val="360"/>
              </a:spcBef>
              <a:spcAft>
                <a:spcPts val="0"/>
              </a:spcAft>
              <a:buSzPts val="1440"/>
              <a:buChar char="►"/>
              <a:defRPr/>
            </a:lvl3pPr>
            <a:lvl4pPr lvl="3" algn="l">
              <a:spcBef>
                <a:spcPts val="360"/>
              </a:spcBef>
              <a:spcAft>
                <a:spcPts val="0"/>
              </a:spcAft>
              <a:buSzPts val="1800"/>
              <a:buChar char="▪"/>
              <a:defRPr/>
            </a:lvl4pPr>
            <a:lvl5pPr lvl="4" algn="l">
              <a:spcBef>
                <a:spcPts val="360"/>
              </a:spcBef>
              <a:spcAft>
                <a:spcPts val="0"/>
              </a:spcAft>
              <a:buSzPts val="1440"/>
              <a:buChar char="►"/>
              <a:defRPr/>
            </a:lvl5pPr>
            <a:lvl6pPr lvl="5" algn="l">
              <a:spcBef>
                <a:spcPts val="360"/>
              </a:spcBef>
              <a:spcAft>
                <a:spcPts val="0"/>
              </a:spcAft>
              <a:buSzPts val="1440"/>
              <a:buChar char="►"/>
              <a:defRPr/>
            </a:lvl6pPr>
            <a:lvl7pPr lvl="6" algn="l">
              <a:spcBef>
                <a:spcPts val="360"/>
              </a:spcBef>
              <a:spcAft>
                <a:spcPts val="0"/>
              </a:spcAft>
              <a:buSzPts val="1440"/>
              <a:buChar char="►"/>
              <a:defRPr/>
            </a:lvl7pPr>
            <a:lvl8pPr lvl="7" algn="l">
              <a:spcBef>
                <a:spcPts val="360"/>
              </a:spcBef>
              <a:spcAft>
                <a:spcPts val="0"/>
              </a:spcAft>
              <a:buSzPts val="1440"/>
              <a:buChar char="►"/>
              <a:defRPr/>
            </a:lvl8pPr>
            <a:lvl9pPr lvl="8" algn="l">
              <a:spcBef>
                <a:spcPts val="360"/>
              </a:spcBef>
              <a:spcAft>
                <a:spcPts val="0"/>
              </a:spcAft>
              <a:buSzPts val="1440"/>
              <a:buChar char="►"/>
              <a:defRPr/>
            </a:lvl9pPr>
          </a:lstStyle>
          <a:p>
            <a:endParaRPr/>
          </a:p>
        </p:txBody>
      </p:sp>
      <p:sp>
        <p:nvSpPr>
          <p:cNvPr id="320" name="Google Shape;320;p28"/>
          <p:cNvSpPr txBox="1">
            <a:spLocks noGrp="1"/>
          </p:cNvSpPr>
          <p:nvPr>
            <p:ph type="dt" idx="10"/>
          </p:nvPr>
        </p:nvSpPr>
        <p:spPr>
          <a:xfrm>
            <a:off x="304800" y="6248400"/>
            <a:ext cx="22860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atin typeface="Tahoma"/>
                <a:ea typeface="Tahoma"/>
                <a:cs typeface="Tahoma"/>
                <a:sym typeface="Tahoma"/>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1" name="Google Shape;321;p28"/>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atin typeface="Tahoma"/>
                <a:ea typeface="Tahoma"/>
                <a:cs typeface="Tahoma"/>
                <a:sym typeface="Tahoma"/>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2" name="Google Shape;322;p28"/>
          <p:cNvSpPr txBox="1">
            <a:spLocks noGrp="1"/>
          </p:cNvSpPr>
          <p:nvPr>
            <p:ph type="sldNum" idx="12"/>
          </p:nvPr>
        </p:nvSpPr>
        <p:spPr>
          <a:xfrm>
            <a:off x="6553200" y="6248400"/>
            <a:ext cx="22860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lt1"/>
                </a:solidFill>
                <a:latin typeface="Tahoma"/>
                <a:ea typeface="Tahoma"/>
                <a:cs typeface="Tahoma"/>
                <a:sym typeface="Tahoma"/>
              </a:defRPr>
            </a:lvl1pPr>
            <a:lvl2pPr marL="0" marR="0" lvl="1" indent="0" algn="r">
              <a:spcBef>
                <a:spcPts val="0"/>
              </a:spcBef>
              <a:spcAft>
                <a:spcPts val="0"/>
              </a:spcAft>
              <a:buNone/>
              <a:defRPr sz="1000">
                <a:solidFill>
                  <a:schemeClr val="lt1"/>
                </a:solidFill>
                <a:latin typeface="Tahoma"/>
                <a:ea typeface="Tahoma"/>
                <a:cs typeface="Tahoma"/>
                <a:sym typeface="Tahoma"/>
              </a:defRPr>
            </a:lvl2pPr>
            <a:lvl3pPr marL="0" marR="0" lvl="2" indent="0" algn="r">
              <a:spcBef>
                <a:spcPts val="0"/>
              </a:spcBef>
              <a:spcAft>
                <a:spcPts val="0"/>
              </a:spcAft>
              <a:buNone/>
              <a:defRPr sz="1000">
                <a:solidFill>
                  <a:schemeClr val="lt1"/>
                </a:solidFill>
                <a:latin typeface="Tahoma"/>
                <a:ea typeface="Tahoma"/>
                <a:cs typeface="Tahoma"/>
                <a:sym typeface="Tahoma"/>
              </a:defRPr>
            </a:lvl3pPr>
            <a:lvl4pPr marL="0" marR="0" lvl="3" indent="0" algn="r">
              <a:spcBef>
                <a:spcPts val="0"/>
              </a:spcBef>
              <a:spcAft>
                <a:spcPts val="0"/>
              </a:spcAft>
              <a:buNone/>
              <a:defRPr sz="1000">
                <a:solidFill>
                  <a:schemeClr val="lt1"/>
                </a:solidFill>
                <a:latin typeface="Tahoma"/>
                <a:ea typeface="Tahoma"/>
                <a:cs typeface="Tahoma"/>
                <a:sym typeface="Tahoma"/>
              </a:defRPr>
            </a:lvl4pPr>
            <a:lvl5pPr marL="0" marR="0" lvl="4" indent="0" algn="r">
              <a:spcBef>
                <a:spcPts val="0"/>
              </a:spcBef>
              <a:spcAft>
                <a:spcPts val="0"/>
              </a:spcAft>
              <a:buNone/>
              <a:defRPr sz="1000">
                <a:solidFill>
                  <a:schemeClr val="lt1"/>
                </a:solidFill>
                <a:latin typeface="Tahoma"/>
                <a:ea typeface="Tahoma"/>
                <a:cs typeface="Tahoma"/>
                <a:sym typeface="Tahoma"/>
              </a:defRPr>
            </a:lvl5pPr>
            <a:lvl6pPr marL="0" marR="0" lvl="5" indent="0" algn="r">
              <a:spcBef>
                <a:spcPts val="0"/>
              </a:spcBef>
              <a:spcAft>
                <a:spcPts val="0"/>
              </a:spcAft>
              <a:buNone/>
              <a:defRPr sz="1000">
                <a:solidFill>
                  <a:schemeClr val="lt1"/>
                </a:solidFill>
                <a:latin typeface="Tahoma"/>
                <a:ea typeface="Tahoma"/>
                <a:cs typeface="Tahoma"/>
                <a:sym typeface="Tahoma"/>
              </a:defRPr>
            </a:lvl6pPr>
            <a:lvl7pPr marL="0" marR="0" lvl="6" indent="0" algn="r">
              <a:spcBef>
                <a:spcPts val="0"/>
              </a:spcBef>
              <a:spcAft>
                <a:spcPts val="0"/>
              </a:spcAft>
              <a:buNone/>
              <a:defRPr sz="1000">
                <a:solidFill>
                  <a:schemeClr val="lt1"/>
                </a:solidFill>
                <a:latin typeface="Tahoma"/>
                <a:ea typeface="Tahoma"/>
                <a:cs typeface="Tahoma"/>
                <a:sym typeface="Tahoma"/>
              </a:defRPr>
            </a:lvl7pPr>
            <a:lvl8pPr marL="0" marR="0" lvl="7" indent="0" algn="r">
              <a:spcBef>
                <a:spcPts val="0"/>
              </a:spcBef>
              <a:spcAft>
                <a:spcPts val="0"/>
              </a:spcAft>
              <a:buNone/>
              <a:defRPr sz="1000">
                <a:solidFill>
                  <a:schemeClr val="lt1"/>
                </a:solidFill>
                <a:latin typeface="Tahoma"/>
                <a:ea typeface="Tahoma"/>
                <a:cs typeface="Tahoma"/>
                <a:sym typeface="Tahoma"/>
              </a:defRPr>
            </a:lvl8pPr>
            <a:lvl9pPr marL="0" marR="0" lvl="8" indent="0" algn="r">
              <a:spcBef>
                <a:spcPts val="0"/>
              </a:spcBef>
              <a:spcAft>
                <a:spcPts val="0"/>
              </a:spcAft>
              <a:buNone/>
              <a:defRPr sz="1000">
                <a:solidFill>
                  <a:schemeClr val="lt1"/>
                </a:solidFill>
                <a:latin typeface="Tahoma"/>
                <a:ea typeface="Tahoma"/>
                <a:cs typeface="Tahoma"/>
                <a:sym typeface="Tahoma"/>
              </a:defRPr>
            </a:lvl9pPr>
          </a:lstStyle>
          <a:p>
            <a:pPr marL="0" lvl="0" indent="0" algn="r" rtl="0">
              <a:spcBef>
                <a:spcPts val="0"/>
              </a:spcBef>
              <a:spcAft>
                <a:spcPts val="0"/>
              </a:spcAft>
              <a:buNone/>
            </a:pPr>
            <a:fld id="{00000000-1234-1234-1234-123412341234}" type="slidenum">
              <a:rPr lang="ar-JO"/>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74"/>
        <p:cNvGrpSpPr/>
        <p:nvPr/>
      </p:nvGrpSpPr>
      <p:grpSpPr>
        <a:xfrm>
          <a:off x="0" y="0"/>
          <a:ext cx="0" cy="0"/>
          <a:chOff x="0" y="0"/>
          <a:chExt cx="0" cy="0"/>
        </a:xfrm>
      </p:grpSpPr>
      <p:sp>
        <p:nvSpPr>
          <p:cNvPr id="375" name="Google Shape;375;p40"/>
          <p:cNvSpPr txBox="1">
            <a:spLocks noGrp="1"/>
          </p:cNvSpPr>
          <p:nvPr>
            <p:ph type="title"/>
          </p:nvPr>
        </p:nvSpPr>
        <p:spPr>
          <a:xfrm>
            <a:off x="301625" y="228600"/>
            <a:ext cx="854075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76" name="Google Shape;376;p40"/>
          <p:cNvSpPr txBox="1">
            <a:spLocks noGrp="1"/>
          </p:cNvSpPr>
          <p:nvPr>
            <p:ph type="body" idx="1"/>
          </p:nvPr>
        </p:nvSpPr>
        <p:spPr>
          <a:xfrm rot="5400000">
            <a:off x="2322513" y="-420687"/>
            <a:ext cx="4498975" cy="8540750"/>
          </a:xfrm>
          <a:prstGeom prst="rect">
            <a:avLst/>
          </a:prstGeom>
          <a:noFill/>
          <a:ln>
            <a:noFill/>
          </a:ln>
        </p:spPr>
        <p:txBody>
          <a:bodyPr spcFirstLastPara="1" wrap="square" lIns="91425" tIns="45700" rIns="91425" bIns="45700" anchor="t" anchorCtr="0">
            <a:noAutofit/>
          </a:bodyPr>
          <a:lstStyle>
            <a:lvl1pPr marL="457200" lvl="0" indent="-320040" algn="l">
              <a:spcBef>
                <a:spcPts val="360"/>
              </a:spcBef>
              <a:spcAft>
                <a:spcPts val="0"/>
              </a:spcAft>
              <a:buSzPts val="1440"/>
              <a:buChar char="►"/>
              <a:defRPr/>
            </a:lvl1pPr>
            <a:lvl2pPr marL="914400" lvl="1" indent="-342900" algn="l">
              <a:spcBef>
                <a:spcPts val="360"/>
              </a:spcBef>
              <a:spcAft>
                <a:spcPts val="0"/>
              </a:spcAft>
              <a:buSzPts val="1800"/>
              <a:buChar char="▪"/>
              <a:defRPr/>
            </a:lvl2pPr>
            <a:lvl3pPr marL="1371600" lvl="2" indent="-320040" algn="l">
              <a:spcBef>
                <a:spcPts val="360"/>
              </a:spcBef>
              <a:spcAft>
                <a:spcPts val="0"/>
              </a:spcAft>
              <a:buSzPts val="1440"/>
              <a:buChar char="►"/>
              <a:defRPr/>
            </a:lvl3pPr>
            <a:lvl4pPr marL="1828800" lvl="3" indent="-342900" algn="l">
              <a:spcBef>
                <a:spcPts val="360"/>
              </a:spcBef>
              <a:spcAft>
                <a:spcPts val="0"/>
              </a:spcAft>
              <a:buSzPts val="1800"/>
              <a:buChar char="▪"/>
              <a:defRPr/>
            </a:lvl4pPr>
            <a:lvl5pPr marL="2286000" lvl="4" indent="-320040" algn="l">
              <a:spcBef>
                <a:spcPts val="360"/>
              </a:spcBef>
              <a:spcAft>
                <a:spcPts val="0"/>
              </a:spcAft>
              <a:buSzPts val="1440"/>
              <a:buChar char="►"/>
              <a:defRPr/>
            </a:lvl5pPr>
            <a:lvl6pPr marL="2743200" lvl="5" indent="-320040" algn="l">
              <a:spcBef>
                <a:spcPts val="360"/>
              </a:spcBef>
              <a:spcAft>
                <a:spcPts val="0"/>
              </a:spcAft>
              <a:buSzPts val="1440"/>
              <a:buChar char="►"/>
              <a:defRPr/>
            </a:lvl6pPr>
            <a:lvl7pPr marL="3200400" lvl="6" indent="-320040" algn="l">
              <a:spcBef>
                <a:spcPts val="360"/>
              </a:spcBef>
              <a:spcAft>
                <a:spcPts val="0"/>
              </a:spcAft>
              <a:buSzPts val="1440"/>
              <a:buChar char="►"/>
              <a:defRPr/>
            </a:lvl7pPr>
            <a:lvl8pPr marL="3657600" lvl="7" indent="-320040" algn="l">
              <a:spcBef>
                <a:spcPts val="360"/>
              </a:spcBef>
              <a:spcAft>
                <a:spcPts val="0"/>
              </a:spcAft>
              <a:buSzPts val="1440"/>
              <a:buChar char="►"/>
              <a:defRPr/>
            </a:lvl8pPr>
            <a:lvl9pPr marL="4114800" lvl="8" indent="-320040" algn="l">
              <a:spcBef>
                <a:spcPts val="360"/>
              </a:spcBef>
              <a:spcAft>
                <a:spcPts val="0"/>
              </a:spcAft>
              <a:buSzPts val="1440"/>
              <a:buChar char="►"/>
              <a:defRPr/>
            </a:lvl9pPr>
          </a:lstStyle>
          <a:p>
            <a:endParaRPr/>
          </a:p>
        </p:txBody>
      </p:sp>
      <p:sp>
        <p:nvSpPr>
          <p:cNvPr id="377" name="Google Shape;377;p40"/>
          <p:cNvSpPr txBox="1">
            <a:spLocks noGrp="1"/>
          </p:cNvSpPr>
          <p:nvPr>
            <p:ph type="dt" idx="10"/>
          </p:nvPr>
        </p:nvSpPr>
        <p:spPr>
          <a:xfrm>
            <a:off x="301625" y="6245225"/>
            <a:ext cx="2289175"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8" name="Google Shape;378;p40"/>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9" name="Google Shape;379;p40"/>
          <p:cNvSpPr txBox="1">
            <a:spLocks noGrp="1"/>
          </p:cNvSpPr>
          <p:nvPr>
            <p:ph type="sldNum" idx="12"/>
          </p:nvPr>
        </p:nvSpPr>
        <p:spPr>
          <a:xfrm>
            <a:off x="6553200" y="6245225"/>
            <a:ext cx="2289175"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lt1"/>
                </a:solidFill>
                <a:latin typeface="Arial"/>
                <a:ea typeface="Arial"/>
                <a:cs typeface="Arial"/>
                <a:sym typeface="Arial"/>
              </a:defRPr>
            </a:lvl1pPr>
            <a:lvl2pPr marL="0" marR="0" lvl="1" indent="0" algn="r">
              <a:spcBef>
                <a:spcPts val="0"/>
              </a:spcBef>
              <a:spcAft>
                <a:spcPts val="0"/>
              </a:spcAft>
              <a:buNone/>
              <a:defRPr sz="1000">
                <a:solidFill>
                  <a:schemeClr val="lt1"/>
                </a:solidFill>
                <a:latin typeface="Arial"/>
                <a:ea typeface="Arial"/>
                <a:cs typeface="Arial"/>
                <a:sym typeface="Arial"/>
              </a:defRPr>
            </a:lvl2pPr>
            <a:lvl3pPr marL="0" marR="0" lvl="2" indent="0" algn="r">
              <a:spcBef>
                <a:spcPts val="0"/>
              </a:spcBef>
              <a:spcAft>
                <a:spcPts val="0"/>
              </a:spcAft>
              <a:buNone/>
              <a:defRPr sz="1000">
                <a:solidFill>
                  <a:schemeClr val="lt1"/>
                </a:solidFill>
                <a:latin typeface="Arial"/>
                <a:ea typeface="Arial"/>
                <a:cs typeface="Arial"/>
                <a:sym typeface="Arial"/>
              </a:defRPr>
            </a:lvl3pPr>
            <a:lvl4pPr marL="0" marR="0" lvl="3" indent="0" algn="r">
              <a:spcBef>
                <a:spcPts val="0"/>
              </a:spcBef>
              <a:spcAft>
                <a:spcPts val="0"/>
              </a:spcAft>
              <a:buNone/>
              <a:defRPr sz="1000">
                <a:solidFill>
                  <a:schemeClr val="lt1"/>
                </a:solidFill>
                <a:latin typeface="Arial"/>
                <a:ea typeface="Arial"/>
                <a:cs typeface="Arial"/>
                <a:sym typeface="Arial"/>
              </a:defRPr>
            </a:lvl4pPr>
            <a:lvl5pPr marL="0" marR="0" lvl="4" indent="0" algn="r">
              <a:spcBef>
                <a:spcPts val="0"/>
              </a:spcBef>
              <a:spcAft>
                <a:spcPts val="0"/>
              </a:spcAft>
              <a:buNone/>
              <a:defRPr sz="1000">
                <a:solidFill>
                  <a:schemeClr val="lt1"/>
                </a:solidFill>
                <a:latin typeface="Arial"/>
                <a:ea typeface="Arial"/>
                <a:cs typeface="Arial"/>
                <a:sym typeface="Arial"/>
              </a:defRPr>
            </a:lvl5pPr>
            <a:lvl6pPr marL="0" marR="0" lvl="5" indent="0" algn="r">
              <a:spcBef>
                <a:spcPts val="0"/>
              </a:spcBef>
              <a:spcAft>
                <a:spcPts val="0"/>
              </a:spcAft>
              <a:buNone/>
              <a:defRPr sz="1000">
                <a:solidFill>
                  <a:schemeClr val="lt1"/>
                </a:solidFill>
                <a:latin typeface="Arial"/>
                <a:ea typeface="Arial"/>
                <a:cs typeface="Arial"/>
                <a:sym typeface="Arial"/>
              </a:defRPr>
            </a:lvl6pPr>
            <a:lvl7pPr marL="0" marR="0" lvl="6" indent="0" algn="r">
              <a:spcBef>
                <a:spcPts val="0"/>
              </a:spcBef>
              <a:spcAft>
                <a:spcPts val="0"/>
              </a:spcAft>
              <a:buNone/>
              <a:defRPr sz="1000">
                <a:solidFill>
                  <a:schemeClr val="lt1"/>
                </a:solidFill>
                <a:latin typeface="Arial"/>
                <a:ea typeface="Arial"/>
                <a:cs typeface="Arial"/>
                <a:sym typeface="Arial"/>
              </a:defRPr>
            </a:lvl7pPr>
            <a:lvl8pPr marL="0" marR="0" lvl="7" indent="0" algn="r">
              <a:spcBef>
                <a:spcPts val="0"/>
              </a:spcBef>
              <a:spcAft>
                <a:spcPts val="0"/>
              </a:spcAft>
              <a:buNone/>
              <a:defRPr sz="1000">
                <a:solidFill>
                  <a:schemeClr val="lt1"/>
                </a:solidFill>
                <a:latin typeface="Arial"/>
                <a:ea typeface="Arial"/>
                <a:cs typeface="Arial"/>
                <a:sym typeface="Arial"/>
              </a:defRPr>
            </a:lvl8pPr>
            <a:lvl9pPr marL="0" marR="0" lvl="8" indent="0" algn="r">
              <a:spcBef>
                <a:spcPts val="0"/>
              </a:spcBef>
              <a:spcAft>
                <a:spcPts val="0"/>
              </a:spcAft>
              <a:buNone/>
              <a:defRPr sz="10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ar-JO"/>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380"/>
        <p:cNvGrpSpPr/>
        <p:nvPr/>
      </p:nvGrpSpPr>
      <p:grpSpPr>
        <a:xfrm>
          <a:off x="0" y="0"/>
          <a:ext cx="0" cy="0"/>
          <a:chOff x="0" y="0"/>
          <a:chExt cx="0" cy="0"/>
        </a:xfrm>
      </p:grpSpPr>
      <p:sp>
        <p:nvSpPr>
          <p:cNvPr id="381" name="Google Shape;381;p41"/>
          <p:cNvSpPr txBox="1">
            <a:spLocks noGrp="1"/>
          </p:cNvSpPr>
          <p:nvPr>
            <p:ph type="title"/>
          </p:nvPr>
        </p:nvSpPr>
        <p:spPr>
          <a:xfrm rot="5400000">
            <a:off x="4839494" y="2096294"/>
            <a:ext cx="5870575" cy="213518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82" name="Google Shape;382;p41"/>
          <p:cNvSpPr txBox="1">
            <a:spLocks noGrp="1"/>
          </p:cNvSpPr>
          <p:nvPr>
            <p:ph type="body" idx="1"/>
          </p:nvPr>
        </p:nvSpPr>
        <p:spPr>
          <a:xfrm rot="5400000">
            <a:off x="492919" y="37306"/>
            <a:ext cx="5870575" cy="6253163"/>
          </a:xfrm>
          <a:prstGeom prst="rect">
            <a:avLst/>
          </a:prstGeom>
          <a:noFill/>
          <a:ln>
            <a:noFill/>
          </a:ln>
        </p:spPr>
        <p:txBody>
          <a:bodyPr spcFirstLastPara="1" wrap="square" lIns="91425" tIns="45700" rIns="91425" bIns="45700" anchor="t" anchorCtr="0">
            <a:noAutofit/>
          </a:bodyPr>
          <a:lstStyle>
            <a:lvl1pPr marL="457200" lvl="0" indent="-320040" algn="l">
              <a:spcBef>
                <a:spcPts val="360"/>
              </a:spcBef>
              <a:spcAft>
                <a:spcPts val="0"/>
              </a:spcAft>
              <a:buSzPts val="1440"/>
              <a:buChar char="►"/>
              <a:defRPr/>
            </a:lvl1pPr>
            <a:lvl2pPr marL="914400" lvl="1" indent="-342900" algn="l">
              <a:spcBef>
                <a:spcPts val="360"/>
              </a:spcBef>
              <a:spcAft>
                <a:spcPts val="0"/>
              </a:spcAft>
              <a:buSzPts val="1800"/>
              <a:buChar char="▪"/>
              <a:defRPr/>
            </a:lvl2pPr>
            <a:lvl3pPr marL="1371600" lvl="2" indent="-320040" algn="l">
              <a:spcBef>
                <a:spcPts val="360"/>
              </a:spcBef>
              <a:spcAft>
                <a:spcPts val="0"/>
              </a:spcAft>
              <a:buSzPts val="1440"/>
              <a:buChar char="►"/>
              <a:defRPr/>
            </a:lvl3pPr>
            <a:lvl4pPr marL="1828800" lvl="3" indent="-342900" algn="l">
              <a:spcBef>
                <a:spcPts val="360"/>
              </a:spcBef>
              <a:spcAft>
                <a:spcPts val="0"/>
              </a:spcAft>
              <a:buSzPts val="1800"/>
              <a:buChar char="▪"/>
              <a:defRPr/>
            </a:lvl4pPr>
            <a:lvl5pPr marL="2286000" lvl="4" indent="-320040" algn="l">
              <a:spcBef>
                <a:spcPts val="360"/>
              </a:spcBef>
              <a:spcAft>
                <a:spcPts val="0"/>
              </a:spcAft>
              <a:buSzPts val="1440"/>
              <a:buChar char="►"/>
              <a:defRPr/>
            </a:lvl5pPr>
            <a:lvl6pPr marL="2743200" lvl="5" indent="-320040" algn="l">
              <a:spcBef>
                <a:spcPts val="360"/>
              </a:spcBef>
              <a:spcAft>
                <a:spcPts val="0"/>
              </a:spcAft>
              <a:buSzPts val="1440"/>
              <a:buChar char="►"/>
              <a:defRPr/>
            </a:lvl6pPr>
            <a:lvl7pPr marL="3200400" lvl="6" indent="-320040" algn="l">
              <a:spcBef>
                <a:spcPts val="360"/>
              </a:spcBef>
              <a:spcAft>
                <a:spcPts val="0"/>
              </a:spcAft>
              <a:buSzPts val="1440"/>
              <a:buChar char="►"/>
              <a:defRPr/>
            </a:lvl7pPr>
            <a:lvl8pPr marL="3657600" lvl="7" indent="-320040" algn="l">
              <a:spcBef>
                <a:spcPts val="360"/>
              </a:spcBef>
              <a:spcAft>
                <a:spcPts val="0"/>
              </a:spcAft>
              <a:buSzPts val="1440"/>
              <a:buChar char="►"/>
              <a:defRPr/>
            </a:lvl8pPr>
            <a:lvl9pPr marL="4114800" lvl="8" indent="-320040" algn="l">
              <a:spcBef>
                <a:spcPts val="360"/>
              </a:spcBef>
              <a:spcAft>
                <a:spcPts val="0"/>
              </a:spcAft>
              <a:buSzPts val="1440"/>
              <a:buChar char="►"/>
              <a:defRPr/>
            </a:lvl9pPr>
          </a:lstStyle>
          <a:p>
            <a:endParaRPr/>
          </a:p>
        </p:txBody>
      </p:sp>
      <p:sp>
        <p:nvSpPr>
          <p:cNvPr id="383" name="Google Shape;383;p41"/>
          <p:cNvSpPr txBox="1">
            <a:spLocks noGrp="1"/>
          </p:cNvSpPr>
          <p:nvPr>
            <p:ph type="dt" idx="10"/>
          </p:nvPr>
        </p:nvSpPr>
        <p:spPr>
          <a:xfrm>
            <a:off x="301625" y="6245225"/>
            <a:ext cx="2289175"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4" name="Google Shape;384;p41"/>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5" name="Google Shape;385;p41"/>
          <p:cNvSpPr txBox="1">
            <a:spLocks noGrp="1"/>
          </p:cNvSpPr>
          <p:nvPr>
            <p:ph type="sldNum" idx="12"/>
          </p:nvPr>
        </p:nvSpPr>
        <p:spPr>
          <a:xfrm>
            <a:off x="6553200" y="6245225"/>
            <a:ext cx="2289175"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lt1"/>
                </a:solidFill>
                <a:latin typeface="Arial"/>
                <a:ea typeface="Arial"/>
                <a:cs typeface="Arial"/>
                <a:sym typeface="Arial"/>
              </a:defRPr>
            </a:lvl1pPr>
            <a:lvl2pPr marL="0" marR="0" lvl="1" indent="0" algn="r">
              <a:spcBef>
                <a:spcPts val="0"/>
              </a:spcBef>
              <a:spcAft>
                <a:spcPts val="0"/>
              </a:spcAft>
              <a:buNone/>
              <a:defRPr sz="1000">
                <a:solidFill>
                  <a:schemeClr val="lt1"/>
                </a:solidFill>
                <a:latin typeface="Arial"/>
                <a:ea typeface="Arial"/>
                <a:cs typeface="Arial"/>
                <a:sym typeface="Arial"/>
              </a:defRPr>
            </a:lvl2pPr>
            <a:lvl3pPr marL="0" marR="0" lvl="2" indent="0" algn="r">
              <a:spcBef>
                <a:spcPts val="0"/>
              </a:spcBef>
              <a:spcAft>
                <a:spcPts val="0"/>
              </a:spcAft>
              <a:buNone/>
              <a:defRPr sz="1000">
                <a:solidFill>
                  <a:schemeClr val="lt1"/>
                </a:solidFill>
                <a:latin typeface="Arial"/>
                <a:ea typeface="Arial"/>
                <a:cs typeface="Arial"/>
                <a:sym typeface="Arial"/>
              </a:defRPr>
            </a:lvl3pPr>
            <a:lvl4pPr marL="0" marR="0" lvl="3" indent="0" algn="r">
              <a:spcBef>
                <a:spcPts val="0"/>
              </a:spcBef>
              <a:spcAft>
                <a:spcPts val="0"/>
              </a:spcAft>
              <a:buNone/>
              <a:defRPr sz="1000">
                <a:solidFill>
                  <a:schemeClr val="lt1"/>
                </a:solidFill>
                <a:latin typeface="Arial"/>
                <a:ea typeface="Arial"/>
                <a:cs typeface="Arial"/>
                <a:sym typeface="Arial"/>
              </a:defRPr>
            </a:lvl4pPr>
            <a:lvl5pPr marL="0" marR="0" lvl="4" indent="0" algn="r">
              <a:spcBef>
                <a:spcPts val="0"/>
              </a:spcBef>
              <a:spcAft>
                <a:spcPts val="0"/>
              </a:spcAft>
              <a:buNone/>
              <a:defRPr sz="1000">
                <a:solidFill>
                  <a:schemeClr val="lt1"/>
                </a:solidFill>
                <a:latin typeface="Arial"/>
                <a:ea typeface="Arial"/>
                <a:cs typeface="Arial"/>
                <a:sym typeface="Arial"/>
              </a:defRPr>
            </a:lvl5pPr>
            <a:lvl6pPr marL="0" marR="0" lvl="5" indent="0" algn="r">
              <a:spcBef>
                <a:spcPts val="0"/>
              </a:spcBef>
              <a:spcAft>
                <a:spcPts val="0"/>
              </a:spcAft>
              <a:buNone/>
              <a:defRPr sz="1000">
                <a:solidFill>
                  <a:schemeClr val="lt1"/>
                </a:solidFill>
                <a:latin typeface="Arial"/>
                <a:ea typeface="Arial"/>
                <a:cs typeface="Arial"/>
                <a:sym typeface="Arial"/>
              </a:defRPr>
            </a:lvl6pPr>
            <a:lvl7pPr marL="0" marR="0" lvl="6" indent="0" algn="r">
              <a:spcBef>
                <a:spcPts val="0"/>
              </a:spcBef>
              <a:spcAft>
                <a:spcPts val="0"/>
              </a:spcAft>
              <a:buNone/>
              <a:defRPr sz="1000">
                <a:solidFill>
                  <a:schemeClr val="lt1"/>
                </a:solidFill>
                <a:latin typeface="Arial"/>
                <a:ea typeface="Arial"/>
                <a:cs typeface="Arial"/>
                <a:sym typeface="Arial"/>
              </a:defRPr>
            </a:lvl7pPr>
            <a:lvl8pPr marL="0" marR="0" lvl="7" indent="0" algn="r">
              <a:spcBef>
                <a:spcPts val="0"/>
              </a:spcBef>
              <a:spcAft>
                <a:spcPts val="0"/>
              </a:spcAft>
              <a:buNone/>
              <a:defRPr sz="1000">
                <a:solidFill>
                  <a:schemeClr val="lt1"/>
                </a:solidFill>
                <a:latin typeface="Arial"/>
                <a:ea typeface="Arial"/>
                <a:cs typeface="Arial"/>
                <a:sym typeface="Arial"/>
              </a:defRPr>
            </a:lvl8pPr>
            <a:lvl9pPr marL="0" marR="0" lvl="8" indent="0" algn="r">
              <a:spcBef>
                <a:spcPts val="0"/>
              </a:spcBef>
              <a:spcAft>
                <a:spcPts val="0"/>
              </a:spcAft>
              <a:buNone/>
              <a:defRPr sz="10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ar-JO"/>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00"/>
        <p:cNvGrpSpPr/>
        <p:nvPr/>
      </p:nvGrpSpPr>
      <p:grpSpPr>
        <a:xfrm>
          <a:off x="0" y="0"/>
          <a:ext cx="0" cy="0"/>
          <a:chOff x="0" y="0"/>
          <a:chExt cx="0" cy="0"/>
        </a:xfrm>
      </p:grpSpPr>
      <p:sp>
        <p:nvSpPr>
          <p:cNvPr id="401" name="Google Shape;401;p32"/>
          <p:cNvSpPr txBox="1">
            <a:spLocks noGrp="1"/>
          </p:cNvSpPr>
          <p:nvPr>
            <p:ph type="title"/>
          </p:nvPr>
        </p:nvSpPr>
        <p:spPr>
          <a:xfrm>
            <a:off x="457200" y="277821"/>
            <a:ext cx="8229600" cy="1139825"/>
          </a:xfrm>
          <a:prstGeom prst="rect">
            <a:avLst/>
          </a:prstGeom>
          <a:noFill/>
          <a:ln>
            <a:noFill/>
          </a:ln>
        </p:spPr>
        <p:txBody>
          <a:bodyPr spcFirstLastPara="1" wrap="square" lIns="91425" tIns="45700" rIns="91425" bIns="45700" anchor="ctr" anchorCtr="1">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02" name="Google Shape;402;p32"/>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3" name="Google Shape;403;p3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4" name="Google Shape;404;p32"/>
          <p:cNvSpPr txBox="1">
            <a:spLocks noGrp="1"/>
          </p:cNvSpPr>
          <p:nvPr>
            <p:ph type="sldNum" idx="12"/>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rgbClr val="FFFFFF"/>
                </a:solidFill>
                <a:latin typeface="Arial"/>
                <a:ea typeface="Arial"/>
                <a:cs typeface="Arial"/>
                <a:sym typeface="Arial"/>
              </a:defRPr>
            </a:lvl1pPr>
            <a:lvl2pPr marL="0" marR="0" lvl="1" indent="0" algn="r">
              <a:spcBef>
                <a:spcPts val="0"/>
              </a:spcBef>
              <a:spcAft>
                <a:spcPts val="0"/>
              </a:spcAft>
              <a:buNone/>
              <a:defRPr sz="1000">
                <a:solidFill>
                  <a:srgbClr val="FFFFFF"/>
                </a:solidFill>
                <a:latin typeface="Arial"/>
                <a:ea typeface="Arial"/>
                <a:cs typeface="Arial"/>
                <a:sym typeface="Arial"/>
              </a:defRPr>
            </a:lvl2pPr>
            <a:lvl3pPr marL="0" marR="0" lvl="2" indent="0" algn="r">
              <a:spcBef>
                <a:spcPts val="0"/>
              </a:spcBef>
              <a:spcAft>
                <a:spcPts val="0"/>
              </a:spcAft>
              <a:buNone/>
              <a:defRPr sz="1000">
                <a:solidFill>
                  <a:srgbClr val="FFFFFF"/>
                </a:solidFill>
                <a:latin typeface="Arial"/>
                <a:ea typeface="Arial"/>
                <a:cs typeface="Arial"/>
                <a:sym typeface="Arial"/>
              </a:defRPr>
            </a:lvl3pPr>
            <a:lvl4pPr marL="0" marR="0" lvl="3" indent="0" algn="r">
              <a:spcBef>
                <a:spcPts val="0"/>
              </a:spcBef>
              <a:spcAft>
                <a:spcPts val="0"/>
              </a:spcAft>
              <a:buNone/>
              <a:defRPr sz="1000">
                <a:solidFill>
                  <a:srgbClr val="FFFFFF"/>
                </a:solidFill>
                <a:latin typeface="Arial"/>
                <a:ea typeface="Arial"/>
                <a:cs typeface="Arial"/>
                <a:sym typeface="Arial"/>
              </a:defRPr>
            </a:lvl4pPr>
            <a:lvl5pPr marL="0" marR="0" lvl="4" indent="0" algn="r">
              <a:spcBef>
                <a:spcPts val="0"/>
              </a:spcBef>
              <a:spcAft>
                <a:spcPts val="0"/>
              </a:spcAft>
              <a:buNone/>
              <a:defRPr sz="1000">
                <a:solidFill>
                  <a:srgbClr val="FFFFFF"/>
                </a:solidFill>
                <a:latin typeface="Arial"/>
                <a:ea typeface="Arial"/>
                <a:cs typeface="Arial"/>
                <a:sym typeface="Arial"/>
              </a:defRPr>
            </a:lvl5pPr>
            <a:lvl6pPr marL="0" marR="0" lvl="5" indent="0" algn="r">
              <a:spcBef>
                <a:spcPts val="0"/>
              </a:spcBef>
              <a:spcAft>
                <a:spcPts val="0"/>
              </a:spcAft>
              <a:buNone/>
              <a:defRPr sz="1000">
                <a:solidFill>
                  <a:srgbClr val="FFFFFF"/>
                </a:solidFill>
                <a:latin typeface="Arial"/>
                <a:ea typeface="Arial"/>
                <a:cs typeface="Arial"/>
                <a:sym typeface="Arial"/>
              </a:defRPr>
            </a:lvl6pPr>
            <a:lvl7pPr marL="0" marR="0" lvl="6" indent="0" algn="r">
              <a:spcBef>
                <a:spcPts val="0"/>
              </a:spcBef>
              <a:spcAft>
                <a:spcPts val="0"/>
              </a:spcAft>
              <a:buNone/>
              <a:defRPr sz="1000">
                <a:solidFill>
                  <a:srgbClr val="FFFFFF"/>
                </a:solidFill>
                <a:latin typeface="Arial"/>
                <a:ea typeface="Arial"/>
                <a:cs typeface="Arial"/>
                <a:sym typeface="Arial"/>
              </a:defRPr>
            </a:lvl7pPr>
            <a:lvl8pPr marL="0" marR="0" lvl="7" indent="0" algn="r">
              <a:spcBef>
                <a:spcPts val="0"/>
              </a:spcBef>
              <a:spcAft>
                <a:spcPts val="0"/>
              </a:spcAft>
              <a:buNone/>
              <a:defRPr sz="1000">
                <a:solidFill>
                  <a:srgbClr val="FFFFFF"/>
                </a:solidFill>
                <a:latin typeface="Arial"/>
                <a:ea typeface="Arial"/>
                <a:cs typeface="Arial"/>
                <a:sym typeface="Arial"/>
              </a:defRPr>
            </a:lvl8pPr>
            <a:lvl9pPr marL="0" marR="0" lvl="8" indent="0" algn="r">
              <a:spcBef>
                <a:spcPts val="0"/>
              </a:spcBef>
              <a:spcAft>
                <a:spcPts val="0"/>
              </a:spcAft>
              <a:buNone/>
              <a:defRPr sz="1000">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ar-JO"/>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05"/>
        <p:cNvGrpSpPr/>
        <p:nvPr/>
      </p:nvGrpSpPr>
      <p:grpSpPr>
        <a:xfrm>
          <a:off x="0" y="0"/>
          <a:ext cx="0" cy="0"/>
          <a:chOff x="0" y="0"/>
          <a:chExt cx="0" cy="0"/>
        </a:xfrm>
      </p:grpSpPr>
      <p:sp>
        <p:nvSpPr>
          <p:cNvPr id="406" name="Google Shape;406;p33"/>
          <p:cNvSpPr txBox="1">
            <a:spLocks noGrp="1"/>
          </p:cNvSpPr>
          <p:nvPr>
            <p:ph type="ctrTitle"/>
          </p:nvPr>
        </p:nvSpPr>
        <p:spPr>
          <a:xfrm>
            <a:off x="685800" y="2130433"/>
            <a:ext cx="7772400" cy="1470025"/>
          </a:xfrm>
          <a:prstGeom prst="rect">
            <a:avLst/>
          </a:prstGeom>
          <a:noFill/>
          <a:ln>
            <a:noFill/>
          </a:ln>
        </p:spPr>
        <p:txBody>
          <a:bodyPr spcFirstLastPara="1" wrap="square" lIns="91425" tIns="45700" rIns="91425" bIns="45700" anchor="ctr" anchorCtr="1">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07" name="Google Shape;407;p3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SzPts val="2400"/>
              <a:buNone/>
              <a:defRPr/>
            </a:lvl1pPr>
            <a:lvl2pPr lvl="1" algn="ctr">
              <a:spcBef>
                <a:spcPts val="560"/>
              </a:spcBef>
              <a:spcAft>
                <a:spcPts val="0"/>
              </a:spcAft>
              <a:buSzPts val="2100"/>
              <a:buNone/>
              <a:defRPr/>
            </a:lvl2pPr>
            <a:lvl3pPr lvl="2" algn="ctr">
              <a:spcBef>
                <a:spcPts val="480"/>
              </a:spcBef>
              <a:spcAft>
                <a:spcPts val="0"/>
              </a:spcAft>
              <a:buSzPts val="1800"/>
              <a:buNone/>
              <a:defRPr/>
            </a:lvl3pPr>
            <a:lvl4pPr lvl="3" algn="ctr">
              <a:spcBef>
                <a:spcPts val="400"/>
              </a:spcBef>
              <a:spcAft>
                <a:spcPts val="0"/>
              </a:spcAft>
              <a:buSzPts val="1500"/>
              <a:buNone/>
              <a:defRPr/>
            </a:lvl4pPr>
            <a:lvl5pPr lvl="4" algn="ctr">
              <a:spcBef>
                <a:spcPts val="400"/>
              </a:spcBef>
              <a:spcAft>
                <a:spcPts val="0"/>
              </a:spcAft>
              <a:buSzPts val="1500"/>
              <a:buNone/>
              <a:defRPr/>
            </a:lvl5pPr>
            <a:lvl6pPr lvl="5" algn="ctr">
              <a:spcBef>
                <a:spcPts val="400"/>
              </a:spcBef>
              <a:spcAft>
                <a:spcPts val="0"/>
              </a:spcAft>
              <a:buSzPts val="1500"/>
              <a:buNone/>
              <a:defRPr/>
            </a:lvl6pPr>
            <a:lvl7pPr lvl="6" algn="ctr">
              <a:spcBef>
                <a:spcPts val="400"/>
              </a:spcBef>
              <a:spcAft>
                <a:spcPts val="0"/>
              </a:spcAft>
              <a:buSzPts val="1500"/>
              <a:buNone/>
              <a:defRPr/>
            </a:lvl7pPr>
            <a:lvl8pPr lvl="7" algn="ctr">
              <a:spcBef>
                <a:spcPts val="400"/>
              </a:spcBef>
              <a:spcAft>
                <a:spcPts val="0"/>
              </a:spcAft>
              <a:buSzPts val="1500"/>
              <a:buNone/>
              <a:defRPr/>
            </a:lvl8pPr>
            <a:lvl9pPr lvl="8" algn="ctr">
              <a:spcBef>
                <a:spcPts val="400"/>
              </a:spcBef>
              <a:spcAft>
                <a:spcPts val="0"/>
              </a:spcAft>
              <a:buSzPts val="1500"/>
              <a:buNone/>
              <a:defRPr/>
            </a:lvl9pPr>
          </a:lstStyle>
          <a:p>
            <a:endParaRPr/>
          </a:p>
        </p:txBody>
      </p:sp>
      <p:sp>
        <p:nvSpPr>
          <p:cNvPr id="408" name="Google Shape;408;p33"/>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9" name="Google Shape;409;p33"/>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0" name="Google Shape;410;p33"/>
          <p:cNvSpPr txBox="1">
            <a:spLocks noGrp="1"/>
          </p:cNvSpPr>
          <p:nvPr>
            <p:ph type="sldNum" idx="12"/>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rgbClr val="FFFFFF"/>
                </a:solidFill>
                <a:latin typeface="Arial"/>
                <a:ea typeface="Arial"/>
                <a:cs typeface="Arial"/>
                <a:sym typeface="Arial"/>
              </a:defRPr>
            </a:lvl1pPr>
            <a:lvl2pPr marL="0" marR="0" lvl="1" indent="0" algn="r">
              <a:spcBef>
                <a:spcPts val="0"/>
              </a:spcBef>
              <a:spcAft>
                <a:spcPts val="0"/>
              </a:spcAft>
              <a:buNone/>
              <a:defRPr sz="1000">
                <a:solidFill>
                  <a:srgbClr val="FFFFFF"/>
                </a:solidFill>
                <a:latin typeface="Arial"/>
                <a:ea typeface="Arial"/>
                <a:cs typeface="Arial"/>
                <a:sym typeface="Arial"/>
              </a:defRPr>
            </a:lvl2pPr>
            <a:lvl3pPr marL="0" marR="0" lvl="2" indent="0" algn="r">
              <a:spcBef>
                <a:spcPts val="0"/>
              </a:spcBef>
              <a:spcAft>
                <a:spcPts val="0"/>
              </a:spcAft>
              <a:buNone/>
              <a:defRPr sz="1000">
                <a:solidFill>
                  <a:srgbClr val="FFFFFF"/>
                </a:solidFill>
                <a:latin typeface="Arial"/>
                <a:ea typeface="Arial"/>
                <a:cs typeface="Arial"/>
                <a:sym typeface="Arial"/>
              </a:defRPr>
            </a:lvl3pPr>
            <a:lvl4pPr marL="0" marR="0" lvl="3" indent="0" algn="r">
              <a:spcBef>
                <a:spcPts val="0"/>
              </a:spcBef>
              <a:spcAft>
                <a:spcPts val="0"/>
              </a:spcAft>
              <a:buNone/>
              <a:defRPr sz="1000">
                <a:solidFill>
                  <a:srgbClr val="FFFFFF"/>
                </a:solidFill>
                <a:latin typeface="Arial"/>
                <a:ea typeface="Arial"/>
                <a:cs typeface="Arial"/>
                <a:sym typeface="Arial"/>
              </a:defRPr>
            </a:lvl4pPr>
            <a:lvl5pPr marL="0" marR="0" lvl="4" indent="0" algn="r">
              <a:spcBef>
                <a:spcPts val="0"/>
              </a:spcBef>
              <a:spcAft>
                <a:spcPts val="0"/>
              </a:spcAft>
              <a:buNone/>
              <a:defRPr sz="1000">
                <a:solidFill>
                  <a:srgbClr val="FFFFFF"/>
                </a:solidFill>
                <a:latin typeface="Arial"/>
                <a:ea typeface="Arial"/>
                <a:cs typeface="Arial"/>
                <a:sym typeface="Arial"/>
              </a:defRPr>
            </a:lvl5pPr>
            <a:lvl6pPr marL="0" marR="0" lvl="5" indent="0" algn="r">
              <a:spcBef>
                <a:spcPts val="0"/>
              </a:spcBef>
              <a:spcAft>
                <a:spcPts val="0"/>
              </a:spcAft>
              <a:buNone/>
              <a:defRPr sz="1000">
                <a:solidFill>
                  <a:srgbClr val="FFFFFF"/>
                </a:solidFill>
                <a:latin typeface="Arial"/>
                <a:ea typeface="Arial"/>
                <a:cs typeface="Arial"/>
                <a:sym typeface="Arial"/>
              </a:defRPr>
            </a:lvl6pPr>
            <a:lvl7pPr marL="0" marR="0" lvl="6" indent="0" algn="r">
              <a:spcBef>
                <a:spcPts val="0"/>
              </a:spcBef>
              <a:spcAft>
                <a:spcPts val="0"/>
              </a:spcAft>
              <a:buNone/>
              <a:defRPr sz="1000">
                <a:solidFill>
                  <a:srgbClr val="FFFFFF"/>
                </a:solidFill>
                <a:latin typeface="Arial"/>
                <a:ea typeface="Arial"/>
                <a:cs typeface="Arial"/>
                <a:sym typeface="Arial"/>
              </a:defRPr>
            </a:lvl7pPr>
            <a:lvl8pPr marL="0" marR="0" lvl="7" indent="0" algn="r">
              <a:spcBef>
                <a:spcPts val="0"/>
              </a:spcBef>
              <a:spcAft>
                <a:spcPts val="0"/>
              </a:spcAft>
              <a:buNone/>
              <a:defRPr sz="1000">
                <a:solidFill>
                  <a:srgbClr val="FFFFFF"/>
                </a:solidFill>
                <a:latin typeface="Arial"/>
                <a:ea typeface="Arial"/>
                <a:cs typeface="Arial"/>
                <a:sym typeface="Arial"/>
              </a:defRPr>
            </a:lvl8pPr>
            <a:lvl9pPr marL="0" marR="0" lvl="8" indent="0" algn="r">
              <a:spcBef>
                <a:spcPts val="0"/>
              </a:spcBef>
              <a:spcAft>
                <a:spcPts val="0"/>
              </a:spcAft>
              <a:buNone/>
              <a:defRPr sz="1000">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ar-JO"/>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11"/>
        <p:cNvGrpSpPr/>
        <p:nvPr/>
      </p:nvGrpSpPr>
      <p:grpSpPr>
        <a:xfrm>
          <a:off x="0" y="0"/>
          <a:ext cx="0" cy="0"/>
          <a:chOff x="0" y="0"/>
          <a:chExt cx="0" cy="0"/>
        </a:xfrm>
      </p:grpSpPr>
      <p:sp>
        <p:nvSpPr>
          <p:cNvPr id="412" name="Google Shape;412;p42"/>
          <p:cNvSpPr txBox="1">
            <a:spLocks noGrp="1"/>
          </p:cNvSpPr>
          <p:nvPr>
            <p:ph type="title"/>
          </p:nvPr>
        </p:nvSpPr>
        <p:spPr>
          <a:xfrm>
            <a:off x="457200" y="277821"/>
            <a:ext cx="8229600" cy="1139825"/>
          </a:xfrm>
          <a:prstGeom prst="rect">
            <a:avLst/>
          </a:prstGeom>
          <a:noFill/>
          <a:ln>
            <a:noFill/>
          </a:ln>
        </p:spPr>
        <p:txBody>
          <a:bodyPr spcFirstLastPara="1" wrap="square" lIns="91425" tIns="45700" rIns="91425" bIns="45700" anchor="ctr" anchorCtr="1">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13" name="Google Shape;413;p42"/>
          <p:cNvSpPr txBox="1">
            <a:spLocks noGrp="1"/>
          </p:cNvSpPr>
          <p:nvPr>
            <p:ph type="body" idx="1"/>
          </p:nvPr>
        </p:nvSpPr>
        <p:spPr>
          <a:xfrm>
            <a:off x="457200" y="1600206"/>
            <a:ext cx="8229600" cy="4530725"/>
          </a:xfrm>
          <a:prstGeom prst="rect">
            <a:avLst/>
          </a:prstGeom>
          <a:noFill/>
          <a:ln>
            <a:noFill/>
          </a:ln>
        </p:spPr>
        <p:txBody>
          <a:bodyPr spcFirstLastPara="1" wrap="square" lIns="91425" tIns="45700" rIns="91425" bIns="45700" anchor="t" anchorCtr="0">
            <a:noAutofit/>
          </a:bodyPr>
          <a:lstStyle>
            <a:lvl1pPr marL="457200" lvl="0" indent="-314325" algn="l">
              <a:spcBef>
                <a:spcPts val="360"/>
              </a:spcBef>
              <a:spcAft>
                <a:spcPts val="0"/>
              </a:spcAft>
              <a:buSzPts val="1350"/>
              <a:buChar char="●"/>
              <a:defRPr/>
            </a:lvl1pPr>
            <a:lvl2pPr marL="914400" lvl="1" indent="-314325" algn="l">
              <a:spcBef>
                <a:spcPts val="360"/>
              </a:spcBef>
              <a:spcAft>
                <a:spcPts val="0"/>
              </a:spcAft>
              <a:buSzPts val="1350"/>
              <a:buChar char="●"/>
              <a:defRPr/>
            </a:lvl2pPr>
            <a:lvl3pPr marL="1371600" lvl="2" indent="-314325" algn="l">
              <a:spcBef>
                <a:spcPts val="360"/>
              </a:spcBef>
              <a:spcAft>
                <a:spcPts val="0"/>
              </a:spcAft>
              <a:buSzPts val="1350"/>
              <a:buChar char="●"/>
              <a:defRPr/>
            </a:lvl3pPr>
            <a:lvl4pPr marL="1828800" lvl="3" indent="-314325" algn="l">
              <a:spcBef>
                <a:spcPts val="360"/>
              </a:spcBef>
              <a:spcAft>
                <a:spcPts val="0"/>
              </a:spcAft>
              <a:buSzPts val="1350"/>
              <a:buChar char="●"/>
              <a:defRPr/>
            </a:lvl4pPr>
            <a:lvl5pPr marL="2286000" lvl="4" indent="-314325" algn="l">
              <a:spcBef>
                <a:spcPts val="360"/>
              </a:spcBef>
              <a:spcAft>
                <a:spcPts val="0"/>
              </a:spcAft>
              <a:buSzPts val="1350"/>
              <a:buChar char="●"/>
              <a:defRPr/>
            </a:lvl5pPr>
            <a:lvl6pPr marL="2743200" lvl="5" indent="-314325" algn="l">
              <a:spcBef>
                <a:spcPts val="360"/>
              </a:spcBef>
              <a:spcAft>
                <a:spcPts val="0"/>
              </a:spcAft>
              <a:buSzPts val="1350"/>
              <a:buChar char="●"/>
              <a:defRPr/>
            </a:lvl6pPr>
            <a:lvl7pPr marL="3200400" lvl="6" indent="-314325" algn="l">
              <a:spcBef>
                <a:spcPts val="360"/>
              </a:spcBef>
              <a:spcAft>
                <a:spcPts val="0"/>
              </a:spcAft>
              <a:buSzPts val="1350"/>
              <a:buChar char="●"/>
              <a:defRPr/>
            </a:lvl7pPr>
            <a:lvl8pPr marL="3657600" lvl="7" indent="-314325" algn="l">
              <a:spcBef>
                <a:spcPts val="360"/>
              </a:spcBef>
              <a:spcAft>
                <a:spcPts val="0"/>
              </a:spcAft>
              <a:buSzPts val="1350"/>
              <a:buChar char="●"/>
              <a:defRPr/>
            </a:lvl8pPr>
            <a:lvl9pPr marL="4114800" lvl="8" indent="-314325" algn="l">
              <a:spcBef>
                <a:spcPts val="360"/>
              </a:spcBef>
              <a:spcAft>
                <a:spcPts val="0"/>
              </a:spcAft>
              <a:buSzPts val="1350"/>
              <a:buChar char="●"/>
              <a:defRPr/>
            </a:lvl9pPr>
          </a:lstStyle>
          <a:p>
            <a:endParaRPr/>
          </a:p>
        </p:txBody>
      </p:sp>
      <p:sp>
        <p:nvSpPr>
          <p:cNvPr id="414" name="Google Shape;414;p42"/>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5" name="Google Shape;415;p42"/>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6" name="Google Shape;416;p42"/>
          <p:cNvSpPr txBox="1">
            <a:spLocks noGrp="1"/>
          </p:cNvSpPr>
          <p:nvPr>
            <p:ph type="sldNum" idx="12"/>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rgbClr val="FFFFFF"/>
                </a:solidFill>
                <a:latin typeface="Arial"/>
                <a:ea typeface="Arial"/>
                <a:cs typeface="Arial"/>
                <a:sym typeface="Arial"/>
              </a:defRPr>
            </a:lvl1pPr>
            <a:lvl2pPr marL="0" marR="0" lvl="1" indent="0" algn="r">
              <a:spcBef>
                <a:spcPts val="0"/>
              </a:spcBef>
              <a:spcAft>
                <a:spcPts val="0"/>
              </a:spcAft>
              <a:buNone/>
              <a:defRPr sz="1000">
                <a:solidFill>
                  <a:srgbClr val="FFFFFF"/>
                </a:solidFill>
                <a:latin typeface="Arial"/>
                <a:ea typeface="Arial"/>
                <a:cs typeface="Arial"/>
                <a:sym typeface="Arial"/>
              </a:defRPr>
            </a:lvl2pPr>
            <a:lvl3pPr marL="0" marR="0" lvl="2" indent="0" algn="r">
              <a:spcBef>
                <a:spcPts val="0"/>
              </a:spcBef>
              <a:spcAft>
                <a:spcPts val="0"/>
              </a:spcAft>
              <a:buNone/>
              <a:defRPr sz="1000">
                <a:solidFill>
                  <a:srgbClr val="FFFFFF"/>
                </a:solidFill>
                <a:latin typeface="Arial"/>
                <a:ea typeface="Arial"/>
                <a:cs typeface="Arial"/>
                <a:sym typeface="Arial"/>
              </a:defRPr>
            </a:lvl3pPr>
            <a:lvl4pPr marL="0" marR="0" lvl="3" indent="0" algn="r">
              <a:spcBef>
                <a:spcPts val="0"/>
              </a:spcBef>
              <a:spcAft>
                <a:spcPts val="0"/>
              </a:spcAft>
              <a:buNone/>
              <a:defRPr sz="1000">
                <a:solidFill>
                  <a:srgbClr val="FFFFFF"/>
                </a:solidFill>
                <a:latin typeface="Arial"/>
                <a:ea typeface="Arial"/>
                <a:cs typeface="Arial"/>
                <a:sym typeface="Arial"/>
              </a:defRPr>
            </a:lvl4pPr>
            <a:lvl5pPr marL="0" marR="0" lvl="4" indent="0" algn="r">
              <a:spcBef>
                <a:spcPts val="0"/>
              </a:spcBef>
              <a:spcAft>
                <a:spcPts val="0"/>
              </a:spcAft>
              <a:buNone/>
              <a:defRPr sz="1000">
                <a:solidFill>
                  <a:srgbClr val="FFFFFF"/>
                </a:solidFill>
                <a:latin typeface="Arial"/>
                <a:ea typeface="Arial"/>
                <a:cs typeface="Arial"/>
                <a:sym typeface="Arial"/>
              </a:defRPr>
            </a:lvl5pPr>
            <a:lvl6pPr marL="0" marR="0" lvl="5" indent="0" algn="r">
              <a:spcBef>
                <a:spcPts val="0"/>
              </a:spcBef>
              <a:spcAft>
                <a:spcPts val="0"/>
              </a:spcAft>
              <a:buNone/>
              <a:defRPr sz="1000">
                <a:solidFill>
                  <a:srgbClr val="FFFFFF"/>
                </a:solidFill>
                <a:latin typeface="Arial"/>
                <a:ea typeface="Arial"/>
                <a:cs typeface="Arial"/>
                <a:sym typeface="Arial"/>
              </a:defRPr>
            </a:lvl6pPr>
            <a:lvl7pPr marL="0" marR="0" lvl="6" indent="0" algn="r">
              <a:spcBef>
                <a:spcPts val="0"/>
              </a:spcBef>
              <a:spcAft>
                <a:spcPts val="0"/>
              </a:spcAft>
              <a:buNone/>
              <a:defRPr sz="1000">
                <a:solidFill>
                  <a:srgbClr val="FFFFFF"/>
                </a:solidFill>
                <a:latin typeface="Arial"/>
                <a:ea typeface="Arial"/>
                <a:cs typeface="Arial"/>
                <a:sym typeface="Arial"/>
              </a:defRPr>
            </a:lvl7pPr>
            <a:lvl8pPr marL="0" marR="0" lvl="7" indent="0" algn="r">
              <a:spcBef>
                <a:spcPts val="0"/>
              </a:spcBef>
              <a:spcAft>
                <a:spcPts val="0"/>
              </a:spcAft>
              <a:buNone/>
              <a:defRPr sz="1000">
                <a:solidFill>
                  <a:srgbClr val="FFFFFF"/>
                </a:solidFill>
                <a:latin typeface="Arial"/>
                <a:ea typeface="Arial"/>
                <a:cs typeface="Arial"/>
                <a:sym typeface="Arial"/>
              </a:defRPr>
            </a:lvl8pPr>
            <a:lvl9pPr marL="0" marR="0" lvl="8" indent="0" algn="r">
              <a:spcBef>
                <a:spcPts val="0"/>
              </a:spcBef>
              <a:spcAft>
                <a:spcPts val="0"/>
              </a:spcAft>
              <a:buNone/>
              <a:defRPr sz="1000">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ar-JO"/>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17"/>
        <p:cNvGrpSpPr/>
        <p:nvPr/>
      </p:nvGrpSpPr>
      <p:grpSpPr>
        <a:xfrm>
          <a:off x="0" y="0"/>
          <a:ext cx="0" cy="0"/>
          <a:chOff x="0" y="0"/>
          <a:chExt cx="0" cy="0"/>
        </a:xfrm>
      </p:grpSpPr>
      <p:sp>
        <p:nvSpPr>
          <p:cNvPr id="418" name="Google Shape;418;p43"/>
          <p:cNvSpPr txBox="1">
            <a:spLocks noGrp="1"/>
          </p:cNvSpPr>
          <p:nvPr>
            <p:ph type="title"/>
          </p:nvPr>
        </p:nvSpPr>
        <p:spPr>
          <a:xfrm>
            <a:off x="722313" y="4406908"/>
            <a:ext cx="7772400" cy="1362075"/>
          </a:xfrm>
          <a:prstGeom prst="rect">
            <a:avLst/>
          </a:prstGeom>
          <a:noFill/>
          <a:ln>
            <a:noFill/>
          </a:ln>
        </p:spPr>
        <p:txBody>
          <a:bodyPr spcFirstLastPara="1" wrap="square" lIns="91425" tIns="45700" rIns="91425" bIns="45700" anchor="t" anchorCtr="1">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19" name="Google Shape;419;p43"/>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SzPts val="1500"/>
              <a:buNone/>
              <a:defRPr sz="2000"/>
            </a:lvl1pPr>
            <a:lvl2pPr marL="914400" lvl="1" indent="-228600" algn="l">
              <a:spcBef>
                <a:spcPts val="360"/>
              </a:spcBef>
              <a:spcAft>
                <a:spcPts val="0"/>
              </a:spcAft>
              <a:buSzPts val="1350"/>
              <a:buNone/>
              <a:defRPr sz="1800"/>
            </a:lvl2pPr>
            <a:lvl3pPr marL="1371600" lvl="2" indent="-228600" algn="l">
              <a:spcBef>
                <a:spcPts val="320"/>
              </a:spcBef>
              <a:spcAft>
                <a:spcPts val="0"/>
              </a:spcAft>
              <a:buSzPts val="1200"/>
              <a:buNone/>
              <a:defRPr sz="1600"/>
            </a:lvl3pPr>
            <a:lvl4pPr marL="1828800" lvl="3" indent="-228600" algn="l">
              <a:spcBef>
                <a:spcPts val="280"/>
              </a:spcBef>
              <a:spcAft>
                <a:spcPts val="0"/>
              </a:spcAft>
              <a:buSzPts val="1050"/>
              <a:buNone/>
              <a:defRPr sz="1400"/>
            </a:lvl4pPr>
            <a:lvl5pPr marL="2286000" lvl="4" indent="-228600" algn="l">
              <a:spcBef>
                <a:spcPts val="280"/>
              </a:spcBef>
              <a:spcAft>
                <a:spcPts val="0"/>
              </a:spcAft>
              <a:buSzPts val="1050"/>
              <a:buNone/>
              <a:defRPr sz="1400"/>
            </a:lvl5pPr>
            <a:lvl6pPr marL="2743200" lvl="5" indent="-228600" algn="l">
              <a:spcBef>
                <a:spcPts val="280"/>
              </a:spcBef>
              <a:spcAft>
                <a:spcPts val="0"/>
              </a:spcAft>
              <a:buSzPts val="1050"/>
              <a:buNone/>
              <a:defRPr sz="1400"/>
            </a:lvl6pPr>
            <a:lvl7pPr marL="3200400" lvl="6" indent="-228600" algn="l">
              <a:spcBef>
                <a:spcPts val="280"/>
              </a:spcBef>
              <a:spcAft>
                <a:spcPts val="0"/>
              </a:spcAft>
              <a:buSzPts val="1050"/>
              <a:buNone/>
              <a:defRPr sz="1400"/>
            </a:lvl7pPr>
            <a:lvl8pPr marL="3657600" lvl="7" indent="-228600" algn="l">
              <a:spcBef>
                <a:spcPts val="280"/>
              </a:spcBef>
              <a:spcAft>
                <a:spcPts val="0"/>
              </a:spcAft>
              <a:buSzPts val="1050"/>
              <a:buNone/>
              <a:defRPr sz="1400"/>
            </a:lvl8pPr>
            <a:lvl9pPr marL="4114800" lvl="8" indent="-228600" algn="l">
              <a:spcBef>
                <a:spcPts val="280"/>
              </a:spcBef>
              <a:spcAft>
                <a:spcPts val="0"/>
              </a:spcAft>
              <a:buSzPts val="1050"/>
              <a:buNone/>
              <a:defRPr sz="1400"/>
            </a:lvl9pPr>
          </a:lstStyle>
          <a:p>
            <a:endParaRPr/>
          </a:p>
        </p:txBody>
      </p:sp>
      <p:sp>
        <p:nvSpPr>
          <p:cNvPr id="420" name="Google Shape;420;p43"/>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1" name="Google Shape;421;p43"/>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2" name="Google Shape;422;p43"/>
          <p:cNvSpPr txBox="1">
            <a:spLocks noGrp="1"/>
          </p:cNvSpPr>
          <p:nvPr>
            <p:ph type="sldNum" idx="12"/>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rgbClr val="FFFFFF"/>
                </a:solidFill>
                <a:latin typeface="Arial"/>
                <a:ea typeface="Arial"/>
                <a:cs typeface="Arial"/>
                <a:sym typeface="Arial"/>
              </a:defRPr>
            </a:lvl1pPr>
            <a:lvl2pPr marL="0" marR="0" lvl="1" indent="0" algn="r">
              <a:spcBef>
                <a:spcPts val="0"/>
              </a:spcBef>
              <a:spcAft>
                <a:spcPts val="0"/>
              </a:spcAft>
              <a:buNone/>
              <a:defRPr sz="1000">
                <a:solidFill>
                  <a:srgbClr val="FFFFFF"/>
                </a:solidFill>
                <a:latin typeface="Arial"/>
                <a:ea typeface="Arial"/>
                <a:cs typeface="Arial"/>
                <a:sym typeface="Arial"/>
              </a:defRPr>
            </a:lvl2pPr>
            <a:lvl3pPr marL="0" marR="0" lvl="2" indent="0" algn="r">
              <a:spcBef>
                <a:spcPts val="0"/>
              </a:spcBef>
              <a:spcAft>
                <a:spcPts val="0"/>
              </a:spcAft>
              <a:buNone/>
              <a:defRPr sz="1000">
                <a:solidFill>
                  <a:srgbClr val="FFFFFF"/>
                </a:solidFill>
                <a:latin typeface="Arial"/>
                <a:ea typeface="Arial"/>
                <a:cs typeface="Arial"/>
                <a:sym typeface="Arial"/>
              </a:defRPr>
            </a:lvl3pPr>
            <a:lvl4pPr marL="0" marR="0" lvl="3" indent="0" algn="r">
              <a:spcBef>
                <a:spcPts val="0"/>
              </a:spcBef>
              <a:spcAft>
                <a:spcPts val="0"/>
              </a:spcAft>
              <a:buNone/>
              <a:defRPr sz="1000">
                <a:solidFill>
                  <a:srgbClr val="FFFFFF"/>
                </a:solidFill>
                <a:latin typeface="Arial"/>
                <a:ea typeface="Arial"/>
                <a:cs typeface="Arial"/>
                <a:sym typeface="Arial"/>
              </a:defRPr>
            </a:lvl4pPr>
            <a:lvl5pPr marL="0" marR="0" lvl="4" indent="0" algn="r">
              <a:spcBef>
                <a:spcPts val="0"/>
              </a:spcBef>
              <a:spcAft>
                <a:spcPts val="0"/>
              </a:spcAft>
              <a:buNone/>
              <a:defRPr sz="1000">
                <a:solidFill>
                  <a:srgbClr val="FFFFFF"/>
                </a:solidFill>
                <a:latin typeface="Arial"/>
                <a:ea typeface="Arial"/>
                <a:cs typeface="Arial"/>
                <a:sym typeface="Arial"/>
              </a:defRPr>
            </a:lvl5pPr>
            <a:lvl6pPr marL="0" marR="0" lvl="5" indent="0" algn="r">
              <a:spcBef>
                <a:spcPts val="0"/>
              </a:spcBef>
              <a:spcAft>
                <a:spcPts val="0"/>
              </a:spcAft>
              <a:buNone/>
              <a:defRPr sz="1000">
                <a:solidFill>
                  <a:srgbClr val="FFFFFF"/>
                </a:solidFill>
                <a:latin typeface="Arial"/>
                <a:ea typeface="Arial"/>
                <a:cs typeface="Arial"/>
                <a:sym typeface="Arial"/>
              </a:defRPr>
            </a:lvl6pPr>
            <a:lvl7pPr marL="0" marR="0" lvl="6" indent="0" algn="r">
              <a:spcBef>
                <a:spcPts val="0"/>
              </a:spcBef>
              <a:spcAft>
                <a:spcPts val="0"/>
              </a:spcAft>
              <a:buNone/>
              <a:defRPr sz="1000">
                <a:solidFill>
                  <a:srgbClr val="FFFFFF"/>
                </a:solidFill>
                <a:latin typeface="Arial"/>
                <a:ea typeface="Arial"/>
                <a:cs typeface="Arial"/>
                <a:sym typeface="Arial"/>
              </a:defRPr>
            </a:lvl7pPr>
            <a:lvl8pPr marL="0" marR="0" lvl="7" indent="0" algn="r">
              <a:spcBef>
                <a:spcPts val="0"/>
              </a:spcBef>
              <a:spcAft>
                <a:spcPts val="0"/>
              </a:spcAft>
              <a:buNone/>
              <a:defRPr sz="1000">
                <a:solidFill>
                  <a:srgbClr val="FFFFFF"/>
                </a:solidFill>
                <a:latin typeface="Arial"/>
                <a:ea typeface="Arial"/>
                <a:cs typeface="Arial"/>
                <a:sym typeface="Arial"/>
              </a:defRPr>
            </a:lvl8pPr>
            <a:lvl9pPr marL="0" marR="0" lvl="8" indent="0" algn="r">
              <a:spcBef>
                <a:spcPts val="0"/>
              </a:spcBef>
              <a:spcAft>
                <a:spcPts val="0"/>
              </a:spcAft>
              <a:buNone/>
              <a:defRPr sz="1000">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ar-JO"/>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23"/>
        <p:cNvGrpSpPr/>
        <p:nvPr/>
      </p:nvGrpSpPr>
      <p:grpSpPr>
        <a:xfrm>
          <a:off x="0" y="0"/>
          <a:ext cx="0" cy="0"/>
          <a:chOff x="0" y="0"/>
          <a:chExt cx="0" cy="0"/>
        </a:xfrm>
      </p:grpSpPr>
      <p:sp>
        <p:nvSpPr>
          <p:cNvPr id="424" name="Google Shape;424;p44"/>
          <p:cNvSpPr txBox="1">
            <a:spLocks noGrp="1"/>
          </p:cNvSpPr>
          <p:nvPr>
            <p:ph type="title"/>
          </p:nvPr>
        </p:nvSpPr>
        <p:spPr>
          <a:xfrm>
            <a:off x="457200" y="277821"/>
            <a:ext cx="8229600" cy="1139825"/>
          </a:xfrm>
          <a:prstGeom prst="rect">
            <a:avLst/>
          </a:prstGeom>
          <a:noFill/>
          <a:ln>
            <a:noFill/>
          </a:ln>
        </p:spPr>
        <p:txBody>
          <a:bodyPr spcFirstLastPara="1" wrap="square" lIns="91425" tIns="45700" rIns="91425" bIns="45700" anchor="ctr" anchorCtr="1">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25" name="Google Shape;425;p44"/>
          <p:cNvSpPr txBox="1">
            <a:spLocks noGrp="1"/>
          </p:cNvSpPr>
          <p:nvPr>
            <p:ph type="body" idx="1"/>
          </p:nvPr>
        </p:nvSpPr>
        <p:spPr>
          <a:xfrm>
            <a:off x="457200" y="1600206"/>
            <a:ext cx="4038600" cy="4530725"/>
          </a:xfrm>
          <a:prstGeom prst="rect">
            <a:avLst/>
          </a:prstGeom>
          <a:noFill/>
          <a:ln>
            <a:noFill/>
          </a:ln>
        </p:spPr>
        <p:txBody>
          <a:bodyPr spcFirstLastPara="1" wrap="square" lIns="91425" tIns="45700" rIns="91425" bIns="45700" anchor="t" anchorCtr="0">
            <a:noAutofit/>
          </a:bodyPr>
          <a:lstStyle>
            <a:lvl1pPr marL="457200" lvl="0" indent="-361950" algn="l">
              <a:spcBef>
                <a:spcPts val="560"/>
              </a:spcBef>
              <a:spcAft>
                <a:spcPts val="0"/>
              </a:spcAft>
              <a:buSzPts val="2100"/>
              <a:buChar char="●"/>
              <a:defRPr sz="2800"/>
            </a:lvl1pPr>
            <a:lvl2pPr marL="914400" lvl="1" indent="-342900" algn="l">
              <a:spcBef>
                <a:spcPts val="480"/>
              </a:spcBef>
              <a:spcAft>
                <a:spcPts val="0"/>
              </a:spcAft>
              <a:buSzPts val="1800"/>
              <a:buChar char="●"/>
              <a:defRPr sz="2400"/>
            </a:lvl2pPr>
            <a:lvl3pPr marL="1371600" lvl="2" indent="-323850" algn="l">
              <a:spcBef>
                <a:spcPts val="400"/>
              </a:spcBef>
              <a:spcAft>
                <a:spcPts val="0"/>
              </a:spcAft>
              <a:buSzPts val="1500"/>
              <a:buChar char="●"/>
              <a:defRPr sz="2000"/>
            </a:lvl3pPr>
            <a:lvl4pPr marL="1828800" lvl="3" indent="-314325" algn="l">
              <a:spcBef>
                <a:spcPts val="360"/>
              </a:spcBef>
              <a:spcAft>
                <a:spcPts val="0"/>
              </a:spcAft>
              <a:buSzPts val="1350"/>
              <a:buChar char="●"/>
              <a:defRPr sz="1800"/>
            </a:lvl4pPr>
            <a:lvl5pPr marL="2286000" lvl="4" indent="-314325" algn="l">
              <a:spcBef>
                <a:spcPts val="360"/>
              </a:spcBef>
              <a:spcAft>
                <a:spcPts val="0"/>
              </a:spcAft>
              <a:buSzPts val="1350"/>
              <a:buChar char="●"/>
              <a:defRPr sz="1800"/>
            </a:lvl5pPr>
            <a:lvl6pPr marL="2743200" lvl="5" indent="-314325" algn="l">
              <a:spcBef>
                <a:spcPts val="360"/>
              </a:spcBef>
              <a:spcAft>
                <a:spcPts val="0"/>
              </a:spcAft>
              <a:buSzPts val="1350"/>
              <a:buChar char="●"/>
              <a:defRPr sz="1800"/>
            </a:lvl6pPr>
            <a:lvl7pPr marL="3200400" lvl="6" indent="-314325" algn="l">
              <a:spcBef>
                <a:spcPts val="360"/>
              </a:spcBef>
              <a:spcAft>
                <a:spcPts val="0"/>
              </a:spcAft>
              <a:buSzPts val="1350"/>
              <a:buChar char="●"/>
              <a:defRPr sz="1800"/>
            </a:lvl7pPr>
            <a:lvl8pPr marL="3657600" lvl="7" indent="-314325" algn="l">
              <a:spcBef>
                <a:spcPts val="360"/>
              </a:spcBef>
              <a:spcAft>
                <a:spcPts val="0"/>
              </a:spcAft>
              <a:buSzPts val="1350"/>
              <a:buChar char="●"/>
              <a:defRPr sz="1800"/>
            </a:lvl8pPr>
            <a:lvl9pPr marL="4114800" lvl="8" indent="-314325" algn="l">
              <a:spcBef>
                <a:spcPts val="360"/>
              </a:spcBef>
              <a:spcAft>
                <a:spcPts val="0"/>
              </a:spcAft>
              <a:buSzPts val="1350"/>
              <a:buChar char="●"/>
              <a:defRPr sz="1800"/>
            </a:lvl9pPr>
          </a:lstStyle>
          <a:p>
            <a:endParaRPr/>
          </a:p>
        </p:txBody>
      </p:sp>
      <p:sp>
        <p:nvSpPr>
          <p:cNvPr id="426" name="Google Shape;426;p44"/>
          <p:cNvSpPr txBox="1">
            <a:spLocks noGrp="1"/>
          </p:cNvSpPr>
          <p:nvPr>
            <p:ph type="body" idx="2"/>
          </p:nvPr>
        </p:nvSpPr>
        <p:spPr>
          <a:xfrm>
            <a:off x="4648200" y="1600206"/>
            <a:ext cx="4038600" cy="4530725"/>
          </a:xfrm>
          <a:prstGeom prst="rect">
            <a:avLst/>
          </a:prstGeom>
          <a:noFill/>
          <a:ln>
            <a:noFill/>
          </a:ln>
        </p:spPr>
        <p:txBody>
          <a:bodyPr spcFirstLastPara="1" wrap="square" lIns="91425" tIns="45700" rIns="91425" bIns="45700" anchor="t" anchorCtr="0">
            <a:noAutofit/>
          </a:bodyPr>
          <a:lstStyle>
            <a:lvl1pPr marL="457200" lvl="0" indent="-361950" algn="l">
              <a:spcBef>
                <a:spcPts val="560"/>
              </a:spcBef>
              <a:spcAft>
                <a:spcPts val="0"/>
              </a:spcAft>
              <a:buSzPts val="2100"/>
              <a:buChar char="●"/>
              <a:defRPr sz="2800"/>
            </a:lvl1pPr>
            <a:lvl2pPr marL="914400" lvl="1" indent="-342900" algn="l">
              <a:spcBef>
                <a:spcPts val="480"/>
              </a:spcBef>
              <a:spcAft>
                <a:spcPts val="0"/>
              </a:spcAft>
              <a:buSzPts val="1800"/>
              <a:buChar char="●"/>
              <a:defRPr sz="2400"/>
            </a:lvl2pPr>
            <a:lvl3pPr marL="1371600" lvl="2" indent="-323850" algn="l">
              <a:spcBef>
                <a:spcPts val="400"/>
              </a:spcBef>
              <a:spcAft>
                <a:spcPts val="0"/>
              </a:spcAft>
              <a:buSzPts val="1500"/>
              <a:buChar char="●"/>
              <a:defRPr sz="2000"/>
            </a:lvl3pPr>
            <a:lvl4pPr marL="1828800" lvl="3" indent="-314325" algn="l">
              <a:spcBef>
                <a:spcPts val="360"/>
              </a:spcBef>
              <a:spcAft>
                <a:spcPts val="0"/>
              </a:spcAft>
              <a:buSzPts val="1350"/>
              <a:buChar char="●"/>
              <a:defRPr sz="1800"/>
            </a:lvl4pPr>
            <a:lvl5pPr marL="2286000" lvl="4" indent="-314325" algn="l">
              <a:spcBef>
                <a:spcPts val="360"/>
              </a:spcBef>
              <a:spcAft>
                <a:spcPts val="0"/>
              </a:spcAft>
              <a:buSzPts val="1350"/>
              <a:buChar char="●"/>
              <a:defRPr sz="1800"/>
            </a:lvl5pPr>
            <a:lvl6pPr marL="2743200" lvl="5" indent="-314325" algn="l">
              <a:spcBef>
                <a:spcPts val="360"/>
              </a:spcBef>
              <a:spcAft>
                <a:spcPts val="0"/>
              </a:spcAft>
              <a:buSzPts val="1350"/>
              <a:buChar char="●"/>
              <a:defRPr sz="1800"/>
            </a:lvl6pPr>
            <a:lvl7pPr marL="3200400" lvl="6" indent="-314325" algn="l">
              <a:spcBef>
                <a:spcPts val="360"/>
              </a:spcBef>
              <a:spcAft>
                <a:spcPts val="0"/>
              </a:spcAft>
              <a:buSzPts val="1350"/>
              <a:buChar char="●"/>
              <a:defRPr sz="1800"/>
            </a:lvl7pPr>
            <a:lvl8pPr marL="3657600" lvl="7" indent="-314325" algn="l">
              <a:spcBef>
                <a:spcPts val="360"/>
              </a:spcBef>
              <a:spcAft>
                <a:spcPts val="0"/>
              </a:spcAft>
              <a:buSzPts val="1350"/>
              <a:buChar char="●"/>
              <a:defRPr sz="1800"/>
            </a:lvl8pPr>
            <a:lvl9pPr marL="4114800" lvl="8" indent="-314325" algn="l">
              <a:spcBef>
                <a:spcPts val="360"/>
              </a:spcBef>
              <a:spcAft>
                <a:spcPts val="0"/>
              </a:spcAft>
              <a:buSzPts val="1350"/>
              <a:buChar char="●"/>
              <a:defRPr sz="1800"/>
            </a:lvl9pPr>
          </a:lstStyle>
          <a:p>
            <a:endParaRPr/>
          </a:p>
        </p:txBody>
      </p:sp>
      <p:sp>
        <p:nvSpPr>
          <p:cNvPr id="427" name="Google Shape;427;p44"/>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8" name="Google Shape;428;p44"/>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9" name="Google Shape;429;p44"/>
          <p:cNvSpPr txBox="1">
            <a:spLocks noGrp="1"/>
          </p:cNvSpPr>
          <p:nvPr>
            <p:ph type="sldNum" idx="12"/>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rgbClr val="FFFFFF"/>
                </a:solidFill>
                <a:latin typeface="Arial"/>
                <a:ea typeface="Arial"/>
                <a:cs typeface="Arial"/>
                <a:sym typeface="Arial"/>
              </a:defRPr>
            </a:lvl1pPr>
            <a:lvl2pPr marL="0" marR="0" lvl="1" indent="0" algn="r">
              <a:spcBef>
                <a:spcPts val="0"/>
              </a:spcBef>
              <a:spcAft>
                <a:spcPts val="0"/>
              </a:spcAft>
              <a:buNone/>
              <a:defRPr sz="1000">
                <a:solidFill>
                  <a:srgbClr val="FFFFFF"/>
                </a:solidFill>
                <a:latin typeface="Arial"/>
                <a:ea typeface="Arial"/>
                <a:cs typeface="Arial"/>
                <a:sym typeface="Arial"/>
              </a:defRPr>
            </a:lvl2pPr>
            <a:lvl3pPr marL="0" marR="0" lvl="2" indent="0" algn="r">
              <a:spcBef>
                <a:spcPts val="0"/>
              </a:spcBef>
              <a:spcAft>
                <a:spcPts val="0"/>
              </a:spcAft>
              <a:buNone/>
              <a:defRPr sz="1000">
                <a:solidFill>
                  <a:srgbClr val="FFFFFF"/>
                </a:solidFill>
                <a:latin typeface="Arial"/>
                <a:ea typeface="Arial"/>
                <a:cs typeface="Arial"/>
                <a:sym typeface="Arial"/>
              </a:defRPr>
            </a:lvl3pPr>
            <a:lvl4pPr marL="0" marR="0" lvl="3" indent="0" algn="r">
              <a:spcBef>
                <a:spcPts val="0"/>
              </a:spcBef>
              <a:spcAft>
                <a:spcPts val="0"/>
              </a:spcAft>
              <a:buNone/>
              <a:defRPr sz="1000">
                <a:solidFill>
                  <a:srgbClr val="FFFFFF"/>
                </a:solidFill>
                <a:latin typeface="Arial"/>
                <a:ea typeface="Arial"/>
                <a:cs typeface="Arial"/>
                <a:sym typeface="Arial"/>
              </a:defRPr>
            </a:lvl4pPr>
            <a:lvl5pPr marL="0" marR="0" lvl="4" indent="0" algn="r">
              <a:spcBef>
                <a:spcPts val="0"/>
              </a:spcBef>
              <a:spcAft>
                <a:spcPts val="0"/>
              </a:spcAft>
              <a:buNone/>
              <a:defRPr sz="1000">
                <a:solidFill>
                  <a:srgbClr val="FFFFFF"/>
                </a:solidFill>
                <a:latin typeface="Arial"/>
                <a:ea typeface="Arial"/>
                <a:cs typeface="Arial"/>
                <a:sym typeface="Arial"/>
              </a:defRPr>
            </a:lvl5pPr>
            <a:lvl6pPr marL="0" marR="0" lvl="5" indent="0" algn="r">
              <a:spcBef>
                <a:spcPts val="0"/>
              </a:spcBef>
              <a:spcAft>
                <a:spcPts val="0"/>
              </a:spcAft>
              <a:buNone/>
              <a:defRPr sz="1000">
                <a:solidFill>
                  <a:srgbClr val="FFFFFF"/>
                </a:solidFill>
                <a:latin typeface="Arial"/>
                <a:ea typeface="Arial"/>
                <a:cs typeface="Arial"/>
                <a:sym typeface="Arial"/>
              </a:defRPr>
            </a:lvl6pPr>
            <a:lvl7pPr marL="0" marR="0" lvl="6" indent="0" algn="r">
              <a:spcBef>
                <a:spcPts val="0"/>
              </a:spcBef>
              <a:spcAft>
                <a:spcPts val="0"/>
              </a:spcAft>
              <a:buNone/>
              <a:defRPr sz="1000">
                <a:solidFill>
                  <a:srgbClr val="FFFFFF"/>
                </a:solidFill>
                <a:latin typeface="Arial"/>
                <a:ea typeface="Arial"/>
                <a:cs typeface="Arial"/>
                <a:sym typeface="Arial"/>
              </a:defRPr>
            </a:lvl7pPr>
            <a:lvl8pPr marL="0" marR="0" lvl="7" indent="0" algn="r">
              <a:spcBef>
                <a:spcPts val="0"/>
              </a:spcBef>
              <a:spcAft>
                <a:spcPts val="0"/>
              </a:spcAft>
              <a:buNone/>
              <a:defRPr sz="1000">
                <a:solidFill>
                  <a:srgbClr val="FFFFFF"/>
                </a:solidFill>
                <a:latin typeface="Arial"/>
                <a:ea typeface="Arial"/>
                <a:cs typeface="Arial"/>
                <a:sym typeface="Arial"/>
              </a:defRPr>
            </a:lvl8pPr>
            <a:lvl9pPr marL="0" marR="0" lvl="8" indent="0" algn="r">
              <a:spcBef>
                <a:spcPts val="0"/>
              </a:spcBef>
              <a:spcAft>
                <a:spcPts val="0"/>
              </a:spcAft>
              <a:buNone/>
              <a:defRPr sz="1000">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ar-JO"/>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30"/>
        <p:cNvGrpSpPr/>
        <p:nvPr/>
      </p:nvGrpSpPr>
      <p:grpSpPr>
        <a:xfrm>
          <a:off x="0" y="0"/>
          <a:ext cx="0" cy="0"/>
          <a:chOff x="0" y="0"/>
          <a:chExt cx="0" cy="0"/>
        </a:xfrm>
      </p:grpSpPr>
      <p:sp>
        <p:nvSpPr>
          <p:cNvPr id="431" name="Google Shape;431;p4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1">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32" name="Google Shape;432;p45"/>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1800"/>
              <a:buNone/>
              <a:defRPr sz="2400" b="1"/>
            </a:lvl1pPr>
            <a:lvl2pPr marL="914400" lvl="1" indent="-228600" algn="l">
              <a:spcBef>
                <a:spcPts val="400"/>
              </a:spcBef>
              <a:spcAft>
                <a:spcPts val="0"/>
              </a:spcAft>
              <a:buSzPts val="1500"/>
              <a:buNone/>
              <a:defRPr sz="2000" b="1"/>
            </a:lvl2pPr>
            <a:lvl3pPr marL="1371600" lvl="2" indent="-228600" algn="l">
              <a:spcBef>
                <a:spcPts val="360"/>
              </a:spcBef>
              <a:spcAft>
                <a:spcPts val="0"/>
              </a:spcAft>
              <a:buSzPts val="1350"/>
              <a:buNone/>
              <a:defRPr sz="1800" b="1"/>
            </a:lvl3pPr>
            <a:lvl4pPr marL="1828800" lvl="3" indent="-228600" algn="l">
              <a:spcBef>
                <a:spcPts val="320"/>
              </a:spcBef>
              <a:spcAft>
                <a:spcPts val="0"/>
              </a:spcAft>
              <a:buSzPts val="1200"/>
              <a:buNone/>
              <a:defRPr sz="1600" b="1"/>
            </a:lvl4pPr>
            <a:lvl5pPr marL="2286000" lvl="4" indent="-228600" algn="l">
              <a:spcBef>
                <a:spcPts val="320"/>
              </a:spcBef>
              <a:spcAft>
                <a:spcPts val="0"/>
              </a:spcAft>
              <a:buSzPts val="1200"/>
              <a:buNone/>
              <a:defRPr sz="1600" b="1"/>
            </a:lvl5pPr>
            <a:lvl6pPr marL="2743200" lvl="5" indent="-228600" algn="l">
              <a:spcBef>
                <a:spcPts val="320"/>
              </a:spcBef>
              <a:spcAft>
                <a:spcPts val="0"/>
              </a:spcAft>
              <a:buSzPts val="1200"/>
              <a:buNone/>
              <a:defRPr sz="1600" b="1"/>
            </a:lvl6pPr>
            <a:lvl7pPr marL="3200400" lvl="6" indent="-228600" algn="l">
              <a:spcBef>
                <a:spcPts val="320"/>
              </a:spcBef>
              <a:spcAft>
                <a:spcPts val="0"/>
              </a:spcAft>
              <a:buSzPts val="1200"/>
              <a:buNone/>
              <a:defRPr sz="1600" b="1"/>
            </a:lvl7pPr>
            <a:lvl8pPr marL="3657600" lvl="7" indent="-228600" algn="l">
              <a:spcBef>
                <a:spcPts val="320"/>
              </a:spcBef>
              <a:spcAft>
                <a:spcPts val="0"/>
              </a:spcAft>
              <a:buSzPts val="1200"/>
              <a:buNone/>
              <a:defRPr sz="1600" b="1"/>
            </a:lvl8pPr>
            <a:lvl9pPr marL="4114800" lvl="8" indent="-228600" algn="l">
              <a:spcBef>
                <a:spcPts val="320"/>
              </a:spcBef>
              <a:spcAft>
                <a:spcPts val="0"/>
              </a:spcAft>
              <a:buSzPts val="1200"/>
              <a:buNone/>
              <a:defRPr sz="1600" b="1"/>
            </a:lvl9pPr>
          </a:lstStyle>
          <a:p>
            <a:endParaRPr/>
          </a:p>
        </p:txBody>
      </p:sp>
      <p:sp>
        <p:nvSpPr>
          <p:cNvPr id="433" name="Google Shape;433;p45"/>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42900" algn="l">
              <a:spcBef>
                <a:spcPts val="480"/>
              </a:spcBef>
              <a:spcAft>
                <a:spcPts val="0"/>
              </a:spcAft>
              <a:buSzPts val="1800"/>
              <a:buChar char="●"/>
              <a:defRPr sz="2400"/>
            </a:lvl1pPr>
            <a:lvl2pPr marL="914400" lvl="1" indent="-323850" algn="l">
              <a:spcBef>
                <a:spcPts val="400"/>
              </a:spcBef>
              <a:spcAft>
                <a:spcPts val="0"/>
              </a:spcAft>
              <a:buSzPts val="1500"/>
              <a:buChar char="●"/>
              <a:defRPr sz="2000"/>
            </a:lvl2pPr>
            <a:lvl3pPr marL="1371600" lvl="2" indent="-314325" algn="l">
              <a:spcBef>
                <a:spcPts val="360"/>
              </a:spcBef>
              <a:spcAft>
                <a:spcPts val="0"/>
              </a:spcAft>
              <a:buSzPts val="1350"/>
              <a:buChar char="●"/>
              <a:defRPr sz="1800"/>
            </a:lvl3pPr>
            <a:lvl4pPr marL="1828800" lvl="3" indent="-304800" algn="l">
              <a:spcBef>
                <a:spcPts val="320"/>
              </a:spcBef>
              <a:spcAft>
                <a:spcPts val="0"/>
              </a:spcAft>
              <a:buSzPts val="1200"/>
              <a:buChar char="●"/>
              <a:defRPr sz="1600"/>
            </a:lvl4pPr>
            <a:lvl5pPr marL="2286000" lvl="4" indent="-304800" algn="l">
              <a:spcBef>
                <a:spcPts val="320"/>
              </a:spcBef>
              <a:spcAft>
                <a:spcPts val="0"/>
              </a:spcAft>
              <a:buSzPts val="1200"/>
              <a:buChar char="●"/>
              <a:defRPr sz="1600"/>
            </a:lvl5pPr>
            <a:lvl6pPr marL="2743200" lvl="5" indent="-304800" algn="l">
              <a:spcBef>
                <a:spcPts val="320"/>
              </a:spcBef>
              <a:spcAft>
                <a:spcPts val="0"/>
              </a:spcAft>
              <a:buSzPts val="1200"/>
              <a:buChar char="●"/>
              <a:defRPr sz="1600"/>
            </a:lvl6pPr>
            <a:lvl7pPr marL="3200400" lvl="6" indent="-304800" algn="l">
              <a:spcBef>
                <a:spcPts val="320"/>
              </a:spcBef>
              <a:spcAft>
                <a:spcPts val="0"/>
              </a:spcAft>
              <a:buSzPts val="1200"/>
              <a:buChar char="●"/>
              <a:defRPr sz="1600"/>
            </a:lvl7pPr>
            <a:lvl8pPr marL="3657600" lvl="7" indent="-304800" algn="l">
              <a:spcBef>
                <a:spcPts val="320"/>
              </a:spcBef>
              <a:spcAft>
                <a:spcPts val="0"/>
              </a:spcAft>
              <a:buSzPts val="1200"/>
              <a:buChar char="●"/>
              <a:defRPr sz="1600"/>
            </a:lvl8pPr>
            <a:lvl9pPr marL="4114800" lvl="8" indent="-304800" algn="l">
              <a:spcBef>
                <a:spcPts val="320"/>
              </a:spcBef>
              <a:spcAft>
                <a:spcPts val="0"/>
              </a:spcAft>
              <a:buSzPts val="1200"/>
              <a:buChar char="●"/>
              <a:defRPr sz="1600"/>
            </a:lvl9pPr>
          </a:lstStyle>
          <a:p>
            <a:endParaRPr/>
          </a:p>
        </p:txBody>
      </p:sp>
      <p:sp>
        <p:nvSpPr>
          <p:cNvPr id="434" name="Google Shape;434;p45"/>
          <p:cNvSpPr txBox="1">
            <a:spLocks noGrp="1"/>
          </p:cNvSpPr>
          <p:nvPr>
            <p:ph type="body" idx="3"/>
          </p:nvPr>
        </p:nvSpPr>
        <p:spPr>
          <a:xfrm>
            <a:off x="4645029"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1800"/>
              <a:buNone/>
              <a:defRPr sz="2400" b="1"/>
            </a:lvl1pPr>
            <a:lvl2pPr marL="914400" lvl="1" indent="-228600" algn="l">
              <a:spcBef>
                <a:spcPts val="400"/>
              </a:spcBef>
              <a:spcAft>
                <a:spcPts val="0"/>
              </a:spcAft>
              <a:buSzPts val="1500"/>
              <a:buNone/>
              <a:defRPr sz="2000" b="1"/>
            </a:lvl2pPr>
            <a:lvl3pPr marL="1371600" lvl="2" indent="-228600" algn="l">
              <a:spcBef>
                <a:spcPts val="360"/>
              </a:spcBef>
              <a:spcAft>
                <a:spcPts val="0"/>
              </a:spcAft>
              <a:buSzPts val="1350"/>
              <a:buNone/>
              <a:defRPr sz="1800" b="1"/>
            </a:lvl3pPr>
            <a:lvl4pPr marL="1828800" lvl="3" indent="-228600" algn="l">
              <a:spcBef>
                <a:spcPts val="320"/>
              </a:spcBef>
              <a:spcAft>
                <a:spcPts val="0"/>
              </a:spcAft>
              <a:buSzPts val="1200"/>
              <a:buNone/>
              <a:defRPr sz="1600" b="1"/>
            </a:lvl4pPr>
            <a:lvl5pPr marL="2286000" lvl="4" indent="-228600" algn="l">
              <a:spcBef>
                <a:spcPts val="320"/>
              </a:spcBef>
              <a:spcAft>
                <a:spcPts val="0"/>
              </a:spcAft>
              <a:buSzPts val="1200"/>
              <a:buNone/>
              <a:defRPr sz="1600" b="1"/>
            </a:lvl5pPr>
            <a:lvl6pPr marL="2743200" lvl="5" indent="-228600" algn="l">
              <a:spcBef>
                <a:spcPts val="320"/>
              </a:spcBef>
              <a:spcAft>
                <a:spcPts val="0"/>
              </a:spcAft>
              <a:buSzPts val="1200"/>
              <a:buNone/>
              <a:defRPr sz="1600" b="1"/>
            </a:lvl6pPr>
            <a:lvl7pPr marL="3200400" lvl="6" indent="-228600" algn="l">
              <a:spcBef>
                <a:spcPts val="320"/>
              </a:spcBef>
              <a:spcAft>
                <a:spcPts val="0"/>
              </a:spcAft>
              <a:buSzPts val="1200"/>
              <a:buNone/>
              <a:defRPr sz="1600" b="1"/>
            </a:lvl7pPr>
            <a:lvl8pPr marL="3657600" lvl="7" indent="-228600" algn="l">
              <a:spcBef>
                <a:spcPts val="320"/>
              </a:spcBef>
              <a:spcAft>
                <a:spcPts val="0"/>
              </a:spcAft>
              <a:buSzPts val="1200"/>
              <a:buNone/>
              <a:defRPr sz="1600" b="1"/>
            </a:lvl8pPr>
            <a:lvl9pPr marL="4114800" lvl="8" indent="-228600" algn="l">
              <a:spcBef>
                <a:spcPts val="320"/>
              </a:spcBef>
              <a:spcAft>
                <a:spcPts val="0"/>
              </a:spcAft>
              <a:buSzPts val="1200"/>
              <a:buNone/>
              <a:defRPr sz="1600" b="1"/>
            </a:lvl9pPr>
          </a:lstStyle>
          <a:p>
            <a:endParaRPr/>
          </a:p>
        </p:txBody>
      </p:sp>
      <p:sp>
        <p:nvSpPr>
          <p:cNvPr id="435" name="Google Shape;435;p45"/>
          <p:cNvSpPr txBox="1">
            <a:spLocks noGrp="1"/>
          </p:cNvSpPr>
          <p:nvPr>
            <p:ph type="body" idx="4"/>
          </p:nvPr>
        </p:nvSpPr>
        <p:spPr>
          <a:xfrm>
            <a:off x="4645029" y="2174875"/>
            <a:ext cx="4041775" cy="3951288"/>
          </a:xfrm>
          <a:prstGeom prst="rect">
            <a:avLst/>
          </a:prstGeom>
          <a:noFill/>
          <a:ln>
            <a:noFill/>
          </a:ln>
        </p:spPr>
        <p:txBody>
          <a:bodyPr spcFirstLastPara="1" wrap="square" lIns="91425" tIns="45700" rIns="91425" bIns="45700" anchor="t" anchorCtr="0">
            <a:noAutofit/>
          </a:bodyPr>
          <a:lstStyle>
            <a:lvl1pPr marL="457200" lvl="0" indent="-342900" algn="l">
              <a:spcBef>
                <a:spcPts val="480"/>
              </a:spcBef>
              <a:spcAft>
                <a:spcPts val="0"/>
              </a:spcAft>
              <a:buSzPts val="1800"/>
              <a:buChar char="●"/>
              <a:defRPr sz="2400"/>
            </a:lvl1pPr>
            <a:lvl2pPr marL="914400" lvl="1" indent="-323850" algn="l">
              <a:spcBef>
                <a:spcPts val="400"/>
              </a:spcBef>
              <a:spcAft>
                <a:spcPts val="0"/>
              </a:spcAft>
              <a:buSzPts val="1500"/>
              <a:buChar char="●"/>
              <a:defRPr sz="2000"/>
            </a:lvl2pPr>
            <a:lvl3pPr marL="1371600" lvl="2" indent="-314325" algn="l">
              <a:spcBef>
                <a:spcPts val="360"/>
              </a:spcBef>
              <a:spcAft>
                <a:spcPts val="0"/>
              </a:spcAft>
              <a:buSzPts val="1350"/>
              <a:buChar char="●"/>
              <a:defRPr sz="1800"/>
            </a:lvl3pPr>
            <a:lvl4pPr marL="1828800" lvl="3" indent="-304800" algn="l">
              <a:spcBef>
                <a:spcPts val="320"/>
              </a:spcBef>
              <a:spcAft>
                <a:spcPts val="0"/>
              </a:spcAft>
              <a:buSzPts val="1200"/>
              <a:buChar char="●"/>
              <a:defRPr sz="1600"/>
            </a:lvl4pPr>
            <a:lvl5pPr marL="2286000" lvl="4" indent="-304800" algn="l">
              <a:spcBef>
                <a:spcPts val="320"/>
              </a:spcBef>
              <a:spcAft>
                <a:spcPts val="0"/>
              </a:spcAft>
              <a:buSzPts val="1200"/>
              <a:buChar char="●"/>
              <a:defRPr sz="1600"/>
            </a:lvl5pPr>
            <a:lvl6pPr marL="2743200" lvl="5" indent="-304800" algn="l">
              <a:spcBef>
                <a:spcPts val="320"/>
              </a:spcBef>
              <a:spcAft>
                <a:spcPts val="0"/>
              </a:spcAft>
              <a:buSzPts val="1200"/>
              <a:buChar char="●"/>
              <a:defRPr sz="1600"/>
            </a:lvl6pPr>
            <a:lvl7pPr marL="3200400" lvl="6" indent="-304800" algn="l">
              <a:spcBef>
                <a:spcPts val="320"/>
              </a:spcBef>
              <a:spcAft>
                <a:spcPts val="0"/>
              </a:spcAft>
              <a:buSzPts val="1200"/>
              <a:buChar char="●"/>
              <a:defRPr sz="1600"/>
            </a:lvl7pPr>
            <a:lvl8pPr marL="3657600" lvl="7" indent="-304800" algn="l">
              <a:spcBef>
                <a:spcPts val="320"/>
              </a:spcBef>
              <a:spcAft>
                <a:spcPts val="0"/>
              </a:spcAft>
              <a:buSzPts val="1200"/>
              <a:buChar char="●"/>
              <a:defRPr sz="1600"/>
            </a:lvl8pPr>
            <a:lvl9pPr marL="4114800" lvl="8" indent="-304800" algn="l">
              <a:spcBef>
                <a:spcPts val="320"/>
              </a:spcBef>
              <a:spcAft>
                <a:spcPts val="0"/>
              </a:spcAft>
              <a:buSzPts val="1200"/>
              <a:buChar char="●"/>
              <a:defRPr sz="1600"/>
            </a:lvl9pPr>
          </a:lstStyle>
          <a:p>
            <a:endParaRPr/>
          </a:p>
        </p:txBody>
      </p:sp>
      <p:sp>
        <p:nvSpPr>
          <p:cNvPr id="436" name="Google Shape;436;p45"/>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7" name="Google Shape;437;p45"/>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8" name="Google Shape;438;p45"/>
          <p:cNvSpPr txBox="1">
            <a:spLocks noGrp="1"/>
          </p:cNvSpPr>
          <p:nvPr>
            <p:ph type="sldNum" idx="12"/>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rgbClr val="FFFFFF"/>
                </a:solidFill>
                <a:latin typeface="Arial"/>
                <a:ea typeface="Arial"/>
                <a:cs typeface="Arial"/>
                <a:sym typeface="Arial"/>
              </a:defRPr>
            </a:lvl1pPr>
            <a:lvl2pPr marL="0" marR="0" lvl="1" indent="0" algn="r">
              <a:spcBef>
                <a:spcPts val="0"/>
              </a:spcBef>
              <a:spcAft>
                <a:spcPts val="0"/>
              </a:spcAft>
              <a:buNone/>
              <a:defRPr sz="1000">
                <a:solidFill>
                  <a:srgbClr val="FFFFFF"/>
                </a:solidFill>
                <a:latin typeface="Arial"/>
                <a:ea typeface="Arial"/>
                <a:cs typeface="Arial"/>
                <a:sym typeface="Arial"/>
              </a:defRPr>
            </a:lvl2pPr>
            <a:lvl3pPr marL="0" marR="0" lvl="2" indent="0" algn="r">
              <a:spcBef>
                <a:spcPts val="0"/>
              </a:spcBef>
              <a:spcAft>
                <a:spcPts val="0"/>
              </a:spcAft>
              <a:buNone/>
              <a:defRPr sz="1000">
                <a:solidFill>
                  <a:srgbClr val="FFFFFF"/>
                </a:solidFill>
                <a:latin typeface="Arial"/>
                <a:ea typeface="Arial"/>
                <a:cs typeface="Arial"/>
                <a:sym typeface="Arial"/>
              </a:defRPr>
            </a:lvl3pPr>
            <a:lvl4pPr marL="0" marR="0" lvl="3" indent="0" algn="r">
              <a:spcBef>
                <a:spcPts val="0"/>
              </a:spcBef>
              <a:spcAft>
                <a:spcPts val="0"/>
              </a:spcAft>
              <a:buNone/>
              <a:defRPr sz="1000">
                <a:solidFill>
                  <a:srgbClr val="FFFFFF"/>
                </a:solidFill>
                <a:latin typeface="Arial"/>
                <a:ea typeface="Arial"/>
                <a:cs typeface="Arial"/>
                <a:sym typeface="Arial"/>
              </a:defRPr>
            </a:lvl4pPr>
            <a:lvl5pPr marL="0" marR="0" lvl="4" indent="0" algn="r">
              <a:spcBef>
                <a:spcPts val="0"/>
              </a:spcBef>
              <a:spcAft>
                <a:spcPts val="0"/>
              </a:spcAft>
              <a:buNone/>
              <a:defRPr sz="1000">
                <a:solidFill>
                  <a:srgbClr val="FFFFFF"/>
                </a:solidFill>
                <a:latin typeface="Arial"/>
                <a:ea typeface="Arial"/>
                <a:cs typeface="Arial"/>
                <a:sym typeface="Arial"/>
              </a:defRPr>
            </a:lvl5pPr>
            <a:lvl6pPr marL="0" marR="0" lvl="5" indent="0" algn="r">
              <a:spcBef>
                <a:spcPts val="0"/>
              </a:spcBef>
              <a:spcAft>
                <a:spcPts val="0"/>
              </a:spcAft>
              <a:buNone/>
              <a:defRPr sz="1000">
                <a:solidFill>
                  <a:srgbClr val="FFFFFF"/>
                </a:solidFill>
                <a:latin typeface="Arial"/>
                <a:ea typeface="Arial"/>
                <a:cs typeface="Arial"/>
                <a:sym typeface="Arial"/>
              </a:defRPr>
            </a:lvl6pPr>
            <a:lvl7pPr marL="0" marR="0" lvl="6" indent="0" algn="r">
              <a:spcBef>
                <a:spcPts val="0"/>
              </a:spcBef>
              <a:spcAft>
                <a:spcPts val="0"/>
              </a:spcAft>
              <a:buNone/>
              <a:defRPr sz="1000">
                <a:solidFill>
                  <a:srgbClr val="FFFFFF"/>
                </a:solidFill>
                <a:latin typeface="Arial"/>
                <a:ea typeface="Arial"/>
                <a:cs typeface="Arial"/>
                <a:sym typeface="Arial"/>
              </a:defRPr>
            </a:lvl7pPr>
            <a:lvl8pPr marL="0" marR="0" lvl="7" indent="0" algn="r">
              <a:spcBef>
                <a:spcPts val="0"/>
              </a:spcBef>
              <a:spcAft>
                <a:spcPts val="0"/>
              </a:spcAft>
              <a:buNone/>
              <a:defRPr sz="1000">
                <a:solidFill>
                  <a:srgbClr val="FFFFFF"/>
                </a:solidFill>
                <a:latin typeface="Arial"/>
                <a:ea typeface="Arial"/>
                <a:cs typeface="Arial"/>
                <a:sym typeface="Arial"/>
              </a:defRPr>
            </a:lvl8pPr>
            <a:lvl9pPr marL="0" marR="0" lvl="8" indent="0" algn="r">
              <a:spcBef>
                <a:spcPts val="0"/>
              </a:spcBef>
              <a:spcAft>
                <a:spcPts val="0"/>
              </a:spcAft>
              <a:buNone/>
              <a:defRPr sz="1000">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ar-JO"/>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39"/>
        <p:cNvGrpSpPr/>
        <p:nvPr/>
      </p:nvGrpSpPr>
      <p:grpSpPr>
        <a:xfrm>
          <a:off x="0" y="0"/>
          <a:ext cx="0" cy="0"/>
          <a:chOff x="0" y="0"/>
          <a:chExt cx="0" cy="0"/>
        </a:xfrm>
      </p:grpSpPr>
      <p:sp>
        <p:nvSpPr>
          <p:cNvPr id="440" name="Google Shape;440;p46"/>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1" name="Google Shape;441;p46"/>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2" name="Google Shape;442;p46"/>
          <p:cNvSpPr txBox="1">
            <a:spLocks noGrp="1"/>
          </p:cNvSpPr>
          <p:nvPr>
            <p:ph type="sldNum" idx="12"/>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rgbClr val="FFFFFF"/>
                </a:solidFill>
                <a:latin typeface="Arial"/>
                <a:ea typeface="Arial"/>
                <a:cs typeface="Arial"/>
                <a:sym typeface="Arial"/>
              </a:defRPr>
            </a:lvl1pPr>
            <a:lvl2pPr marL="0" marR="0" lvl="1" indent="0" algn="r">
              <a:spcBef>
                <a:spcPts val="0"/>
              </a:spcBef>
              <a:spcAft>
                <a:spcPts val="0"/>
              </a:spcAft>
              <a:buNone/>
              <a:defRPr sz="1000">
                <a:solidFill>
                  <a:srgbClr val="FFFFFF"/>
                </a:solidFill>
                <a:latin typeface="Arial"/>
                <a:ea typeface="Arial"/>
                <a:cs typeface="Arial"/>
                <a:sym typeface="Arial"/>
              </a:defRPr>
            </a:lvl2pPr>
            <a:lvl3pPr marL="0" marR="0" lvl="2" indent="0" algn="r">
              <a:spcBef>
                <a:spcPts val="0"/>
              </a:spcBef>
              <a:spcAft>
                <a:spcPts val="0"/>
              </a:spcAft>
              <a:buNone/>
              <a:defRPr sz="1000">
                <a:solidFill>
                  <a:srgbClr val="FFFFFF"/>
                </a:solidFill>
                <a:latin typeface="Arial"/>
                <a:ea typeface="Arial"/>
                <a:cs typeface="Arial"/>
                <a:sym typeface="Arial"/>
              </a:defRPr>
            </a:lvl3pPr>
            <a:lvl4pPr marL="0" marR="0" lvl="3" indent="0" algn="r">
              <a:spcBef>
                <a:spcPts val="0"/>
              </a:spcBef>
              <a:spcAft>
                <a:spcPts val="0"/>
              </a:spcAft>
              <a:buNone/>
              <a:defRPr sz="1000">
                <a:solidFill>
                  <a:srgbClr val="FFFFFF"/>
                </a:solidFill>
                <a:latin typeface="Arial"/>
                <a:ea typeface="Arial"/>
                <a:cs typeface="Arial"/>
                <a:sym typeface="Arial"/>
              </a:defRPr>
            </a:lvl4pPr>
            <a:lvl5pPr marL="0" marR="0" lvl="4" indent="0" algn="r">
              <a:spcBef>
                <a:spcPts val="0"/>
              </a:spcBef>
              <a:spcAft>
                <a:spcPts val="0"/>
              </a:spcAft>
              <a:buNone/>
              <a:defRPr sz="1000">
                <a:solidFill>
                  <a:srgbClr val="FFFFFF"/>
                </a:solidFill>
                <a:latin typeface="Arial"/>
                <a:ea typeface="Arial"/>
                <a:cs typeface="Arial"/>
                <a:sym typeface="Arial"/>
              </a:defRPr>
            </a:lvl5pPr>
            <a:lvl6pPr marL="0" marR="0" lvl="5" indent="0" algn="r">
              <a:spcBef>
                <a:spcPts val="0"/>
              </a:spcBef>
              <a:spcAft>
                <a:spcPts val="0"/>
              </a:spcAft>
              <a:buNone/>
              <a:defRPr sz="1000">
                <a:solidFill>
                  <a:srgbClr val="FFFFFF"/>
                </a:solidFill>
                <a:latin typeface="Arial"/>
                <a:ea typeface="Arial"/>
                <a:cs typeface="Arial"/>
                <a:sym typeface="Arial"/>
              </a:defRPr>
            </a:lvl6pPr>
            <a:lvl7pPr marL="0" marR="0" lvl="6" indent="0" algn="r">
              <a:spcBef>
                <a:spcPts val="0"/>
              </a:spcBef>
              <a:spcAft>
                <a:spcPts val="0"/>
              </a:spcAft>
              <a:buNone/>
              <a:defRPr sz="1000">
                <a:solidFill>
                  <a:srgbClr val="FFFFFF"/>
                </a:solidFill>
                <a:latin typeface="Arial"/>
                <a:ea typeface="Arial"/>
                <a:cs typeface="Arial"/>
                <a:sym typeface="Arial"/>
              </a:defRPr>
            </a:lvl7pPr>
            <a:lvl8pPr marL="0" marR="0" lvl="7" indent="0" algn="r">
              <a:spcBef>
                <a:spcPts val="0"/>
              </a:spcBef>
              <a:spcAft>
                <a:spcPts val="0"/>
              </a:spcAft>
              <a:buNone/>
              <a:defRPr sz="1000">
                <a:solidFill>
                  <a:srgbClr val="FFFFFF"/>
                </a:solidFill>
                <a:latin typeface="Arial"/>
                <a:ea typeface="Arial"/>
                <a:cs typeface="Arial"/>
                <a:sym typeface="Arial"/>
              </a:defRPr>
            </a:lvl8pPr>
            <a:lvl9pPr marL="0" marR="0" lvl="8" indent="0" algn="r">
              <a:spcBef>
                <a:spcPts val="0"/>
              </a:spcBef>
              <a:spcAft>
                <a:spcPts val="0"/>
              </a:spcAft>
              <a:buNone/>
              <a:defRPr sz="1000">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ar-JO"/>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43"/>
        <p:cNvGrpSpPr/>
        <p:nvPr/>
      </p:nvGrpSpPr>
      <p:grpSpPr>
        <a:xfrm>
          <a:off x="0" y="0"/>
          <a:ext cx="0" cy="0"/>
          <a:chOff x="0" y="0"/>
          <a:chExt cx="0" cy="0"/>
        </a:xfrm>
      </p:grpSpPr>
      <p:sp>
        <p:nvSpPr>
          <p:cNvPr id="444" name="Google Shape;444;p47"/>
          <p:cNvSpPr txBox="1">
            <a:spLocks noGrp="1"/>
          </p:cNvSpPr>
          <p:nvPr>
            <p:ph type="title"/>
          </p:nvPr>
        </p:nvSpPr>
        <p:spPr>
          <a:xfrm>
            <a:off x="457202" y="273050"/>
            <a:ext cx="3008313" cy="1162050"/>
          </a:xfrm>
          <a:prstGeom prst="rect">
            <a:avLst/>
          </a:prstGeom>
          <a:noFill/>
          <a:ln>
            <a:noFill/>
          </a:ln>
        </p:spPr>
        <p:txBody>
          <a:bodyPr spcFirstLastPara="1" wrap="square" lIns="91425" tIns="45700" rIns="91425" bIns="45700" anchor="b" anchorCtr="1">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45" name="Google Shape;445;p47"/>
          <p:cNvSpPr txBox="1">
            <a:spLocks noGrp="1"/>
          </p:cNvSpPr>
          <p:nvPr>
            <p:ph type="body" idx="1"/>
          </p:nvPr>
        </p:nvSpPr>
        <p:spPr>
          <a:xfrm>
            <a:off x="3575050" y="273058"/>
            <a:ext cx="5111750" cy="5853113"/>
          </a:xfrm>
          <a:prstGeom prst="rect">
            <a:avLst/>
          </a:prstGeom>
          <a:noFill/>
          <a:ln>
            <a:noFill/>
          </a:ln>
        </p:spPr>
        <p:txBody>
          <a:bodyPr spcFirstLastPara="1" wrap="square" lIns="91425" tIns="45700" rIns="91425" bIns="45700" anchor="t" anchorCtr="0">
            <a:noAutofit/>
          </a:bodyPr>
          <a:lstStyle>
            <a:lvl1pPr marL="457200" lvl="0" indent="-381000" algn="l">
              <a:spcBef>
                <a:spcPts val="640"/>
              </a:spcBef>
              <a:spcAft>
                <a:spcPts val="0"/>
              </a:spcAft>
              <a:buSzPts val="2400"/>
              <a:buChar char="●"/>
              <a:defRPr sz="3200"/>
            </a:lvl1pPr>
            <a:lvl2pPr marL="914400" lvl="1" indent="-361950" algn="l">
              <a:spcBef>
                <a:spcPts val="560"/>
              </a:spcBef>
              <a:spcAft>
                <a:spcPts val="0"/>
              </a:spcAft>
              <a:buSzPts val="2100"/>
              <a:buChar char="●"/>
              <a:defRPr sz="2800"/>
            </a:lvl2pPr>
            <a:lvl3pPr marL="1371600" lvl="2" indent="-342900" algn="l">
              <a:spcBef>
                <a:spcPts val="480"/>
              </a:spcBef>
              <a:spcAft>
                <a:spcPts val="0"/>
              </a:spcAft>
              <a:buSzPts val="1800"/>
              <a:buChar char="●"/>
              <a:defRPr sz="2400"/>
            </a:lvl3pPr>
            <a:lvl4pPr marL="1828800" lvl="3" indent="-323850" algn="l">
              <a:spcBef>
                <a:spcPts val="400"/>
              </a:spcBef>
              <a:spcAft>
                <a:spcPts val="0"/>
              </a:spcAft>
              <a:buSzPts val="1500"/>
              <a:buChar char="●"/>
              <a:defRPr sz="2000"/>
            </a:lvl4pPr>
            <a:lvl5pPr marL="2286000" lvl="4" indent="-323850" algn="l">
              <a:spcBef>
                <a:spcPts val="400"/>
              </a:spcBef>
              <a:spcAft>
                <a:spcPts val="0"/>
              </a:spcAft>
              <a:buSzPts val="1500"/>
              <a:buChar char="●"/>
              <a:defRPr sz="2000"/>
            </a:lvl5pPr>
            <a:lvl6pPr marL="2743200" lvl="5" indent="-323850" algn="l">
              <a:spcBef>
                <a:spcPts val="400"/>
              </a:spcBef>
              <a:spcAft>
                <a:spcPts val="0"/>
              </a:spcAft>
              <a:buSzPts val="1500"/>
              <a:buChar char="●"/>
              <a:defRPr sz="2000"/>
            </a:lvl6pPr>
            <a:lvl7pPr marL="3200400" lvl="6" indent="-323850" algn="l">
              <a:spcBef>
                <a:spcPts val="400"/>
              </a:spcBef>
              <a:spcAft>
                <a:spcPts val="0"/>
              </a:spcAft>
              <a:buSzPts val="1500"/>
              <a:buChar char="●"/>
              <a:defRPr sz="2000"/>
            </a:lvl7pPr>
            <a:lvl8pPr marL="3657600" lvl="7" indent="-323850" algn="l">
              <a:spcBef>
                <a:spcPts val="400"/>
              </a:spcBef>
              <a:spcAft>
                <a:spcPts val="0"/>
              </a:spcAft>
              <a:buSzPts val="1500"/>
              <a:buChar char="●"/>
              <a:defRPr sz="2000"/>
            </a:lvl8pPr>
            <a:lvl9pPr marL="4114800" lvl="8" indent="-323850" algn="l">
              <a:spcBef>
                <a:spcPts val="400"/>
              </a:spcBef>
              <a:spcAft>
                <a:spcPts val="0"/>
              </a:spcAft>
              <a:buSzPts val="1500"/>
              <a:buChar char="●"/>
              <a:defRPr sz="2000"/>
            </a:lvl9pPr>
          </a:lstStyle>
          <a:p>
            <a:endParaRPr/>
          </a:p>
        </p:txBody>
      </p:sp>
      <p:sp>
        <p:nvSpPr>
          <p:cNvPr id="446" name="Google Shape;446;p47"/>
          <p:cNvSpPr txBox="1">
            <a:spLocks noGrp="1"/>
          </p:cNvSpPr>
          <p:nvPr>
            <p:ph type="body" idx="2"/>
          </p:nvPr>
        </p:nvSpPr>
        <p:spPr>
          <a:xfrm>
            <a:off x="457202" y="1435103"/>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1050"/>
              <a:buNone/>
              <a:defRPr sz="1400"/>
            </a:lvl1pPr>
            <a:lvl2pPr marL="914400" lvl="1" indent="-228600" algn="l">
              <a:spcBef>
                <a:spcPts val="240"/>
              </a:spcBef>
              <a:spcAft>
                <a:spcPts val="0"/>
              </a:spcAft>
              <a:buSzPts val="900"/>
              <a:buNone/>
              <a:defRPr sz="1200"/>
            </a:lvl2pPr>
            <a:lvl3pPr marL="1371600" lvl="2" indent="-228600" algn="l">
              <a:spcBef>
                <a:spcPts val="200"/>
              </a:spcBef>
              <a:spcAft>
                <a:spcPts val="0"/>
              </a:spcAft>
              <a:buSzPts val="750"/>
              <a:buNone/>
              <a:defRPr sz="1000"/>
            </a:lvl3pPr>
            <a:lvl4pPr marL="1828800" lvl="3" indent="-228600" algn="l">
              <a:spcBef>
                <a:spcPts val="180"/>
              </a:spcBef>
              <a:spcAft>
                <a:spcPts val="0"/>
              </a:spcAft>
              <a:buSzPts val="675"/>
              <a:buNone/>
              <a:defRPr sz="900"/>
            </a:lvl4pPr>
            <a:lvl5pPr marL="2286000" lvl="4" indent="-228600" algn="l">
              <a:spcBef>
                <a:spcPts val="180"/>
              </a:spcBef>
              <a:spcAft>
                <a:spcPts val="0"/>
              </a:spcAft>
              <a:buSzPts val="675"/>
              <a:buNone/>
              <a:defRPr sz="900"/>
            </a:lvl5pPr>
            <a:lvl6pPr marL="2743200" lvl="5" indent="-228600" algn="l">
              <a:spcBef>
                <a:spcPts val="180"/>
              </a:spcBef>
              <a:spcAft>
                <a:spcPts val="0"/>
              </a:spcAft>
              <a:buSzPts val="675"/>
              <a:buNone/>
              <a:defRPr sz="900"/>
            </a:lvl6pPr>
            <a:lvl7pPr marL="3200400" lvl="6" indent="-228600" algn="l">
              <a:spcBef>
                <a:spcPts val="180"/>
              </a:spcBef>
              <a:spcAft>
                <a:spcPts val="0"/>
              </a:spcAft>
              <a:buSzPts val="675"/>
              <a:buNone/>
              <a:defRPr sz="900"/>
            </a:lvl7pPr>
            <a:lvl8pPr marL="3657600" lvl="7" indent="-228600" algn="l">
              <a:spcBef>
                <a:spcPts val="180"/>
              </a:spcBef>
              <a:spcAft>
                <a:spcPts val="0"/>
              </a:spcAft>
              <a:buSzPts val="675"/>
              <a:buNone/>
              <a:defRPr sz="900"/>
            </a:lvl8pPr>
            <a:lvl9pPr marL="4114800" lvl="8" indent="-228600" algn="l">
              <a:spcBef>
                <a:spcPts val="180"/>
              </a:spcBef>
              <a:spcAft>
                <a:spcPts val="0"/>
              </a:spcAft>
              <a:buSzPts val="675"/>
              <a:buNone/>
              <a:defRPr sz="900"/>
            </a:lvl9pPr>
          </a:lstStyle>
          <a:p>
            <a:endParaRPr/>
          </a:p>
        </p:txBody>
      </p:sp>
      <p:sp>
        <p:nvSpPr>
          <p:cNvPr id="447" name="Google Shape;447;p47"/>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8" name="Google Shape;448;p47"/>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9" name="Google Shape;449;p47"/>
          <p:cNvSpPr txBox="1">
            <a:spLocks noGrp="1"/>
          </p:cNvSpPr>
          <p:nvPr>
            <p:ph type="sldNum" idx="12"/>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rgbClr val="FFFFFF"/>
                </a:solidFill>
                <a:latin typeface="Arial"/>
                <a:ea typeface="Arial"/>
                <a:cs typeface="Arial"/>
                <a:sym typeface="Arial"/>
              </a:defRPr>
            </a:lvl1pPr>
            <a:lvl2pPr marL="0" marR="0" lvl="1" indent="0" algn="r">
              <a:spcBef>
                <a:spcPts val="0"/>
              </a:spcBef>
              <a:spcAft>
                <a:spcPts val="0"/>
              </a:spcAft>
              <a:buNone/>
              <a:defRPr sz="1000">
                <a:solidFill>
                  <a:srgbClr val="FFFFFF"/>
                </a:solidFill>
                <a:latin typeface="Arial"/>
                <a:ea typeface="Arial"/>
                <a:cs typeface="Arial"/>
                <a:sym typeface="Arial"/>
              </a:defRPr>
            </a:lvl2pPr>
            <a:lvl3pPr marL="0" marR="0" lvl="2" indent="0" algn="r">
              <a:spcBef>
                <a:spcPts val="0"/>
              </a:spcBef>
              <a:spcAft>
                <a:spcPts val="0"/>
              </a:spcAft>
              <a:buNone/>
              <a:defRPr sz="1000">
                <a:solidFill>
                  <a:srgbClr val="FFFFFF"/>
                </a:solidFill>
                <a:latin typeface="Arial"/>
                <a:ea typeface="Arial"/>
                <a:cs typeface="Arial"/>
                <a:sym typeface="Arial"/>
              </a:defRPr>
            </a:lvl3pPr>
            <a:lvl4pPr marL="0" marR="0" lvl="3" indent="0" algn="r">
              <a:spcBef>
                <a:spcPts val="0"/>
              </a:spcBef>
              <a:spcAft>
                <a:spcPts val="0"/>
              </a:spcAft>
              <a:buNone/>
              <a:defRPr sz="1000">
                <a:solidFill>
                  <a:srgbClr val="FFFFFF"/>
                </a:solidFill>
                <a:latin typeface="Arial"/>
                <a:ea typeface="Arial"/>
                <a:cs typeface="Arial"/>
                <a:sym typeface="Arial"/>
              </a:defRPr>
            </a:lvl4pPr>
            <a:lvl5pPr marL="0" marR="0" lvl="4" indent="0" algn="r">
              <a:spcBef>
                <a:spcPts val="0"/>
              </a:spcBef>
              <a:spcAft>
                <a:spcPts val="0"/>
              </a:spcAft>
              <a:buNone/>
              <a:defRPr sz="1000">
                <a:solidFill>
                  <a:srgbClr val="FFFFFF"/>
                </a:solidFill>
                <a:latin typeface="Arial"/>
                <a:ea typeface="Arial"/>
                <a:cs typeface="Arial"/>
                <a:sym typeface="Arial"/>
              </a:defRPr>
            </a:lvl5pPr>
            <a:lvl6pPr marL="0" marR="0" lvl="5" indent="0" algn="r">
              <a:spcBef>
                <a:spcPts val="0"/>
              </a:spcBef>
              <a:spcAft>
                <a:spcPts val="0"/>
              </a:spcAft>
              <a:buNone/>
              <a:defRPr sz="1000">
                <a:solidFill>
                  <a:srgbClr val="FFFFFF"/>
                </a:solidFill>
                <a:latin typeface="Arial"/>
                <a:ea typeface="Arial"/>
                <a:cs typeface="Arial"/>
                <a:sym typeface="Arial"/>
              </a:defRPr>
            </a:lvl6pPr>
            <a:lvl7pPr marL="0" marR="0" lvl="6" indent="0" algn="r">
              <a:spcBef>
                <a:spcPts val="0"/>
              </a:spcBef>
              <a:spcAft>
                <a:spcPts val="0"/>
              </a:spcAft>
              <a:buNone/>
              <a:defRPr sz="1000">
                <a:solidFill>
                  <a:srgbClr val="FFFFFF"/>
                </a:solidFill>
                <a:latin typeface="Arial"/>
                <a:ea typeface="Arial"/>
                <a:cs typeface="Arial"/>
                <a:sym typeface="Arial"/>
              </a:defRPr>
            </a:lvl7pPr>
            <a:lvl8pPr marL="0" marR="0" lvl="7" indent="0" algn="r">
              <a:spcBef>
                <a:spcPts val="0"/>
              </a:spcBef>
              <a:spcAft>
                <a:spcPts val="0"/>
              </a:spcAft>
              <a:buNone/>
              <a:defRPr sz="1000">
                <a:solidFill>
                  <a:srgbClr val="FFFFFF"/>
                </a:solidFill>
                <a:latin typeface="Arial"/>
                <a:ea typeface="Arial"/>
                <a:cs typeface="Arial"/>
                <a:sym typeface="Arial"/>
              </a:defRPr>
            </a:lvl8pPr>
            <a:lvl9pPr marL="0" marR="0" lvl="8" indent="0" algn="r">
              <a:spcBef>
                <a:spcPts val="0"/>
              </a:spcBef>
              <a:spcAft>
                <a:spcPts val="0"/>
              </a:spcAft>
              <a:buNone/>
              <a:defRPr sz="1000">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ar-JO"/>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23"/>
        <p:cNvGrpSpPr/>
        <p:nvPr/>
      </p:nvGrpSpPr>
      <p:grpSpPr>
        <a:xfrm>
          <a:off x="0" y="0"/>
          <a:ext cx="0" cy="0"/>
          <a:chOff x="0" y="0"/>
          <a:chExt cx="0" cy="0"/>
        </a:xfrm>
      </p:grpSpPr>
      <p:sp>
        <p:nvSpPr>
          <p:cNvPr id="324" name="Google Shape;324;p29"/>
          <p:cNvSpPr txBox="1">
            <a:spLocks noGrp="1"/>
          </p:cNvSpPr>
          <p:nvPr>
            <p:ph type="title"/>
          </p:nvPr>
        </p:nvSpPr>
        <p:spPr>
          <a:xfrm>
            <a:off x="301625" y="228600"/>
            <a:ext cx="854075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25" name="Google Shape;325;p29"/>
          <p:cNvSpPr txBox="1">
            <a:spLocks noGrp="1"/>
          </p:cNvSpPr>
          <p:nvPr>
            <p:ph type="body" idx="1"/>
          </p:nvPr>
        </p:nvSpPr>
        <p:spPr>
          <a:xfrm>
            <a:off x="301625" y="1600200"/>
            <a:ext cx="8540750" cy="4498975"/>
          </a:xfrm>
          <a:prstGeom prst="rect">
            <a:avLst/>
          </a:prstGeom>
          <a:noFill/>
          <a:ln>
            <a:noFill/>
          </a:ln>
        </p:spPr>
        <p:txBody>
          <a:bodyPr spcFirstLastPara="1" wrap="square" lIns="91425" tIns="45700" rIns="91425" bIns="45700" anchor="t" anchorCtr="0">
            <a:noAutofit/>
          </a:bodyPr>
          <a:lstStyle>
            <a:lvl1pPr marL="457200" lvl="0" indent="-320040" algn="l">
              <a:spcBef>
                <a:spcPts val="360"/>
              </a:spcBef>
              <a:spcAft>
                <a:spcPts val="0"/>
              </a:spcAft>
              <a:buSzPts val="1440"/>
              <a:buChar char="►"/>
              <a:defRPr/>
            </a:lvl1pPr>
            <a:lvl2pPr marL="914400" lvl="1" indent="-342900" algn="l">
              <a:spcBef>
                <a:spcPts val="360"/>
              </a:spcBef>
              <a:spcAft>
                <a:spcPts val="0"/>
              </a:spcAft>
              <a:buSzPts val="1800"/>
              <a:buChar char="▪"/>
              <a:defRPr/>
            </a:lvl2pPr>
            <a:lvl3pPr marL="1371600" lvl="2" indent="-320040" algn="l">
              <a:spcBef>
                <a:spcPts val="360"/>
              </a:spcBef>
              <a:spcAft>
                <a:spcPts val="0"/>
              </a:spcAft>
              <a:buSzPts val="1440"/>
              <a:buChar char="►"/>
              <a:defRPr/>
            </a:lvl3pPr>
            <a:lvl4pPr marL="1828800" lvl="3" indent="-342900" algn="l">
              <a:spcBef>
                <a:spcPts val="360"/>
              </a:spcBef>
              <a:spcAft>
                <a:spcPts val="0"/>
              </a:spcAft>
              <a:buSzPts val="1800"/>
              <a:buChar char="▪"/>
              <a:defRPr/>
            </a:lvl4pPr>
            <a:lvl5pPr marL="2286000" lvl="4" indent="-320040" algn="l">
              <a:spcBef>
                <a:spcPts val="360"/>
              </a:spcBef>
              <a:spcAft>
                <a:spcPts val="0"/>
              </a:spcAft>
              <a:buSzPts val="1440"/>
              <a:buChar char="►"/>
              <a:defRPr/>
            </a:lvl5pPr>
            <a:lvl6pPr marL="2743200" lvl="5" indent="-320040" algn="l">
              <a:spcBef>
                <a:spcPts val="360"/>
              </a:spcBef>
              <a:spcAft>
                <a:spcPts val="0"/>
              </a:spcAft>
              <a:buSzPts val="1440"/>
              <a:buChar char="►"/>
              <a:defRPr/>
            </a:lvl6pPr>
            <a:lvl7pPr marL="3200400" lvl="6" indent="-320040" algn="l">
              <a:spcBef>
                <a:spcPts val="360"/>
              </a:spcBef>
              <a:spcAft>
                <a:spcPts val="0"/>
              </a:spcAft>
              <a:buSzPts val="1440"/>
              <a:buChar char="►"/>
              <a:defRPr/>
            </a:lvl7pPr>
            <a:lvl8pPr marL="3657600" lvl="7" indent="-320040" algn="l">
              <a:spcBef>
                <a:spcPts val="360"/>
              </a:spcBef>
              <a:spcAft>
                <a:spcPts val="0"/>
              </a:spcAft>
              <a:buSzPts val="1440"/>
              <a:buChar char="►"/>
              <a:defRPr/>
            </a:lvl8pPr>
            <a:lvl9pPr marL="4114800" lvl="8" indent="-320040" algn="l">
              <a:spcBef>
                <a:spcPts val="360"/>
              </a:spcBef>
              <a:spcAft>
                <a:spcPts val="0"/>
              </a:spcAft>
              <a:buSzPts val="1440"/>
              <a:buChar char="►"/>
              <a:defRPr/>
            </a:lvl9pPr>
          </a:lstStyle>
          <a:p>
            <a:endParaRPr/>
          </a:p>
        </p:txBody>
      </p:sp>
      <p:sp>
        <p:nvSpPr>
          <p:cNvPr id="326" name="Google Shape;326;p29"/>
          <p:cNvSpPr txBox="1">
            <a:spLocks noGrp="1"/>
          </p:cNvSpPr>
          <p:nvPr>
            <p:ph type="dt" idx="10"/>
          </p:nvPr>
        </p:nvSpPr>
        <p:spPr>
          <a:xfrm>
            <a:off x="301625" y="6245225"/>
            <a:ext cx="2289175"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7" name="Google Shape;327;p29"/>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8" name="Google Shape;328;p29"/>
          <p:cNvSpPr txBox="1">
            <a:spLocks noGrp="1"/>
          </p:cNvSpPr>
          <p:nvPr>
            <p:ph type="sldNum" idx="12"/>
          </p:nvPr>
        </p:nvSpPr>
        <p:spPr>
          <a:xfrm>
            <a:off x="6553200" y="6245225"/>
            <a:ext cx="2289175"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lt1"/>
                </a:solidFill>
                <a:latin typeface="Arial"/>
                <a:ea typeface="Arial"/>
                <a:cs typeface="Arial"/>
                <a:sym typeface="Arial"/>
              </a:defRPr>
            </a:lvl1pPr>
            <a:lvl2pPr marL="0" marR="0" lvl="1" indent="0" algn="r">
              <a:spcBef>
                <a:spcPts val="0"/>
              </a:spcBef>
              <a:spcAft>
                <a:spcPts val="0"/>
              </a:spcAft>
              <a:buNone/>
              <a:defRPr sz="1000">
                <a:solidFill>
                  <a:schemeClr val="lt1"/>
                </a:solidFill>
                <a:latin typeface="Arial"/>
                <a:ea typeface="Arial"/>
                <a:cs typeface="Arial"/>
                <a:sym typeface="Arial"/>
              </a:defRPr>
            </a:lvl2pPr>
            <a:lvl3pPr marL="0" marR="0" lvl="2" indent="0" algn="r">
              <a:spcBef>
                <a:spcPts val="0"/>
              </a:spcBef>
              <a:spcAft>
                <a:spcPts val="0"/>
              </a:spcAft>
              <a:buNone/>
              <a:defRPr sz="1000">
                <a:solidFill>
                  <a:schemeClr val="lt1"/>
                </a:solidFill>
                <a:latin typeface="Arial"/>
                <a:ea typeface="Arial"/>
                <a:cs typeface="Arial"/>
                <a:sym typeface="Arial"/>
              </a:defRPr>
            </a:lvl3pPr>
            <a:lvl4pPr marL="0" marR="0" lvl="3" indent="0" algn="r">
              <a:spcBef>
                <a:spcPts val="0"/>
              </a:spcBef>
              <a:spcAft>
                <a:spcPts val="0"/>
              </a:spcAft>
              <a:buNone/>
              <a:defRPr sz="1000">
                <a:solidFill>
                  <a:schemeClr val="lt1"/>
                </a:solidFill>
                <a:latin typeface="Arial"/>
                <a:ea typeface="Arial"/>
                <a:cs typeface="Arial"/>
                <a:sym typeface="Arial"/>
              </a:defRPr>
            </a:lvl4pPr>
            <a:lvl5pPr marL="0" marR="0" lvl="4" indent="0" algn="r">
              <a:spcBef>
                <a:spcPts val="0"/>
              </a:spcBef>
              <a:spcAft>
                <a:spcPts val="0"/>
              </a:spcAft>
              <a:buNone/>
              <a:defRPr sz="1000">
                <a:solidFill>
                  <a:schemeClr val="lt1"/>
                </a:solidFill>
                <a:latin typeface="Arial"/>
                <a:ea typeface="Arial"/>
                <a:cs typeface="Arial"/>
                <a:sym typeface="Arial"/>
              </a:defRPr>
            </a:lvl5pPr>
            <a:lvl6pPr marL="0" marR="0" lvl="5" indent="0" algn="r">
              <a:spcBef>
                <a:spcPts val="0"/>
              </a:spcBef>
              <a:spcAft>
                <a:spcPts val="0"/>
              </a:spcAft>
              <a:buNone/>
              <a:defRPr sz="1000">
                <a:solidFill>
                  <a:schemeClr val="lt1"/>
                </a:solidFill>
                <a:latin typeface="Arial"/>
                <a:ea typeface="Arial"/>
                <a:cs typeface="Arial"/>
                <a:sym typeface="Arial"/>
              </a:defRPr>
            </a:lvl6pPr>
            <a:lvl7pPr marL="0" marR="0" lvl="6" indent="0" algn="r">
              <a:spcBef>
                <a:spcPts val="0"/>
              </a:spcBef>
              <a:spcAft>
                <a:spcPts val="0"/>
              </a:spcAft>
              <a:buNone/>
              <a:defRPr sz="1000">
                <a:solidFill>
                  <a:schemeClr val="lt1"/>
                </a:solidFill>
                <a:latin typeface="Arial"/>
                <a:ea typeface="Arial"/>
                <a:cs typeface="Arial"/>
                <a:sym typeface="Arial"/>
              </a:defRPr>
            </a:lvl7pPr>
            <a:lvl8pPr marL="0" marR="0" lvl="7" indent="0" algn="r">
              <a:spcBef>
                <a:spcPts val="0"/>
              </a:spcBef>
              <a:spcAft>
                <a:spcPts val="0"/>
              </a:spcAft>
              <a:buNone/>
              <a:defRPr sz="1000">
                <a:solidFill>
                  <a:schemeClr val="lt1"/>
                </a:solidFill>
                <a:latin typeface="Arial"/>
                <a:ea typeface="Arial"/>
                <a:cs typeface="Arial"/>
                <a:sym typeface="Arial"/>
              </a:defRPr>
            </a:lvl8pPr>
            <a:lvl9pPr marL="0" marR="0" lvl="8" indent="0" algn="r">
              <a:spcBef>
                <a:spcPts val="0"/>
              </a:spcBef>
              <a:spcAft>
                <a:spcPts val="0"/>
              </a:spcAft>
              <a:buNone/>
              <a:defRPr sz="10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ar-JO"/>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50"/>
        <p:cNvGrpSpPr/>
        <p:nvPr/>
      </p:nvGrpSpPr>
      <p:grpSpPr>
        <a:xfrm>
          <a:off x="0" y="0"/>
          <a:ext cx="0" cy="0"/>
          <a:chOff x="0" y="0"/>
          <a:chExt cx="0" cy="0"/>
        </a:xfrm>
      </p:grpSpPr>
      <p:sp>
        <p:nvSpPr>
          <p:cNvPr id="451" name="Google Shape;451;p48"/>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1">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52" name="Google Shape;452;p48"/>
          <p:cNvSpPr>
            <a:spLocks noGrp="1"/>
          </p:cNvSpPr>
          <p:nvPr>
            <p:ph type="pic" idx="2"/>
          </p:nvPr>
        </p:nvSpPr>
        <p:spPr>
          <a:xfrm>
            <a:off x="1792288" y="612775"/>
            <a:ext cx="5486400" cy="4114800"/>
          </a:xfrm>
          <a:prstGeom prst="rect">
            <a:avLst/>
          </a:prstGeom>
          <a:noFill/>
          <a:ln>
            <a:noFill/>
          </a:ln>
        </p:spPr>
      </p:sp>
      <p:sp>
        <p:nvSpPr>
          <p:cNvPr id="453" name="Google Shape;453;p48"/>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1050"/>
              <a:buNone/>
              <a:defRPr sz="1400"/>
            </a:lvl1pPr>
            <a:lvl2pPr marL="914400" lvl="1" indent="-228600" algn="l">
              <a:spcBef>
                <a:spcPts val="240"/>
              </a:spcBef>
              <a:spcAft>
                <a:spcPts val="0"/>
              </a:spcAft>
              <a:buSzPts val="900"/>
              <a:buNone/>
              <a:defRPr sz="1200"/>
            </a:lvl2pPr>
            <a:lvl3pPr marL="1371600" lvl="2" indent="-228600" algn="l">
              <a:spcBef>
                <a:spcPts val="200"/>
              </a:spcBef>
              <a:spcAft>
                <a:spcPts val="0"/>
              </a:spcAft>
              <a:buSzPts val="750"/>
              <a:buNone/>
              <a:defRPr sz="1000"/>
            </a:lvl3pPr>
            <a:lvl4pPr marL="1828800" lvl="3" indent="-228600" algn="l">
              <a:spcBef>
                <a:spcPts val="180"/>
              </a:spcBef>
              <a:spcAft>
                <a:spcPts val="0"/>
              </a:spcAft>
              <a:buSzPts val="675"/>
              <a:buNone/>
              <a:defRPr sz="900"/>
            </a:lvl4pPr>
            <a:lvl5pPr marL="2286000" lvl="4" indent="-228600" algn="l">
              <a:spcBef>
                <a:spcPts val="180"/>
              </a:spcBef>
              <a:spcAft>
                <a:spcPts val="0"/>
              </a:spcAft>
              <a:buSzPts val="675"/>
              <a:buNone/>
              <a:defRPr sz="900"/>
            </a:lvl5pPr>
            <a:lvl6pPr marL="2743200" lvl="5" indent="-228600" algn="l">
              <a:spcBef>
                <a:spcPts val="180"/>
              </a:spcBef>
              <a:spcAft>
                <a:spcPts val="0"/>
              </a:spcAft>
              <a:buSzPts val="675"/>
              <a:buNone/>
              <a:defRPr sz="900"/>
            </a:lvl6pPr>
            <a:lvl7pPr marL="3200400" lvl="6" indent="-228600" algn="l">
              <a:spcBef>
                <a:spcPts val="180"/>
              </a:spcBef>
              <a:spcAft>
                <a:spcPts val="0"/>
              </a:spcAft>
              <a:buSzPts val="675"/>
              <a:buNone/>
              <a:defRPr sz="900"/>
            </a:lvl7pPr>
            <a:lvl8pPr marL="3657600" lvl="7" indent="-228600" algn="l">
              <a:spcBef>
                <a:spcPts val="180"/>
              </a:spcBef>
              <a:spcAft>
                <a:spcPts val="0"/>
              </a:spcAft>
              <a:buSzPts val="675"/>
              <a:buNone/>
              <a:defRPr sz="900"/>
            </a:lvl8pPr>
            <a:lvl9pPr marL="4114800" lvl="8" indent="-228600" algn="l">
              <a:spcBef>
                <a:spcPts val="180"/>
              </a:spcBef>
              <a:spcAft>
                <a:spcPts val="0"/>
              </a:spcAft>
              <a:buSzPts val="675"/>
              <a:buNone/>
              <a:defRPr sz="900"/>
            </a:lvl9pPr>
          </a:lstStyle>
          <a:p>
            <a:endParaRPr/>
          </a:p>
        </p:txBody>
      </p:sp>
      <p:sp>
        <p:nvSpPr>
          <p:cNvPr id="454" name="Google Shape;454;p48"/>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5" name="Google Shape;455;p48"/>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6" name="Google Shape;456;p48"/>
          <p:cNvSpPr txBox="1">
            <a:spLocks noGrp="1"/>
          </p:cNvSpPr>
          <p:nvPr>
            <p:ph type="sldNum" idx="12"/>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rgbClr val="FFFFFF"/>
                </a:solidFill>
                <a:latin typeface="Arial"/>
                <a:ea typeface="Arial"/>
                <a:cs typeface="Arial"/>
                <a:sym typeface="Arial"/>
              </a:defRPr>
            </a:lvl1pPr>
            <a:lvl2pPr marL="0" marR="0" lvl="1" indent="0" algn="r">
              <a:spcBef>
                <a:spcPts val="0"/>
              </a:spcBef>
              <a:spcAft>
                <a:spcPts val="0"/>
              </a:spcAft>
              <a:buNone/>
              <a:defRPr sz="1000">
                <a:solidFill>
                  <a:srgbClr val="FFFFFF"/>
                </a:solidFill>
                <a:latin typeface="Arial"/>
                <a:ea typeface="Arial"/>
                <a:cs typeface="Arial"/>
                <a:sym typeface="Arial"/>
              </a:defRPr>
            </a:lvl2pPr>
            <a:lvl3pPr marL="0" marR="0" lvl="2" indent="0" algn="r">
              <a:spcBef>
                <a:spcPts val="0"/>
              </a:spcBef>
              <a:spcAft>
                <a:spcPts val="0"/>
              </a:spcAft>
              <a:buNone/>
              <a:defRPr sz="1000">
                <a:solidFill>
                  <a:srgbClr val="FFFFFF"/>
                </a:solidFill>
                <a:latin typeface="Arial"/>
                <a:ea typeface="Arial"/>
                <a:cs typeface="Arial"/>
                <a:sym typeface="Arial"/>
              </a:defRPr>
            </a:lvl3pPr>
            <a:lvl4pPr marL="0" marR="0" lvl="3" indent="0" algn="r">
              <a:spcBef>
                <a:spcPts val="0"/>
              </a:spcBef>
              <a:spcAft>
                <a:spcPts val="0"/>
              </a:spcAft>
              <a:buNone/>
              <a:defRPr sz="1000">
                <a:solidFill>
                  <a:srgbClr val="FFFFFF"/>
                </a:solidFill>
                <a:latin typeface="Arial"/>
                <a:ea typeface="Arial"/>
                <a:cs typeface="Arial"/>
                <a:sym typeface="Arial"/>
              </a:defRPr>
            </a:lvl4pPr>
            <a:lvl5pPr marL="0" marR="0" lvl="4" indent="0" algn="r">
              <a:spcBef>
                <a:spcPts val="0"/>
              </a:spcBef>
              <a:spcAft>
                <a:spcPts val="0"/>
              </a:spcAft>
              <a:buNone/>
              <a:defRPr sz="1000">
                <a:solidFill>
                  <a:srgbClr val="FFFFFF"/>
                </a:solidFill>
                <a:latin typeface="Arial"/>
                <a:ea typeface="Arial"/>
                <a:cs typeface="Arial"/>
                <a:sym typeface="Arial"/>
              </a:defRPr>
            </a:lvl5pPr>
            <a:lvl6pPr marL="0" marR="0" lvl="5" indent="0" algn="r">
              <a:spcBef>
                <a:spcPts val="0"/>
              </a:spcBef>
              <a:spcAft>
                <a:spcPts val="0"/>
              </a:spcAft>
              <a:buNone/>
              <a:defRPr sz="1000">
                <a:solidFill>
                  <a:srgbClr val="FFFFFF"/>
                </a:solidFill>
                <a:latin typeface="Arial"/>
                <a:ea typeface="Arial"/>
                <a:cs typeface="Arial"/>
                <a:sym typeface="Arial"/>
              </a:defRPr>
            </a:lvl6pPr>
            <a:lvl7pPr marL="0" marR="0" lvl="6" indent="0" algn="r">
              <a:spcBef>
                <a:spcPts val="0"/>
              </a:spcBef>
              <a:spcAft>
                <a:spcPts val="0"/>
              </a:spcAft>
              <a:buNone/>
              <a:defRPr sz="1000">
                <a:solidFill>
                  <a:srgbClr val="FFFFFF"/>
                </a:solidFill>
                <a:latin typeface="Arial"/>
                <a:ea typeface="Arial"/>
                <a:cs typeface="Arial"/>
                <a:sym typeface="Arial"/>
              </a:defRPr>
            </a:lvl7pPr>
            <a:lvl8pPr marL="0" marR="0" lvl="7" indent="0" algn="r">
              <a:spcBef>
                <a:spcPts val="0"/>
              </a:spcBef>
              <a:spcAft>
                <a:spcPts val="0"/>
              </a:spcAft>
              <a:buNone/>
              <a:defRPr sz="1000">
                <a:solidFill>
                  <a:srgbClr val="FFFFFF"/>
                </a:solidFill>
                <a:latin typeface="Arial"/>
                <a:ea typeface="Arial"/>
                <a:cs typeface="Arial"/>
                <a:sym typeface="Arial"/>
              </a:defRPr>
            </a:lvl8pPr>
            <a:lvl9pPr marL="0" marR="0" lvl="8" indent="0" algn="r">
              <a:spcBef>
                <a:spcPts val="0"/>
              </a:spcBef>
              <a:spcAft>
                <a:spcPts val="0"/>
              </a:spcAft>
              <a:buNone/>
              <a:defRPr sz="1000">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ar-JO"/>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57"/>
        <p:cNvGrpSpPr/>
        <p:nvPr/>
      </p:nvGrpSpPr>
      <p:grpSpPr>
        <a:xfrm>
          <a:off x="0" y="0"/>
          <a:ext cx="0" cy="0"/>
          <a:chOff x="0" y="0"/>
          <a:chExt cx="0" cy="0"/>
        </a:xfrm>
      </p:grpSpPr>
      <p:sp>
        <p:nvSpPr>
          <p:cNvPr id="458" name="Google Shape;458;p49"/>
          <p:cNvSpPr txBox="1">
            <a:spLocks noGrp="1"/>
          </p:cNvSpPr>
          <p:nvPr>
            <p:ph type="title"/>
          </p:nvPr>
        </p:nvSpPr>
        <p:spPr>
          <a:xfrm>
            <a:off x="457200" y="277821"/>
            <a:ext cx="8229600" cy="1139825"/>
          </a:xfrm>
          <a:prstGeom prst="rect">
            <a:avLst/>
          </a:prstGeom>
          <a:noFill/>
          <a:ln>
            <a:noFill/>
          </a:ln>
        </p:spPr>
        <p:txBody>
          <a:bodyPr spcFirstLastPara="1" wrap="square" lIns="91425" tIns="45700" rIns="91425" bIns="45700" anchor="ctr" anchorCtr="1">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59" name="Google Shape;459;p49"/>
          <p:cNvSpPr txBox="1">
            <a:spLocks noGrp="1"/>
          </p:cNvSpPr>
          <p:nvPr>
            <p:ph type="body" idx="1"/>
          </p:nvPr>
        </p:nvSpPr>
        <p:spPr>
          <a:xfrm rot="5400000">
            <a:off x="2306638" y="-249232"/>
            <a:ext cx="4530725" cy="8229600"/>
          </a:xfrm>
          <a:prstGeom prst="rect">
            <a:avLst/>
          </a:prstGeom>
          <a:noFill/>
          <a:ln>
            <a:noFill/>
          </a:ln>
        </p:spPr>
        <p:txBody>
          <a:bodyPr spcFirstLastPara="1" wrap="square" lIns="91425" tIns="45700" rIns="91425" bIns="45700" anchor="t" anchorCtr="0">
            <a:noAutofit/>
          </a:bodyPr>
          <a:lstStyle>
            <a:lvl1pPr marL="457200" lvl="0" indent="-314325" algn="l">
              <a:spcBef>
                <a:spcPts val="360"/>
              </a:spcBef>
              <a:spcAft>
                <a:spcPts val="0"/>
              </a:spcAft>
              <a:buSzPts val="1350"/>
              <a:buChar char="●"/>
              <a:defRPr/>
            </a:lvl1pPr>
            <a:lvl2pPr marL="914400" lvl="1" indent="-314325" algn="l">
              <a:spcBef>
                <a:spcPts val="360"/>
              </a:spcBef>
              <a:spcAft>
                <a:spcPts val="0"/>
              </a:spcAft>
              <a:buSzPts val="1350"/>
              <a:buChar char="●"/>
              <a:defRPr/>
            </a:lvl2pPr>
            <a:lvl3pPr marL="1371600" lvl="2" indent="-314325" algn="l">
              <a:spcBef>
                <a:spcPts val="360"/>
              </a:spcBef>
              <a:spcAft>
                <a:spcPts val="0"/>
              </a:spcAft>
              <a:buSzPts val="1350"/>
              <a:buChar char="●"/>
              <a:defRPr/>
            </a:lvl3pPr>
            <a:lvl4pPr marL="1828800" lvl="3" indent="-314325" algn="l">
              <a:spcBef>
                <a:spcPts val="360"/>
              </a:spcBef>
              <a:spcAft>
                <a:spcPts val="0"/>
              </a:spcAft>
              <a:buSzPts val="1350"/>
              <a:buChar char="●"/>
              <a:defRPr/>
            </a:lvl4pPr>
            <a:lvl5pPr marL="2286000" lvl="4" indent="-314325" algn="l">
              <a:spcBef>
                <a:spcPts val="360"/>
              </a:spcBef>
              <a:spcAft>
                <a:spcPts val="0"/>
              </a:spcAft>
              <a:buSzPts val="1350"/>
              <a:buChar char="●"/>
              <a:defRPr/>
            </a:lvl5pPr>
            <a:lvl6pPr marL="2743200" lvl="5" indent="-314325" algn="l">
              <a:spcBef>
                <a:spcPts val="360"/>
              </a:spcBef>
              <a:spcAft>
                <a:spcPts val="0"/>
              </a:spcAft>
              <a:buSzPts val="1350"/>
              <a:buChar char="●"/>
              <a:defRPr/>
            </a:lvl6pPr>
            <a:lvl7pPr marL="3200400" lvl="6" indent="-314325" algn="l">
              <a:spcBef>
                <a:spcPts val="360"/>
              </a:spcBef>
              <a:spcAft>
                <a:spcPts val="0"/>
              </a:spcAft>
              <a:buSzPts val="1350"/>
              <a:buChar char="●"/>
              <a:defRPr/>
            </a:lvl7pPr>
            <a:lvl8pPr marL="3657600" lvl="7" indent="-314325" algn="l">
              <a:spcBef>
                <a:spcPts val="360"/>
              </a:spcBef>
              <a:spcAft>
                <a:spcPts val="0"/>
              </a:spcAft>
              <a:buSzPts val="1350"/>
              <a:buChar char="●"/>
              <a:defRPr/>
            </a:lvl8pPr>
            <a:lvl9pPr marL="4114800" lvl="8" indent="-314325" algn="l">
              <a:spcBef>
                <a:spcPts val="360"/>
              </a:spcBef>
              <a:spcAft>
                <a:spcPts val="0"/>
              </a:spcAft>
              <a:buSzPts val="1350"/>
              <a:buChar char="●"/>
              <a:defRPr/>
            </a:lvl9pPr>
          </a:lstStyle>
          <a:p>
            <a:endParaRPr/>
          </a:p>
        </p:txBody>
      </p:sp>
      <p:sp>
        <p:nvSpPr>
          <p:cNvPr id="460" name="Google Shape;460;p49"/>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1" name="Google Shape;461;p49"/>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2" name="Google Shape;462;p49"/>
          <p:cNvSpPr txBox="1">
            <a:spLocks noGrp="1"/>
          </p:cNvSpPr>
          <p:nvPr>
            <p:ph type="sldNum" idx="12"/>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rgbClr val="FFFFFF"/>
                </a:solidFill>
                <a:latin typeface="Arial"/>
                <a:ea typeface="Arial"/>
                <a:cs typeface="Arial"/>
                <a:sym typeface="Arial"/>
              </a:defRPr>
            </a:lvl1pPr>
            <a:lvl2pPr marL="0" marR="0" lvl="1" indent="0" algn="r">
              <a:spcBef>
                <a:spcPts val="0"/>
              </a:spcBef>
              <a:spcAft>
                <a:spcPts val="0"/>
              </a:spcAft>
              <a:buNone/>
              <a:defRPr sz="1000">
                <a:solidFill>
                  <a:srgbClr val="FFFFFF"/>
                </a:solidFill>
                <a:latin typeface="Arial"/>
                <a:ea typeface="Arial"/>
                <a:cs typeface="Arial"/>
                <a:sym typeface="Arial"/>
              </a:defRPr>
            </a:lvl2pPr>
            <a:lvl3pPr marL="0" marR="0" lvl="2" indent="0" algn="r">
              <a:spcBef>
                <a:spcPts val="0"/>
              </a:spcBef>
              <a:spcAft>
                <a:spcPts val="0"/>
              </a:spcAft>
              <a:buNone/>
              <a:defRPr sz="1000">
                <a:solidFill>
                  <a:srgbClr val="FFFFFF"/>
                </a:solidFill>
                <a:latin typeface="Arial"/>
                <a:ea typeface="Arial"/>
                <a:cs typeface="Arial"/>
                <a:sym typeface="Arial"/>
              </a:defRPr>
            </a:lvl3pPr>
            <a:lvl4pPr marL="0" marR="0" lvl="3" indent="0" algn="r">
              <a:spcBef>
                <a:spcPts val="0"/>
              </a:spcBef>
              <a:spcAft>
                <a:spcPts val="0"/>
              </a:spcAft>
              <a:buNone/>
              <a:defRPr sz="1000">
                <a:solidFill>
                  <a:srgbClr val="FFFFFF"/>
                </a:solidFill>
                <a:latin typeface="Arial"/>
                <a:ea typeface="Arial"/>
                <a:cs typeface="Arial"/>
                <a:sym typeface="Arial"/>
              </a:defRPr>
            </a:lvl4pPr>
            <a:lvl5pPr marL="0" marR="0" lvl="4" indent="0" algn="r">
              <a:spcBef>
                <a:spcPts val="0"/>
              </a:spcBef>
              <a:spcAft>
                <a:spcPts val="0"/>
              </a:spcAft>
              <a:buNone/>
              <a:defRPr sz="1000">
                <a:solidFill>
                  <a:srgbClr val="FFFFFF"/>
                </a:solidFill>
                <a:latin typeface="Arial"/>
                <a:ea typeface="Arial"/>
                <a:cs typeface="Arial"/>
                <a:sym typeface="Arial"/>
              </a:defRPr>
            </a:lvl5pPr>
            <a:lvl6pPr marL="0" marR="0" lvl="5" indent="0" algn="r">
              <a:spcBef>
                <a:spcPts val="0"/>
              </a:spcBef>
              <a:spcAft>
                <a:spcPts val="0"/>
              </a:spcAft>
              <a:buNone/>
              <a:defRPr sz="1000">
                <a:solidFill>
                  <a:srgbClr val="FFFFFF"/>
                </a:solidFill>
                <a:latin typeface="Arial"/>
                <a:ea typeface="Arial"/>
                <a:cs typeface="Arial"/>
                <a:sym typeface="Arial"/>
              </a:defRPr>
            </a:lvl6pPr>
            <a:lvl7pPr marL="0" marR="0" lvl="6" indent="0" algn="r">
              <a:spcBef>
                <a:spcPts val="0"/>
              </a:spcBef>
              <a:spcAft>
                <a:spcPts val="0"/>
              </a:spcAft>
              <a:buNone/>
              <a:defRPr sz="1000">
                <a:solidFill>
                  <a:srgbClr val="FFFFFF"/>
                </a:solidFill>
                <a:latin typeface="Arial"/>
                <a:ea typeface="Arial"/>
                <a:cs typeface="Arial"/>
                <a:sym typeface="Arial"/>
              </a:defRPr>
            </a:lvl7pPr>
            <a:lvl8pPr marL="0" marR="0" lvl="7" indent="0" algn="r">
              <a:spcBef>
                <a:spcPts val="0"/>
              </a:spcBef>
              <a:spcAft>
                <a:spcPts val="0"/>
              </a:spcAft>
              <a:buNone/>
              <a:defRPr sz="1000">
                <a:solidFill>
                  <a:srgbClr val="FFFFFF"/>
                </a:solidFill>
                <a:latin typeface="Arial"/>
                <a:ea typeface="Arial"/>
                <a:cs typeface="Arial"/>
                <a:sym typeface="Arial"/>
              </a:defRPr>
            </a:lvl8pPr>
            <a:lvl9pPr marL="0" marR="0" lvl="8" indent="0" algn="r">
              <a:spcBef>
                <a:spcPts val="0"/>
              </a:spcBef>
              <a:spcAft>
                <a:spcPts val="0"/>
              </a:spcAft>
              <a:buNone/>
              <a:defRPr sz="1000">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ar-JO"/>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463"/>
        <p:cNvGrpSpPr/>
        <p:nvPr/>
      </p:nvGrpSpPr>
      <p:grpSpPr>
        <a:xfrm>
          <a:off x="0" y="0"/>
          <a:ext cx="0" cy="0"/>
          <a:chOff x="0" y="0"/>
          <a:chExt cx="0" cy="0"/>
        </a:xfrm>
      </p:grpSpPr>
      <p:sp>
        <p:nvSpPr>
          <p:cNvPr id="464" name="Google Shape;464;p50"/>
          <p:cNvSpPr txBox="1">
            <a:spLocks noGrp="1"/>
          </p:cNvSpPr>
          <p:nvPr>
            <p:ph type="title"/>
          </p:nvPr>
        </p:nvSpPr>
        <p:spPr>
          <a:xfrm rot="5400000">
            <a:off x="4731544" y="2175669"/>
            <a:ext cx="5853112" cy="2057400"/>
          </a:xfrm>
          <a:prstGeom prst="rect">
            <a:avLst/>
          </a:prstGeom>
          <a:noFill/>
          <a:ln>
            <a:noFill/>
          </a:ln>
        </p:spPr>
        <p:txBody>
          <a:bodyPr spcFirstLastPara="1" wrap="square" lIns="91425" tIns="45700" rIns="91425" bIns="45700" anchor="ctr" anchorCtr="1">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65" name="Google Shape;465;p50"/>
          <p:cNvSpPr txBox="1">
            <a:spLocks noGrp="1"/>
          </p:cNvSpPr>
          <p:nvPr>
            <p:ph type="body" idx="1"/>
          </p:nvPr>
        </p:nvSpPr>
        <p:spPr>
          <a:xfrm rot="5400000">
            <a:off x="540544" y="194469"/>
            <a:ext cx="5853112" cy="6019800"/>
          </a:xfrm>
          <a:prstGeom prst="rect">
            <a:avLst/>
          </a:prstGeom>
          <a:noFill/>
          <a:ln>
            <a:noFill/>
          </a:ln>
        </p:spPr>
        <p:txBody>
          <a:bodyPr spcFirstLastPara="1" wrap="square" lIns="91425" tIns="45700" rIns="91425" bIns="45700" anchor="t" anchorCtr="0">
            <a:noAutofit/>
          </a:bodyPr>
          <a:lstStyle>
            <a:lvl1pPr marL="457200" lvl="0" indent="-314325" algn="l">
              <a:spcBef>
                <a:spcPts val="360"/>
              </a:spcBef>
              <a:spcAft>
                <a:spcPts val="0"/>
              </a:spcAft>
              <a:buSzPts val="1350"/>
              <a:buChar char="●"/>
              <a:defRPr/>
            </a:lvl1pPr>
            <a:lvl2pPr marL="914400" lvl="1" indent="-314325" algn="l">
              <a:spcBef>
                <a:spcPts val="360"/>
              </a:spcBef>
              <a:spcAft>
                <a:spcPts val="0"/>
              </a:spcAft>
              <a:buSzPts val="1350"/>
              <a:buChar char="●"/>
              <a:defRPr/>
            </a:lvl2pPr>
            <a:lvl3pPr marL="1371600" lvl="2" indent="-314325" algn="l">
              <a:spcBef>
                <a:spcPts val="360"/>
              </a:spcBef>
              <a:spcAft>
                <a:spcPts val="0"/>
              </a:spcAft>
              <a:buSzPts val="1350"/>
              <a:buChar char="●"/>
              <a:defRPr/>
            </a:lvl3pPr>
            <a:lvl4pPr marL="1828800" lvl="3" indent="-314325" algn="l">
              <a:spcBef>
                <a:spcPts val="360"/>
              </a:spcBef>
              <a:spcAft>
                <a:spcPts val="0"/>
              </a:spcAft>
              <a:buSzPts val="1350"/>
              <a:buChar char="●"/>
              <a:defRPr/>
            </a:lvl4pPr>
            <a:lvl5pPr marL="2286000" lvl="4" indent="-314325" algn="l">
              <a:spcBef>
                <a:spcPts val="360"/>
              </a:spcBef>
              <a:spcAft>
                <a:spcPts val="0"/>
              </a:spcAft>
              <a:buSzPts val="1350"/>
              <a:buChar char="●"/>
              <a:defRPr/>
            </a:lvl5pPr>
            <a:lvl6pPr marL="2743200" lvl="5" indent="-314325" algn="l">
              <a:spcBef>
                <a:spcPts val="360"/>
              </a:spcBef>
              <a:spcAft>
                <a:spcPts val="0"/>
              </a:spcAft>
              <a:buSzPts val="1350"/>
              <a:buChar char="●"/>
              <a:defRPr/>
            </a:lvl6pPr>
            <a:lvl7pPr marL="3200400" lvl="6" indent="-314325" algn="l">
              <a:spcBef>
                <a:spcPts val="360"/>
              </a:spcBef>
              <a:spcAft>
                <a:spcPts val="0"/>
              </a:spcAft>
              <a:buSzPts val="1350"/>
              <a:buChar char="●"/>
              <a:defRPr/>
            </a:lvl7pPr>
            <a:lvl8pPr marL="3657600" lvl="7" indent="-314325" algn="l">
              <a:spcBef>
                <a:spcPts val="360"/>
              </a:spcBef>
              <a:spcAft>
                <a:spcPts val="0"/>
              </a:spcAft>
              <a:buSzPts val="1350"/>
              <a:buChar char="●"/>
              <a:defRPr/>
            </a:lvl8pPr>
            <a:lvl9pPr marL="4114800" lvl="8" indent="-314325" algn="l">
              <a:spcBef>
                <a:spcPts val="360"/>
              </a:spcBef>
              <a:spcAft>
                <a:spcPts val="0"/>
              </a:spcAft>
              <a:buSzPts val="1350"/>
              <a:buChar char="●"/>
              <a:defRPr/>
            </a:lvl9pPr>
          </a:lstStyle>
          <a:p>
            <a:endParaRPr/>
          </a:p>
        </p:txBody>
      </p:sp>
      <p:sp>
        <p:nvSpPr>
          <p:cNvPr id="466" name="Google Shape;466;p50"/>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7" name="Google Shape;467;p50"/>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8" name="Google Shape;468;p50"/>
          <p:cNvSpPr txBox="1">
            <a:spLocks noGrp="1"/>
          </p:cNvSpPr>
          <p:nvPr>
            <p:ph type="sldNum" idx="12"/>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rgbClr val="FFFFFF"/>
                </a:solidFill>
                <a:latin typeface="Arial"/>
                <a:ea typeface="Arial"/>
                <a:cs typeface="Arial"/>
                <a:sym typeface="Arial"/>
              </a:defRPr>
            </a:lvl1pPr>
            <a:lvl2pPr marL="0" marR="0" lvl="1" indent="0" algn="r">
              <a:spcBef>
                <a:spcPts val="0"/>
              </a:spcBef>
              <a:spcAft>
                <a:spcPts val="0"/>
              </a:spcAft>
              <a:buNone/>
              <a:defRPr sz="1000">
                <a:solidFill>
                  <a:srgbClr val="FFFFFF"/>
                </a:solidFill>
                <a:latin typeface="Arial"/>
                <a:ea typeface="Arial"/>
                <a:cs typeface="Arial"/>
                <a:sym typeface="Arial"/>
              </a:defRPr>
            </a:lvl2pPr>
            <a:lvl3pPr marL="0" marR="0" lvl="2" indent="0" algn="r">
              <a:spcBef>
                <a:spcPts val="0"/>
              </a:spcBef>
              <a:spcAft>
                <a:spcPts val="0"/>
              </a:spcAft>
              <a:buNone/>
              <a:defRPr sz="1000">
                <a:solidFill>
                  <a:srgbClr val="FFFFFF"/>
                </a:solidFill>
                <a:latin typeface="Arial"/>
                <a:ea typeface="Arial"/>
                <a:cs typeface="Arial"/>
                <a:sym typeface="Arial"/>
              </a:defRPr>
            </a:lvl3pPr>
            <a:lvl4pPr marL="0" marR="0" lvl="3" indent="0" algn="r">
              <a:spcBef>
                <a:spcPts val="0"/>
              </a:spcBef>
              <a:spcAft>
                <a:spcPts val="0"/>
              </a:spcAft>
              <a:buNone/>
              <a:defRPr sz="1000">
                <a:solidFill>
                  <a:srgbClr val="FFFFFF"/>
                </a:solidFill>
                <a:latin typeface="Arial"/>
                <a:ea typeface="Arial"/>
                <a:cs typeface="Arial"/>
                <a:sym typeface="Arial"/>
              </a:defRPr>
            </a:lvl4pPr>
            <a:lvl5pPr marL="0" marR="0" lvl="4" indent="0" algn="r">
              <a:spcBef>
                <a:spcPts val="0"/>
              </a:spcBef>
              <a:spcAft>
                <a:spcPts val="0"/>
              </a:spcAft>
              <a:buNone/>
              <a:defRPr sz="1000">
                <a:solidFill>
                  <a:srgbClr val="FFFFFF"/>
                </a:solidFill>
                <a:latin typeface="Arial"/>
                <a:ea typeface="Arial"/>
                <a:cs typeface="Arial"/>
                <a:sym typeface="Arial"/>
              </a:defRPr>
            </a:lvl5pPr>
            <a:lvl6pPr marL="0" marR="0" lvl="5" indent="0" algn="r">
              <a:spcBef>
                <a:spcPts val="0"/>
              </a:spcBef>
              <a:spcAft>
                <a:spcPts val="0"/>
              </a:spcAft>
              <a:buNone/>
              <a:defRPr sz="1000">
                <a:solidFill>
                  <a:srgbClr val="FFFFFF"/>
                </a:solidFill>
                <a:latin typeface="Arial"/>
                <a:ea typeface="Arial"/>
                <a:cs typeface="Arial"/>
                <a:sym typeface="Arial"/>
              </a:defRPr>
            </a:lvl6pPr>
            <a:lvl7pPr marL="0" marR="0" lvl="6" indent="0" algn="r">
              <a:spcBef>
                <a:spcPts val="0"/>
              </a:spcBef>
              <a:spcAft>
                <a:spcPts val="0"/>
              </a:spcAft>
              <a:buNone/>
              <a:defRPr sz="1000">
                <a:solidFill>
                  <a:srgbClr val="FFFFFF"/>
                </a:solidFill>
                <a:latin typeface="Arial"/>
                <a:ea typeface="Arial"/>
                <a:cs typeface="Arial"/>
                <a:sym typeface="Arial"/>
              </a:defRPr>
            </a:lvl7pPr>
            <a:lvl8pPr marL="0" marR="0" lvl="7" indent="0" algn="r">
              <a:spcBef>
                <a:spcPts val="0"/>
              </a:spcBef>
              <a:spcAft>
                <a:spcPts val="0"/>
              </a:spcAft>
              <a:buNone/>
              <a:defRPr sz="1000">
                <a:solidFill>
                  <a:srgbClr val="FFFFFF"/>
                </a:solidFill>
                <a:latin typeface="Arial"/>
                <a:ea typeface="Arial"/>
                <a:cs typeface="Arial"/>
                <a:sym typeface="Arial"/>
              </a:defRPr>
            </a:lvl8pPr>
            <a:lvl9pPr marL="0" marR="0" lvl="8" indent="0" algn="r">
              <a:spcBef>
                <a:spcPts val="0"/>
              </a:spcBef>
              <a:spcAft>
                <a:spcPts val="0"/>
              </a:spcAft>
              <a:buNone/>
              <a:defRPr sz="1000">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ar-JO"/>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29"/>
        <p:cNvGrpSpPr/>
        <p:nvPr/>
      </p:nvGrpSpPr>
      <p:grpSpPr>
        <a:xfrm>
          <a:off x="0" y="0"/>
          <a:ext cx="0" cy="0"/>
          <a:chOff x="0" y="0"/>
          <a:chExt cx="0" cy="0"/>
        </a:xfrm>
      </p:grpSpPr>
      <p:sp>
        <p:nvSpPr>
          <p:cNvPr id="330" name="Google Shape;330;p30"/>
          <p:cNvSpPr txBox="1">
            <a:spLocks noGrp="1"/>
          </p:cNvSpPr>
          <p:nvPr>
            <p:ph type="title"/>
          </p:nvPr>
        </p:nvSpPr>
        <p:spPr>
          <a:xfrm>
            <a:off x="301625" y="228600"/>
            <a:ext cx="854075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31" name="Google Shape;331;p30"/>
          <p:cNvSpPr txBox="1">
            <a:spLocks noGrp="1"/>
          </p:cNvSpPr>
          <p:nvPr>
            <p:ph type="body" idx="1"/>
          </p:nvPr>
        </p:nvSpPr>
        <p:spPr>
          <a:xfrm>
            <a:off x="301625" y="1600200"/>
            <a:ext cx="4194175" cy="4498975"/>
          </a:xfrm>
          <a:prstGeom prst="rect">
            <a:avLst/>
          </a:prstGeom>
          <a:noFill/>
          <a:ln>
            <a:noFill/>
          </a:ln>
        </p:spPr>
        <p:txBody>
          <a:bodyPr spcFirstLastPara="1" wrap="square" lIns="91425" tIns="45700" rIns="91425" bIns="45700" anchor="t" anchorCtr="0">
            <a:noAutofit/>
          </a:bodyPr>
          <a:lstStyle>
            <a:lvl1pPr marL="457200" lvl="0" indent="-370840" algn="l">
              <a:spcBef>
                <a:spcPts val="560"/>
              </a:spcBef>
              <a:spcAft>
                <a:spcPts val="0"/>
              </a:spcAft>
              <a:buSzPts val="2240"/>
              <a:buChar char="►"/>
              <a:defRPr sz="2800"/>
            </a:lvl1pPr>
            <a:lvl2pPr marL="914400" lvl="1" indent="-381000" algn="l">
              <a:spcBef>
                <a:spcPts val="480"/>
              </a:spcBef>
              <a:spcAft>
                <a:spcPts val="0"/>
              </a:spcAft>
              <a:buSzPts val="2400"/>
              <a:buChar char="▪"/>
              <a:defRPr sz="2400"/>
            </a:lvl2pPr>
            <a:lvl3pPr marL="1371600" lvl="2" indent="-330200" algn="l">
              <a:spcBef>
                <a:spcPts val="400"/>
              </a:spcBef>
              <a:spcAft>
                <a:spcPts val="0"/>
              </a:spcAft>
              <a:buSzPts val="1600"/>
              <a:buChar char="►"/>
              <a:defRPr sz="2000"/>
            </a:lvl3pPr>
            <a:lvl4pPr marL="1828800" lvl="3" indent="-342900" algn="l">
              <a:spcBef>
                <a:spcPts val="360"/>
              </a:spcBef>
              <a:spcAft>
                <a:spcPts val="0"/>
              </a:spcAft>
              <a:buSzPts val="1800"/>
              <a:buChar char="▪"/>
              <a:defRPr sz="1800"/>
            </a:lvl4pPr>
            <a:lvl5pPr marL="2286000" lvl="4" indent="-320040" algn="l">
              <a:spcBef>
                <a:spcPts val="360"/>
              </a:spcBef>
              <a:spcAft>
                <a:spcPts val="0"/>
              </a:spcAft>
              <a:buSzPts val="1440"/>
              <a:buChar char="►"/>
              <a:defRPr sz="1800"/>
            </a:lvl5pPr>
            <a:lvl6pPr marL="2743200" lvl="5" indent="-320040" algn="l">
              <a:spcBef>
                <a:spcPts val="360"/>
              </a:spcBef>
              <a:spcAft>
                <a:spcPts val="0"/>
              </a:spcAft>
              <a:buSzPts val="1440"/>
              <a:buChar char="►"/>
              <a:defRPr sz="1800"/>
            </a:lvl6pPr>
            <a:lvl7pPr marL="3200400" lvl="6" indent="-320040" algn="l">
              <a:spcBef>
                <a:spcPts val="360"/>
              </a:spcBef>
              <a:spcAft>
                <a:spcPts val="0"/>
              </a:spcAft>
              <a:buSzPts val="1440"/>
              <a:buChar char="►"/>
              <a:defRPr sz="1800"/>
            </a:lvl7pPr>
            <a:lvl8pPr marL="3657600" lvl="7" indent="-320040" algn="l">
              <a:spcBef>
                <a:spcPts val="360"/>
              </a:spcBef>
              <a:spcAft>
                <a:spcPts val="0"/>
              </a:spcAft>
              <a:buSzPts val="1440"/>
              <a:buChar char="►"/>
              <a:defRPr sz="1800"/>
            </a:lvl8pPr>
            <a:lvl9pPr marL="4114800" lvl="8" indent="-320040" algn="l">
              <a:spcBef>
                <a:spcPts val="360"/>
              </a:spcBef>
              <a:spcAft>
                <a:spcPts val="0"/>
              </a:spcAft>
              <a:buSzPts val="1440"/>
              <a:buChar char="►"/>
              <a:defRPr sz="1800"/>
            </a:lvl9pPr>
          </a:lstStyle>
          <a:p>
            <a:endParaRPr/>
          </a:p>
        </p:txBody>
      </p:sp>
      <p:sp>
        <p:nvSpPr>
          <p:cNvPr id="332" name="Google Shape;332;p30"/>
          <p:cNvSpPr txBox="1">
            <a:spLocks noGrp="1"/>
          </p:cNvSpPr>
          <p:nvPr>
            <p:ph type="body" idx="2"/>
          </p:nvPr>
        </p:nvSpPr>
        <p:spPr>
          <a:xfrm>
            <a:off x="4648200" y="1600200"/>
            <a:ext cx="4194175" cy="4498975"/>
          </a:xfrm>
          <a:prstGeom prst="rect">
            <a:avLst/>
          </a:prstGeom>
          <a:noFill/>
          <a:ln>
            <a:noFill/>
          </a:ln>
        </p:spPr>
        <p:txBody>
          <a:bodyPr spcFirstLastPara="1" wrap="square" lIns="91425" tIns="45700" rIns="91425" bIns="45700" anchor="t" anchorCtr="0">
            <a:noAutofit/>
          </a:bodyPr>
          <a:lstStyle>
            <a:lvl1pPr marL="457200" lvl="0" indent="-370840" algn="l">
              <a:spcBef>
                <a:spcPts val="560"/>
              </a:spcBef>
              <a:spcAft>
                <a:spcPts val="0"/>
              </a:spcAft>
              <a:buSzPts val="2240"/>
              <a:buChar char="►"/>
              <a:defRPr sz="2800"/>
            </a:lvl1pPr>
            <a:lvl2pPr marL="914400" lvl="1" indent="-381000" algn="l">
              <a:spcBef>
                <a:spcPts val="480"/>
              </a:spcBef>
              <a:spcAft>
                <a:spcPts val="0"/>
              </a:spcAft>
              <a:buSzPts val="2400"/>
              <a:buChar char="▪"/>
              <a:defRPr sz="2400"/>
            </a:lvl2pPr>
            <a:lvl3pPr marL="1371600" lvl="2" indent="-330200" algn="l">
              <a:spcBef>
                <a:spcPts val="400"/>
              </a:spcBef>
              <a:spcAft>
                <a:spcPts val="0"/>
              </a:spcAft>
              <a:buSzPts val="1600"/>
              <a:buChar char="►"/>
              <a:defRPr sz="2000"/>
            </a:lvl3pPr>
            <a:lvl4pPr marL="1828800" lvl="3" indent="-342900" algn="l">
              <a:spcBef>
                <a:spcPts val="360"/>
              </a:spcBef>
              <a:spcAft>
                <a:spcPts val="0"/>
              </a:spcAft>
              <a:buSzPts val="1800"/>
              <a:buChar char="▪"/>
              <a:defRPr sz="1800"/>
            </a:lvl4pPr>
            <a:lvl5pPr marL="2286000" lvl="4" indent="-320040" algn="l">
              <a:spcBef>
                <a:spcPts val="360"/>
              </a:spcBef>
              <a:spcAft>
                <a:spcPts val="0"/>
              </a:spcAft>
              <a:buSzPts val="1440"/>
              <a:buChar char="►"/>
              <a:defRPr sz="1800"/>
            </a:lvl5pPr>
            <a:lvl6pPr marL="2743200" lvl="5" indent="-320040" algn="l">
              <a:spcBef>
                <a:spcPts val="360"/>
              </a:spcBef>
              <a:spcAft>
                <a:spcPts val="0"/>
              </a:spcAft>
              <a:buSzPts val="1440"/>
              <a:buChar char="►"/>
              <a:defRPr sz="1800"/>
            </a:lvl6pPr>
            <a:lvl7pPr marL="3200400" lvl="6" indent="-320040" algn="l">
              <a:spcBef>
                <a:spcPts val="360"/>
              </a:spcBef>
              <a:spcAft>
                <a:spcPts val="0"/>
              </a:spcAft>
              <a:buSzPts val="1440"/>
              <a:buChar char="►"/>
              <a:defRPr sz="1800"/>
            </a:lvl7pPr>
            <a:lvl8pPr marL="3657600" lvl="7" indent="-320040" algn="l">
              <a:spcBef>
                <a:spcPts val="360"/>
              </a:spcBef>
              <a:spcAft>
                <a:spcPts val="0"/>
              </a:spcAft>
              <a:buSzPts val="1440"/>
              <a:buChar char="►"/>
              <a:defRPr sz="1800"/>
            </a:lvl8pPr>
            <a:lvl9pPr marL="4114800" lvl="8" indent="-320040" algn="l">
              <a:spcBef>
                <a:spcPts val="360"/>
              </a:spcBef>
              <a:spcAft>
                <a:spcPts val="0"/>
              </a:spcAft>
              <a:buSzPts val="1440"/>
              <a:buChar char="►"/>
              <a:defRPr sz="1800"/>
            </a:lvl9pPr>
          </a:lstStyle>
          <a:p>
            <a:endParaRPr/>
          </a:p>
        </p:txBody>
      </p:sp>
      <p:sp>
        <p:nvSpPr>
          <p:cNvPr id="333" name="Google Shape;333;p30"/>
          <p:cNvSpPr txBox="1">
            <a:spLocks noGrp="1"/>
          </p:cNvSpPr>
          <p:nvPr>
            <p:ph type="dt" idx="10"/>
          </p:nvPr>
        </p:nvSpPr>
        <p:spPr>
          <a:xfrm>
            <a:off x="301625" y="6245225"/>
            <a:ext cx="2289175"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4" name="Google Shape;334;p30"/>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5" name="Google Shape;335;p30"/>
          <p:cNvSpPr txBox="1">
            <a:spLocks noGrp="1"/>
          </p:cNvSpPr>
          <p:nvPr>
            <p:ph type="sldNum" idx="12"/>
          </p:nvPr>
        </p:nvSpPr>
        <p:spPr>
          <a:xfrm>
            <a:off x="6553200" y="6245225"/>
            <a:ext cx="2289175"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lt1"/>
                </a:solidFill>
                <a:latin typeface="Arial"/>
                <a:ea typeface="Arial"/>
                <a:cs typeface="Arial"/>
                <a:sym typeface="Arial"/>
              </a:defRPr>
            </a:lvl1pPr>
            <a:lvl2pPr marL="0" marR="0" lvl="1" indent="0" algn="r">
              <a:spcBef>
                <a:spcPts val="0"/>
              </a:spcBef>
              <a:spcAft>
                <a:spcPts val="0"/>
              </a:spcAft>
              <a:buNone/>
              <a:defRPr sz="1000">
                <a:solidFill>
                  <a:schemeClr val="lt1"/>
                </a:solidFill>
                <a:latin typeface="Arial"/>
                <a:ea typeface="Arial"/>
                <a:cs typeface="Arial"/>
                <a:sym typeface="Arial"/>
              </a:defRPr>
            </a:lvl2pPr>
            <a:lvl3pPr marL="0" marR="0" lvl="2" indent="0" algn="r">
              <a:spcBef>
                <a:spcPts val="0"/>
              </a:spcBef>
              <a:spcAft>
                <a:spcPts val="0"/>
              </a:spcAft>
              <a:buNone/>
              <a:defRPr sz="1000">
                <a:solidFill>
                  <a:schemeClr val="lt1"/>
                </a:solidFill>
                <a:latin typeface="Arial"/>
                <a:ea typeface="Arial"/>
                <a:cs typeface="Arial"/>
                <a:sym typeface="Arial"/>
              </a:defRPr>
            </a:lvl3pPr>
            <a:lvl4pPr marL="0" marR="0" lvl="3" indent="0" algn="r">
              <a:spcBef>
                <a:spcPts val="0"/>
              </a:spcBef>
              <a:spcAft>
                <a:spcPts val="0"/>
              </a:spcAft>
              <a:buNone/>
              <a:defRPr sz="1000">
                <a:solidFill>
                  <a:schemeClr val="lt1"/>
                </a:solidFill>
                <a:latin typeface="Arial"/>
                <a:ea typeface="Arial"/>
                <a:cs typeface="Arial"/>
                <a:sym typeface="Arial"/>
              </a:defRPr>
            </a:lvl4pPr>
            <a:lvl5pPr marL="0" marR="0" lvl="4" indent="0" algn="r">
              <a:spcBef>
                <a:spcPts val="0"/>
              </a:spcBef>
              <a:spcAft>
                <a:spcPts val="0"/>
              </a:spcAft>
              <a:buNone/>
              <a:defRPr sz="1000">
                <a:solidFill>
                  <a:schemeClr val="lt1"/>
                </a:solidFill>
                <a:latin typeface="Arial"/>
                <a:ea typeface="Arial"/>
                <a:cs typeface="Arial"/>
                <a:sym typeface="Arial"/>
              </a:defRPr>
            </a:lvl5pPr>
            <a:lvl6pPr marL="0" marR="0" lvl="5" indent="0" algn="r">
              <a:spcBef>
                <a:spcPts val="0"/>
              </a:spcBef>
              <a:spcAft>
                <a:spcPts val="0"/>
              </a:spcAft>
              <a:buNone/>
              <a:defRPr sz="1000">
                <a:solidFill>
                  <a:schemeClr val="lt1"/>
                </a:solidFill>
                <a:latin typeface="Arial"/>
                <a:ea typeface="Arial"/>
                <a:cs typeface="Arial"/>
                <a:sym typeface="Arial"/>
              </a:defRPr>
            </a:lvl6pPr>
            <a:lvl7pPr marL="0" marR="0" lvl="6" indent="0" algn="r">
              <a:spcBef>
                <a:spcPts val="0"/>
              </a:spcBef>
              <a:spcAft>
                <a:spcPts val="0"/>
              </a:spcAft>
              <a:buNone/>
              <a:defRPr sz="1000">
                <a:solidFill>
                  <a:schemeClr val="lt1"/>
                </a:solidFill>
                <a:latin typeface="Arial"/>
                <a:ea typeface="Arial"/>
                <a:cs typeface="Arial"/>
                <a:sym typeface="Arial"/>
              </a:defRPr>
            </a:lvl7pPr>
            <a:lvl8pPr marL="0" marR="0" lvl="7" indent="0" algn="r">
              <a:spcBef>
                <a:spcPts val="0"/>
              </a:spcBef>
              <a:spcAft>
                <a:spcPts val="0"/>
              </a:spcAft>
              <a:buNone/>
              <a:defRPr sz="1000">
                <a:solidFill>
                  <a:schemeClr val="lt1"/>
                </a:solidFill>
                <a:latin typeface="Arial"/>
                <a:ea typeface="Arial"/>
                <a:cs typeface="Arial"/>
                <a:sym typeface="Arial"/>
              </a:defRPr>
            </a:lvl8pPr>
            <a:lvl9pPr marL="0" marR="0" lvl="8" indent="0" algn="r">
              <a:spcBef>
                <a:spcPts val="0"/>
              </a:spcBef>
              <a:spcAft>
                <a:spcPts val="0"/>
              </a:spcAft>
              <a:buNone/>
              <a:defRPr sz="10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ar-JO"/>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36"/>
        <p:cNvGrpSpPr/>
        <p:nvPr/>
      </p:nvGrpSpPr>
      <p:grpSpPr>
        <a:xfrm>
          <a:off x="0" y="0"/>
          <a:ext cx="0" cy="0"/>
          <a:chOff x="0" y="0"/>
          <a:chExt cx="0" cy="0"/>
        </a:xfrm>
      </p:grpSpPr>
      <p:sp>
        <p:nvSpPr>
          <p:cNvPr id="337" name="Google Shape;337;p3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38" name="Google Shape;338;p3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SzPts val="1600"/>
              <a:buNone/>
              <a:defRPr sz="2000"/>
            </a:lvl1pPr>
            <a:lvl2pPr marL="914400" lvl="1" indent="-228600" algn="l">
              <a:spcBef>
                <a:spcPts val="360"/>
              </a:spcBef>
              <a:spcAft>
                <a:spcPts val="0"/>
              </a:spcAft>
              <a:buSzPts val="1800"/>
              <a:buNone/>
              <a:defRPr sz="1800"/>
            </a:lvl2pPr>
            <a:lvl3pPr marL="1371600" lvl="2" indent="-228600" algn="l">
              <a:spcBef>
                <a:spcPts val="320"/>
              </a:spcBef>
              <a:spcAft>
                <a:spcPts val="0"/>
              </a:spcAft>
              <a:buSzPts val="1280"/>
              <a:buNone/>
              <a:defRPr sz="1600"/>
            </a:lvl3pPr>
            <a:lvl4pPr marL="1828800" lvl="3" indent="-228600" algn="l">
              <a:spcBef>
                <a:spcPts val="280"/>
              </a:spcBef>
              <a:spcAft>
                <a:spcPts val="0"/>
              </a:spcAft>
              <a:buSzPts val="1400"/>
              <a:buNone/>
              <a:defRPr sz="1400"/>
            </a:lvl4pPr>
            <a:lvl5pPr marL="2286000" lvl="4" indent="-228600" algn="l">
              <a:spcBef>
                <a:spcPts val="280"/>
              </a:spcBef>
              <a:spcAft>
                <a:spcPts val="0"/>
              </a:spcAft>
              <a:buSzPts val="1120"/>
              <a:buNone/>
              <a:defRPr sz="1400"/>
            </a:lvl5pPr>
            <a:lvl6pPr marL="2743200" lvl="5" indent="-228600" algn="l">
              <a:spcBef>
                <a:spcPts val="280"/>
              </a:spcBef>
              <a:spcAft>
                <a:spcPts val="0"/>
              </a:spcAft>
              <a:buSzPts val="1120"/>
              <a:buNone/>
              <a:defRPr sz="1400"/>
            </a:lvl6pPr>
            <a:lvl7pPr marL="3200400" lvl="6" indent="-228600" algn="l">
              <a:spcBef>
                <a:spcPts val="280"/>
              </a:spcBef>
              <a:spcAft>
                <a:spcPts val="0"/>
              </a:spcAft>
              <a:buSzPts val="1120"/>
              <a:buNone/>
              <a:defRPr sz="1400"/>
            </a:lvl7pPr>
            <a:lvl8pPr marL="3657600" lvl="7" indent="-228600" algn="l">
              <a:spcBef>
                <a:spcPts val="280"/>
              </a:spcBef>
              <a:spcAft>
                <a:spcPts val="0"/>
              </a:spcAft>
              <a:buSzPts val="1120"/>
              <a:buNone/>
              <a:defRPr sz="1400"/>
            </a:lvl8pPr>
            <a:lvl9pPr marL="4114800" lvl="8" indent="-228600" algn="l">
              <a:spcBef>
                <a:spcPts val="280"/>
              </a:spcBef>
              <a:spcAft>
                <a:spcPts val="0"/>
              </a:spcAft>
              <a:buSzPts val="1120"/>
              <a:buNone/>
              <a:defRPr sz="1400"/>
            </a:lvl9pPr>
          </a:lstStyle>
          <a:p>
            <a:endParaRPr/>
          </a:p>
        </p:txBody>
      </p:sp>
      <p:sp>
        <p:nvSpPr>
          <p:cNvPr id="339" name="Google Shape;339;p34"/>
          <p:cNvSpPr txBox="1">
            <a:spLocks noGrp="1"/>
          </p:cNvSpPr>
          <p:nvPr>
            <p:ph type="dt" idx="10"/>
          </p:nvPr>
        </p:nvSpPr>
        <p:spPr>
          <a:xfrm>
            <a:off x="301625" y="6245225"/>
            <a:ext cx="2289175"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0" name="Google Shape;340;p34"/>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1" name="Google Shape;341;p34"/>
          <p:cNvSpPr txBox="1">
            <a:spLocks noGrp="1"/>
          </p:cNvSpPr>
          <p:nvPr>
            <p:ph type="sldNum" idx="12"/>
          </p:nvPr>
        </p:nvSpPr>
        <p:spPr>
          <a:xfrm>
            <a:off x="6553200" y="6245225"/>
            <a:ext cx="2289175"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lt1"/>
                </a:solidFill>
                <a:latin typeface="Arial"/>
                <a:ea typeface="Arial"/>
                <a:cs typeface="Arial"/>
                <a:sym typeface="Arial"/>
              </a:defRPr>
            </a:lvl1pPr>
            <a:lvl2pPr marL="0" marR="0" lvl="1" indent="0" algn="r">
              <a:spcBef>
                <a:spcPts val="0"/>
              </a:spcBef>
              <a:spcAft>
                <a:spcPts val="0"/>
              </a:spcAft>
              <a:buNone/>
              <a:defRPr sz="1000">
                <a:solidFill>
                  <a:schemeClr val="lt1"/>
                </a:solidFill>
                <a:latin typeface="Arial"/>
                <a:ea typeface="Arial"/>
                <a:cs typeface="Arial"/>
                <a:sym typeface="Arial"/>
              </a:defRPr>
            </a:lvl2pPr>
            <a:lvl3pPr marL="0" marR="0" lvl="2" indent="0" algn="r">
              <a:spcBef>
                <a:spcPts val="0"/>
              </a:spcBef>
              <a:spcAft>
                <a:spcPts val="0"/>
              </a:spcAft>
              <a:buNone/>
              <a:defRPr sz="1000">
                <a:solidFill>
                  <a:schemeClr val="lt1"/>
                </a:solidFill>
                <a:latin typeface="Arial"/>
                <a:ea typeface="Arial"/>
                <a:cs typeface="Arial"/>
                <a:sym typeface="Arial"/>
              </a:defRPr>
            </a:lvl3pPr>
            <a:lvl4pPr marL="0" marR="0" lvl="3" indent="0" algn="r">
              <a:spcBef>
                <a:spcPts val="0"/>
              </a:spcBef>
              <a:spcAft>
                <a:spcPts val="0"/>
              </a:spcAft>
              <a:buNone/>
              <a:defRPr sz="1000">
                <a:solidFill>
                  <a:schemeClr val="lt1"/>
                </a:solidFill>
                <a:latin typeface="Arial"/>
                <a:ea typeface="Arial"/>
                <a:cs typeface="Arial"/>
                <a:sym typeface="Arial"/>
              </a:defRPr>
            </a:lvl4pPr>
            <a:lvl5pPr marL="0" marR="0" lvl="4" indent="0" algn="r">
              <a:spcBef>
                <a:spcPts val="0"/>
              </a:spcBef>
              <a:spcAft>
                <a:spcPts val="0"/>
              </a:spcAft>
              <a:buNone/>
              <a:defRPr sz="1000">
                <a:solidFill>
                  <a:schemeClr val="lt1"/>
                </a:solidFill>
                <a:latin typeface="Arial"/>
                <a:ea typeface="Arial"/>
                <a:cs typeface="Arial"/>
                <a:sym typeface="Arial"/>
              </a:defRPr>
            </a:lvl5pPr>
            <a:lvl6pPr marL="0" marR="0" lvl="5" indent="0" algn="r">
              <a:spcBef>
                <a:spcPts val="0"/>
              </a:spcBef>
              <a:spcAft>
                <a:spcPts val="0"/>
              </a:spcAft>
              <a:buNone/>
              <a:defRPr sz="1000">
                <a:solidFill>
                  <a:schemeClr val="lt1"/>
                </a:solidFill>
                <a:latin typeface="Arial"/>
                <a:ea typeface="Arial"/>
                <a:cs typeface="Arial"/>
                <a:sym typeface="Arial"/>
              </a:defRPr>
            </a:lvl6pPr>
            <a:lvl7pPr marL="0" marR="0" lvl="6" indent="0" algn="r">
              <a:spcBef>
                <a:spcPts val="0"/>
              </a:spcBef>
              <a:spcAft>
                <a:spcPts val="0"/>
              </a:spcAft>
              <a:buNone/>
              <a:defRPr sz="1000">
                <a:solidFill>
                  <a:schemeClr val="lt1"/>
                </a:solidFill>
                <a:latin typeface="Arial"/>
                <a:ea typeface="Arial"/>
                <a:cs typeface="Arial"/>
                <a:sym typeface="Arial"/>
              </a:defRPr>
            </a:lvl7pPr>
            <a:lvl8pPr marL="0" marR="0" lvl="7" indent="0" algn="r">
              <a:spcBef>
                <a:spcPts val="0"/>
              </a:spcBef>
              <a:spcAft>
                <a:spcPts val="0"/>
              </a:spcAft>
              <a:buNone/>
              <a:defRPr sz="1000">
                <a:solidFill>
                  <a:schemeClr val="lt1"/>
                </a:solidFill>
                <a:latin typeface="Arial"/>
                <a:ea typeface="Arial"/>
                <a:cs typeface="Arial"/>
                <a:sym typeface="Arial"/>
              </a:defRPr>
            </a:lvl8pPr>
            <a:lvl9pPr marL="0" marR="0" lvl="8" indent="0" algn="r">
              <a:spcBef>
                <a:spcPts val="0"/>
              </a:spcBef>
              <a:spcAft>
                <a:spcPts val="0"/>
              </a:spcAft>
              <a:buNone/>
              <a:defRPr sz="10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ar-JO"/>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42"/>
        <p:cNvGrpSpPr/>
        <p:nvPr/>
      </p:nvGrpSpPr>
      <p:grpSpPr>
        <a:xfrm>
          <a:off x="0" y="0"/>
          <a:ext cx="0" cy="0"/>
          <a:chOff x="0" y="0"/>
          <a:chExt cx="0" cy="0"/>
        </a:xfrm>
      </p:grpSpPr>
      <p:sp>
        <p:nvSpPr>
          <p:cNvPr id="343" name="Google Shape;343;p3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44" name="Google Shape;344;p35"/>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1920"/>
              <a:buNone/>
              <a:defRPr sz="2400" b="1"/>
            </a:lvl1pPr>
            <a:lvl2pPr marL="914400" lvl="1" indent="-228600" algn="l">
              <a:spcBef>
                <a:spcPts val="400"/>
              </a:spcBef>
              <a:spcAft>
                <a:spcPts val="0"/>
              </a:spcAft>
              <a:buSzPts val="2000"/>
              <a:buNone/>
              <a:defRPr sz="2000" b="1"/>
            </a:lvl2pPr>
            <a:lvl3pPr marL="1371600" lvl="2" indent="-228600" algn="l">
              <a:spcBef>
                <a:spcPts val="360"/>
              </a:spcBef>
              <a:spcAft>
                <a:spcPts val="0"/>
              </a:spcAft>
              <a:buSzPts val="144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280"/>
              <a:buNone/>
              <a:defRPr sz="1600" b="1"/>
            </a:lvl5pPr>
            <a:lvl6pPr marL="2743200" lvl="5" indent="-228600" algn="l">
              <a:spcBef>
                <a:spcPts val="320"/>
              </a:spcBef>
              <a:spcAft>
                <a:spcPts val="0"/>
              </a:spcAft>
              <a:buSzPts val="1280"/>
              <a:buNone/>
              <a:defRPr sz="1600" b="1"/>
            </a:lvl6pPr>
            <a:lvl7pPr marL="3200400" lvl="6" indent="-228600" algn="l">
              <a:spcBef>
                <a:spcPts val="320"/>
              </a:spcBef>
              <a:spcAft>
                <a:spcPts val="0"/>
              </a:spcAft>
              <a:buSzPts val="1280"/>
              <a:buNone/>
              <a:defRPr sz="1600" b="1"/>
            </a:lvl7pPr>
            <a:lvl8pPr marL="3657600" lvl="7" indent="-228600" algn="l">
              <a:spcBef>
                <a:spcPts val="320"/>
              </a:spcBef>
              <a:spcAft>
                <a:spcPts val="0"/>
              </a:spcAft>
              <a:buSzPts val="1280"/>
              <a:buNone/>
              <a:defRPr sz="1600" b="1"/>
            </a:lvl8pPr>
            <a:lvl9pPr marL="4114800" lvl="8" indent="-228600" algn="l">
              <a:spcBef>
                <a:spcPts val="320"/>
              </a:spcBef>
              <a:spcAft>
                <a:spcPts val="0"/>
              </a:spcAft>
              <a:buSzPts val="1280"/>
              <a:buNone/>
              <a:defRPr sz="1600" b="1"/>
            </a:lvl9pPr>
          </a:lstStyle>
          <a:p>
            <a:endParaRPr/>
          </a:p>
        </p:txBody>
      </p:sp>
      <p:sp>
        <p:nvSpPr>
          <p:cNvPr id="345" name="Google Shape;345;p35"/>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50520" algn="l">
              <a:spcBef>
                <a:spcPts val="480"/>
              </a:spcBef>
              <a:spcAft>
                <a:spcPts val="0"/>
              </a:spcAft>
              <a:buSzPts val="1920"/>
              <a:buChar char="►"/>
              <a:defRPr sz="2400"/>
            </a:lvl1pPr>
            <a:lvl2pPr marL="914400" lvl="1" indent="-355600" algn="l">
              <a:spcBef>
                <a:spcPts val="400"/>
              </a:spcBef>
              <a:spcAft>
                <a:spcPts val="0"/>
              </a:spcAft>
              <a:buSzPts val="2000"/>
              <a:buChar char="▪"/>
              <a:defRPr sz="2000"/>
            </a:lvl2pPr>
            <a:lvl3pPr marL="1371600" lvl="2" indent="-320040" algn="l">
              <a:spcBef>
                <a:spcPts val="360"/>
              </a:spcBef>
              <a:spcAft>
                <a:spcPts val="0"/>
              </a:spcAft>
              <a:buSzPts val="1440"/>
              <a:buChar char="►"/>
              <a:defRPr sz="1800"/>
            </a:lvl3pPr>
            <a:lvl4pPr marL="1828800" lvl="3" indent="-330200" algn="l">
              <a:spcBef>
                <a:spcPts val="320"/>
              </a:spcBef>
              <a:spcAft>
                <a:spcPts val="0"/>
              </a:spcAft>
              <a:buSzPts val="1600"/>
              <a:buChar char="▪"/>
              <a:defRPr sz="1600"/>
            </a:lvl4pPr>
            <a:lvl5pPr marL="2286000" lvl="4" indent="-309880" algn="l">
              <a:spcBef>
                <a:spcPts val="320"/>
              </a:spcBef>
              <a:spcAft>
                <a:spcPts val="0"/>
              </a:spcAft>
              <a:buSzPts val="1280"/>
              <a:buChar char="►"/>
              <a:defRPr sz="1600"/>
            </a:lvl5pPr>
            <a:lvl6pPr marL="2743200" lvl="5" indent="-309880" algn="l">
              <a:spcBef>
                <a:spcPts val="320"/>
              </a:spcBef>
              <a:spcAft>
                <a:spcPts val="0"/>
              </a:spcAft>
              <a:buSzPts val="1280"/>
              <a:buChar char="►"/>
              <a:defRPr sz="1600"/>
            </a:lvl6pPr>
            <a:lvl7pPr marL="3200400" lvl="6" indent="-309880" algn="l">
              <a:spcBef>
                <a:spcPts val="320"/>
              </a:spcBef>
              <a:spcAft>
                <a:spcPts val="0"/>
              </a:spcAft>
              <a:buSzPts val="1280"/>
              <a:buChar char="►"/>
              <a:defRPr sz="1600"/>
            </a:lvl7pPr>
            <a:lvl8pPr marL="3657600" lvl="7" indent="-309880" algn="l">
              <a:spcBef>
                <a:spcPts val="320"/>
              </a:spcBef>
              <a:spcAft>
                <a:spcPts val="0"/>
              </a:spcAft>
              <a:buSzPts val="1280"/>
              <a:buChar char="►"/>
              <a:defRPr sz="1600"/>
            </a:lvl8pPr>
            <a:lvl9pPr marL="4114800" lvl="8" indent="-309880" algn="l">
              <a:spcBef>
                <a:spcPts val="320"/>
              </a:spcBef>
              <a:spcAft>
                <a:spcPts val="0"/>
              </a:spcAft>
              <a:buSzPts val="1280"/>
              <a:buChar char="►"/>
              <a:defRPr sz="1600"/>
            </a:lvl9pPr>
          </a:lstStyle>
          <a:p>
            <a:endParaRPr/>
          </a:p>
        </p:txBody>
      </p:sp>
      <p:sp>
        <p:nvSpPr>
          <p:cNvPr id="346" name="Google Shape;346;p35"/>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1920"/>
              <a:buNone/>
              <a:defRPr sz="2400" b="1"/>
            </a:lvl1pPr>
            <a:lvl2pPr marL="914400" lvl="1" indent="-228600" algn="l">
              <a:spcBef>
                <a:spcPts val="400"/>
              </a:spcBef>
              <a:spcAft>
                <a:spcPts val="0"/>
              </a:spcAft>
              <a:buSzPts val="2000"/>
              <a:buNone/>
              <a:defRPr sz="2000" b="1"/>
            </a:lvl2pPr>
            <a:lvl3pPr marL="1371600" lvl="2" indent="-228600" algn="l">
              <a:spcBef>
                <a:spcPts val="360"/>
              </a:spcBef>
              <a:spcAft>
                <a:spcPts val="0"/>
              </a:spcAft>
              <a:buSzPts val="144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280"/>
              <a:buNone/>
              <a:defRPr sz="1600" b="1"/>
            </a:lvl5pPr>
            <a:lvl6pPr marL="2743200" lvl="5" indent="-228600" algn="l">
              <a:spcBef>
                <a:spcPts val="320"/>
              </a:spcBef>
              <a:spcAft>
                <a:spcPts val="0"/>
              </a:spcAft>
              <a:buSzPts val="1280"/>
              <a:buNone/>
              <a:defRPr sz="1600" b="1"/>
            </a:lvl6pPr>
            <a:lvl7pPr marL="3200400" lvl="6" indent="-228600" algn="l">
              <a:spcBef>
                <a:spcPts val="320"/>
              </a:spcBef>
              <a:spcAft>
                <a:spcPts val="0"/>
              </a:spcAft>
              <a:buSzPts val="1280"/>
              <a:buNone/>
              <a:defRPr sz="1600" b="1"/>
            </a:lvl7pPr>
            <a:lvl8pPr marL="3657600" lvl="7" indent="-228600" algn="l">
              <a:spcBef>
                <a:spcPts val="320"/>
              </a:spcBef>
              <a:spcAft>
                <a:spcPts val="0"/>
              </a:spcAft>
              <a:buSzPts val="1280"/>
              <a:buNone/>
              <a:defRPr sz="1600" b="1"/>
            </a:lvl8pPr>
            <a:lvl9pPr marL="4114800" lvl="8" indent="-228600" algn="l">
              <a:spcBef>
                <a:spcPts val="320"/>
              </a:spcBef>
              <a:spcAft>
                <a:spcPts val="0"/>
              </a:spcAft>
              <a:buSzPts val="1280"/>
              <a:buNone/>
              <a:defRPr sz="1600" b="1"/>
            </a:lvl9pPr>
          </a:lstStyle>
          <a:p>
            <a:endParaRPr/>
          </a:p>
        </p:txBody>
      </p:sp>
      <p:sp>
        <p:nvSpPr>
          <p:cNvPr id="347" name="Google Shape;347;p35"/>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50520" algn="l">
              <a:spcBef>
                <a:spcPts val="480"/>
              </a:spcBef>
              <a:spcAft>
                <a:spcPts val="0"/>
              </a:spcAft>
              <a:buSzPts val="1920"/>
              <a:buChar char="►"/>
              <a:defRPr sz="2400"/>
            </a:lvl1pPr>
            <a:lvl2pPr marL="914400" lvl="1" indent="-355600" algn="l">
              <a:spcBef>
                <a:spcPts val="400"/>
              </a:spcBef>
              <a:spcAft>
                <a:spcPts val="0"/>
              </a:spcAft>
              <a:buSzPts val="2000"/>
              <a:buChar char="▪"/>
              <a:defRPr sz="2000"/>
            </a:lvl2pPr>
            <a:lvl3pPr marL="1371600" lvl="2" indent="-320040" algn="l">
              <a:spcBef>
                <a:spcPts val="360"/>
              </a:spcBef>
              <a:spcAft>
                <a:spcPts val="0"/>
              </a:spcAft>
              <a:buSzPts val="1440"/>
              <a:buChar char="►"/>
              <a:defRPr sz="1800"/>
            </a:lvl3pPr>
            <a:lvl4pPr marL="1828800" lvl="3" indent="-330200" algn="l">
              <a:spcBef>
                <a:spcPts val="320"/>
              </a:spcBef>
              <a:spcAft>
                <a:spcPts val="0"/>
              </a:spcAft>
              <a:buSzPts val="1600"/>
              <a:buChar char="▪"/>
              <a:defRPr sz="1600"/>
            </a:lvl4pPr>
            <a:lvl5pPr marL="2286000" lvl="4" indent="-309880" algn="l">
              <a:spcBef>
                <a:spcPts val="320"/>
              </a:spcBef>
              <a:spcAft>
                <a:spcPts val="0"/>
              </a:spcAft>
              <a:buSzPts val="1280"/>
              <a:buChar char="►"/>
              <a:defRPr sz="1600"/>
            </a:lvl5pPr>
            <a:lvl6pPr marL="2743200" lvl="5" indent="-309880" algn="l">
              <a:spcBef>
                <a:spcPts val="320"/>
              </a:spcBef>
              <a:spcAft>
                <a:spcPts val="0"/>
              </a:spcAft>
              <a:buSzPts val="1280"/>
              <a:buChar char="►"/>
              <a:defRPr sz="1600"/>
            </a:lvl6pPr>
            <a:lvl7pPr marL="3200400" lvl="6" indent="-309880" algn="l">
              <a:spcBef>
                <a:spcPts val="320"/>
              </a:spcBef>
              <a:spcAft>
                <a:spcPts val="0"/>
              </a:spcAft>
              <a:buSzPts val="1280"/>
              <a:buChar char="►"/>
              <a:defRPr sz="1600"/>
            </a:lvl7pPr>
            <a:lvl8pPr marL="3657600" lvl="7" indent="-309880" algn="l">
              <a:spcBef>
                <a:spcPts val="320"/>
              </a:spcBef>
              <a:spcAft>
                <a:spcPts val="0"/>
              </a:spcAft>
              <a:buSzPts val="1280"/>
              <a:buChar char="►"/>
              <a:defRPr sz="1600"/>
            </a:lvl8pPr>
            <a:lvl9pPr marL="4114800" lvl="8" indent="-309880" algn="l">
              <a:spcBef>
                <a:spcPts val="320"/>
              </a:spcBef>
              <a:spcAft>
                <a:spcPts val="0"/>
              </a:spcAft>
              <a:buSzPts val="1280"/>
              <a:buChar char="►"/>
              <a:defRPr sz="1600"/>
            </a:lvl9pPr>
          </a:lstStyle>
          <a:p>
            <a:endParaRPr/>
          </a:p>
        </p:txBody>
      </p:sp>
      <p:sp>
        <p:nvSpPr>
          <p:cNvPr id="348" name="Google Shape;348;p35"/>
          <p:cNvSpPr txBox="1">
            <a:spLocks noGrp="1"/>
          </p:cNvSpPr>
          <p:nvPr>
            <p:ph type="dt" idx="10"/>
          </p:nvPr>
        </p:nvSpPr>
        <p:spPr>
          <a:xfrm>
            <a:off x="301625" y="6245225"/>
            <a:ext cx="2289175"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9" name="Google Shape;349;p35"/>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0" name="Google Shape;350;p35"/>
          <p:cNvSpPr txBox="1">
            <a:spLocks noGrp="1"/>
          </p:cNvSpPr>
          <p:nvPr>
            <p:ph type="sldNum" idx="12"/>
          </p:nvPr>
        </p:nvSpPr>
        <p:spPr>
          <a:xfrm>
            <a:off x="6553200" y="6245225"/>
            <a:ext cx="2289175"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lt1"/>
                </a:solidFill>
                <a:latin typeface="Arial"/>
                <a:ea typeface="Arial"/>
                <a:cs typeface="Arial"/>
                <a:sym typeface="Arial"/>
              </a:defRPr>
            </a:lvl1pPr>
            <a:lvl2pPr marL="0" marR="0" lvl="1" indent="0" algn="r">
              <a:spcBef>
                <a:spcPts val="0"/>
              </a:spcBef>
              <a:spcAft>
                <a:spcPts val="0"/>
              </a:spcAft>
              <a:buNone/>
              <a:defRPr sz="1000">
                <a:solidFill>
                  <a:schemeClr val="lt1"/>
                </a:solidFill>
                <a:latin typeface="Arial"/>
                <a:ea typeface="Arial"/>
                <a:cs typeface="Arial"/>
                <a:sym typeface="Arial"/>
              </a:defRPr>
            </a:lvl2pPr>
            <a:lvl3pPr marL="0" marR="0" lvl="2" indent="0" algn="r">
              <a:spcBef>
                <a:spcPts val="0"/>
              </a:spcBef>
              <a:spcAft>
                <a:spcPts val="0"/>
              </a:spcAft>
              <a:buNone/>
              <a:defRPr sz="1000">
                <a:solidFill>
                  <a:schemeClr val="lt1"/>
                </a:solidFill>
                <a:latin typeface="Arial"/>
                <a:ea typeface="Arial"/>
                <a:cs typeface="Arial"/>
                <a:sym typeface="Arial"/>
              </a:defRPr>
            </a:lvl3pPr>
            <a:lvl4pPr marL="0" marR="0" lvl="3" indent="0" algn="r">
              <a:spcBef>
                <a:spcPts val="0"/>
              </a:spcBef>
              <a:spcAft>
                <a:spcPts val="0"/>
              </a:spcAft>
              <a:buNone/>
              <a:defRPr sz="1000">
                <a:solidFill>
                  <a:schemeClr val="lt1"/>
                </a:solidFill>
                <a:latin typeface="Arial"/>
                <a:ea typeface="Arial"/>
                <a:cs typeface="Arial"/>
                <a:sym typeface="Arial"/>
              </a:defRPr>
            </a:lvl4pPr>
            <a:lvl5pPr marL="0" marR="0" lvl="4" indent="0" algn="r">
              <a:spcBef>
                <a:spcPts val="0"/>
              </a:spcBef>
              <a:spcAft>
                <a:spcPts val="0"/>
              </a:spcAft>
              <a:buNone/>
              <a:defRPr sz="1000">
                <a:solidFill>
                  <a:schemeClr val="lt1"/>
                </a:solidFill>
                <a:latin typeface="Arial"/>
                <a:ea typeface="Arial"/>
                <a:cs typeface="Arial"/>
                <a:sym typeface="Arial"/>
              </a:defRPr>
            </a:lvl5pPr>
            <a:lvl6pPr marL="0" marR="0" lvl="5" indent="0" algn="r">
              <a:spcBef>
                <a:spcPts val="0"/>
              </a:spcBef>
              <a:spcAft>
                <a:spcPts val="0"/>
              </a:spcAft>
              <a:buNone/>
              <a:defRPr sz="1000">
                <a:solidFill>
                  <a:schemeClr val="lt1"/>
                </a:solidFill>
                <a:latin typeface="Arial"/>
                <a:ea typeface="Arial"/>
                <a:cs typeface="Arial"/>
                <a:sym typeface="Arial"/>
              </a:defRPr>
            </a:lvl6pPr>
            <a:lvl7pPr marL="0" marR="0" lvl="6" indent="0" algn="r">
              <a:spcBef>
                <a:spcPts val="0"/>
              </a:spcBef>
              <a:spcAft>
                <a:spcPts val="0"/>
              </a:spcAft>
              <a:buNone/>
              <a:defRPr sz="1000">
                <a:solidFill>
                  <a:schemeClr val="lt1"/>
                </a:solidFill>
                <a:latin typeface="Arial"/>
                <a:ea typeface="Arial"/>
                <a:cs typeface="Arial"/>
                <a:sym typeface="Arial"/>
              </a:defRPr>
            </a:lvl7pPr>
            <a:lvl8pPr marL="0" marR="0" lvl="7" indent="0" algn="r">
              <a:spcBef>
                <a:spcPts val="0"/>
              </a:spcBef>
              <a:spcAft>
                <a:spcPts val="0"/>
              </a:spcAft>
              <a:buNone/>
              <a:defRPr sz="1000">
                <a:solidFill>
                  <a:schemeClr val="lt1"/>
                </a:solidFill>
                <a:latin typeface="Arial"/>
                <a:ea typeface="Arial"/>
                <a:cs typeface="Arial"/>
                <a:sym typeface="Arial"/>
              </a:defRPr>
            </a:lvl8pPr>
            <a:lvl9pPr marL="0" marR="0" lvl="8" indent="0" algn="r">
              <a:spcBef>
                <a:spcPts val="0"/>
              </a:spcBef>
              <a:spcAft>
                <a:spcPts val="0"/>
              </a:spcAft>
              <a:buNone/>
              <a:defRPr sz="10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ar-JO"/>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1"/>
        <p:cNvGrpSpPr/>
        <p:nvPr/>
      </p:nvGrpSpPr>
      <p:grpSpPr>
        <a:xfrm>
          <a:off x="0" y="0"/>
          <a:ext cx="0" cy="0"/>
          <a:chOff x="0" y="0"/>
          <a:chExt cx="0" cy="0"/>
        </a:xfrm>
      </p:grpSpPr>
      <p:sp>
        <p:nvSpPr>
          <p:cNvPr id="352" name="Google Shape;352;p36"/>
          <p:cNvSpPr txBox="1">
            <a:spLocks noGrp="1"/>
          </p:cNvSpPr>
          <p:nvPr>
            <p:ph type="title"/>
          </p:nvPr>
        </p:nvSpPr>
        <p:spPr>
          <a:xfrm>
            <a:off x="301625" y="228600"/>
            <a:ext cx="854075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53" name="Google Shape;353;p36"/>
          <p:cNvSpPr txBox="1">
            <a:spLocks noGrp="1"/>
          </p:cNvSpPr>
          <p:nvPr>
            <p:ph type="dt" idx="10"/>
          </p:nvPr>
        </p:nvSpPr>
        <p:spPr>
          <a:xfrm>
            <a:off x="301625" y="6245225"/>
            <a:ext cx="2289175"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4" name="Google Shape;354;p36"/>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5" name="Google Shape;355;p36"/>
          <p:cNvSpPr txBox="1">
            <a:spLocks noGrp="1"/>
          </p:cNvSpPr>
          <p:nvPr>
            <p:ph type="sldNum" idx="12"/>
          </p:nvPr>
        </p:nvSpPr>
        <p:spPr>
          <a:xfrm>
            <a:off x="6553200" y="6245225"/>
            <a:ext cx="2289175"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lt1"/>
                </a:solidFill>
                <a:latin typeface="Arial"/>
                <a:ea typeface="Arial"/>
                <a:cs typeface="Arial"/>
                <a:sym typeface="Arial"/>
              </a:defRPr>
            </a:lvl1pPr>
            <a:lvl2pPr marL="0" marR="0" lvl="1" indent="0" algn="r">
              <a:spcBef>
                <a:spcPts val="0"/>
              </a:spcBef>
              <a:spcAft>
                <a:spcPts val="0"/>
              </a:spcAft>
              <a:buNone/>
              <a:defRPr sz="1000">
                <a:solidFill>
                  <a:schemeClr val="lt1"/>
                </a:solidFill>
                <a:latin typeface="Arial"/>
                <a:ea typeface="Arial"/>
                <a:cs typeface="Arial"/>
                <a:sym typeface="Arial"/>
              </a:defRPr>
            </a:lvl2pPr>
            <a:lvl3pPr marL="0" marR="0" lvl="2" indent="0" algn="r">
              <a:spcBef>
                <a:spcPts val="0"/>
              </a:spcBef>
              <a:spcAft>
                <a:spcPts val="0"/>
              </a:spcAft>
              <a:buNone/>
              <a:defRPr sz="1000">
                <a:solidFill>
                  <a:schemeClr val="lt1"/>
                </a:solidFill>
                <a:latin typeface="Arial"/>
                <a:ea typeface="Arial"/>
                <a:cs typeface="Arial"/>
                <a:sym typeface="Arial"/>
              </a:defRPr>
            </a:lvl3pPr>
            <a:lvl4pPr marL="0" marR="0" lvl="3" indent="0" algn="r">
              <a:spcBef>
                <a:spcPts val="0"/>
              </a:spcBef>
              <a:spcAft>
                <a:spcPts val="0"/>
              </a:spcAft>
              <a:buNone/>
              <a:defRPr sz="1000">
                <a:solidFill>
                  <a:schemeClr val="lt1"/>
                </a:solidFill>
                <a:latin typeface="Arial"/>
                <a:ea typeface="Arial"/>
                <a:cs typeface="Arial"/>
                <a:sym typeface="Arial"/>
              </a:defRPr>
            </a:lvl4pPr>
            <a:lvl5pPr marL="0" marR="0" lvl="4" indent="0" algn="r">
              <a:spcBef>
                <a:spcPts val="0"/>
              </a:spcBef>
              <a:spcAft>
                <a:spcPts val="0"/>
              </a:spcAft>
              <a:buNone/>
              <a:defRPr sz="1000">
                <a:solidFill>
                  <a:schemeClr val="lt1"/>
                </a:solidFill>
                <a:latin typeface="Arial"/>
                <a:ea typeface="Arial"/>
                <a:cs typeface="Arial"/>
                <a:sym typeface="Arial"/>
              </a:defRPr>
            </a:lvl5pPr>
            <a:lvl6pPr marL="0" marR="0" lvl="5" indent="0" algn="r">
              <a:spcBef>
                <a:spcPts val="0"/>
              </a:spcBef>
              <a:spcAft>
                <a:spcPts val="0"/>
              </a:spcAft>
              <a:buNone/>
              <a:defRPr sz="1000">
                <a:solidFill>
                  <a:schemeClr val="lt1"/>
                </a:solidFill>
                <a:latin typeface="Arial"/>
                <a:ea typeface="Arial"/>
                <a:cs typeface="Arial"/>
                <a:sym typeface="Arial"/>
              </a:defRPr>
            </a:lvl6pPr>
            <a:lvl7pPr marL="0" marR="0" lvl="6" indent="0" algn="r">
              <a:spcBef>
                <a:spcPts val="0"/>
              </a:spcBef>
              <a:spcAft>
                <a:spcPts val="0"/>
              </a:spcAft>
              <a:buNone/>
              <a:defRPr sz="1000">
                <a:solidFill>
                  <a:schemeClr val="lt1"/>
                </a:solidFill>
                <a:latin typeface="Arial"/>
                <a:ea typeface="Arial"/>
                <a:cs typeface="Arial"/>
                <a:sym typeface="Arial"/>
              </a:defRPr>
            </a:lvl7pPr>
            <a:lvl8pPr marL="0" marR="0" lvl="7" indent="0" algn="r">
              <a:spcBef>
                <a:spcPts val="0"/>
              </a:spcBef>
              <a:spcAft>
                <a:spcPts val="0"/>
              </a:spcAft>
              <a:buNone/>
              <a:defRPr sz="1000">
                <a:solidFill>
                  <a:schemeClr val="lt1"/>
                </a:solidFill>
                <a:latin typeface="Arial"/>
                <a:ea typeface="Arial"/>
                <a:cs typeface="Arial"/>
                <a:sym typeface="Arial"/>
              </a:defRPr>
            </a:lvl8pPr>
            <a:lvl9pPr marL="0" marR="0" lvl="8" indent="0" algn="r">
              <a:spcBef>
                <a:spcPts val="0"/>
              </a:spcBef>
              <a:spcAft>
                <a:spcPts val="0"/>
              </a:spcAft>
              <a:buNone/>
              <a:defRPr sz="10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ar-JO"/>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56"/>
        <p:cNvGrpSpPr/>
        <p:nvPr/>
      </p:nvGrpSpPr>
      <p:grpSpPr>
        <a:xfrm>
          <a:off x="0" y="0"/>
          <a:ext cx="0" cy="0"/>
          <a:chOff x="0" y="0"/>
          <a:chExt cx="0" cy="0"/>
        </a:xfrm>
      </p:grpSpPr>
      <p:sp>
        <p:nvSpPr>
          <p:cNvPr id="357" name="Google Shape;357;p37"/>
          <p:cNvSpPr txBox="1">
            <a:spLocks noGrp="1"/>
          </p:cNvSpPr>
          <p:nvPr>
            <p:ph type="dt" idx="10"/>
          </p:nvPr>
        </p:nvSpPr>
        <p:spPr>
          <a:xfrm>
            <a:off x="301625" y="6245225"/>
            <a:ext cx="2289175"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8" name="Google Shape;358;p37"/>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9" name="Google Shape;359;p37"/>
          <p:cNvSpPr txBox="1">
            <a:spLocks noGrp="1"/>
          </p:cNvSpPr>
          <p:nvPr>
            <p:ph type="sldNum" idx="12"/>
          </p:nvPr>
        </p:nvSpPr>
        <p:spPr>
          <a:xfrm>
            <a:off x="6553200" y="6245225"/>
            <a:ext cx="2289175"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lt1"/>
                </a:solidFill>
                <a:latin typeface="Arial"/>
                <a:ea typeface="Arial"/>
                <a:cs typeface="Arial"/>
                <a:sym typeface="Arial"/>
              </a:defRPr>
            </a:lvl1pPr>
            <a:lvl2pPr marL="0" marR="0" lvl="1" indent="0" algn="r">
              <a:spcBef>
                <a:spcPts val="0"/>
              </a:spcBef>
              <a:spcAft>
                <a:spcPts val="0"/>
              </a:spcAft>
              <a:buNone/>
              <a:defRPr sz="1000">
                <a:solidFill>
                  <a:schemeClr val="lt1"/>
                </a:solidFill>
                <a:latin typeface="Arial"/>
                <a:ea typeface="Arial"/>
                <a:cs typeface="Arial"/>
                <a:sym typeface="Arial"/>
              </a:defRPr>
            </a:lvl2pPr>
            <a:lvl3pPr marL="0" marR="0" lvl="2" indent="0" algn="r">
              <a:spcBef>
                <a:spcPts val="0"/>
              </a:spcBef>
              <a:spcAft>
                <a:spcPts val="0"/>
              </a:spcAft>
              <a:buNone/>
              <a:defRPr sz="1000">
                <a:solidFill>
                  <a:schemeClr val="lt1"/>
                </a:solidFill>
                <a:latin typeface="Arial"/>
                <a:ea typeface="Arial"/>
                <a:cs typeface="Arial"/>
                <a:sym typeface="Arial"/>
              </a:defRPr>
            </a:lvl3pPr>
            <a:lvl4pPr marL="0" marR="0" lvl="3" indent="0" algn="r">
              <a:spcBef>
                <a:spcPts val="0"/>
              </a:spcBef>
              <a:spcAft>
                <a:spcPts val="0"/>
              </a:spcAft>
              <a:buNone/>
              <a:defRPr sz="1000">
                <a:solidFill>
                  <a:schemeClr val="lt1"/>
                </a:solidFill>
                <a:latin typeface="Arial"/>
                <a:ea typeface="Arial"/>
                <a:cs typeface="Arial"/>
                <a:sym typeface="Arial"/>
              </a:defRPr>
            </a:lvl4pPr>
            <a:lvl5pPr marL="0" marR="0" lvl="4" indent="0" algn="r">
              <a:spcBef>
                <a:spcPts val="0"/>
              </a:spcBef>
              <a:spcAft>
                <a:spcPts val="0"/>
              </a:spcAft>
              <a:buNone/>
              <a:defRPr sz="1000">
                <a:solidFill>
                  <a:schemeClr val="lt1"/>
                </a:solidFill>
                <a:latin typeface="Arial"/>
                <a:ea typeface="Arial"/>
                <a:cs typeface="Arial"/>
                <a:sym typeface="Arial"/>
              </a:defRPr>
            </a:lvl5pPr>
            <a:lvl6pPr marL="0" marR="0" lvl="5" indent="0" algn="r">
              <a:spcBef>
                <a:spcPts val="0"/>
              </a:spcBef>
              <a:spcAft>
                <a:spcPts val="0"/>
              </a:spcAft>
              <a:buNone/>
              <a:defRPr sz="1000">
                <a:solidFill>
                  <a:schemeClr val="lt1"/>
                </a:solidFill>
                <a:latin typeface="Arial"/>
                <a:ea typeface="Arial"/>
                <a:cs typeface="Arial"/>
                <a:sym typeface="Arial"/>
              </a:defRPr>
            </a:lvl6pPr>
            <a:lvl7pPr marL="0" marR="0" lvl="6" indent="0" algn="r">
              <a:spcBef>
                <a:spcPts val="0"/>
              </a:spcBef>
              <a:spcAft>
                <a:spcPts val="0"/>
              </a:spcAft>
              <a:buNone/>
              <a:defRPr sz="1000">
                <a:solidFill>
                  <a:schemeClr val="lt1"/>
                </a:solidFill>
                <a:latin typeface="Arial"/>
                <a:ea typeface="Arial"/>
                <a:cs typeface="Arial"/>
                <a:sym typeface="Arial"/>
              </a:defRPr>
            </a:lvl7pPr>
            <a:lvl8pPr marL="0" marR="0" lvl="7" indent="0" algn="r">
              <a:spcBef>
                <a:spcPts val="0"/>
              </a:spcBef>
              <a:spcAft>
                <a:spcPts val="0"/>
              </a:spcAft>
              <a:buNone/>
              <a:defRPr sz="1000">
                <a:solidFill>
                  <a:schemeClr val="lt1"/>
                </a:solidFill>
                <a:latin typeface="Arial"/>
                <a:ea typeface="Arial"/>
                <a:cs typeface="Arial"/>
                <a:sym typeface="Arial"/>
              </a:defRPr>
            </a:lvl8pPr>
            <a:lvl9pPr marL="0" marR="0" lvl="8" indent="0" algn="r">
              <a:spcBef>
                <a:spcPts val="0"/>
              </a:spcBef>
              <a:spcAft>
                <a:spcPts val="0"/>
              </a:spcAft>
              <a:buNone/>
              <a:defRPr sz="10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ar-JO"/>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60"/>
        <p:cNvGrpSpPr/>
        <p:nvPr/>
      </p:nvGrpSpPr>
      <p:grpSpPr>
        <a:xfrm>
          <a:off x="0" y="0"/>
          <a:ext cx="0" cy="0"/>
          <a:chOff x="0" y="0"/>
          <a:chExt cx="0" cy="0"/>
        </a:xfrm>
      </p:grpSpPr>
      <p:sp>
        <p:nvSpPr>
          <p:cNvPr id="361" name="Google Shape;361;p3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62" name="Google Shape;362;p3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391160" algn="l">
              <a:spcBef>
                <a:spcPts val="640"/>
              </a:spcBef>
              <a:spcAft>
                <a:spcPts val="0"/>
              </a:spcAft>
              <a:buSzPts val="2560"/>
              <a:buChar char="►"/>
              <a:defRPr sz="3200"/>
            </a:lvl1pPr>
            <a:lvl2pPr marL="914400" lvl="1" indent="-406400" algn="l">
              <a:spcBef>
                <a:spcPts val="560"/>
              </a:spcBef>
              <a:spcAft>
                <a:spcPts val="0"/>
              </a:spcAft>
              <a:buSzPts val="2800"/>
              <a:buChar char="▪"/>
              <a:defRPr sz="2800"/>
            </a:lvl2pPr>
            <a:lvl3pPr marL="1371600" lvl="2" indent="-350520" algn="l">
              <a:spcBef>
                <a:spcPts val="480"/>
              </a:spcBef>
              <a:spcAft>
                <a:spcPts val="0"/>
              </a:spcAft>
              <a:buSzPts val="1920"/>
              <a:buChar char="►"/>
              <a:defRPr sz="2400"/>
            </a:lvl3pPr>
            <a:lvl4pPr marL="1828800" lvl="3" indent="-355600" algn="l">
              <a:spcBef>
                <a:spcPts val="400"/>
              </a:spcBef>
              <a:spcAft>
                <a:spcPts val="0"/>
              </a:spcAft>
              <a:buSzPts val="2000"/>
              <a:buChar char="▪"/>
              <a:defRPr sz="2000"/>
            </a:lvl4pPr>
            <a:lvl5pPr marL="2286000" lvl="4" indent="-330200" algn="l">
              <a:spcBef>
                <a:spcPts val="400"/>
              </a:spcBef>
              <a:spcAft>
                <a:spcPts val="0"/>
              </a:spcAft>
              <a:buSzPts val="1600"/>
              <a:buChar char="►"/>
              <a:defRPr sz="2000"/>
            </a:lvl5pPr>
            <a:lvl6pPr marL="2743200" lvl="5" indent="-330200" algn="l">
              <a:spcBef>
                <a:spcPts val="400"/>
              </a:spcBef>
              <a:spcAft>
                <a:spcPts val="0"/>
              </a:spcAft>
              <a:buSzPts val="1600"/>
              <a:buChar char="►"/>
              <a:defRPr sz="2000"/>
            </a:lvl6pPr>
            <a:lvl7pPr marL="3200400" lvl="6" indent="-330200" algn="l">
              <a:spcBef>
                <a:spcPts val="400"/>
              </a:spcBef>
              <a:spcAft>
                <a:spcPts val="0"/>
              </a:spcAft>
              <a:buSzPts val="1600"/>
              <a:buChar char="►"/>
              <a:defRPr sz="2000"/>
            </a:lvl7pPr>
            <a:lvl8pPr marL="3657600" lvl="7" indent="-330200" algn="l">
              <a:spcBef>
                <a:spcPts val="400"/>
              </a:spcBef>
              <a:spcAft>
                <a:spcPts val="0"/>
              </a:spcAft>
              <a:buSzPts val="1600"/>
              <a:buChar char="►"/>
              <a:defRPr sz="2000"/>
            </a:lvl8pPr>
            <a:lvl9pPr marL="4114800" lvl="8" indent="-330200" algn="l">
              <a:spcBef>
                <a:spcPts val="400"/>
              </a:spcBef>
              <a:spcAft>
                <a:spcPts val="0"/>
              </a:spcAft>
              <a:buSzPts val="1600"/>
              <a:buChar char="►"/>
              <a:defRPr sz="2000"/>
            </a:lvl9pPr>
          </a:lstStyle>
          <a:p>
            <a:endParaRPr/>
          </a:p>
        </p:txBody>
      </p:sp>
      <p:sp>
        <p:nvSpPr>
          <p:cNvPr id="363" name="Google Shape;363;p3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1120"/>
              <a:buNone/>
              <a:defRPr sz="1400"/>
            </a:lvl1pPr>
            <a:lvl2pPr marL="914400" lvl="1" indent="-228600" algn="l">
              <a:spcBef>
                <a:spcPts val="240"/>
              </a:spcBef>
              <a:spcAft>
                <a:spcPts val="0"/>
              </a:spcAft>
              <a:buSzPts val="1200"/>
              <a:buNone/>
              <a:defRPr sz="1200"/>
            </a:lvl2pPr>
            <a:lvl3pPr marL="1371600" lvl="2" indent="-228600" algn="l">
              <a:spcBef>
                <a:spcPts val="200"/>
              </a:spcBef>
              <a:spcAft>
                <a:spcPts val="0"/>
              </a:spcAft>
              <a:buSzPts val="800"/>
              <a:buNone/>
              <a:defRPr sz="1000"/>
            </a:lvl3pPr>
            <a:lvl4pPr marL="1828800" lvl="3" indent="-228600" algn="l">
              <a:spcBef>
                <a:spcPts val="180"/>
              </a:spcBef>
              <a:spcAft>
                <a:spcPts val="0"/>
              </a:spcAft>
              <a:buSzPts val="900"/>
              <a:buNone/>
              <a:defRPr sz="900"/>
            </a:lvl4pPr>
            <a:lvl5pPr marL="2286000" lvl="4" indent="-228600" algn="l">
              <a:spcBef>
                <a:spcPts val="180"/>
              </a:spcBef>
              <a:spcAft>
                <a:spcPts val="0"/>
              </a:spcAft>
              <a:buSzPts val="720"/>
              <a:buNone/>
              <a:defRPr sz="900"/>
            </a:lvl5pPr>
            <a:lvl6pPr marL="2743200" lvl="5" indent="-228600" algn="l">
              <a:spcBef>
                <a:spcPts val="180"/>
              </a:spcBef>
              <a:spcAft>
                <a:spcPts val="0"/>
              </a:spcAft>
              <a:buSzPts val="720"/>
              <a:buNone/>
              <a:defRPr sz="900"/>
            </a:lvl6pPr>
            <a:lvl7pPr marL="3200400" lvl="6" indent="-228600" algn="l">
              <a:spcBef>
                <a:spcPts val="180"/>
              </a:spcBef>
              <a:spcAft>
                <a:spcPts val="0"/>
              </a:spcAft>
              <a:buSzPts val="720"/>
              <a:buNone/>
              <a:defRPr sz="900"/>
            </a:lvl7pPr>
            <a:lvl8pPr marL="3657600" lvl="7" indent="-228600" algn="l">
              <a:spcBef>
                <a:spcPts val="180"/>
              </a:spcBef>
              <a:spcAft>
                <a:spcPts val="0"/>
              </a:spcAft>
              <a:buSzPts val="720"/>
              <a:buNone/>
              <a:defRPr sz="900"/>
            </a:lvl8pPr>
            <a:lvl9pPr marL="4114800" lvl="8" indent="-228600" algn="l">
              <a:spcBef>
                <a:spcPts val="180"/>
              </a:spcBef>
              <a:spcAft>
                <a:spcPts val="0"/>
              </a:spcAft>
              <a:buSzPts val="720"/>
              <a:buNone/>
              <a:defRPr sz="900"/>
            </a:lvl9pPr>
          </a:lstStyle>
          <a:p>
            <a:endParaRPr/>
          </a:p>
        </p:txBody>
      </p:sp>
      <p:sp>
        <p:nvSpPr>
          <p:cNvPr id="364" name="Google Shape;364;p38"/>
          <p:cNvSpPr txBox="1">
            <a:spLocks noGrp="1"/>
          </p:cNvSpPr>
          <p:nvPr>
            <p:ph type="dt" idx="10"/>
          </p:nvPr>
        </p:nvSpPr>
        <p:spPr>
          <a:xfrm>
            <a:off x="301625" y="6245225"/>
            <a:ext cx="2289175"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5" name="Google Shape;365;p38"/>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6" name="Google Shape;366;p38"/>
          <p:cNvSpPr txBox="1">
            <a:spLocks noGrp="1"/>
          </p:cNvSpPr>
          <p:nvPr>
            <p:ph type="sldNum" idx="12"/>
          </p:nvPr>
        </p:nvSpPr>
        <p:spPr>
          <a:xfrm>
            <a:off x="6553200" y="6245225"/>
            <a:ext cx="2289175"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lt1"/>
                </a:solidFill>
                <a:latin typeface="Arial"/>
                <a:ea typeface="Arial"/>
                <a:cs typeface="Arial"/>
                <a:sym typeface="Arial"/>
              </a:defRPr>
            </a:lvl1pPr>
            <a:lvl2pPr marL="0" marR="0" lvl="1" indent="0" algn="r">
              <a:spcBef>
                <a:spcPts val="0"/>
              </a:spcBef>
              <a:spcAft>
                <a:spcPts val="0"/>
              </a:spcAft>
              <a:buNone/>
              <a:defRPr sz="1000">
                <a:solidFill>
                  <a:schemeClr val="lt1"/>
                </a:solidFill>
                <a:latin typeface="Arial"/>
                <a:ea typeface="Arial"/>
                <a:cs typeface="Arial"/>
                <a:sym typeface="Arial"/>
              </a:defRPr>
            </a:lvl2pPr>
            <a:lvl3pPr marL="0" marR="0" lvl="2" indent="0" algn="r">
              <a:spcBef>
                <a:spcPts val="0"/>
              </a:spcBef>
              <a:spcAft>
                <a:spcPts val="0"/>
              </a:spcAft>
              <a:buNone/>
              <a:defRPr sz="1000">
                <a:solidFill>
                  <a:schemeClr val="lt1"/>
                </a:solidFill>
                <a:latin typeface="Arial"/>
                <a:ea typeface="Arial"/>
                <a:cs typeface="Arial"/>
                <a:sym typeface="Arial"/>
              </a:defRPr>
            </a:lvl3pPr>
            <a:lvl4pPr marL="0" marR="0" lvl="3" indent="0" algn="r">
              <a:spcBef>
                <a:spcPts val="0"/>
              </a:spcBef>
              <a:spcAft>
                <a:spcPts val="0"/>
              </a:spcAft>
              <a:buNone/>
              <a:defRPr sz="1000">
                <a:solidFill>
                  <a:schemeClr val="lt1"/>
                </a:solidFill>
                <a:latin typeface="Arial"/>
                <a:ea typeface="Arial"/>
                <a:cs typeface="Arial"/>
                <a:sym typeface="Arial"/>
              </a:defRPr>
            </a:lvl4pPr>
            <a:lvl5pPr marL="0" marR="0" lvl="4" indent="0" algn="r">
              <a:spcBef>
                <a:spcPts val="0"/>
              </a:spcBef>
              <a:spcAft>
                <a:spcPts val="0"/>
              </a:spcAft>
              <a:buNone/>
              <a:defRPr sz="1000">
                <a:solidFill>
                  <a:schemeClr val="lt1"/>
                </a:solidFill>
                <a:latin typeface="Arial"/>
                <a:ea typeface="Arial"/>
                <a:cs typeface="Arial"/>
                <a:sym typeface="Arial"/>
              </a:defRPr>
            </a:lvl5pPr>
            <a:lvl6pPr marL="0" marR="0" lvl="5" indent="0" algn="r">
              <a:spcBef>
                <a:spcPts val="0"/>
              </a:spcBef>
              <a:spcAft>
                <a:spcPts val="0"/>
              </a:spcAft>
              <a:buNone/>
              <a:defRPr sz="1000">
                <a:solidFill>
                  <a:schemeClr val="lt1"/>
                </a:solidFill>
                <a:latin typeface="Arial"/>
                <a:ea typeface="Arial"/>
                <a:cs typeface="Arial"/>
                <a:sym typeface="Arial"/>
              </a:defRPr>
            </a:lvl6pPr>
            <a:lvl7pPr marL="0" marR="0" lvl="6" indent="0" algn="r">
              <a:spcBef>
                <a:spcPts val="0"/>
              </a:spcBef>
              <a:spcAft>
                <a:spcPts val="0"/>
              </a:spcAft>
              <a:buNone/>
              <a:defRPr sz="1000">
                <a:solidFill>
                  <a:schemeClr val="lt1"/>
                </a:solidFill>
                <a:latin typeface="Arial"/>
                <a:ea typeface="Arial"/>
                <a:cs typeface="Arial"/>
                <a:sym typeface="Arial"/>
              </a:defRPr>
            </a:lvl7pPr>
            <a:lvl8pPr marL="0" marR="0" lvl="7" indent="0" algn="r">
              <a:spcBef>
                <a:spcPts val="0"/>
              </a:spcBef>
              <a:spcAft>
                <a:spcPts val="0"/>
              </a:spcAft>
              <a:buNone/>
              <a:defRPr sz="1000">
                <a:solidFill>
                  <a:schemeClr val="lt1"/>
                </a:solidFill>
                <a:latin typeface="Arial"/>
                <a:ea typeface="Arial"/>
                <a:cs typeface="Arial"/>
                <a:sym typeface="Arial"/>
              </a:defRPr>
            </a:lvl8pPr>
            <a:lvl9pPr marL="0" marR="0" lvl="8" indent="0" algn="r">
              <a:spcBef>
                <a:spcPts val="0"/>
              </a:spcBef>
              <a:spcAft>
                <a:spcPts val="0"/>
              </a:spcAft>
              <a:buNone/>
              <a:defRPr sz="10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ar-JO"/>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67"/>
        <p:cNvGrpSpPr/>
        <p:nvPr/>
      </p:nvGrpSpPr>
      <p:grpSpPr>
        <a:xfrm>
          <a:off x="0" y="0"/>
          <a:ext cx="0" cy="0"/>
          <a:chOff x="0" y="0"/>
          <a:chExt cx="0" cy="0"/>
        </a:xfrm>
      </p:grpSpPr>
      <p:sp>
        <p:nvSpPr>
          <p:cNvPr id="368" name="Google Shape;368;p3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69" name="Google Shape;369;p39"/>
          <p:cNvSpPr>
            <a:spLocks noGrp="1"/>
          </p:cNvSpPr>
          <p:nvPr>
            <p:ph type="pic" idx="2"/>
          </p:nvPr>
        </p:nvSpPr>
        <p:spPr>
          <a:xfrm>
            <a:off x="1792288" y="612775"/>
            <a:ext cx="5486400" cy="4114800"/>
          </a:xfrm>
          <a:prstGeom prst="rect">
            <a:avLst/>
          </a:prstGeom>
          <a:noFill/>
          <a:ln>
            <a:noFill/>
          </a:ln>
        </p:spPr>
      </p:sp>
      <p:sp>
        <p:nvSpPr>
          <p:cNvPr id="370" name="Google Shape;370;p3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1120"/>
              <a:buNone/>
              <a:defRPr sz="1400"/>
            </a:lvl1pPr>
            <a:lvl2pPr marL="914400" lvl="1" indent="-228600" algn="l">
              <a:spcBef>
                <a:spcPts val="240"/>
              </a:spcBef>
              <a:spcAft>
                <a:spcPts val="0"/>
              </a:spcAft>
              <a:buSzPts val="1200"/>
              <a:buNone/>
              <a:defRPr sz="1200"/>
            </a:lvl2pPr>
            <a:lvl3pPr marL="1371600" lvl="2" indent="-228600" algn="l">
              <a:spcBef>
                <a:spcPts val="200"/>
              </a:spcBef>
              <a:spcAft>
                <a:spcPts val="0"/>
              </a:spcAft>
              <a:buSzPts val="800"/>
              <a:buNone/>
              <a:defRPr sz="1000"/>
            </a:lvl3pPr>
            <a:lvl4pPr marL="1828800" lvl="3" indent="-228600" algn="l">
              <a:spcBef>
                <a:spcPts val="180"/>
              </a:spcBef>
              <a:spcAft>
                <a:spcPts val="0"/>
              </a:spcAft>
              <a:buSzPts val="900"/>
              <a:buNone/>
              <a:defRPr sz="900"/>
            </a:lvl4pPr>
            <a:lvl5pPr marL="2286000" lvl="4" indent="-228600" algn="l">
              <a:spcBef>
                <a:spcPts val="180"/>
              </a:spcBef>
              <a:spcAft>
                <a:spcPts val="0"/>
              </a:spcAft>
              <a:buSzPts val="720"/>
              <a:buNone/>
              <a:defRPr sz="900"/>
            </a:lvl5pPr>
            <a:lvl6pPr marL="2743200" lvl="5" indent="-228600" algn="l">
              <a:spcBef>
                <a:spcPts val="180"/>
              </a:spcBef>
              <a:spcAft>
                <a:spcPts val="0"/>
              </a:spcAft>
              <a:buSzPts val="720"/>
              <a:buNone/>
              <a:defRPr sz="900"/>
            </a:lvl6pPr>
            <a:lvl7pPr marL="3200400" lvl="6" indent="-228600" algn="l">
              <a:spcBef>
                <a:spcPts val="180"/>
              </a:spcBef>
              <a:spcAft>
                <a:spcPts val="0"/>
              </a:spcAft>
              <a:buSzPts val="720"/>
              <a:buNone/>
              <a:defRPr sz="900"/>
            </a:lvl7pPr>
            <a:lvl8pPr marL="3657600" lvl="7" indent="-228600" algn="l">
              <a:spcBef>
                <a:spcPts val="180"/>
              </a:spcBef>
              <a:spcAft>
                <a:spcPts val="0"/>
              </a:spcAft>
              <a:buSzPts val="720"/>
              <a:buNone/>
              <a:defRPr sz="900"/>
            </a:lvl8pPr>
            <a:lvl9pPr marL="4114800" lvl="8" indent="-228600" algn="l">
              <a:spcBef>
                <a:spcPts val="180"/>
              </a:spcBef>
              <a:spcAft>
                <a:spcPts val="0"/>
              </a:spcAft>
              <a:buSzPts val="720"/>
              <a:buNone/>
              <a:defRPr sz="900"/>
            </a:lvl9pPr>
          </a:lstStyle>
          <a:p>
            <a:endParaRPr/>
          </a:p>
        </p:txBody>
      </p:sp>
      <p:sp>
        <p:nvSpPr>
          <p:cNvPr id="371" name="Google Shape;371;p39"/>
          <p:cNvSpPr txBox="1">
            <a:spLocks noGrp="1"/>
          </p:cNvSpPr>
          <p:nvPr>
            <p:ph type="dt" idx="10"/>
          </p:nvPr>
        </p:nvSpPr>
        <p:spPr>
          <a:xfrm>
            <a:off x="301625" y="6245225"/>
            <a:ext cx="2289175"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2" name="Google Shape;372;p39"/>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3" name="Google Shape;373;p39"/>
          <p:cNvSpPr txBox="1">
            <a:spLocks noGrp="1"/>
          </p:cNvSpPr>
          <p:nvPr>
            <p:ph type="sldNum" idx="12"/>
          </p:nvPr>
        </p:nvSpPr>
        <p:spPr>
          <a:xfrm>
            <a:off x="6553200" y="6245225"/>
            <a:ext cx="2289175" cy="476250"/>
          </a:xfrm>
          <a:prstGeom prst="rect">
            <a:avLst/>
          </a:prstGeom>
          <a:noFill/>
          <a:ln>
            <a:noFill/>
          </a:ln>
        </p:spPr>
        <p:txBody>
          <a:bodyPr spcFirstLastPara="1" wrap="square" lIns="91425" tIns="45700" rIns="91425" bIns="45700" anchor="t" anchorCtr="0">
            <a:noAutofit/>
          </a:bodyPr>
          <a:lstStyle>
            <a:lvl1pPr marL="0" marR="0" lvl="0" indent="0" algn="r">
              <a:spcBef>
                <a:spcPts val="0"/>
              </a:spcBef>
              <a:spcAft>
                <a:spcPts val="0"/>
              </a:spcAft>
              <a:buNone/>
              <a:defRPr sz="1000">
                <a:solidFill>
                  <a:schemeClr val="lt1"/>
                </a:solidFill>
                <a:latin typeface="Arial"/>
                <a:ea typeface="Arial"/>
                <a:cs typeface="Arial"/>
                <a:sym typeface="Arial"/>
              </a:defRPr>
            </a:lvl1pPr>
            <a:lvl2pPr marL="0" marR="0" lvl="1" indent="0" algn="r">
              <a:spcBef>
                <a:spcPts val="0"/>
              </a:spcBef>
              <a:spcAft>
                <a:spcPts val="0"/>
              </a:spcAft>
              <a:buNone/>
              <a:defRPr sz="1000">
                <a:solidFill>
                  <a:schemeClr val="lt1"/>
                </a:solidFill>
                <a:latin typeface="Arial"/>
                <a:ea typeface="Arial"/>
                <a:cs typeface="Arial"/>
                <a:sym typeface="Arial"/>
              </a:defRPr>
            </a:lvl2pPr>
            <a:lvl3pPr marL="0" marR="0" lvl="2" indent="0" algn="r">
              <a:spcBef>
                <a:spcPts val="0"/>
              </a:spcBef>
              <a:spcAft>
                <a:spcPts val="0"/>
              </a:spcAft>
              <a:buNone/>
              <a:defRPr sz="1000">
                <a:solidFill>
                  <a:schemeClr val="lt1"/>
                </a:solidFill>
                <a:latin typeface="Arial"/>
                <a:ea typeface="Arial"/>
                <a:cs typeface="Arial"/>
                <a:sym typeface="Arial"/>
              </a:defRPr>
            </a:lvl3pPr>
            <a:lvl4pPr marL="0" marR="0" lvl="3" indent="0" algn="r">
              <a:spcBef>
                <a:spcPts val="0"/>
              </a:spcBef>
              <a:spcAft>
                <a:spcPts val="0"/>
              </a:spcAft>
              <a:buNone/>
              <a:defRPr sz="1000">
                <a:solidFill>
                  <a:schemeClr val="lt1"/>
                </a:solidFill>
                <a:latin typeface="Arial"/>
                <a:ea typeface="Arial"/>
                <a:cs typeface="Arial"/>
                <a:sym typeface="Arial"/>
              </a:defRPr>
            </a:lvl4pPr>
            <a:lvl5pPr marL="0" marR="0" lvl="4" indent="0" algn="r">
              <a:spcBef>
                <a:spcPts val="0"/>
              </a:spcBef>
              <a:spcAft>
                <a:spcPts val="0"/>
              </a:spcAft>
              <a:buNone/>
              <a:defRPr sz="1000">
                <a:solidFill>
                  <a:schemeClr val="lt1"/>
                </a:solidFill>
                <a:latin typeface="Arial"/>
                <a:ea typeface="Arial"/>
                <a:cs typeface="Arial"/>
                <a:sym typeface="Arial"/>
              </a:defRPr>
            </a:lvl5pPr>
            <a:lvl6pPr marL="0" marR="0" lvl="5" indent="0" algn="r">
              <a:spcBef>
                <a:spcPts val="0"/>
              </a:spcBef>
              <a:spcAft>
                <a:spcPts val="0"/>
              </a:spcAft>
              <a:buNone/>
              <a:defRPr sz="1000">
                <a:solidFill>
                  <a:schemeClr val="lt1"/>
                </a:solidFill>
                <a:latin typeface="Arial"/>
                <a:ea typeface="Arial"/>
                <a:cs typeface="Arial"/>
                <a:sym typeface="Arial"/>
              </a:defRPr>
            </a:lvl6pPr>
            <a:lvl7pPr marL="0" marR="0" lvl="6" indent="0" algn="r">
              <a:spcBef>
                <a:spcPts val="0"/>
              </a:spcBef>
              <a:spcAft>
                <a:spcPts val="0"/>
              </a:spcAft>
              <a:buNone/>
              <a:defRPr sz="1000">
                <a:solidFill>
                  <a:schemeClr val="lt1"/>
                </a:solidFill>
                <a:latin typeface="Arial"/>
                <a:ea typeface="Arial"/>
                <a:cs typeface="Arial"/>
                <a:sym typeface="Arial"/>
              </a:defRPr>
            </a:lvl7pPr>
            <a:lvl8pPr marL="0" marR="0" lvl="7" indent="0" algn="r">
              <a:spcBef>
                <a:spcPts val="0"/>
              </a:spcBef>
              <a:spcAft>
                <a:spcPts val="0"/>
              </a:spcAft>
              <a:buNone/>
              <a:defRPr sz="1000">
                <a:solidFill>
                  <a:schemeClr val="lt1"/>
                </a:solidFill>
                <a:latin typeface="Arial"/>
                <a:ea typeface="Arial"/>
                <a:cs typeface="Arial"/>
                <a:sym typeface="Arial"/>
              </a:defRPr>
            </a:lvl8pPr>
            <a:lvl9pPr marL="0" marR="0" lvl="8" indent="0" algn="r">
              <a:spcBef>
                <a:spcPts val="0"/>
              </a:spcBef>
              <a:spcAft>
                <a:spcPts val="0"/>
              </a:spcAft>
              <a:buNone/>
              <a:defRPr sz="10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ar-JO"/>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D2D36"/>
        </a:solidFill>
        <a:effectLst/>
      </p:bgPr>
    </p:bg>
    <p:spTree>
      <p:nvGrpSpPr>
        <p:cNvPr id="1" name="Shape 9"/>
        <p:cNvGrpSpPr/>
        <p:nvPr/>
      </p:nvGrpSpPr>
      <p:grpSpPr>
        <a:xfrm>
          <a:off x="0" y="0"/>
          <a:ext cx="0" cy="0"/>
          <a:chOff x="0" y="0"/>
          <a:chExt cx="0" cy="0"/>
        </a:xfrm>
      </p:grpSpPr>
      <p:grpSp>
        <p:nvGrpSpPr>
          <p:cNvPr id="10" name="Google Shape;10;p27"/>
          <p:cNvGrpSpPr/>
          <p:nvPr/>
        </p:nvGrpSpPr>
        <p:grpSpPr>
          <a:xfrm>
            <a:off x="3708" y="1422400"/>
            <a:ext cx="9143467" cy="5435600"/>
            <a:chOff x="2" y="896"/>
            <a:chExt cx="5760" cy="3424"/>
          </a:xfrm>
        </p:grpSpPr>
        <p:grpSp>
          <p:nvGrpSpPr>
            <p:cNvPr id="11" name="Google Shape;11;p27"/>
            <p:cNvGrpSpPr/>
            <p:nvPr/>
          </p:nvGrpSpPr>
          <p:grpSpPr>
            <a:xfrm>
              <a:off x="20" y="896"/>
              <a:ext cx="5742" cy="3424"/>
              <a:chOff x="20" y="896"/>
              <a:chExt cx="5742" cy="3424"/>
            </a:xfrm>
          </p:grpSpPr>
          <p:sp>
            <p:nvSpPr>
              <p:cNvPr id="12" name="Google Shape;12;p27"/>
              <p:cNvSpPr/>
              <p:nvPr/>
            </p:nvSpPr>
            <p:spPr>
              <a:xfrm>
                <a:off x="1399" y="1116"/>
                <a:ext cx="2815" cy="2110"/>
              </a:xfrm>
              <a:custGeom>
                <a:avLst/>
                <a:gdLst/>
                <a:ahLst/>
                <a:cxnLst/>
                <a:rect l="l" t="t" r="r" b="b"/>
                <a:pathLst>
                  <a:path w="2815" h="2110" extrusionOk="0">
                    <a:moveTo>
                      <a:pt x="950" y="85"/>
                    </a:moveTo>
                    <a:lnTo>
                      <a:pt x="628" y="438"/>
                    </a:lnTo>
                    <a:lnTo>
                      <a:pt x="66" y="471"/>
                    </a:lnTo>
                    <a:lnTo>
                      <a:pt x="0" y="627"/>
                    </a:lnTo>
                    <a:lnTo>
                      <a:pt x="372" y="1026"/>
                    </a:lnTo>
                    <a:lnTo>
                      <a:pt x="611" y="902"/>
                    </a:lnTo>
                    <a:lnTo>
                      <a:pt x="992" y="1085"/>
                    </a:lnTo>
                    <a:lnTo>
                      <a:pt x="1116" y="1339"/>
                    </a:lnTo>
                    <a:lnTo>
                      <a:pt x="1083" y="1450"/>
                    </a:lnTo>
                    <a:lnTo>
                      <a:pt x="1124" y="1659"/>
                    </a:lnTo>
                    <a:lnTo>
                      <a:pt x="1149" y="1999"/>
                    </a:lnTo>
                    <a:lnTo>
                      <a:pt x="1463" y="2110"/>
                    </a:lnTo>
                    <a:lnTo>
                      <a:pt x="1686" y="2025"/>
                    </a:lnTo>
                    <a:lnTo>
                      <a:pt x="1603" y="1777"/>
                    </a:lnTo>
                    <a:lnTo>
                      <a:pt x="1991" y="1555"/>
                    </a:lnTo>
                    <a:lnTo>
                      <a:pt x="2281" y="1542"/>
                    </a:lnTo>
                    <a:lnTo>
                      <a:pt x="2446" y="1359"/>
                    </a:lnTo>
                    <a:lnTo>
                      <a:pt x="2361" y="1001"/>
                    </a:lnTo>
                    <a:lnTo>
                      <a:pt x="2606" y="893"/>
                    </a:lnTo>
                    <a:lnTo>
                      <a:pt x="2815" y="454"/>
                    </a:lnTo>
                    <a:lnTo>
                      <a:pt x="2518" y="0"/>
                    </a:lnTo>
                  </a:path>
                </a:pathLst>
              </a:custGeom>
              <a:noFill/>
              <a:ln w="152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3" name="Google Shape;13;p27"/>
              <p:cNvSpPr/>
              <p:nvPr/>
            </p:nvSpPr>
            <p:spPr>
              <a:xfrm>
                <a:off x="672" y="1116"/>
                <a:ext cx="3966" cy="2366"/>
              </a:xfrm>
              <a:custGeom>
                <a:avLst/>
                <a:gdLst/>
                <a:ahLst/>
                <a:cxnLst/>
                <a:rect l="l" t="t" r="r" b="b"/>
                <a:pathLst>
                  <a:path w="3966" h="2366" extrusionOk="0">
                    <a:moveTo>
                      <a:pt x="1423" y="65"/>
                    </a:moveTo>
                    <a:lnTo>
                      <a:pt x="1148" y="262"/>
                    </a:lnTo>
                    <a:lnTo>
                      <a:pt x="934" y="216"/>
                    </a:lnTo>
                    <a:lnTo>
                      <a:pt x="529" y="314"/>
                    </a:lnTo>
                    <a:lnTo>
                      <a:pt x="174" y="327"/>
                    </a:lnTo>
                    <a:lnTo>
                      <a:pt x="0" y="628"/>
                    </a:lnTo>
                    <a:lnTo>
                      <a:pt x="91" y="726"/>
                    </a:lnTo>
                    <a:lnTo>
                      <a:pt x="231" y="654"/>
                    </a:lnTo>
                    <a:lnTo>
                      <a:pt x="430" y="687"/>
                    </a:lnTo>
                    <a:lnTo>
                      <a:pt x="504" y="850"/>
                    </a:lnTo>
                    <a:lnTo>
                      <a:pt x="347" y="1020"/>
                    </a:lnTo>
                    <a:lnTo>
                      <a:pt x="529" y="1144"/>
                    </a:lnTo>
                    <a:lnTo>
                      <a:pt x="727" y="1105"/>
                    </a:lnTo>
                    <a:lnTo>
                      <a:pt x="901" y="1216"/>
                    </a:lnTo>
                    <a:lnTo>
                      <a:pt x="1256" y="1229"/>
                    </a:lnTo>
                    <a:lnTo>
                      <a:pt x="1611" y="1425"/>
                    </a:lnTo>
                    <a:lnTo>
                      <a:pt x="1694" y="1673"/>
                    </a:lnTo>
                    <a:lnTo>
                      <a:pt x="1619" y="2118"/>
                    </a:lnTo>
                    <a:lnTo>
                      <a:pt x="1694" y="2268"/>
                    </a:lnTo>
                    <a:lnTo>
                      <a:pt x="2132" y="2242"/>
                    </a:lnTo>
                    <a:lnTo>
                      <a:pt x="2289" y="2366"/>
                    </a:lnTo>
                    <a:lnTo>
                      <a:pt x="2594" y="2046"/>
                    </a:lnTo>
                    <a:lnTo>
                      <a:pt x="2537" y="1817"/>
                    </a:lnTo>
                    <a:lnTo>
                      <a:pt x="2818" y="1673"/>
                    </a:lnTo>
                    <a:lnTo>
                      <a:pt x="3016" y="1719"/>
                    </a:lnTo>
                    <a:lnTo>
                      <a:pt x="3280" y="1615"/>
                    </a:lnTo>
                    <a:lnTo>
                      <a:pt x="3405" y="1174"/>
                    </a:lnTo>
                    <a:lnTo>
                      <a:pt x="3643" y="922"/>
                    </a:lnTo>
                    <a:lnTo>
                      <a:pt x="3966" y="896"/>
                    </a:lnTo>
                    <a:lnTo>
                      <a:pt x="3908" y="733"/>
                    </a:lnTo>
                    <a:lnTo>
                      <a:pt x="3669" y="563"/>
                    </a:lnTo>
                    <a:lnTo>
                      <a:pt x="3817" y="210"/>
                    </a:lnTo>
                    <a:lnTo>
                      <a:pt x="3590" y="0"/>
                    </a:lnTo>
                  </a:path>
                </a:pathLst>
              </a:custGeom>
              <a:noFill/>
              <a:ln w="16500"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4" name="Google Shape;14;p27"/>
              <p:cNvSpPr/>
              <p:nvPr/>
            </p:nvSpPr>
            <p:spPr>
              <a:xfrm>
                <a:off x="20" y="1069"/>
                <a:ext cx="5732" cy="3107"/>
              </a:xfrm>
              <a:custGeom>
                <a:avLst/>
                <a:gdLst/>
                <a:ahLst/>
                <a:cxnLst/>
                <a:rect l="l" t="t" r="r" b="b"/>
                <a:pathLst>
                  <a:path w="5732" h="3107" extrusionOk="0">
                    <a:moveTo>
                      <a:pt x="81" y="0"/>
                    </a:moveTo>
                    <a:lnTo>
                      <a:pt x="133" y="328"/>
                    </a:lnTo>
                    <a:lnTo>
                      <a:pt x="0" y="666"/>
                    </a:lnTo>
                    <a:lnTo>
                      <a:pt x="83" y="1221"/>
                    </a:lnTo>
                    <a:lnTo>
                      <a:pt x="413" y="1515"/>
                    </a:lnTo>
                    <a:lnTo>
                      <a:pt x="881" y="1700"/>
                    </a:lnTo>
                    <a:lnTo>
                      <a:pt x="1440" y="1651"/>
                    </a:lnTo>
                    <a:lnTo>
                      <a:pt x="1755" y="1940"/>
                    </a:lnTo>
                    <a:lnTo>
                      <a:pt x="1653" y="2126"/>
                    </a:lnTo>
                    <a:lnTo>
                      <a:pt x="1136" y="2142"/>
                    </a:lnTo>
                    <a:lnTo>
                      <a:pt x="911" y="2021"/>
                    </a:lnTo>
                    <a:lnTo>
                      <a:pt x="739" y="2142"/>
                    </a:lnTo>
                    <a:lnTo>
                      <a:pt x="954" y="2524"/>
                    </a:lnTo>
                    <a:lnTo>
                      <a:pt x="973" y="2905"/>
                    </a:lnTo>
                    <a:lnTo>
                      <a:pt x="1511" y="3107"/>
                    </a:lnTo>
                    <a:lnTo>
                      <a:pt x="1644" y="2922"/>
                    </a:lnTo>
                    <a:lnTo>
                      <a:pt x="2077" y="2797"/>
                    </a:lnTo>
                    <a:lnTo>
                      <a:pt x="2610" y="2962"/>
                    </a:lnTo>
                    <a:lnTo>
                      <a:pt x="3222" y="2812"/>
                    </a:lnTo>
                    <a:lnTo>
                      <a:pt x="3443" y="2922"/>
                    </a:lnTo>
                    <a:lnTo>
                      <a:pt x="3861" y="2648"/>
                    </a:lnTo>
                    <a:lnTo>
                      <a:pt x="4125" y="2311"/>
                    </a:lnTo>
                    <a:lnTo>
                      <a:pt x="4369" y="2318"/>
                    </a:lnTo>
                    <a:lnTo>
                      <a:pt x="4554" y="2445"/>
                    </a:lnTo>
                    <a:lnTo>
                      <a:pt x="5015" y="2142"/>
                    </a:lnTo>
                    <a:lnTo>
                      <a:pt x="5404" y="2185"/>
                    </a:lnTo>
                    <a:lnTo>
                      <a:pt x="5732" y="2069"/>
                    </a:lnTo>
                  </a:path>
                </a:pathLst>
              </a:custGeom>
              <a:noFill/>
              <a:ln w="16500"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5" name="Google Shape;15;p27"/>
              <p:cNvSpPr/>
              <p:nvPr/>
            </p:nvSpPr>
            <p:spPr>
              <a:xfrm>
                <a:off x="242" y="1145"/>
                <a:ext cx="5512" cy="2760"/>
              </a:xfrm>
              <a:custGeom>
                <a:avLst/>
                <a:gdLst/>
                <a:ahLst/>
                <a:cxnLst/>
                <a:rect l="l" t="t" r="r" b="b"/>
                <a:pathLst>
                  <a:path w="5512" h="2760" extrusionOk="0">
                    <a:moveTo>
                      <a:pt x="240" y="0"/>
                    </a:moveTo>
                    <a:lnTo>
                      <a:pt x="0" y="336"/>
                    </a:lnTo>
                    <a:lnTo>
                      <a:pt x="82" y="821"/>
                    </a:lnTo>
                    <a:lnTo>
                      <a:pt x="243" y="873"/>
                    </a:lnTo>
                    <a:lnTo>
                      <a:pt x="473" y="1087"/>
                    </a:lnTo>
                    <a:lnTo>
                      <a:pt x="557" y="1441"/>
                    </a:lnTo>
                    <a:lnTo>
                      <a:pt x="839" y="1499"/>
                    </a:lnTo>
                    <a:lnTo>
                      <a:pt x="1258" y="1349"/>
                    </a:lnTo>
                    <a:lnTo>
                      <a:pt x="1307" y="1493"/>
                    </a:lnTo>
                    <a:lnTo>
                      <a:pt x="1621" y="1513"/>
                    </a:lnTo>
                    <a:lnTo>
                      <a:pt x="1862" y="1865"/>
                    </a:lnTo>
                    <a:lnTo>
                      <a:pt x="1668" y="2166"/>
                    </a:lnTo>
                    <a:lnTo>
                      <a:pt x="1308" y="2217"/>
                    </a:lnTo>
                    <a:lnTo>
                      <a:pt x="992" y="2172"/>
                    </a:lnTo>
                    <a:lnTo>
                      <a:pt x="903" y="2244"/>
                    </a:lnTo>
                    <a:lnTo>
                      <a:pt x="1008" y="2415"/>
                    </a:lnTo>
                    <a:lnTo>
                      <a:pt x="992" y="2538"/>
                    </a:lnTo>
                    <a:lnTo>
                      <a:pt x="1137" y="2760"/>
                    </a:lnTo>
                    <a:lnTo>
                      <a:pt x="1661" y="2623"/>
                    </a:lnTo>
                    <a:lnTo>
                      <a:pt x="1725" y="2492"/>
                    </a:lnTo>
                    <a:lnTo>
                      <a:pt x="1895" y="2551"/>
                    </a:lnTo>
                    <a:lnTo>
                      <a:pt x="2338" y="2448"/>
                    </a:lnTo>
                    <a:lnTo>
                      <a:pt x="2443" y="2714"/>
                    </a:lnTo>
                    <a:lnTo>
                      <a:pt x="2870" y="2541"/>
                    </a:lnTo>
                    <a:lnTo>
                      <a:pt x="3264" y="2591"/>
                    </a:lnTo>
                    <a:lnTo>
                      <a:pt x="3522" y="2427"/>
                    </a:lnTo>
                    <a:lnTo>
                      <a:pt x="3594" y="2081"/>
                    </a:lnTo>
                    <a:lnTo>
                      <a:pt x="4013" y="2087"/>
                    </a:lnTo>
                    <a:lnTo>
                      <a:pt x="4070" y="1924"/>
                    </a:lnTo>
                    <a:lnTo>
                      <a:pt x="4239" y="1931"/>
                    </a:lnTo>
                    <a:lnTo>
                      <a:pt x="4465" y="2094"/>
                    </a:lnTo>
                    <a:lnTo>
                      <a:pt x="4836" y="1814"/>
                    </a:lnTo>
                    <a:lnTo>
                      <a:pt x="5225" y="1785"/>
                    </a:lnTo>
                    <a:lnTo>
                      <a:pt x="5367" y="1571"/>
                    </a:lnTo>
                    <a:lnTo>
                      <a:pt x="5512" y="1585"/>
                    </a:lnTo>
                  </a:path>
                </a:pathLst>
              </a:custGeom>
              <a:noFill/>
              <a:ln w="152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6" name="Google Shape;16;p27"/>
              <p:cNvSpPr/>
              <p:nvPr/>
            </p:nvSpPr>
            <p:spPr>
              <a:xfrm>
                <a:off x="4840" y="984"/>
                <a:ext cx="790" cy="1189"/>
              </a:xfrm>
              <a:custGeom>
                <a:avLst/>
                <a:gdLst/>
                <a:ahLst/>
                <a:cxnLst/>
                <a:rect l="l" t="t" r="r" b="b"/>
                <a:pathLst>
                  <a:path w="790" h="1189" extrusionOk="0">
                    <a:moveTo>
                      <a:pt x="139" y="0"/>
                    </a:moveTo>
                    <a:lnTo>
                      <a:pt x="210" y="233"/>
                    </a:lnTo>
                    <a:lnTo>
                      <a:pt x="159" y="643"/>
                    </a:lnTo>
                    <a:lnTo>
                      <a:pt x="454" y="771"/>
                    </a:lnTo>
                    <a:lnTo>
                      <a:pt x="605" y="1046"/>
                    </a:lnTo>
                    <a:lnTo>
                      <a:pt x="790" y="1189"/>
                    </a:lnTo>
                    <a:lnTo>
                      <a:pt x="540" y="1111"/>
                    </a:lnTo>
                    <a:lnTo>
                      <a:pt x="363" y="883"/>
                    </a:lnTo>
                    <a:lnTo>
                      <a:pt x="139" y="852"/>
                    </a:lnTo>
                    <a:lnTo>
                      <a:pt x="0" y="499"/>
                    </a:lnTo>
                    <a:lnTo>
                      <a:pt x="48" y="209"/>
                    </a:lnTo>
                  </a:path>
                </a:pathLst>
              </a:custGeom>
              <a:noFill/>
              <a:ln w="152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7" name="Google Shape;17;p27"/>
              <p:cNvSpPr/>
              <p:nvPr/>
            </p:nvSpPr>
            <p:spPr>
              <a:xfrm>
                <a:off x="5173" y="896"/>
                <a:ext cx="579" cy="1117"/>
              </a:xfrm>
              <a:custGeom>
                <a:avLst/>
                <a:gdLst/>
                <a:ahLst/>
                <a:cxnLst/>
                <a:rect l="l" t="t" r="r" b="b"/>
                <a:pathLst>
                  <a:path w="579" h="1117" extrusionOk="0">
                    <a:moveTo>
                      <a:pt x="0" y="0"/>
                    </a:moveTo>
                    <a:lnTo>
                      <a:pt x="128" y="328"/>
                    </a:lnTo>
                    <a:lnTo>
                      <a:pt x="9" y="659"/>
                    </a:lnTo>
                    <a:lnTo>
                      <a:pt x="40" y="763"/>
                    </a:lnTo>
                    <a:lnTo>
                      <a:pt x="234" y="739"/>
                    </a:lnTo>
                    <a:lnTo>
                      <a:pt x="344" y="1055"/>
                    </a:lnTo>
                    <a:lnTo>
                      <a:pt x="579" y="1117"/>
                    </a:lnTo>
                  </a:path>
                </a:pathLst>
              </a:custGeom>
              <a:noFill/>
              <a:ln w="16500"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8" name="Google Shape;18;p27"/>
              <p:cNvSpPr/>
              <p:nvPr/>
            </p:nvSpPr>
            <p:spPr>
              <a:xfrm>
                <a:off x="3291" y="968"/>
                <a:ext cx="2471" cy="2396"/>
              </a:xfrm>
              <a:custGeom>
                <a:avLst/>
                <a:gdLst/>
                <a:ahLst/>
                <a:cxnLst/>
                <a:rect l="l" t="t" r="r" b="b"/>
                <a:pathLst>
                  <a:path w="2471" h="2396" extrusionOk="0">
                    <a:moveTo>
                      <a:pt x="1118" y="0"/>
                    </a:moveTo>
                    <a:lnTo>
                      <a:pt x="1179" y="225"/>
                    </a:lnTo>
                    <a:lnTo>
                      <a:pt x="1393" y="339"/>
                    </a:lnTo>
                    <a:lnTo>
                      <a:pt x="1404" y="548"/>
                    </a:lnTo>
                    <a:lnTo>
                      <a:pt x="1342" y="732"/>
                    </a:lnTo>
                    <a:lnTo>
                      <a:pt x="1434" y="925"/>
                    </a:lnTo>
                    <a:lnTo>
                      <a:pt x="1455" y="1109"/>
                    </a:lnTo>
                    <a:lnTo>
                      <a:pt x="1311" y="1142"/>
                    </a:lnTo>
                    <a:lnTo>
                      <a:pt x="926" y="1384"/>
                    </a:lnTo>
                    <a:lnTo>
                      <a:pt x="975" y="1456"/>
                    </a:lnTo>
                    <a:lnTo>
                      <a:pt x="956" y="1624"/>
                    </a:lnTo>
                    <a:lnTo>
                      <a:pt x="782" y="1817"/>
                    </a:lnTo>
                    <a:lnTo>
                      <a:pt x="539" y="1978"/>
                    </a:lnTo>
                    <a:lnTo>
                      <a:pt x="152" y="2026"/>
                    </a:lnTo>
                    <a:lnTo>
                      <a:pt x="19" y="2251"/>
                    </a:lnTo>
                    <a:lnTo>
                      <a:pt x="0" y="2396"/>
                    </a:lnTo>
                    <a:lnTo>
                      <a:pt x="213" y="2179"/>
                    </a:lnTo>
                    <a:lnTo>
                      <a:pt x="629" y="2090"/>
                    </a:lnTo>
                    <a:lnTo>
                      <a:pt x="894" y="1906"/>
                    </a:lnTo>
                    <a:lnTo>
                      <a:pt x="1230" y="1986"/>
                    </a:lnTo>
                    <a:lnTo>
                      <a:pt x="1668" y="1906"/>
                    </a:lnTo>
                    <a:lnTo>
                      <a:pt x="1983" y="1745"/>
                    </a:lnTo>
                    <a:lnTo>
                      <a:pt x="2014" y="1600"/>
                    </a:lnTo>
                    <a:lnTo>
                      <a:pt x="2237" y="1496"/>
                    </a:lnTo>
                    <a:lnTo>
                      <a:pt x="2359" y="1552"/>
                    </a:lnTo>
                    <a:lnTo>
                      <a:pt x="2471" y="1479"/>
                    </a:lnTo>
                  </a:path>
                </a:pathLst>
              </a:custGeom>
              <a:noFill/>
              <a:ln w="16500"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9" name="Google Shape;19;p27"/>
              <p:cNvSpPr/>
              <p:nvPr/>
            </p:nvSpPr>
            <p:spPr>
              <a:xfrm>
                <a:off x="2366" y="1067"/>
                <a:ext cx="1399" cy="1349"/>
              </a:xfrm>
              <a:custGeom>
                <a:avLst/>
                <a:gdLst/>
                <a:ahLst/>
                <a:cxnLst/>
                <a:rect l="l" t="t" r="r" b="b"/>
                <a:pathLst>
                  <a:path w="1399" h="1349" extrusionOk="0">
                    <a:moveTo>
                      <a:pt x="620" y="155"/>
                    </a:moveTo>
                    <a:lnTo>
                      <a:pt x="421" y="155"/>
                    </a:lnTo>
                    <a:lnTo>
                      <a:pt x="205" y="507"/>
                    </a:lnTo>
                    <a:lnTo>
                      <a:pt x="0" y="673"/>
                    </a:lnTo>
                    <a:lnTo>
                      <a:pt x="487" y="783"/>
                    </a:lnTo>
                    <a:lnTo>
                      <a:pt x="425" y="1009"/>
                    </a:lnTo>
                    <a:lnTo>
                      <a:pt x="617" y="1086"/>
                    </a:lnTo>
                    <a:lnTo>
                      <a:pt x="498" y="1349"/>
                    </a:lnTo>
                    <a:lnTo>
                      <a:pt x="961" y="1035"/>
                    </a:lnTo>
                    <a:lnTo>
                      <a:pt x="926" y="776"/>
                    </a:lnTo>
                    <a:lnTo>
                      <a:pt x="1181" y="749"/>
                    </a:lnTo>
                    <a:lnTo>
                      <a:pt x="1399" y="601"/>
                    </a:lnTo>
                    <a:lnTo>
                      <a:pt x="1315" y="416"/>
                    </a:lnTo>
                    <a:lnTo>
                      <a:pt x="1341" y="196"/>
                    </a:lnTo>
                    <a:lnTo>
                      <a:pt x="1171" y="164"/>
                    </a:lnTo>
                    <a:lnTo>
                      <a:pt x="928" y="0"/>
                    </a:lnTo>
                    <a:lnTo>
                      <a:pt x="620" y="155"/>
                    </a:lnTo>
                    <a:close/>
                  </a:path>
                </a:pathLst>
              </a:custGeom>
              <a:noFill/>
              <a:ln w="1777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0" name="Google Shape;20;p27"/>
              <p:cNvSpPr/>
              <p:nvPr/>
            </p:nvSpPr>
            <p:spPr>
              <a:xfrm>
                <a:off x="4275" y="2031"/>
                <a:ext cx="1256" cy="810"/>
              </a:xfrm>
              <a:custGeom>
                <a:avLst/>
                <a:gdLst/>
                <a:ahLst/>
                <a:cxnLst/>
                <a:rect l="l" t="t" r="r" b="b"/>
                <a:pathLst>
                  <a:path w="1256" h="810" extrusionOk="0">
                    <a:moveTo>
                      <a:pt x="719" y="183"/>
                    </a:moveTo>
                    <a:lnTo>
                      <a:pt x="760" y="33"/>
                    </a:lnTo>
                    <a:lnTo>
                      <a:pt x="884" y="0"/>
                    </a:lnTo>
                    <a:lnTo>
                      <a:pt x="983" y="78"/>
                    </a:lnTo>
                    <a:lnTo>
                      <a:pt x="1082" y="248"/>
                    </a:lnTo>
                    <a:lnTo>
                      <a:pt x="1256" y="229"/>
                    </a:lnTo>
                    <a:lnTo>
                      <a:pt x="1248" y="359"/>
                    </a:lnTo>
                    <a:lnTo>
                      <a:pt x="1016" y="431"/>
                    </a:lnTo>
                    <a:lnTo>
                      <a:pt x="879" y="417"/>
                    </a:lnTo>
                    <a:lnTo>
                      <a:pt x="719" y="481"/>
                    </a:lnTo>
                    <a:lnTo>
                      <a:pt x="591" y="633"/>
                    </a:lnTo>
                    <a:lnTo>
                      <a:pt x="423" y="537"/>
                    </a:lnTo>
                    <a:lnTo>
                      <a:pt x="256" y="810"/>
                    </a:lnTo>
                    <a:lnTo>
                      <a:pt x="66" y="764"/>
                    </a:lnTo>
                    <a:lnTo>
                      <a:pt x="0" y="601"/>
                    </a:lnTo>
                    <a:lnTo>
                      <a:pt x="157" y="483"/>
                    </a:lnTo>
                    <a:lnTo>
                      <a:pt x="248" y="281"/>
                    </a:lnTo>
                    <a:lnTo>
                      <a:pt x="438" y="150"/>
                    </a:lnTo>
                    <a:lnTo>
                      <a:pt x="719" y="189"/>
                    </a:lnTo>
                  </a:path>
                </a:pathLst>
              </a:custGeom>
              <a:noFill/>
              <a:ln w="1777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1" name="Google Shape;21;p27"/>
              <p:cNvSpPr/>
              <p:nvPr/>
            </p:nvSpPr>
            <p:spPr>
              <a:xfrm>
                <a:off x="2914" y="3476"/>
                <a:ext cx="2848" cy="788"/>
              </a:xfrm>
              <a:custGeom>
                <a:avLst/>
                <a:gdLst/>
                <a:ahLst/>
                <a:cxnLst/>
                <a:rect l="l" t="t" r="r" b="b"/>
                <a:pathLst>
                  <a:path w="2848" h="788" extrusionOk="0">
                    <a:moveTo>
                      <a:pt x="2838" y="16"/>
                    </a:moveTo>
                    <a:lnTo>
                      <a:pt x="2493" y="0"/>
                    </a:lnTo>
                    <a:lnTo>
                      <a:pt x="2278" y="81"/>
                    </a:lnTo>
                    <a:lnTo>
                      <a:pt x="1936" y="44"/>
                    </a:lnTo>
                    <a:lnTo>
                      <a:pt x="1739" y="354"/>
                    </a:lnTo>
                    <a:lnTo>
                      <a:pt x="1600" y="212"/>
                    </a:lnTo>
                    <a:lnTo>
                      <a:pt x="1352" y="308"/>
                    </a:lnTo>
                    <a:lnTo>
                      <a:pt x="1445" y="515"/>
                    </a:lnTo>
                    <a:lnTo>
                      <a:pt x="1072" y="412"/>
                    </a:lnTo>
                    <a:lnTo>
                      <a:pt x="888" y="540"/>
                    </a:lnTo>
                    <a:lnTo>
                      <a:pt x="0" y="660"/>
                    </a:lnTo>
                    <a:lnTo>
                      <a:pt x="288" y="788"/>
                    </a:lnTo>
                    <a:lnTo>
                      <a:pt x="1040" y="676"/>
                    </a:lnTo>
                    <a:lnTo>
                      <a:pt x="1272" y="748"/>
                    </a:lnTo>
                    <a:lnTo>
                      <a:pt x="2096" y="691"/>
                    </a:lnTo>
                    <a:lnTo>
                      <a:pt x="2320" y="748"/>
                    </a:lnTo>
                    <a:lnTo>
                      <a:pt x="2456" y="596"/>
                    </a:lnTo>
                    <a:lnTo>
                      <a:pt x="2712" y="716"/>
                    </a:lnTo>
                    <a:lnTo>
                      <a:pt x="2716" y="339"/>
                    </a:lnTo>
                    <a:lnTo>
                      <a:pt x="2848" y="258"/>
                    </a:lnTo>
                  </a:path>
                </a:pathLst>
              </a:custGeom>
              <a:noFill/>
              <a:ln w="1777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2" name="Google Shape;22;p27"/>
              <p:cNvSpPr/>
              <p:nvPr/>
            </p:nvSpPr>
            <p:spPr>
              <a:xfrm>
                <a:off x="5443" y="922"/>
                <a:ext cx="319" cy="854"/>
              </a:xfrm>
              <a:custGeom>
                <a:avLst/>
                <a:gdLst/>
                <a:ahLst/>
                <a:cxnLst/>
                <a:rect l="l" t="t" r="r" b="b"/>
                <a:pathLst>
                  <a:path w="319" h="854" extrusionOk="0">
                    <a:moveTo>
                      <a:pt x="0" y="0"/>
                    </a:moveTo>
                    <a:lnTo>
                      <a:pt x="106" y="313"/>
                    </a:lnTo>
                    <a:lnTo>
                      <a:pt x="106" y="634"/>
                    </a:lnTo>
                    <a:lnTo>
                      <a:pt x="268" y="854"/>
                    </a:lnTo>
                    <a:lnTo>
                      <a:pt x="278" y="577"/>
                    </a:lnTo>
                    <a:lnTo>
                      <a:pt x="238" y="400"/>
                    </a:lnTo>
                    <a:lnTo>
                      <a:pt x="319" y="240"/>
                    </a:lnTo>
                  </a:path>
                </a:pathLst>
              </a:custGeom>
              <a:noFill/>
              <a:ln w="1777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3" name="Google Shape;23;p27"/>
              <p:cNvSpPr/>
              <p:nvPr/>
            </p:nvSpPr>
            <p:spPr>
              <a:xfrm>
                <a:off x="4954" y="3568"/>
                <a:ext cx="646" cy="392"/>
              </a:xfrm>
              <a:custGeom>
                <a:avLst/>
                <a:gdLst/>
                <a:ahLst/>
                <a:cxnLst/>
                <a:rect l="l" t="t" r="r" b="b"/>
                <a:pathLst>
                  <a:path w="646" h="392" extrusionOk="0">
                    <a:moveTo>
                      <a:pt x="504" y="0"/>
                    </a:moveTo>
                    <a:lnTo>
                      <a:pt x="320" y="61"/>
                    </a:lnTo>
                    <a:lnTo>
                      <a:pt x="238" y="109"/>
                    </a:lnTo>
                    <a:lnTo>
                      <a:pt x="144" y="216"/>
                    </a:lnTo>
                    <a:lnTo>
                      <a:pt x="0" y="392"/>
                    </a:lnTo>
                    <a:lnTo>
                      <a:pt x="360" y="263"/>
                    </a:lnTo>
                    <a:lnTo>
                      <a:pt x="432" y="182"/>
                    </a:lnTo>
                    <a:lnTo>
                      <a:pt x="646" y="142"/>
                    </a:lnTo>
                    <a:lnTo>
                      <a:pt x="504" y="0"/>
                    </a:lnTo>
                    <a:close/>
                  </a:path>
                </a:pathLst>
              </a:custGeom>
              <a:noFill/>
              <a:ln w="1777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4" name="Google Shape;24;p27"/>
              <p:cNvSpPr/>
              <p:nvPr/>
            </p:nvSpPr>
            <p:spPr>
              <a:xfrm>
                <a:off x="50" y="2400"/>
                <a:ext cx="2736" cy="1920"/>
              </a:xfrm>
              <a:custGeom>
                <a:avLst/>
                <a:gdLst/>
                <a:ahLst/>
                <a:cxnLst/>
                <a:rect l="l" t="t" r="r" b="b"/>
                <a:pathLst>
                  <a:path w="2736" h="1920" extrusionOk="0">
                    <a:moveTo>
                      <a:pt x="0" y="0"/>
                    </a:moveTo>
                    <a:lnTo>
                      <a:pt x="96" y="336"/>
                    </a:lnTo>
                    <a:lnTo>
                      <a:pt x="384" y="384"/>
                    </a:lnTo>
                    <a:lnTo>
                      <a:pt x="576" y="720"/>
                    </a:lnTo>
                    <a:lnTo>
                      <a:pt x="528" y="960"/>
                    </a:lnTo>
                    <a:lnTo>
                      <a:pt x="672" y="1104"/>
                    </a:lnTo>
                    <a:lnTo>
                      <a:pt x="576" y="1392"/>
                    </a:lnTo>
                    <a:lnTo>
                      <a:pt x="624" y="1632"/>
                    </a:lnTo>
                    <a:lnTo>
                      <a:pt x="1488" y="1872"/>
                    </a:lnTo>
                    <a:lnTo>
                      <a:pt x="1680" y="1728"/>
                    </a:lnTo>
                    <a:lnTo>
                      <a:pt x="2208" y="1728"/>
                    </a:lnTo>
                    <a:lnTo>
                      <a:pt x="2304" y="1632"/>
                    </a:lnTo>
                    <a:lnTo>
                      <a:pt x="2736" y="1872"/>
                    </a:lnTo>
                    <a:lnTo>
                      <a:pt x="2640" y="1920"/>
                    </a:lnTo>
                    <a:lnTo>
                      <a:pt x="2304" y="1824"/>
                    </a:lnTo>
                    <a:lnTo>
                      <a:pt x="2160" y="1872"/>
                    </a:lnTo>
                    <a:lnTo>
                      <a:pt x="1632" y="1920"/>
                    </a:lnTo>
                    <a:lnTo>
                      <a:pt x="1440" y="1920"/>
                    </a:lnTo>
                    <a:lnTo>
                      <a:pt x="480" y="1824"/>
                    </a:lnTo>
                    <a:lnTo>
                      <a:pt x="192" y="1872"/>
                    </a:lnTo>
                    <a:lnTo>
                      <a:pt x="96" y="1680"/>
                    </a:lnTo>
                    <a:lnTo>
                      <a:pt x="288" y="1440"/>
                    </a:lnTo>
                    <a:lnTo>
                      <a:pt x="336" y="1104"/>
                    </a:lnTo>
                    <a:lnTo>
                      <a:pt x="144" y="864"/>
                    </a:lnTo>
                    <a:lnTo>
                      <a:pt x="240" y="624"/>
                    </a:lnTo>
                    <a:lnTo>
                      <a:pt x="48" y="528"/>
                    </a:lnTo>
                    <a:lnTo>
                      <a:pt x="0" y="0"/>
                    </a:lnTo>
                    <a:close/>
                  </a:path>
                </a:pathLst>
              </a:custGeom>
              <a:no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grpSp>
        <p:grpSp>
          <p:nvGrpSpPr>
            <p:cNvPr id="25" name="Google Shape;25;p27"/>
            <p:cNvGrpSpPr/>
            <p:nvPr/>
          </p:nvGrpSpPr>
          <p:grpSpPr>
            <a:xfrm>
              <a:off x="2" y="2293"/>
              <a:ext cx="1382" cy="1697"/>
              <a:chOff x="2" y="2293"/>
              <a:chExt cx="1382" cy="1697"/>
            </a:xfrm>
          </p:grpSpPr>
          <p:sp>
            <p:nvSpPr>
              <p:cNvPr id="26" name="Google Shape;26;p27"/>
              <p:cNvSpPr/>
              <p:nvPr/>
            </p:nvSpPr>
            <p:spPr>
              <a:xfrm rot="6798887">
                <a:off x="63" y="3882"/>
                <a:ext cx="75"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7" name="Google Shape;27;p27"/>
              <p:cNvSpPr/>
              <p:nvPr/>
            </p:nvSpPr>
            <p:spPr>
              <a:xfrm rot="6798887">
                <a:off x="33" y="3880"/>
                <a:ext cx="75"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8" name="Google Shape;28;p27"/>
              <p:cNvSpPr/>
              <p:nvPr/>
            </p:nvSpPr>
            <p:spPr>
              <a:xfrm rot="6798887">
                <a:off x="7" y="3874"/>
                <a:ext cx="75"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29" name="Google Shape;29;p27"/>
              <p:cNvSpPr/>
              <p:nvPr/>
            </p:nvSpPr>
            <p:spPr>
              <a:xfrm rot="5999912">
                <a:off x="209" y="3884"/>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30" name="Google Shape;30;p27"/>
              <p:cNvSpPr/>
              <p:nvPr/>
            </p:nvSpPr>
            <p:spPr>
              <a:xfrm rot="5999912">
                <a:off x="183" y="3888"/>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31" name="Google Shape;31;p27"/>
              <p:cNvSpPr/>
              <p:nvPr/>
            </p:nvSpPr>
            <p:spPr>
              <a:xfrm rot="6250138">
                <a:off x="153" y="3888"/>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32" name="Google Shape;32;p27"/>
              <p:cNvSpPr/>
              <p:nvPr/>
            </p:nvSpPr>
            <p:spPr>
              <a:xfrm rot="6238076">
                <a:off x="123" y="3886"/>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33" name="Google Shape;33;p27"/>
              <p:cNvSpPr/>
              <p:nvPr/>
            </p:nvSpPr>
            <p:spPr>
              <a:xfrm rot="5380717">
                <a:off x="363" y="3868"/>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34" name="Google Shape;34;p27"/>
              <p:cNvSpPr/>
              <p:nvPr/>
            </p:nvSpPr>
            <p:spPr>
              <a:xfrm rot="5380717">
                <a:off x="333" y="3872"/>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35" name="Google Shape;35;p27"/>
              <p:cNvSpPr/>
              <p:nvPr/>
            </p:nvSpPr>
            <p:spPr>
              <a:xfrm rot="5583200">
                <a:off x="303" y="3876"/>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36" name="Google Shape;36;p27"/>
              <p:cNvSpPr/>
              <p:nvPr/>
            </p:nvSpPr>
            <p:spPr>
              <a:xfrm rot="5737625">
                <a:off x="271" y="3882"/>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37" name="Google Shape;37;p27"/>
              <p:cNvSpPr/>
              <p:nvPr/>
            </p:nvSpPr>
            <p:spPr>
              <a:xfrm rot="4715477">
                <a:off x="517" y="3828"/>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38" name="Google Shape;38;p27"/>
              <p:cNvSpPr/>
              <p:nvPr/>
            </p:nvSpPr>
            <p:spPr>
              <a:xfrm rot="4924949">
                <a:off x="486" y="3834"/>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39" name="Google Shape;39;p27"/>
              <p:cNvSpPr/>
              <p:nvPr/>
            </p:nvSpPr>
            <p:spPr>
              <a:xfrm rot="4924949">
                <a:off x="456" y="3848"/>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40" name="Google Shape;40;p27"/>
              <p:cNvSpPr/>
              <p:nvPr/>
            </p:nvSpPr>
            <p:spPr>
              <a:xfrm rot="5041352">
                <a:off x="427" y="3850"/>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41" name="Google Shape;41;p27"/>
              <p:cNvSpPr/>
              <p:nvPr/>
            </p:nvSpPr>
            <p:spPr>
              <a:xfrm rot="3816889">
                <a:off x="664" y="3762"/>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42" name="Google Shape;42;p27"/>
              <p:cNvSpPr/>
              <p:nvPr/>
            </p:nvSpPr>
            <p:spPr>
              <a:xfrm rot="3816889">
                <a:off x="634" y="3780"/>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43" name="Google Shape;43;p27"/>
              <p:cNvSpPr/>
              <p:nvPr/>
            </p:nvSpPr>
            <p:spPr>
              <a:xfrm rot="4104184">
                <a:off x="606" y="3790"/>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44" name="Google Shape;44;p27"/>
              <p:cNvSpPr/>
              <p:nvPr/>
            </p:nvSpPr>
            <p:spPr>
              <a:xfrm rot="4325343">
                <a:off x="575" y="3804"/>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45" name="Google Shape;45;p27"/>
              <p:cNvSpPr/>
              <p:nvPr/>
            </p:nvSpPr>
            <p:spPr>
              <a:xfrm rot="3368036">
                <a:off x="800" y="3682"/>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46" name="Google Shape;46;p27"/>
              <p:cNvSpPr/>
              <p:nvPr/>
            </p:nvSpPr>
            <p:spPr>
              <a:xfrm rot="3368036">
                <a:off x="772" y="3698"/>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47" name="Google Shape;47;p27"/>
              <p:cNvSpPr/>
              <p:nvPr/>
            </p:nvSpPr>
            <p:spPr>
              <a:xfrm rot="3368036">
                <a:off x="746" y="3716"/>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48" name="Google Shape;48;p27"/>
              <p:cNvSpPr/>
              <p:nvPr/>
            </p:nvSpPr>
            <p:spPr>
              <a:xfrm rot="3816889">
                <a:off x="717" y="3734"/>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49" name="Google Shape;49;p27"/>
              <p:cNvSpPr/>
              <p:nvPr/>
            </p:nvSpPr>
            <p:spPr>
              <a:xfrm rot="2302266">
                <a:off x="923" y="3587"/>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50" name="Google Shape;50;p27"/>
              <p:cNvSpPr/>
              <p:nvPr/>
            </p:nvSpPr>
            <p:spPr>
              <a:xfrm rot="2302266">
                <a:off x="899" y="3606"/>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51" name="Google Shape;51;p27"/>
              <p:cNvSpPr/>
              <p:nvPr/>
            </p:nvSpPr>
            <p:spPr>
              <a:xfrm rot="2707562">
                <a:off x="876" y="3626"/>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52" name="Google Shape;52;p27"/>
              <p:cNvSpPr/>
              <p:nvPr/>
            </p:nvSpPr>
            <p:spPr>
              <a:xfrm rot="2707562">
                <a:off x="850" y="3644"/>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53" name="Google Shape;53;p27"/>
              <p:cNvSpPr/>
              <p:nvPr/>
            </p:nvSpPr>
            <p:spPr>
              <a:xfrm rot="1525830">
                <a:off x="1027" y="3473"/>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54" name="Google Shape;54;p27"/>
              <p:cNvSpPr/>
              <p:nvPr/>
            </p:nvSpPr>
            <p:spPr>
              <a:xfrm rot="1525830">
                <a:off x="1009" y="3497"/>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55" name="Google Shape;55;p27"/>
              <p:cNvSpPr/>
              <p:nvPr/>
            </p:nvSpPr>
            <p:spPr>
              <a:xfrm rot="1788117">
                <a:off x="990" y="3519"/>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56" name="Google Shape;56;p27"/>
              <p:cNvSpPr/>
              <p:nvPr/>
            </p:nvSpPr>
            <p:spPr>
              <a:xfrm rot="1788117">
                <a:off x="969" y="3544"/>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57" name="Google Shape;57;p27"/>
              <p:cNvSpPr/>
              <p:nvPr/>
            </p:nvSpPr>
            <p:spPr>
              <a:xfrm rot="841630">
                <a:off x="1113" y="3355"/>
                <a:ext cx="75"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58" name="Google Shape;58;p27"/>
              <p:cNvSpPr/>
              <p:nvPr/>
            </p:nvSpPr>
            <p:spPr>
              <a:xfrm rot="841630">
                <a:off x="1100" y="3378"/>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59" name="Google Shape;59;p27"/>
              <p:cNvSpPr/>
              <p:nvPr/>
            </p:nvSpPr>
            <p:spPr>
              <a:xfrm rot="1308689">
                <a:off x="1086" y="3404"/>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60" name="Google Shape;60;p27"/>
              <p:cNvSpPr/>
              <p:nvPr/>
            </p:nvSpPr>
            <p:spPr>
              <a:xfrm rot="1308689">
                <a:off x="1064" y="3425"/>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61" name="Google Shape;61;p27"/>
              <p:cNvSpPr/>
              <p:nvPr/>
            </p:nvSpPr>
            <p:spPr>
              <a:xfrm rot="469913">
                <a:off x="1172" y="3225"/>
                <a:ext cx="81"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62" name="Google Shape;62;p27"/>
              <p:cNvSpPr/>
              <p:nvPr/>
            </p:nvSpPr>
            <p:spPr>
              <a:xfrm rot="559869">
                <a:off x="1162" y="3250"/>
                <a:ext cx="81"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63" name="Google Shape;63;p27"/>
              <p:cNvSpPr/>
              <p:nvPr/>
            </p:nvSpPr>
            <p:spPr>
              <a:xfrm rot="734079">
                <a:off x="1154" y="3276"/>
                <a:ext cx="81"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64" name="Google Shape;64;p27"/>
              <p:cNvSpPr/>
              <p:nvPr/>
            </p:nvSpPr>
            <p:spPr>
              <a:xfrm rot="734079">
                <a:off x="1141" y="3304"/>
                <a:ext cx="75"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65" name="Google Shape;65;p27"/>
              <p:cNvSpPr/>
              <p:nvPr/>
            </p:nvSpPr>
            <p:spPr>
              <a:xfrm rot="-293905">
                <a:off x="1211" y="3096"/>
                <a:ext cx="81"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66" name="Google Shape;66;p27"/>
              <p:cNvSpPr/>
              <p:nvPr/>
            </p:nvSpPr>
            <p:spPr>
              <a:xfrm rot="-8">
                <a:off x="1201" y="3122"/>
                <a:ext cx="81"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67" name="Google Shape;67;p27"/>
              <p:cNvSpPr/>
              <p:nvPr/>
            </p:nvSpPr>
            <p:spPr>
              <a:xfrm rot="-8">
                <a:off x="1200" y="3147"/>
                <a:ext cx="81"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68" name="Google Shape;68;p27"/>
              <p:cNvSpPr/>
              <p:nvPr/>
            </p:nvSpPr>
            <p:spPr>
              <a:xfrm rot="214188">
                <a:off x="1189" y="3173"/>
                <a:ext cx="81"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69" name="Google Shape;69;p27"/>
              <p:cNvSpPr/>
              <p:nvPr/>
            </p:nvSpPr>
            <p:spPr>
              <a:xfrm rot="-682388">
                <a:off x="1219" y="2965"/>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70" name="Google Shape;70;p27"/>
              <p:cNvSpPr/>
              <p:nvPr/>
            </p:nvSpPr>
            <p:spPr>
              <a:xfrm rot="-480400">
                <a:off x="1220" y="2991"/>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71" name="Google Shape;71;p27"/>
              <p:cNvSpPr/>
              <p:nvPr/>
            </p:nvSpPr>
            <p:spPr>
              <a:xfrm rot="-480400">
                <a:off x="1220" y="3015"/>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72" name="Google Shape;72;p27"/>
              <p:cNvSpPr/>
              <p:nvPr/>
            </p:nvSpPr>
            <p:spPr>
              <a:xfrm rot="-270546">
                <a:off x="1219" y="3041"/>
                <a:ext cx="81"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73" name="Google Shape;73;p27"/>
              <p:cNvSpPr/>
              <p:nvPr/>
            </p:nvSpPr>
            <p:spPr>
              <a:xfrm rot="-1132286">
                <a:off x="1207" y="2843"/>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74" name="Google Shape;74;p27"/>
              <p:cNvSpPr/>
              <p:nvPr/>
            </p:nvSpPr>
            <p:spPr>
              <a:xfrm rot="-969272">
                <a:off x="1213" y="2864"/>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75" name="Google Shape;75;p27"/>
              <p:cNvSpPr/>
              <p:nvPr/>
            </p:nvSpPr>
            <p:spPr>
              <a:xfrm rot="-969272">
                <a:off x="1216" y="2888"/>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76" name="Google Shape;76;p27"/>
              <p:cNvSpPr/>
              <p:nvPr/>
            </p:nvSpPr>
            <p:spPr>
              <a:xfrm rot="-806259">
                <a:off x="1219" y="2915"/>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77" name="Google Shape;77;p27"/>
              <p:cNvSpPr/>
              <p:nvPr/>
            </p:nvSpPr>
            <p:spPr>
              <a:xfrm rot="-1543941">
                <a:off x="1165" y="2727"/>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78" name="Google Shape;78;p27"/>
              <p:cNvSpPr/>
              <p:nvPr/>
            </p:nvSpPr>
            <p:spPr>
              <a:xfrm rot="-1341953">
                <a:off x="1176" y="2752"/>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79" name="Google Shape;79;p27"/>
              <p:cNvSpPr/>
              <p:nvPr/>
            </p:nvSpPr>
            <p:spPr>
              <a:xfrm rot="-1341953">
                <a:off x="1184" y="2775"/>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80" name="Google Shape;80;p27"/>
              <p:cNvSpPr/>
              <p:nvPr/>
            </p:nvSpPr>
            <p:spPr>
              <a:xfrm rot="-1341953">
                <a:off x="1194" y="2795"/>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81" name="Google Shape;81;p27"/>
              <p:cNvSpPr/>
              <p:nvPr/>
            </p:nvSpPr>
            <p:spPr>
              <a:xfrm rot="-1928746">
                <a:off x="1101" y="2628"/>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82" name="Google Shape;82;p27"/>
              <p:cNvSpPr/>
              <p:nvPr/>
            </p:nvSpPr>
            <p:spPr>
              <a:xfrm rot="-1844175">
                <a:off x="1114" y="2645"/>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83" name="Google Shape;83;p27"/>
              <p:cNvSpPr/>
              <p:nvPr/>
            </p:nvSpPr>
            <p:spPr>
              <a:xfrm rot="-1752383">
                <a:off x="1129" y="2667"/>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84" name="Google Shape;84;p27"/>
              <p:cNvSpPr/>
              <p:nvPr/>
            </p:nvSpPr>
            <p:spPr>
              <a:xfrm rot="-1752383">
                <a:off x="1142" y="2684"/>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85" name="Google Shape;85;p27"/>
              <p:cNvSpPr/>
              <p:nvPr/>
            </p:nvSpPr>
            <p:spPr>
              <a:xfrm rot="-2466736">
                <a:off x="1014" y="2538"/>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86" name="Google Shape;86;p27"/>
              <p:cNvSpPr/>
              <p:nvPr/>
            </p:nvSpPr>
            <p:spPr>
              <a:xfrm rot="-2466736">
                <a:off x="1035" y="2557"/>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87" name="Google Shape;87;p27"/>
              <p:cNvSpPr/>
              <p:nvPr/>
            </p:nvSpPr>
            <p:spPr>
              <a:xfrm rot="-2466736">
                <a:off x="1050" y="2574"/>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88" name="Google Shape;88;p27"/>
              <p:cNvSpPr/>
              <p:nvPr/>
            </p:nvSpPr>
            <p:spPr>
              <a:xfrm rot="-2342866">
                <a:off x="1068" y="2590"/>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89" name="Google Shape;89;p27"/>
              <p:cNvSpPr/>
              <p:nvPr/>
            </p:nvSpPr>
            <p:spPr>
              <a:xfrm>
                <a:off x="486" y="2563"/>
                <a:ext cx="180" cy="151"/>
              </a:xfrm>
              <a:custGeom>
                <a:avLst/>
                <a:gdLst/>
                <a:ahLst/>
                <a:cxnLst/>
                <a:rect l="l" t="t" r="r" b="b"/>
                <a:pathLst>
                  <a:path w="180" h="151" extrusionOk="0">
                    <a:moveTo>
                      <a:pt x="0" y="144"/>
                    </a:moveTo>
                    <a:lnTo>
                      <a:pt x="28" y="147"/>
                    </a:lnTo>
                    <a:lnTo>
                      <a:pt x="64" y="46"/>
                    </a:lnTo>
                    <a:lnTo>
                      <a:pt x="94" y="151"/>
                    </a:lnTo>
                    <a:lnTo>
                      <a:pt x="129" y="151"/>
                    </a:lnTo>
                    <a:lnTo>
                      <a:pt x="180" y="9"/>
                    </a:lnTo>
                    <a:lnTo>
                      <a:pt x="148" y="10"/>
                    </a:lnTo>
                    <a:lnTo>
                      <a:pt x="112" y="112"/>
                    </a:lnTo>
                    <a:lnTo>
                      <a:pt x="79" y="0"/>
                    </a:lnTo>
                    <a:lnTo>
                      <a:pt x="48" y="0"/>
                    </a:lnTo>
                    <a:lnTo>
                      <a:pt x="0" y="144"/>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90" name="Google Shape;90;p27"/>
              <p:cNvSpPr/>
              <p:nvPr/>
            </p:nvSpPr>
            <p:spPr>
              <a:xfrm rot="6575641">
                <a:off x="-217" y="3138"/>
                <a:ext cx="122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91" name="Google Shape;91;p27"/>
              <p:cNvSpPr/>
              <p:nvPr/>
            </p:nvSpPr>
            <p:spPr>
              <a:xfrm rot="238799">
                <a:off x="4" y="3146"/>
                <a:ext cx="1031"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92" name="Google Shape;92;p27"/>
              <p:cNvSpPr/>
              <p:nvPr/>
            </p:nvSpPr>
            <p:spPr>
              <a:xfrm rot="-2957028">
                <a:off x="907" y="2472"/>
                <a:ext cx="81"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93" name="Google Shape;93;p27"/>
              <p:cNvSpPr/>
              <p:nvPr/>
            </p:nvSpPr>
            <p:spPr>
              <a:xfrm rot="-2957028">
                <a:off x="930" y="2486"/>
                <a:ext cx="81"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94" name="Google Shape;94;p27"/>
              <p:cNvSpPr/>
              <p:nvPr/>
            </p:nvSpPr>
            <p:spPr>
              <a:xfrm rot="-2957028">
                <a:off x="954" y="2497"/>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95" name="Google Shape;95;p27"/>
              <p:cNvSpPr/>
              <p:nvPr/>
            </p:nvSpPr>
            <p:spPr>
              <a:xfrm rot="-2661033">
                <a:off x="974" y="2509"/>
                <a:ext cx="86"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96" name="Google Shape;96;p27"/>
              <p:cNvSpPr/>
              <p:nvPr/>
            </p:nvSpPr>
            <p:spPr>
              <a:xfrm rot="-3638503">
                <a:off x="788" y="2426"/>
                <a:ext cx="75"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97" name="Google Shape;97;p27"/>
              <p:cNvSpPr/>
              <p:nvPr/>
            </p:nvSpPr>
            <p:spPr>
              <a:xfrm rot="-3638503">
                <a:off x="815" y="2434"/>
                <a:ext cx="75"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98" name="Google Shape;98;p27"/>
              <p:cNvSpPr/>
              <p:nvPr/>
            </p:nvSpPr>
            <p:spPr>
              <a:xfrm rot="-3514633">
                <a:off x="837" y="2440"/>
                <a:ext cx="81"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99" name="Google Shape;99;p27"/>
              <p:cNvSpPr/>
              <p:nvPr/>
            </p:nvSpPr>
            <p:spPr>
              <a:xfrm rot="-3220799">
                <a:off x="862" y="2452"/>
                <a:ext cx="81"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00" name="Google Shape;100;p27"/>
              <p:cNvSpPr/>
              <p:nvPr/>
            </p:nvSpPr>
            <p:spPr>
              <a:xfrm rot="-4338250">
                <a:off x="649" y="2396"/>
                <a:ext cx="75"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01" name="Google Shape;101;p27"/>
              <p:cNvSpPr/>
              <p:nvPr/>
            </p:nvSpPr>
            <p:spPr>
              <a:xfrm rot="-4250359">
                <a:off x="677" y="2402"/>
                <a:ext cx="75"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02" name="Google Shape;102;p27"/>
              <p:cNvSpPr/>
              <p:nvPr/>
            </p:nvSpPr>
            <p:spPr>
              <a:xfrm rot="-4250359">
                <a:off x="708" y="2406"/>
                <a:ext cx="75"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03" name="Google Shape;103;p27"/>
              <p:cNvSpPr/>
              <p:nvPr/>
            </p:nvSpPr>
            <p:spPr>
              <a:xfrm rot="-3989246">
                <a:off x="738" y="2410"/>
                <a:ext cx="75"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04" name="Google Shape;104;p27"/>
              <p:cNvSpPr/>
              <p:nvPr/>
            </p:nvSpPr>
            <p:spPr>
              <a:xfrm rot="-4862215">
                <a:off x="503" y="2394"/>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05" name="Google Shape;105;p27"/>
              <p:cNvSpPr/>
              <p:nvPr/>
            </p:nvSpPr>
            <p:spPr>
              <a:xfrm rot="-4673370">
                <a:off x="534" y="2392"/>
                <a:ext cx="75"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06" name="Google Shape;106;p27"/>
              <p:cNvSpPr/>
              <p:nvPr/>
            </p:nvSpPr>
            <p:spPr>
              <a:xfrm rot="-4646721">
                <a:off x="563" y="2390"/>
                <a:ext cx="75"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07" name="Google Shape;107;p27"/>
              <p:cNvSpPr/>
              <p:nvPr/>
            </p:nvSpPr>
            <p:spPr>
              <a:xfrm rot="-4580623">
                <a:off x="595" y="2390"/>
                <a:ext cx="75"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08" name="Google Shape;108;p27"/>
              <p:cNvSpPr/>
              <p:nvPr/>
            </p:nvSpPr>
            <p:spPr>
              <a:xfrm rot="-5195129">
                <a:off x="355" y="2414"/>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09" name="Google Shape;109;p27"/>
              <p:cNvSpPr/>
              <p:nvPr/>
            </p:nvSpPr>
            <p:spPr>
              <a:xfrm rot="-5360484">
                <a:off x="385" y="2408"/>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10" name="Google Shape;110;p27"/>
              <p:cNvSpPr/>
              <p:nvPr/>
            </p:nvSpPr>
            <p:spPr>
              <a:xfrm rot="-5288939">
                <a:off x="419" y="2404"/>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11" name="Google Shape;111;p27"/>
              <p:cNvSpPr/>
              <p:nvPr/>
            </p:nvSpPr>
            <p:spPr>
              <a:xfrm rot="-5164854">
                <a:off x="449" y="2400"/>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12" name="Google Shape;112;p27"/>
              <p:cNvSpPr/>
              <p:nvPr/>
            </p:nvSpPr>
            <p:spPr>
              <a:xfrm rot="-6132163">
                <a:off x="206" y="2458"/>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13" name="Google Shape;113;p27"/>
              <p:cNvSpPr/>
              <p:nvPr/>
            </p:nvSpPr>
            <p:spPr>
              <a:xfrm rot="-6220433">
                <a:off x="237" y="2448"/>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14" name="Google Shape;114;p27"/>
              <p:cNvSpPr/>
              <p:nvPr/>
            </p:nvSpPr>
            <p:spPr>
              <a:xfrm rot="-6110943">
                <a:off x="266" y="2438"/>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15" name="Google Shape;115;p27"/>
              <p:cNvSpPr/>
              <p:nvPr/>
            </p:nvSpPr>
            <p:spPr>
              <a:xfrm rot="-5919570">
                <a:off x="293" y="2426"/>
                <a:ext cx="69"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16" name="Google Shape;116;p27"/>
              <p:cNvSpPr/>
              <p:nvPr/>
            </p:nvSpPr>
            <p:spPr>
              <a:xfrm rot="-7376291">
                <a:off x="6" y="2548"/>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17" name="Google Shape;117;p27"/>
              <p:cNvSpPr/>
              <p:nvPr/>
            </p:nvSpPr>
            <p:spPr>
              <a:xfrm rot="-7168347">
                <a:off x="65" y="2516"/>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18" name="Google Shape;118;p27"/>
              <p:cNvSpPr/>
              <p:nvPr/>
            </p:nvSpPr>
            <p:spPr>
              <a:xfrm rot="-6802416">
                <a:off x="92" y="2502"/>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19" name="Google Shape;119;p27"/>
              <p:cNvSpPr/>
              <p:nvPr/>
            </p:nvSpPr>
            <p:spPr>
              <a:xfrm rot="-6802416">
                <a:off x="119" y="2492"/>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20" name="Google Shape;120;p27"/>
              <p:cNvSpPr/>
              <p:nvPr/>
            </p:nvSpPr>
            <p:spPr>
              <a:xfrm rot="-6457704">
                <a:off x="150" y="2478"/>
                <a:ext cx="6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21" name="Google Shape;121;p27"/>
              <p:cNvSpPr/>
              <p:nvPr/>
            </p:nvSpPr>
            <p:spPr>
              <a:xfrm rot="-1876771">
                <a:off x="0" y="3363"/>
                <a:ext cx="75"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22" name="Google Shape;122;p27"/>
              <p:cNvSpPr/>
              <p:nvPr/>
            </p:nvSpPr>
            <p:spPr>
              <a:xfrm rot="3283992">
                <a:off x="511" y="3478"/>
                <a:ext cx="242"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23" name="Google Shape;123;p27"/>
              <p:cNvSpPr/>
              <p:nvPr/>
            </p:nvSpPr>
            <p:spPr>
              <a:xfrm rot="3283992">
                <a:off x="35" y="2798"/>
                <a:ext cx="242"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24" name="Google Shape;124;p27"/>
              <p:cNvSpPr/>
              <p:nvPr/>
            </p:nvSpPr>
            <p:spPr>
              <a:xfrm rot="-1876771">
                <a:off x="700" y="2851"/>
                <a:ext cx="317"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25" name="Google Shape;125;p27"/>
              <p:cNvSpPr/>
              <p:nvPr/>
            </p:nvSpPr>
            <p:spPr>
              <a:xfrm rot="5908516">
                <a:off x="200" y="3915"/>
                <a:ext cx="138"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26" name="Google Shape;126;p27"/>
              <p:cNvSpPr/>
              <p:nvPr/>
            </p:nvSpPr>
            <p:spPr>
              <a:xfrm rot="6683973">
                <a:off x="45" y="3915"/>
                <a:ext cx="144"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27" name="Google Shape;127;p27"/>
              <p:cNvSpPr/>
              <p:nvPr/>
            </p:nvSpPr>
            <p:spPr>
              <a:xfrm rot="5245609">
                <a:off x="361" y="3893"/>
                <a:ext cx="132"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28" name="Google Shape;128;p27"/>
              <p:cNvSpPr/>
              <p:nvPr/>
            </p:nvSpPr>
            <p:spPr>
              <a:xfrm rot="4500520">
                <a:off x="522" y="3847"/>
                <a:ext cx="132"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29" name="Google Shape;129;p27"/>
              <p:cNvSpPr/>
              <p:nvPr/>
            </p:nvSpPr>
            <p:spPr>
              <a:xfrm rot="3805227">
                <a:off x="670" y="3778"/>
                <a:ext cx="132"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30" name="Google Shape;130;p27"/>
              <p:cNvSpPr/>
              <p:nvPr/>
            </p:nvSpPr>
            <p:spPr>
              <a:xfrm rot="3060138">
                <a:off x="813" y="3688"/>
                <a:ext cx="132"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31" name="Google Shape;131;p27"/>
              <p:cNvSpPr/>
              <p:nvPr/>
            </p:nvSpPr>
            <p:spPr>
              <a:xfrm rot="2090281">
                <a:off x="938" y="3582"/>
                <a:ext cx="132"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32" name="Google Shape;132;p27"/>
              <p:cNvSpPr/>
              <p:nvPr/>
            </p:nvSpPr>
            <p:spPr>
              <a:xfrm rot="-7168347">
                <a:off x="-18" y="2506"/>
                <a:ext cx="132"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33" name="Google Shape;133;p27"/>
              <p:cNvSpPr/>
              <p:nvPr/>
            </p:nvSpPr>
            <p:spPr>
              <a:xfrm rot="-6406501">
                <a:off x="136" y="2433"/>
                <a:ext cx="132"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34" name="Google Shape;134;p27"/>
              <p:cNvSpPr/>
              <p:nvPr/>
            </p:nvSpPr>
            <p:spPr>
              <a:xfrm rot="-4970620">
                <a:off x="447" y="2364"/>
                <a:ext cx="138"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35" name="Google Shape;135;p27"/>
              <p:cNvSpPr/>
              <p:nvPr/>
            </p:nvSpPr>
            <p:spPr>
              <a:xfrm rot="-4298502">
                <a:off x="597" y="2360"/>
                <a:ext cx="150"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36" name="Google Shape;136;p27"/>
              <p:cNvSpPr/>
              <p:nvPr/>
            </p:nvSpPr>
            <p:spPr>
              <a:xfrm rot="-3676305">
                <a:off x="739" y="2386"/>
                <a:ext cx="155"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37" name="Google Shape;137;p27"/>
              <p:cNvSpPr/>
              <p:nvPr/>
            </p:nvSpPr>
            <p:spPr>
              <a:xfrm rot="-3188616">
                <a:off x="869" y="2430"/>
                <a:ext cx="167"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38" name="Google Shape;138;p27"/>
              <p:cNvSpPr/>
              <p:nvPr/>
            </p:nvSpPr>
            <p:spPr>
              <a:xfrm rot="-2610246">
                <a:off x="984" y="2497"/>
                <a:ext cx="167"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39" name="Google Shape;139;p27"/>
              <p:cNvSpPr/>
              <p:nvPr/>
            </p:nvSpPr>
            <p:spPr>
              <a:xfrm rot="-2190008">
                <a:off x="1075" y="2585"/>
                <a:ext cx="173"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40" name="Google Shape;140;p27"/>
              <p:cNvSpPr/>
              <p:nvPr/>
            </p:nvSpPr>
            <p:spPr>
              <a:xfrm rot="-1728558">
                <a:off x="1147" y="2688"/>
                <a:ext cx="167"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41" name="Google Shape;141;p27"/>
              <p:cNvSpPr/>
              <p:nvPr/>
            </p:nvSpPr>
            <p:spPr>
              <a:xfrm rot="-1172118">
                <a:off x="1198" y="2805"/>
                <a:ext cx="167"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42" name="Google Shape;142;p27"/>
              <p:cNvSpPr/>
              <p:nvPr/>
            </p:nvSpPr>
            <p:spPr>
              <a:xfrm rot="-753845">
                <a:off x="1218" y="2930"/>
                <a:ext cx="167"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43" name="Google Shape;143;p27"/>
              <p:cNvSpPr/>
              <p:nvPr/>
            </p:nvSpPr>
            <p:spPr>
              <a:xfrm rot="-287823">
                <a:off x="1213" y="3066"/>
                <a:ext cx="167"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44" name="Google Shape;144;p27"/>
              <p:cNvSpPr/>
              <p:nvPr/>
            </p:nvSpPr>
            <p:spPr>
              <a:xfrm rot="696741">
                <a:off x="1126" y="3337"/>
                <a:ext cx="150"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45" name="Google Shape;145;p27"/>
              <p:cNvSpPr/>
              <p:nvPr/>
            </p:nvSpPr>
            <p:spPr>
              <a:xfrm rot="1529990">
                <a:off x="1041" y="3465"/>
                <a:ext cx="140"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46" name="Google Shape;146;p27"/>
              <p:cNvSpPr/>
              <p:nvPr/>
            </p:nvSpPr>
            <p:spPr>
              <a:xfrm>
                <a:off x="850" y="3136"/>
                <a:ext cx="204" cy="120"/>
              </a:xfrm>
              <a:custGeom>
                <a:avLst/>
                <a:gdLst/>
                <a:ahLst/>
                <a:cxnLst/>
                <a:rect l="l" t="t" r="r" b="b"/>
                <a:pathLst>
                  <a:path w="204" h="120" extrusionOk="0">
                    <a:moveTo>
                      <a:pt x="168" y="120"/>
                    </a:moveTo>
                    <a:lnTo>
                      <a:pt x="204" y="12"/>
                    </a:lnTo>
                    <a:lnTo>
                      <a:pt x="42" y="0"/>
                    </a:lnTo>
                    <a:lnTo>
                      <a:pt x="0" y="108"/>
                    </a:lnTo>
                    <a:lnTo>
                      <a:pt x="30" y="114"/>
                    </a:lnTo>
                    <a:lnTo>
                      <a:pt x="60" y="30"/>
                    </a:lnTo>
                    <a:lnTo>
                      <a:pt x="102" y="36"/>
                    </a:lnTo>
                    <a:lnTo>
                      <a:pt x="78" y="108"/>
                    </a:lnTo>
                    <a:lnTo>
                      <a:pt x="102" y="108"/>
                    </a:lnTo>
                    <a:lnTo>
                      <a:pt x="132" y="36"/>
                    </a:lnTo>
                    <a:lnTo>
                      <a:pt x="162" y="36"/>
                    </a:lnTo>
                    <a:lnTo>
                      <a:pt x="138" y="114"/>
                    </a:lnTo>
                    <a:lnTo>
                      <a:pt x="168" y="12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47" name="Google Shape;147;p27"/>
              <p:cNvSpPr/>
              <p:nvPr/>
            </p:nvSpPr>
            <p:spPr>
              <a:xfrm>
                <a:off x="19" y="2722"/>
                <a:ext cx="90" cy="78"/>
              </a:xfrm>
              <a:custGeom>
                <a:avLst/>
                <a:gdLst/>
                <a:ahLst/>
                <a:cxnLst/>
                <a:rect l="l" t="t" r="r" b="b"/>
                <a:pathLst>
                  <a:path w="90" h="78" extrusionOk="0">
                    <a:moveTo>
                      <a:pt x="66" y="36"/>
                    </a:moveTo>
                    <a:lnTo>
                      <a:pt x="66" y="36"/>
                    </a:lnTo>
                    <a:lnTo>
                      <a:pt x="18" y="24"/>
                    </a:lnTo>
                    <a:lnTo>
                      <a:pt x="0" y="30"/>
                    </a:lnTo>
                    <a:lnTo>
                      <a:pt x="36" y="78"/>
                    </a:lnTo>
                    <a:lnTo>
                      <a:pt x="48" y="72"/>
                    </a:lnTo>
                    <a:lnTo>
                      <a:pt x="24" y="36"/>
                    </a:lnTo>
                    <a:lnTo>
                      <a:pt x="72" y="54"/>
                    </a:lnTo>
                    <a:lnTo>
                      <a:pt x="90" y="42"/>
                    </a:lnTo>
                    <a:lnTo>
                      <a:pt x="54" y="0"/>
                    </a:lnTo>
                    <a:lnTo>
                      <a:pt x="42" y="6"/>
                    </a:lnTo>
                    <a:lnTo>
                      <a:pt x="66" y="36"/>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48" name="Google Shape;148;p27"/>
              <p:cNvSpPr/>
              <p:nvPr/>
            </p:nvSpPr>
            <p:spPr>
              <a:xfrm>
                <a:off x="97" y="2651"/>
                <a:ext cx="101" cy="89"/>
              </a:xfrm>
              <a:custGeom>
                <a:avLst/>
                <a:gdLst/>
                <a:ahLst/>
                <a:cxnLst/>
                <a:rect l="l" t="t" r="r" b="b"/>
                <a:pathLst>
                  <a:path w="101" h="89" extrusionOk="0">
                    <a:moveTo>
                      <a:pt x="54" y="89"/>
                    </a:moveTo>
                    <a:lnTo>
                      <a:pt x="65" y="83"/>
                    </a:lnTo>
                    <a:lnTo>
                      <a:pt x="48" y="35"/>
                    </a:lnTo>
                    <a:lnTo>
                      <a:pt x="89" y="65"/>
                    </a:lnTo>
                    <a:lnTo>
                      <a:pt x="101" y="59"/>
                    </a:lnTo>
                    <a:lnTo>
                      <a:pt x="83" y="0"/>
                    </a:lnTo>
                    <a:lnTo>
                      <a:pt x="71" y="12"/>
                    </a:lnTo>
                    <a:lnTo>
                      <a:pt x="83" y="41"/>
                    </a:lnTo>
                    <a:lnTo>
                      <a:pt x="48" y="23"/>
                    </a:lnTo>
                    <a:lnTo>
                      <a:pt x="36" y="29"/>
                    </a:lnTo>
                    <a:lnTo>
                      <a:pt x="45" y="68"/>
                    </a:lnTo>
                    <a:lnTo>
                      <a:pt x="18" y="41"/>
                    </a:lnTo>
                    <a:lnTo>
                      <a:pt x="0" y="53"/>
                    </a:lnTo>
                    <a:lnTo>
                      <a:pt x="54" y="8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49" name="Google Shape;149;p27"/>
              <p:cNvSpPr/>
              <p:nvPr/>
            </p:nvSpPr>
            <p:spPr>
              <a:xfrm>
                <a:off x="677" y="3502"/>
                <a:ext cx="83" cy="78"/>
              </a:xfrm>
              <a:custGeom>
                <a:avLst/>
                <a:gdLst/>
                <a:ahLst/>
                <a:cxnLst/>
                <a:rect l="l" t="t" r="r" b="b"/>
                <a:pathLst>
                  <a:path w="83" h="78" extrusionOk="0">
                    <a:moveTo>
                      <a:pt x="36" y="78"/>
                    </a:moveTo>
                    <a:lnTo>
                      <a:pt x="83" y="48"/>
                    </a:lnTo>
                    <a:lnTo>
                      <a:pt x="54" y="0"/>
                    </a:lnTo>
                    <a:lnTo>
                      <a:pt x="0" y="30"/>
                    </a:lnTo>
                    <a:lnTo>
                      <a:pt x="6" y="36"/>
                    </a:lnTo>
                    <a:lnTo>
                      <a:pt x="42" y="18"/>
                    </a:lnTo>
                    <a:lnTo>
                      <a:pt x="54" y="30"/>
                    </a:lnTo>
                    <a:lnTo>
                      <a:pt x="24" y="48"/>
                    </a:lnTo>
                    <a:lnTo>
                      <a:pt x="30" y="54"/>
                    </a:lnTo>
                    <a:lnTo>
                      <a:pt x="60" y="36"/>
                    </a:lnTo>
                    <a:lnTo>
                      <a:pt x="66" y="48"/>
                    </a:lnTo>
                    <a:lnTo>
                      <a:pt x="30" y="66"/>
                    </a:lnTo>
                    <a:lnTo>
                      <a:pt x="36" y="7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50" name="Google Shape;150;p27"/>
              <p:cNvSpPr/>
              <p:nvPr/>
            </p:nvSpPr>
            <p:spPr>
              <a:xfrm>
                <a:off x="940" y="2782"/>
                <a:ext cx="90" cy="72"/>
              </a:xfrm>
              <a:custGeom>
                <a:avLst/>
                <a:gdLst/>
                <a:ahLst/>
                <a:cxnLst/>
                <a:rect l="l" t="t" r="r" b="b"/>
                <a:pathLst>
                  <a:path w="90" h="72" extrusionOk="0">
                    <a:moveTo>
                      <a:pt x="90" y="30"/>
                    </a:moveTo>
                    <a:lnTo>
                      <a:pt x="66" y="0"/>
                    </a:lnTo>
                    <a:lnTo>
                      <a:pt x="0" y="36"/>
                    </a:lnTo>
                    <a:lnTo>
                      <a:pt x="24" y="72"/>
                    </a:lnTo>
                    <a:lnTo>
                      <a:pt x="36" y="66"/>
                    </a:lnTo>
                    <a:lnTo>
                      <a:pt x="18" y="42"/>
                    </a:lnTo>
                    <a:lnTo>
                      <a:pt x="36" y="30"/>
                    </a:lnTo>
                    <a:lnTo>
                      <a:pt x="54" y="54"/>
                    </a:lnTo>
                    <a:lnTo>
                      <a:pt x="60" y="48"/>
                    </a:lnTo>
                    <a:lnTo>
                      <a:pt x="48" y="24"/>
                    </a:lnTo>
                    <a:lnTo>
                      <a:pt x="60" y="12"/>
                    </a:lnTo>
                    <a:lnTo>
                      <a:pt x="78" y="42"/>
                    </a:lnTo>
                    <a:lnTo>
                      <a:pt x="90" y="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51" name="Google Shape;151;p27"/>
              <p:cNvSpPr/>
              <p:nvPr/>
            </p:nvSpPr>
            <p:spPr>
              <a:xfrm>
                <a:off x="898" y="2716"/>
                <a:ext cx="90" cy="84"/>
              </a:xfrm>
              <a:custGeom>
                <a:avLst/>
                <a:gdLst/>
                <a:ahLst/>
                <a:cxnLst/>
                <a:rect l="l" t="t" r="r" b="b"/>
                <a:pathLst>
                  <a:path w="90" h="84" extrusionOk="0">
                    <a:moveTo>
                      <a:pt x="42" y="60"/>
                    </a:moveTo>
                    <a:lnTo>
                      <a:pt x="42" y="60"/>
                    </a:lnTo>
                    <a:lnTo>
                      <a:pt x="72" y="12"/>
                    </a:lnTo>
                    <a:lnTo>
                      <a:pt x="66" y="0"/>
                    </a:lnTo>
                    <a:lnTo>
                      <a:pt x="0" y="42"/>
                    </a:lnTo>
                    <a:lnTo>
                      <a:pt x="6" y="54"/>
                    </a:lnTo>
                    <a:lnTo>
                      <a:pt x="54" y="24"/>
                    </a:lnTo>
                    <a:lnTo>
                      <a:pt x="18" y="72"/>
                    </a:lnTo>
                    <a:lnTo>
                      <a:pt x="24" y="84"/>
                    </a:lnTo>
                    <a:lnTo>
                      <a:pt x="90" y="42"/>
                    </a:lnTo>
                    <a:lnTo>
                      <a:pt x="84" y="30"/>
                    </a:lnTo>
                    <a:lnTo>
                      <a:pt x="42" y="6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52" name="Google Shape;152;p27"/>
              <p:cNvSpPr/>
              <p:nvPr/>
            </p:nvSpPr>
            <p:spPr>
              <a:xfrm>
                <a:off x="7" y="3837"/>
                <a:ext cx="6" cy="12"/>
              </a:xfrm>
              <a:custGeom>
                <a:avLst/>
                <a:gdLst/>
                <a:ahLst/>
                <a:cxnLst/>
                <a:rect l="l" t="t" r="r" b="b"/>
                <a:pathLst>
                  <a:path w="6" h="12" extrusionOk="0">
                    <a:moveTo>
                      <a:pt x="6" y="0"/>
                    </a:moveTo>
                    <a:lnTo>
                      <a:pt x="6" y="0"/>
                    </a:lnTo>
                    <a:lnTo>
                      <a:pt x="0" y="0"/>
                    </a:lnTo>
                    <a:lnTo>
                      <a:pt x="0" y="12"/>
                    </a:lnTo>
                    <a:lnTo>
                      <a:pt x="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53" name="Google Shape;153;p27"/>
              <p:cNvSpPr/>
              <p:nvPr/>
            </p:nvSpPr>
            <p:spPr>
              <a:xfrm>
                <a:off x="7" y="2555"/>
                <a:ext cx="30" cy="48"/>
              </a:xfrm>
              <a:custGeom>
                <a:avLst/>
                <a:gdLst/>
                <a:ahLst/>
                <a:cxnLst/>
                <a:rect l="l" t="t" r="r" b="b"/>
                <a:pathLst>
                  <a:path w="30" h="48" extrusionOk="0">
                    <a:moveTo>
                      <a:pt x="18" y="48"/>
                    </a:moveTo>
                    <a:lnTo>
                      <a:pt x="18" y="48"/>
                    </a:lnTo>
                    <a:lnTo>
                      <a:pt x="30" y="42"/>
                    </a:lnTo>
                    <a:lnTo>
                      <a:pt x="0" y="0"/>
                    </a:lnTo>
                    <a:lnTo>
                      <a:pt x="0" y="24"/>
                    </a:lnTo>
                    <a:lnTo>
                      <a:pt x="18" y="4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54" name="Google Shape;154;p27"/>
              <p:cNvSpPr/>
              <p:nvPr/>
            </p:nvSpPr>
            <p:spPr>
              <a:xfrm>
                <a:off x="7" y="3843"/>
                <a:ext cx="36" cy="66"/>
              </a:xfrm>
              <a:custGeom>
                <a:avLst/>
                <a:gdLst/>
                <a:ahLst/>
                <a:cxnLst/>
                <a:rect l="l" t="t" r="r" b="b"/>
                <a:pathLst>
                  <a:path w="36" h="66" extrusionOk="0">
                    <a:moveTo>
                      <a:pt x="36" y="0"/>
                    </a:moveTo>
                    <a:lnTo>
                      <a:pt x="24" y="0"/>
                    </a:lnTo>
                    <a:lnTo>
                      <a:pt x="0" y="36"/>
                    </a:lnTo>
                    <a:lnTo>
                      <a:pt x="0" y="66"/>
                    </a:lnTo>
                    <a:lnTo>
                      <a:pt x="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55" name="Google Shape;155;p27"/>
              <p:cNvSpPr/>
              <p:nvPr/>
            </p:nvSpPr>
            <p:spPr>
              <a:xfrm rot="244926">
                <a:off x="1177" y="3201"/>
                <a:ext cx="161"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56" name="Google Shape;156;p27"/>
              <p:cNvSpPr/>
              <p:nvPr/>
            </p:nvSpPr>
            <p:spPr>
              <a:xfrm rot="-5598588">
                <a:off x="290" y="2386"/>
                <a:ext cx="138" cy="12"/>
              </a:xfrm>
              <a:prstGeom prst="rect">
                <a:avLst/>
              </a:pr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57" name="Google Shape;157;p27"/>
              <p:cNvSpPr/>
              <p:nvPr/>
            </p:nvSpPr>
            <p:spPr>
              <a:xfrm>
                <a:off x="139" y="3573"/>
                <a:ext cx="144" cy="154"/>
              </a:xfrm>
              <a:custGeom>
                <a:avLst/>
                <a:gdLst/>
                <a:ahLst/>
                <a:cxnLst/>
                <a:rect l="l" t="t" r="r" b="b"/>
                <a:pathLst>
                  <a:path w="144" h="154" extrusionOk="0">
                    <a:moveTo>
                      <a:pt x="0" y="102"/>
                    </a:moveTo>
                    <a:cubicBezTo>
                      <a:pt x="6" y="140"/>
                      <a:pt x="25" y="154"/>
                      <a:pt x="59" y="154"/>
                    </a:cubicBezTo>
                    <a:cubicBezTo>
                      <a:pt x="111" y="152"/>
                      <a:pt x="106" y="130"/>
                      <a:pt x="117" y="120"/>
                    </a:cubicBezTo>
                    <a:cubicBezTo>
                      <a:pt x="119" y="61"/>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58" name="Google Shape;158;p27"/>
              <p:cNvSpPr/>
              <p:nvPr/>
            </p:nvSpPr>
            <p:spPr>
              <a:xfrm rot="-2857037">
                <a:off x="619" y="3550"/>
                <a:ext cx="68" cy="69"/>
              </a:xfrm>
              <a:custGeom>
                <a:avLst/>
                <a:gdLst/>
                <a:ahLst/>
                <a:cxnLst/>
                <a:rect l="l" t="t" r="r" b="b"/>
                <a:pathLst>
                  <a:path w="144" h="154" extrusionOk="0">
                    <a:moveTo>
                      <a:pt x="0" y="102"/>
                    </a:moveTo>
                    <a:cubicBezTo>
                      <a:pt x="6" y="140"/>
                      <a:pt x="25" y="154"/>
                      <a:pt x="59" y="154"/>
                    </a:cubicBezTo>
                    <a:cubicBezTo>
                      <a:pt x="111" y="152"/>
                      <a:pt x="106" y="130"/>
                      <a:pt x="117" y="120"/>
                    </a:cubicBezTo>
                    <a:cubicBezTo>
                      <a:pt x="113" y="47"/>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59" name="Google Shape;159;p27"/>
              <p:cNvSpPr/>
              <p:nvPr/>
            </p:nvSpPr>
            <p:spPr>
              <a:xfrm>
                <a:off x="235" y="2503"/>
                <a:ext cx="348" cy="1272"/>
              </a:xfrm>
              <a:custGeom>
                <a:avLst/>
                <a:gdLst/>
                <a:ahLst/>
                <a:cxnLst/>
                <a:rect l="l" t="t" r="r" b="b"/>
                <a:pathLst>
                  <a:path w="348" h="1272" extrusionOk="0">
                    <a:moveTo>
                      <a:pt x="0" y="0"/>
                    </a:moveTo>
                    <a:lnTo>
                      <a:pt x="287" y="582"/>
                    </a:lnTo>
                    <a:lnTo>
                      <a:pt x="348" y="1272"/>
                    </a:lnTo>
                    <a:lnTo>
                      <a:pt x="54" y="676"/>
                    </a:lnTo>
                    <a:lnTo>
                      <a:pt x="0" y="0"/>
                    </a:lnTo>
                    <a:close/>
                  </a:path>
                </a:pathLst>
              </a:custGeom>
              <a:gradFill>
                <a:gsLst>
                  <a:gs pos="0">
                    <a:schemeClr val="dk1"/>
                  </a:gs>
                  <a:gs pos="100000">
                    <a:srgbClr val="585A68"/>
                  </a:gs>
                </a:gsLst>
                <a:lin ang="189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sp>
            <p:nvSpPr>
              <p:cNvPr id="160" name="Google Shape;160;p27"/>
              <p:cNvSpPr/>
              <p:nvPr/>
            </p:nvSpPr>
            <p:spPr>
              <a:xfrm rot="-1684349">
                <a:off x="296" y="3047"/>
                <a:ext cx="221" cy="174"/>
              </a:xfrm>
              <a:prstGeom prst="ellipse">
                <a:avLst/>
              </a:prstGeom>
              <a:gradFill>
                <a:gsLst>
                  <a:gs pos="0">
                    <a:srgbClr val="575966"/>
                  </a:gs>
                  <a:gs pos="50000">
                    <a:schemeClr val="dk1"/>
                  </a:gs>
                  <a:gs pos="100000">
                    <a:srgbClr val="575966"/>
                  </a:gs>
                </a:gsLst>
                <a:lin ang="189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Tahoma"/>
                  <a:ea typeface="Tahoma"/>
                  <a:cs typeface="Tahoma"/>
                  <a:sym typeface="Tahoma"/>
                </a:endParaRPr>
              </a:p>
            </p:txBody>
          </p:sp>
        </p:grpSp>
      </p:grpSp>
      <p:sp>
        <p:nvSpPr>
          <p:cNvPr id="161" name="Google Shape;161;p27"/>
          <p:cNvSpPr txBox="1">
            <a:spLocks noGrp="1"/>
          </p:cNvSpPr>
          <p:nvPr>
            <p:ph type="title"/>
          </p:nvPr>
        </p:nvSpPr>
        <p:spPr>
          <a:xfrm>
            <a:off x="301625" y="228600"/>
            <a:ext cx="854075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lt2"/>
                </a:solidFill>
                <a:latin typeface="Tahoma"/>
                <a:ea typeface="Tahoma"/>
                <a:cs typeface="Tahoma"/>
                <a:sym typeface="Tahoma"/>
              </a:defRPr>
            </a:lvl1pPr>
            <a:lvl2pPr marR="0" lvl="1" algn="ctr" rtl="0">
              <a:spcBef>
                <a:spcPts val="0"/>
              </a:spcBef>
              <a:spcAft>
                <a:spcPts val="0"/>
              </a:spcAft>
              <a:buSzPts val="1400"/>
              <a:buNone/>
              <a:defRPr sz="4400" b="0" i="0" u="none" strike="noStrike" cap="none">
                <a:solidFill>
                  <a:schemeClr val="lt2"/>
                </a:solidFill>
                <a:latin typeface="Tahoma"/>
                <a:ea typeface="Tahoma"/>
                <a:cs typeface="Tahoma"/>
                <a:sym typeface="Tahoma"/>
              </a:defRPr>
            </a:lvl2pPr>
            <a:lvl3pPr marR="0" lvl="2" algn="ctr" rtl="0">
              <a:spcBef>
                <a:spcPts val="0"/>
              </a:spcBef>
              <a:spcAft>
                <a:spcPts val="0"/>
              </a:spcAft>
              <a:buSzPts val="1400"/>
              <a:buNone/>
              <a:defRPr sz="4400" b="0" i="0" u="none" strike="noStrike" cap="none">
                <a:solidFill>
                  <a:schemeClr val="lt2"/>
                </a:solidFill>
                <a:latin typeface="Tahoma"/>
                <a:ea typeface="Tahoma"/>
                <a:cs typeface="Tahoma"/>
                <a:sym typeface="Tahoma"/>
              </a:defRPr>
            </a:lvl3pPr>
            <a:lvl4pPr marR="0" lvl="3" algn="ctr" rtl="0">
              <a:spcBef>
                <a:spcPts val="0"/>
              </a:spcBef>
              <a:spcAft>
                <a:spcPts val="0"/>
              </a:spcAft>
              <a:buSzPts val="1400"/>
              <a:buNone/>
              <a:defRPr sz="4400" b="0" i="0" u="none" strike="noStrike" cap="none">
                <a:solidFill>
                  <a:schemeClr val="lt2"/>
                </a:solidFill>
                <a:latin typeface="Tahoma"/>
                <a:ea typeface="Tahoma"/>
                <a:cs typeface="Tahoma"/>
                <a:sym typeface="Tahoma"/>
              </a:defRPr>
            </a:lvl4pPr>
            <a:lvl5pPr marR="0" lvl="4" algn="ctr" rtl="0">
              <a:spcBef>
                <a:spcPts val="0"/>
              </a:spcBef>
              <a:spcAft>
                <a:spcPts val="0"/>
              </a:spcAft>
              <a:buSzPts val="1400"/>
              <a:buNone/>
              <a:defRPr sz="4400" b="0" i="0" u="none" strike="noStrike" cap="none">
                <a:solidFill>
                  <a:schemeClr val="lt2"/>
                </a:solidFill>
                <a:latin typeface="Tahoma"/>
                <a:ea typeface="Tahoma"/>
                <a:cs typeface="Tahoma"/>
                <a:sym typeface="Tahoma"/>
              </a:defRPr>
            </a:lvl5pPr>
            <a:lvl6pPr marR="0" lvl="5" algn="ctr" rtl="0">
              <a:spcBef>
                <a:spcPts val="0"/>
              </a:spcBef>
              <a:spcAft>
                <a:spcPts val="0"/>
              </a:spcAft>
              <a:buSzPts val="1400"/>
              <a:buNone/>
              <a:defRPr sz="4400" b="0" i="0" u="none" strike="noStrike" cap="none">
                <a:solidFill>
                  <a:schemeClr val="lt2"/>
                </a:solidFill>
                <a:latin typeface="Tahoma"/>
                <a:ea typeface="Tahoma"/>
                <a:cs typeface="Tahoma"/>
                <a:sym typeface="Tahoma"/>
              </a:defRPr>
            </a:lvl6pPr>
            <a:lvl7pPr marR="0" lvl="6" algn="ctr" rtl="0">
              <a:spcBef>
                <a:spcPts val="0"/>
              </a:spcBef>
              <a:spcAft>
                <a:spcPts val="0"/>
              </a:spcAft>
              <a:buSzPts val="1400"/>
              <a:buNone/>
              <a:defRPr sz="4400" b="0" i="0" u="none" strike="noStrike" cap="none">
                <a:solidFill>
                  <a:schemeClr val="lt2"/>
                </a:solidFill>
                <a:latin typeface="Tahoma"/>
                <a:ea typeface="Tahoma"/>
                <a:cs typeface="Tahoma"/>
                <a:sym typeface="Tahoma"/>
              </a:defRPr>
            </a:lvl7pPr>
            <a:lvl8pPr marR="0" lvl="7" algn="ctr" rtl="0">
              <a:spcBef>
                <a:spcPts val="0"/>
              </a:spcBef>
              <a:spcAft>
                <a:spcPts val="0"/>
              </a:spcAft>
              <a:buSzPts val="1400"/>
              <a:buNone/>
              <a:defRPr sz="4400" b="0" i="0" u="none" strike="noStrike" cap="none">
                <a:solidFill>
                  <a:schemeClr val="lt2"/>
                </a:solidFill>
                <a:latin typeface="Tahoma"/>
                <a:ea typeface="Tahoma"/>
                <a:cs typeface="Tahoma"/>
                <a:sym typeface="Tahoma"/>
              </a:defRPr>
            </a:lvl8pPr>
            <a:lvl9pPr marR="0" lvl="8" algn="ctr" rtl="0">
              <a:spcBef>
                <a:spcPts val="0"/>
              </a:spcBef>
              <a:spcAft>
                <a:spcPts val="0"/>
              </a:spcAft>
              <a:buSzPts val="1400"/>
              <a:buNone/>
              <a:defRPr sz="4400" b="0" i="0" u="none" strike="noStrike" cap="none">
                <a:solidFill>
                  <a:schemeClr val="lt2"/>
                </a:solidFill>
                <a:latin typeface="Tahoma"/>
                <a:ea typeface="Tahoma"/>
                <a:cs typeface="Tahoma"/>
                <a:sym typeface="Tahoma"/>
              </a:defRPr>
            </a:lvl9pPr>
          </a:lstStyle>
          <a:p>
            <a:endParaRPr/>
          </a:p>
        </p:txBody>
      </p:sp>
      <p:sp>
        <p:nvSpPr>
          <p:cNvPr id="162" name="Google Shape;162;p27"/>
          <p:cNvSpPr txBox="1">
            <a:spLocks noGrp="1"/>
          </p:cNvSpPr>
          <p:nvPr>
            <p:ph type="dt" idx="10"/>
          </p:nvPr>
        </p:nvSpPr>
        <p:spPr>
          <a:xfrm>
            <a:off x="301625" y="6245225"/>
            <a:ext cx="2289175" cy="47625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000">
                <a:solidFill>
                  <a:schemeClr val="lt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lt1"/>
                </a:solidFill>
                <a:latin typeface="Tahoma"/>
                <a:ea typeface="Tahoma"/>
                <a:cs typeface="Tahoma"/>
                <a:sym typeface="Tahoma"/>
              </a:defRPr>
            </a:lvl2pPr>
            <a:lvl3pPr marR="0" lvl="2" algn="l" rtl="0">
              <a:spcBef>
                <a:spcPts val="0"/>
              </a:spcBef>
              <a:spcAft>
                <a:spcPts val="0"/>
              </a:spcAft>
              <a:buSzPts val="1400"/>
              <a:buNone/>
              <a:defRPr sz="1800" b="0" i="0" u="none" strike="noStrike" cap="none">
                <a:solidFill>
                  <a:schemeClr val="lt1"/>
                </a:solidFill>
                <a:latin typeface="Tahoma"/>
                <a:ea typeface="Tahoma"/>
                <a:cs typeface="Tahoma"/>
                <a:sym typeface="Tahoma"/>
              </a:defRPr>
            </a:lvl3pPr>
            <a:lvl4pPr marR="0" lvl="3" algn="l" rtl="0">
              <a:spcBef>
                <a:spcPts val="0"/>
              </a:spcBef>
              <a:spcAft>
                <a:spcPts val="0"/>
              </a:spcAft>
              <a:buSzPts val="1400"/>
              <a:buNone/>
              <a:defRPr sz="1800" b="0" i="0" u="none" strike="noStrike" cap="none">
                <a:solidFill>
                  <a:schemeClr val="lt1"/>
                </a:solidFill>
                <a:latin typeface="Tahoma"/>
                <a:ea typeface="Tahoma"/>
                <a:cs typeface="Tahoma"/>
                <a:sym typeface="Tahoma"/>
              </a:defRPr>
            </a:lvl4pPr>
            <a:lvl5pPr marR="0" lvl="4" algn="l" rtl="0">
              <a:spcBef>
                <a:spcPts val="0"/>
              </a:spcBef>
              <a:spcAft>
                <a:spcPts val="0"/>
              </a:spcAft>
              <a:buSzPts val="1400"/>
              <a:buNone/>
              <a:defRPr sz="1800" b="0" i="0" u="none" strike="noStrike" cap="none">
                <a:solidFill>
                  <a:schemeClr val="lt1"/>
                </a:solidFill>
                <a:latin typeface="Tahoma"/>
                <a:ea typeface="Tahoma"/>
                <a:cs typeface="Tahoma"/>
                <a:sym typeface="Tahoma"/>
              </a:defRPr>
            </a:lvl5pPr>
            <a:lvl6pPr marR="0" lvl="5" algn="l" rtl="0">
              <a:spcBef>
                <a:spcPts val="0"/>
              </a:spcBef>
              <a:spcAft>
                <a:spcPts val="0"/>
              </a:spcAft>
              <a:buSzPts val="1400"/>
              <a:buNone/>
              <a:defRPr sz="1800" b="0" i="0" u="none" strike="noStrike" cap="none">
                <a:solidFill>
                  <a:schemeClr val="lt1"/>
                </a:solidFill>
                <a:latin typeface="Tahoma"/>
                <a:ea typeface="Tahoma"/>
                <a:cs typeface="Tahoma"/>
                <a:sym typeface="Tahoma"/>
              </a:defRPr>
            </a:lvl6pPr>
            <a:lvl7pPr marR="0" lvl="6" algn="l" rtl="0">
              <a:spcBef>
                <a:spcPts val="0"/>
              </a:spcBef>
              <a:spcAft>
                <a:spcPts val="0"/>
              </a:spcAft>
              <a:buSzPts val="1400"/>
              <a:buNone/>
              <a:defRPr sz="1800" b="0" i="0" u="none" strike="noStrike" cap="none">
                <a:solidFill>
                  <a:schemeClr val="lt1"/>
                </a:solidFill>
                <a:latin typeface="Tahoma"/>
                <a:ea typeface="Tahoma"/>
                <a:cs typeface="Tahoma"/>
                <a:sym typeface="Tahoma"/>
              </a:defRPr>
            </a:lvl7pPr>
            <a:lvl8pPr marR="0" lvl="7" algn="l" rtl="0">
              <a:spcBef>
                <a:spcPts val="0"/>
              </a:spcBef>
              <a:spcAft>
                <a:spcPts val="0"/>
              </a:spcAft>
              <a:buSzPts val="1400"/>
              <a:buNone/>
              <a:defRPr sz="1800" b="0" i="0" u="none" strike="noStrike" cap="none">
                <a:solidFill>
                  <a:schemeClr val="lt1"/>
                </a:solidFill>
                <a:latin typeface="Tahoma"/>
                <a:ea typeface="Tahoma"/>
                <a:cs typeface="Tahoma"/>
                <a:sym typeface="Tahoma"/>
              </a:defRPr>
            </a:lvl8pPr>
            <a:lvl9pPr marR="0" lvl="8" algn="l" rtl="0">
              <a:spcBef>
                <a:spcPts val="0"/>
              </a:spcBef>
              <a:spcAft>
                <a:spcPts val="0"/>
              </a:spcAft>
              <a:buSzPts val="1400"/>
              <a:buNone/>
              <a:defRPr sz="1800" b="0" i="0" u="none" strike="noStrike" cap="none">
                <a:solidFill>
                  <a:schemeClr val="lt1"/>
                </a:solidFill>
                <a:latin typeface="Tahoma"/>
                <a:ea typeface="Tahoma"/>
                <a:cs typeface="Tahoma"/>
                <a:sym typeface="Tahoma"/>
              </a:defRPr>
            </a:lvl9pPr>
          </a:lstStyle>
          <a:p>
            <a:endParaRPr/>
          </a:p>
        </p:txBody>
      </p:sp>
      <p:sp>
        <p:nvSpPr>
          <p:cNvPr id="163" name="Google Shape;163;p27"/>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000">
                <a:solidFill>
                  <a:schemeClr val="lt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lt1"/>
                </a:solidFill>
                <a:latin typeface="Tahoma"/>
                <a:ea typeface="Tahoma"/>
                <a:cs typeface="Tahoma"/>
                <a:sym typeface="Tahoma"/>
              </a:defRPr>
            </a:lvl2pPr>
            <a:lvl3pPr marR="0" lvl="2" algn="l" rtl="0">
              <a:spcBef>
                <a:spcPts val="0"/>
              </a:spcBef>
              <a:spcAft>
                <a:spcPts val="0"/>
              </a:spcAft>
              <a:buSzPts val="1400"/>
              <a:buNone/>
              <a:defRPr sz="1800" b="0" i="0" u="none" strike="noStrike" cap="none">
                <a:solidFill>
                  <a:schemeClr val="lt1"/>
                </a:solidFill>
                <a:latin typeface="Tahoma"/>
                <a:ea typeface="Tahoma"/>
                <a:cs typeface="Tahoma"/>
                <a:sym typeface="Tahoma"/>
              </a:defRPr>
            </a:lvl3pPr>
            <a:lvl4pPr marR="0" lvl="3" algn="l" rtl="0">
              <a:spcBef>
                <a:spcPts val="0"/>
              </a:spcBef>
              <a:spcAft>
                <a:spcPts val="0"/>
              </a:spcAft>
              <a:buSzPts val="1400"/>
              <a:buNone/>
              <a:defRPr sz="1800" b="0" i="0" u="none" strike="noStrike" cap="none">
                <a:solidFill>
                  <a:schemeClr val="lt1"/>
                </a:solidFill>
                <a:latin typeface="Tahoma"/>
                <a:ea typeface="Tahoma"/>
                <a:cs typeface="Tahoma"/>
                <a:sym typeface="Tahoma"/>
              </a:defRPr>
            </a:lvl4pPr>
            <a:lvl5pPr marR="0" lvl="4" algn="l" rtl="0">
              <a:spcBef>
                <a:spcPts val="0"/>
              </a:spcBef>
              <a:spcAft>
                <a:spcPts val="0"/>
              </a:spcAft>
              <a:buSzPts val="1400"/>
              <a:buNone/>
              <a:defRPr sz="1800" b="0" i="0" u="none" strike="noStrike" cap="none">
                <a:solidFill>
                  <a:schemeClr val="lt1"/>
                </a:solidFill>
                <a:latin typeface="Tahoma"/>
                <a:ea typeface="Tahoma"/>
                <a:cs typeface="Tahoma"/>
                <a:sym typeface="Tahoma"/>
              </a:defRPr>
            </a:lvl5pPr>
            <a:lvl6pPr marR="0" lvl="5" algn="l" rtl="0">
              <a:spcBef>
                <a:spcPts val="0"/>
              </a:spcBef>
              <a:spcAft>
                <a:spcPts val="0"/>
              </a:spcAft>
              <a:buSzPts val="1400"/>
              <a:buNone/>
              <a:defRPr sz="1800" b="0" i="0" u="none" strike="noStrike" cap="none">
                <a:solidFill>
                  <a:schemeClr val="lt1"/>
                </a:solidFill>
                <a:latin typeface="Tahoma"/>
                <a:ea typeface="Tahoma"/>
                <a:cs typeface="Tahoma"/>
                <a:sym typeface="Tahoma"/>
              </a:defRPr>
            </a:lvl6pPr>
            <a:lvl7pPr marR="0" lvl="6" algn="l" rtl="0">
              <a:spcBef>
                <a:spcPts val="0"/>
              </a:spcBef>
              <a:spcAft>
                <a:spcPts val="0"/>
              </a:spcAft>
              <a:buSzPts val="1400"/>
              <a:buNone/>
              <a:defRPr sz="1800" b="0" i="0" u="none" strike="noStrike" cap="none">
                <a:solidFill>
                  <a:schemeClr val="lt1"/>
                </a:solidFill>
                <a:latin typeface="Tahoma"/>
                <a:ea typeface="Tahoma"/>
                <a:cs typeface="Tahoma"/>
                <a:sym typeface="Tahoma"/>
              </a:defRPr>
            </a:lvl7pPr>
            <a:lvl8pPr marR="0" lvl="7" algn="l" rtl="0">
              <a:spcBef>
                <a:spcPts val="0"/>
              </a:spcBef>
              <a:spcAft>
                <a:spcPts val="0"/>
              </a:spcAft>
              <a:buSzPts val="1400"/>
              <a:buNone/>
              <a:defRPr sz="1800" b="0" i="0" u="none" strike="noStrike" cap="none">
                <a:solidFill>
                  <a:schemeClr val="lt1"/>
                </a:solidFill>
                <a:latin typeface="Tahoma"/>
                <a:ea typeface="Tahoma"/>
                <a:cs typeface="Tahoma"/>
                <a:sym typeface="Tahoma"/>
              </a:defRPr>
            </a:lvl8pPr>
            <a:lvl9pPr marR="0" lvl="8" algn="l" rtl="0">
              <a:spcBef>
                <a:spcPts val="0"/>
              </a:spcBef>
              <a:spcAft>
                <a:spcPts val="0"/>
              </a:spcAft>
              <a:buSzPts val="1400"/>
              <a:buNone/>
              <a:defRPr sz="1800" b="0" i="0" u="none" strike="noStrike" cap="none">
                <a:solidFill>
                  <a:schemeClr val="lt1"/>
                </a:solidFill>
                <a:latin typeface="Tahoma"/>
                <a:ea typeface="Tahoma"/>
                <a:cs typeface="Tahoma"/>
                <a:sym typeface="Tahoma"/>
              </a:defRPr>
            </a:lvl9pPr>
          </a:lstStyle>
          <a:p>
            <a:endParaRPr/>
          </a:p>
        </p:txBody>
      </p:sp>
      <p:sp>
        <p:nvSpPr>
          <p:cNvPr id="164" name="Google Shape;164;p27"/>
          <p:cNvSpPr txBox="1">
            <a:spLocks noGrp="1"/>
          </p:cNvSpPr>
          <p:nvPr>
            <p:ph type="sldNum" idx="12"/>
          </p:nvPr>
        </p:nvSpPr>
        <p:spPr>
          <a:xfrm>
            <a:off x="6553200" y="6245225"/>
            <a:ext cx="2289175" cy="47625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000" b="0" u="none">
                <a:solidFill>
                  <a:schemeClr val="lt1"/>
                </a:solidFill>
                <a:latin typeface="Arial"/>
                <a:ea typeface="Arial"/>
                <a:cs typeface="Arial"/>
                <a:sym typeface="Arial"/>
              </a:defRPr>
            </a:lvl1pPr>
            <a:lvl2pPr marL="0" marR="0" lvl="1" indent="0" algn="r" rtl="0">
              <a:spcBef>
                <a:spcPts val="0"/>
              </a:spcBef>
              <a:spcAft>
                <a:spcPts val="0"/>
              </a:spcAft>
              <a:buNone/>
              <a:defRPr sz="1000" b="0" u="none">
                <a:solidFill>
                  <a:schemeClr val="lt1"/>
                </a:solidFill>
                <a:latin typeface="Arial"/>
                <a:ea typeface="Arial"/>
                <a:cs typeface="Arial"/>
                <a:sym typeface="Arial"/>
              </a:defRPr>
            </a:lvl2pPr>
            <a:lvl3pPr marL="0" marR="0" lvl="2" indent="0" algn="r" rtl="0">
              <a:spcBef>
                <a:spcPts val="0"/>
              </a:spcBef>
              <a:spcAft>
                <a:spcPts val="0"/>
              </a:spcAft>
              <a:buNone/>
              <a:defRPr sz="1000" b="0" u="none">
                <a:solidFill>
                  <a:schemeClr val="lt1"/>
                </a:solidFill>
                <a:latin typeface="Arial"/>
                <a:ea typeface="Arial"/>
                <a:cs typeface="Arial"/>
                <a:sym typeface="Arial"/>
              </a:defRPr>
            </a:lvl3pPr>
            <a:lvl4pPr marL="0" marR="0" lvl="3" indent="0" algn="r" rtl="0">
              <a:spcBef>
                <a:spcPts val="0"/>
              </a:spcBef>
              <a:spcAft>
                <a:spcPts val="0"/>
              </a:spcAft>
              <a:buNone/>
              <a:defRPr sz="1000" b="0" u="none">
                <a:solidFill>
                  <a:schemeClr val="lt1"/>
                </a:solidFill>
                <a:latin typeface="Arial"/>
                <a:ea typeface="Arial"/>
                <a:cs typeface="Arial"/>
                <a:sym typeface="Arial"/>
              </a:defRPr>
            </a:lvl4pPr>
            <a:lvl5pPr marL="0" marR="0" lvl="4" indent="0" algn="r" rtl="0">
              <a:spcBef>
                <a:spcPts val="0"/>
              </a:spcBef>
              <a:spcAft>
                <a:spcPts val="0"/>
              </a:spcAft>
              <a:buNone/>
              <a:defRPr sz="1000" b="0" u="none">
                <a:solidFill>
                  <a:schemeClr val="lt1"/>
                </a:solidFill>
                <a:latin typeface="Arial"/>
                <a:ea typeface="Arial"/>
                <a:cs typeface="Arial"/>
                <a:sym typeface="Arial"/>
              </a:defRPr>
            </a:lvl5pPr>
            <a:lvl6pPr marL="0" marR="0" lvl="5" indent="0" algn="r" rtl="0">
              <a:spcBef>
                <a:spcPts val="0"/>
              </a:spcBef>
              <a:spcAft>
                <a:spcPts val="0"/>
              </a:spcAft>
              <a:buNone/>
              <a:defRPr sz="1000" b="0" u="none">
                <a:solidFill>
                  <a:schemeClr val="lt1"/>
                </a:solidFill>
                <a:latin typeface="Arial"/>
                <a:ea typeface="Arial"/>
                <a:cs typeface="Arial"/>
                <a:sym typeface="Arial"/>
              </a:defRPr>
            </a:lvl6pPr>
            <a:lvl7pPr marL="0" marR="0" lvl="6" indent="0" algn="r" rtl="0">
              <a:spcBef>
                <a:spcPts val="0"/>
              </a:spcBef>
              <a:spcAft>
                <a:spcPts val="0"/>
              </a:spcAft>
              <a:buNone/>
              <a:defRPr sz="1000" b="0" u="none">
                <a:solidFill>
                  <a:schemeClr val="lt1"/>
                </a:solidFill>
                <a:latin typeface="Arial"/>
                <a:ea typeface="Arial"/>
                <a:cs typeface="Arial"/>
                <a:sym typeface="Arial"/>
              </a:defRPr>
            </a:lvl7pPr>
            <a:lvl8pPr marL="0" marR="0" lvl="7" indent="0" algn="r" rtl="0">
              <a:spcBef>
                <a:spcPts val="0"/>
              </a:spcBef>
              <a:spcAft>
                <a:spcPts val="0"/>
              </a:spcAft>
              <a:buNone/>
              <a:defRPr sz="1000" b="0" u="none">
                <a:solidFill>
                  <a:schemeClr val="lt1"/>
                </a:solidFill>
                <a:latin typeface="Arial"/>
                <a:ea typeface="Arial"/>
                <a:cs typeface="Arial"/>
                <a:sym typeface="Arial"/>
              </a:defRPr>
            </a:lvl8pPr>
            <a:lvl9pPr marL="0" marR="0" lvl="8" indent="0" algn="r" rtl="0">
              <a:spcBef>
                <a:spcPts val="0"/>
              </a:spcBef>
              <a:spcAft>
                <a:spcPts val="0"/>
              </a:spcAft>
              <a:buNone/>
              <a:defRPr sz="1000" b="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ar-JO"/>
              <a:t>‹#›</a:t>
            </a:fld>
            <a:endParaRPr/>
          </a:p>
        </p:txBody>
      </p:sp>
      <p:sp>
        <p:nvSpPr>
          <p:cNvPr id="165" name="Google Shape;165;p27"/>
          <p:cNvSpPr txBox="1">
            <a:spLocks noGrp="1"/>
          </p:cNvSpPr>
          <p:nvPr>
            <p:ph type="body" idx="1"/>
          </p:nvPr>
        </p:nvSpPr>
        <p:spPr>
          <a:xfrm>
            <a:off x="301625" y="1600200"/>
            <a:ext cx="8540750" cy="4498975"/>
          </a:xfrm>
          <a:prstGeom prst="rect">
            <a:avLst/>
          </a:prstGeom>
          <a:noFill/>
          <a:ln>
            <a:noFill/>
          </a:ln>
        </p:spPr>
        <p:txBody>
          <a:bodyPr spcFirstLastPara="1" wrap="square" lIns="91425" tIns="45700" rIns="91425" bIns="45700" anchor="t" anchorCtr="0">
            <a:noAutofit/>
          </a:bodyPr>
          <a:lstStyle>
            <a:lvl1pPr marL="457200" marR="0" lvl="0" indent="-391160" algn="l" rtl="0">
              <a:spcBef>
                <a:spcPts val="640"/>
              </a:spcBef>
              <a:spcAft>
                <a:spcPts val="0"/>
              </a:spcAft>
              <a:buClr>
                <a:schemeClr val="hlink"/>
              </a:buClr>
              <a:buSzPts val="2560"/>
              <a:buFont typeface="Arial"/>
              <a:buChar char="►"/>
              <a:defRPr sz="3200" b="0" i="0" u="none" strike="noStrike" cap="none">
                <a:solidFill>
                  <a:schemeClr val="lt1"/>
                </a:solidFill>
                <a:latin typeface="Tahoma"/>
                <a:ea typeface="Tahoma"/>
                <a:cs typeface="Tahoma"/>
                <a:sym typeface="Tahoma"/>
              </a:defRPr>
            </a:lvl1pPr>
            <a:lvl2pPr marL="914400" marR="0" lvl="1" indent="-406400" algn="l" rtl="0">
              <a:spcBef>
                <a:spcPts val="560"/>
              </a:spcBef>
              <a:spcAft>
                <a:spcPts val="0"/>
              </a:spcAft>
              <a:buClr>
                <a:schemeClr val="folHlink"/>
              </a:buClr>
              <a:buSzPts val="2800"/>
              <a:buFont typeface="Noto Sans Symbols"/>
              <a:buChar char="▪"/>
              <a:defRPr sz="2800" b="0" i="0" u="none" strike="noStrike" cap="none">
                <a:solidFill>
                  <a:schemeClr val="lt1"/>
                </a:solidFill>
                <a:latin typeface="Tahoma"/>
                <a:ea typeface="Tahoma"/>
                <a:cs typeface="Tahoma"/>
                <a:sym typeface="Tahoma"/>
              </a:defRPr>
            </a:lvl2pPr>
            <a:lvl3pPr marL="1371600" marR="0" lvl="2" indent="-350520" algn="l" rtl="0">
              <a:spcBef>
                <a:spcPts val="480"/>
              </a:spcBef>
              <a:spcAft>
                <a:spcPts val="0"/>
              </a:spcAft>
              <a:buClr>
                <a:schemeClr val="hlink"/>
              </a:buClr>
              <a:buSzPts val="1920"/>
              <a:buFont typeface="Arial"/>
              <a:buChar char="►"/>
              <a:defRPr sz="2400" b="0" i="0" u="none" strike="noStrike" cap="none">
                <a:solidFill>
                  <a:schemeClr val="lt1"/>
                </a:solidFill>
                <a:latin typeface="Tahoma"/>
                <a:ea typeface="Tahoma"/>
                <a:cs typeface="Tahoma"/>
                <a:sym typeface="Tahoma"/>
              </a:defRPr>
            </a:lvl3pPr>
            <a:lvl4pPr marL="1828800" marR="0" lvl="3" indent="-355600" algn="l" rtl="0">
              <a:spcBef>
                <a:spcPts val="400"/>
              </a:spcBef>
              <a:spcAft>
                <a:spcPts val="0"/>
              </a:spcAft>
              <a:buClr>
                <a:schemeClr val="folHlink"/>
              </a:buClr>
              <a:buSzPts val="2000"/>
              <a:buFont typeface="Noto Sans Symbols"/>
              <a:buChar char="▪"/>
              <a:defRPr sz="2000" b="0" i="0" u="none" strike="noStrike" cap="none">
                <a:solidFill>
                  <a:schemeClr val="lt1"/>
                </a:solidFill>
                <a:latin typeface="Tahoma"/>
                <a:ea typeface="Tahoma"/>
                <a:cs typeface="Tahoma"/>
                <a:sym typeface="Tahoma"/>
              </a:defRPr>
            </a:lvl4pPr>
            <a:lvl5pPr marL="2286000" marR="0" lvl="4" indent="-330200" algn="l" rtl="0">
              <a:spcBef>
                <a:spcPts val="400"/>
              </a:spcBef>
              <a:spcAft>
                <a:spcPts val="0"/>
              </a:spcAft>
              <a:buClr>
                <a:schemeClr val="hlink"/>
              </a:buClr>
              <a:buSzPts val="1600"/>
              <a:buFont typeface="Arial"/>
              <a:buChar char="►"/>
              <a:defRPr sz="2000" b="0" i="0" u="none" strike="noStrike" cap="none">
                <a:solidFill>
                  <a:schemeClr val="lt1"/>
                </a:solidFill>
                <a:latin typeface="Tahoma"/>
                <a:ea typeface="Tahoma"/>
                <a:cs typeface="Tahoma"/>
                <a:sym typeface="Tahoma"/>
              </a:defRPr>
            </a:lvl5pPr>
            <a:lvl6pPr marL="2743200" marR="0" lvl="5" indent="-330200" algn="l" rtl="0">
              <a:spcBef>
                <a:spcPts val="400"/>
              </a:spcBef>
              <a:spcAft>
                <a:spcPts val="0"/>
              </a:spcAft>
              <a:buClr>
                <a:schemeClr val="hlink"/>
              </a:buClr>
              <a:buSzPts val="1600"/>
              <a:buFont typeface="Arial"/>
              <a:buChar char="►"/>
              <a:defRPr sz="2000" b="0" i="0" u="none" strike="noStrike" cap="none">
                <a:solidFill>
                  <a:schemeClr val="lt1"/>
                </a:solidFill>
                <a:latin typeface="Tahoma"/>
                <a:ea typeface="Tahoma"/>
                <a:cs typeface="Tahoma"/>
                <a:sym typeface="Tahoma"/>
              </a:defRPr>
            </a:lvl6pPr>
            <a:lvl7pPr marL="3200400" marR="0" lvl="6" indent="-330200" algn="l" rtl="0">
              <a:spcBef>
                <a:spcPts val="400"/>
              </a:spcBef>
              <a:spcAft>
                <a:spcPts val="0"/>
              </a:spcAft>
              <a:buClr>
                <a:schemeClr val="hlink"/>
              </a:buClr>
              <a:buSzPts val="1600"/>
              <a:buFont typeface="Arial"/>
              <a:buChar char="►"/>
              <a:defRPr sz="2000" b="0" i="0" u="none" strike="noStrike" cap="none">
                <a:solidFill>
                  <a:schemeClr val="lt1"/>
                </a:solidFill>
                <a:latin typeface="Tahoma"/>
                <a:ea typeface="Tahoma"/>
                <a:cs typeface="Tahoma"/>
                <a:sym typeface="Tahoma"/>
              </a:defRPr>
            </a:lvl7pPr>
            <a:lvl8pPr marL="3657600" marR="0" lvl="7" indent="-330200" algn="l" rtl="0">
              <a:spcBef>
                <a:spcPts val="400"/>
              </a:spcBef>
              <a:spcAft>
                <a:spcPts val="0"/>
              </a:spcAft>
              <a:buClr>
                <a:schemeClr val="hlink"/>
              </a:buClr>
              <a:buSzPts val="1600"/>
              <a:buFont typeface="Arial"/>
              <a:buChar char="►"/>
              <a:defRPr sz="2000" b="0" i="0" u="none" strike="noStrike" cap="none">
                <a:solidFill>
                  <a:schemeClr val="lt1"/>
                </a:solidFill>
                <a:latin typeface="Tahoma"/>
                <a:ea typeface="Tahoma"/>
                <a:cs typeface="Tahoma"/>
                <a:sym typeface="Tahoma"/>
              </a:defRPr>
            </a:lvl8pPr>
            <a:lvl9pPr marL="4114800" marR="0" lvl="8" indent="-330200" algn="l" rtl="0">
              <a:spcBef>
                <a:spcPts val="400"/>
              </a:spcBef>
              <a:spcAft>
                <a:spcPts val="0"/>
              </a:spcAft>
              <a:buClr>
                <a:schemeClr val="hlink"/>
              </a:buClr>
              <a:buSzPts val="1600"/>
              <a:buFont typeface="Arial"/>
              <a:buChar char="►"/>
              <a:defRPr sz="2000" b="0" i="0" u="none" strike="noStrike" cap="none">
                <a:solidFill>
                  <a:schemeClr val="lt1"/>
                </a:solidFill>
                <a:latin typeface="Tahoma"/>
                <a:ea typeface="Tahoma"/>
                <a:cs typeface="Tahoma"/>
                <a:sym typeface="Tahoma"/>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386"/>
        <p:cNvGrpSpPr/>
        <p:nvPr/>
      </p:nvGrpSpPr>
      <p:grpSpPr>
        <a:xfrm>
          <a:off x="0" y="0"/>
          <a:ext cx="0" cy="0"/>
          <a:chOff x="0" y="0"/>
          <a:chExt cx="0" cy="0"/>
        </a:xfrm>
      </p:grpSpPr>
      <p:grpSp>
        <p:nvGrpSpPr>
          <p:cNvPr id="387" name="Google Shape;387;p31"/>
          <p:cNvGrpSpPr/>
          <p:nvPr/>
        </p:nvGrpSpPr>
        <p:grpSpPr>
          <a:xfrm>
            <a:off x="2" y="3902083"/>
            <a:ext cx="3400425" cy="2949575"/>
            <a:chOff x="0" y="2458"/>
            <a:chExt cx="2142" cy="1858"/>
          </a:xfrm>
        </p:grpSpPr>
        <p:sp>
          <p:nvSpPr>
            <p:cNvPr id="388" name="Google Shape;388;p31"/>
            <p:cNvSpPr/>
            <p:nvPr/>
          </p:nvSpPr>
          <p:spPr>
            <a:xfrm>
              <a:off x="0" y="2508"/>
              <a:ext cx="2142" cy="1804"/>
            </a:xfrm>
            <a:custGeom>
              <a:avLst/>
              <a:gdLst/>
              <a:ahLst/>
              <a:cxnLst/>
              <a:rect l="l" t="t" r="r" b="b"/>
              <a:pathLst>
                <a:path w="2135" h="1804" extrusionOk="0">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a:gsLst>
                <a:gs pos="0">
                  <a:schemeClr val="dk2"/>
                </a:gs>
                <a:gs pos="50000">
                  <a:schemeClr val="dk1"/>
                </a:gs>
                <a:gs pos="100000">
                  <a:schemeClr val="dk2"/>
                </a:gs>
              </a:gsLst>
              <a:lin ang="27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rgbClr val="FFFFFF"/>
                </a:solidFill>
                <a:latin typeface="Times New Roman"/>
                <a:ea typeface="Times New Roman"/>
                <a:cs typeface="Times New Roman"/>
                <a:sym typeface="Times New Roman"/>
              </a:endParaRPr>
            </a:p>
          </p:txBody>
        </p:sp>
        <p:sp>
          <p:nvSpPr>
            <p:cNvPr id="389" name="Google Shape;389;p31"/>
            <p:cNvSpPr/>
            <p:nvPr/>
          </p:nvSpPr>
          <p:spPr>
            <a:xfrm>
              <a:off x="0" y="2458"/>
              <a:ext cx="1854" cy="1858"/>
            </a:xfrm>
            <a:custGeom>
              <a:avLst/>
              <a:gdLst/>
              <a:ahLst/>
              <a:cxnLst/>
              <a:rect l="l" t="t" r="r" b="b"/>
              <a:pathLst>
                <a:path w="1854" h="1858" extrusionOk="0">
                  <a:moveTo>
                    <a:pt x="1854" y="1858"/>
                  </a:moveTo>
                  <a:lnTo>
                    <a:pt x="0" y="1858"/>
                  </a:lnTo>
                  <a:lnTo>
                    <a:pt x="0" y="0"/>
                  </a:lnTo>
                  <a:lnTo>
                    <a:pt x="1854" y="1858"/>
                  </a:lnTo>
                  <a:lnTo>
                    <a:pt x="1854" y="1858"/>
                  </a:lnTo>
                  <a:close/>
                </a:path>
              </a:pathLst>
            </a:custGeom>
            <a:gradFill>
              <a:gsLst>
                <a:gs pos="0">
                  <a:schemeClr val="dk1"/>
                </a:gs>
                <a:gs pos="50000">
                  <a:schemeClr val="dk2"/>
                </a:gs>
                <a:gs pos="100000">
                  <a:schemeClr val="dk1"/>
                </a:gs>
              </a:gsLst>
              <a:lin ang="189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rgbClr val="FFFFFF"/>
                </a:solidFill>
                <a:latin typeface="Times New Roman"/>
                <a:ea typeface="Times New Roman"/>
                <a:cs typeface="Times New Roman"/>
                <a:sym typeface="Times New Roman"/>
              </a:endParaRPr>
            </a:p>
          </p:txBody>
        </p:sp>
        <p:sp>
          <p:nvSpPr>
            <p:cNvPr id="390" name="Google Shape;390;p31"/>
            <p:cNvSpPr/>
            <p:nvPr/>
          </p:nvSpPr>
          <p:spPr>
            <a:xfrm>
              <a:off x="0" y="2735"/>
              <a:ext cx="1745" cy="1577"/>
            </a:xfrm>
            <a:custGeom>
              <a:avLst/>
              <a:gdLst/>
              <a:ahLst/>
              <a:cxnLst/>
              <a:rect l="l" t="t" r="r" b="b"/>
              <a:pathLst>
                <a:path w="1745" h="1577" extrusionOk="0">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a:gsLst>
                <a:gs pos="0">
                  <a:schemeClr val="dk2"/>
                </a:gs>
                <a:gs pos="50000">
                  <a:schemeClr val="dk1"/>
                </a:gs>
                <a:gs pos="100000">
                  <a:schemeClr val="dk2"/>
                </a:gs>
              </a:gsLst>
              <a:lin ang="27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rgbClr val="FFFFFF"/>
                </a:solidFill>
                <a:latin typeface="Times New Roman"/>
                <a:ea typeface="Times New Roman"/>
                <a:cs typeface="Times New Roman"/>
                <a:sym typeface="Times New Roman"/>
              </a:endParaRPr>
            </a:p>
          </p:txBody>
        </p:sp>
        <p:sp>
          <p:nvSpPr>
            <p:cNvPr id="391" name="Google Shape;391;p31"/>
            <p:cNvSpPr/>
            <p:nvPr/>
          </p:nvSpPr>
          <p:spPr>
            <a:xfrm>
              <a:off x="0" y="2544"/>
              <a:ext cx="1745" cy="1768"/>
            </a:xfrm>
            <a:custGeom>
              <a:avLst/>
              <a:gdLst/>
              <a:ahLst/>
              <a:cxnLst/>
              <a:rect l="l" t="t" r="r" b="b"/>
              <a:pathLst>
                <a:path w="1745" h="1768" extrusionOk="0">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a:gsLst>
                <a:gs pos="0">
                  <a:schemeClr val="dk2"/>
                </a:gs>
                <a:gs pos="50000">
                  <a:schemeClr val="dk1"/>
                </a:gs>
                <a:gs pos="100000">
                  <a:schemeClr val="dk2"/>
                </a:gs>
              </a:gsLst>
              <a:lin ang="27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rgbClr val="FFFFFF"/>
                </a:solidFill>
                <a:latin typeface="Times New Roman"/>
                <a:ea typeface="Times New Roman"/>
                <a:cs typeface="Times New Roman"/>
                <a:sym typeface="Times New Roman"/>
              </a:endParaRPr>
            </a:p>
          </p:txBody>
        </p:sp>
        <p:sp>
          <p:nvSpPr>
            <p:cNvPr id="392" name="Google Shape;392;p31"/>
            <p:cNvSpPr/>
            <p:nvPr/>
          </p:nvSpPr>
          <p:spPr>
            <a:xfrm>
              <a:off x="209" y="2784"/>
              <a:ext cx="86" cy="86"/>
            </a:xfrm>
            <a:prstGeom prst="ellipse">
              <a:avLst/>
            </a:prstGeom>
            <a:gradFill>
              <a:gsLst>
                <a:gs pos="0">
                  <a:schemeClr val="dk1"/>
                </a:gs>
                <a:gs pos="100000">
                  <a:schemeClr val="dk2"/>
                </a:gs>
              </a:gsLst>
              <a:lin ang="189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rgbClr val="FFFFFF"/>
                </a:solidFill>
                <a:latin typeface="Times New Roman"/>
                <a:ea typeface="Times New Roman"/>
                <a:cs typeface="Times New Roman"/>
                <a:sym typeface="Times New Roman"/>
              </a:endParaRPr>
            </a:p>
          </p:txBody>
        </p:sp>
        <p:sp>
          <p:nvSpPr>
            <p:cNvPr id="393" name="Google Shape;393;p31"/>
            <p:cNvSpPr/>
            <p:nvPr/>
          </p:nvSpPr>
          <p:spPr>
            <a:xfrm>
              <a:off x="1536" y="3884"/>
              <a:ext cx="92" cy="92"/>
            </a:xfrm>
            <a:prstGeom prst="ellipse">
              <a:avLst/>
            </a:prstGeom>
            <a:gradFill>
              <a:gsLst>
                <a:gs pos="0">
                  <a:schemeClr val="dk1"/>
                </a:gs>
                <a:gs pos="100000">
                  <a:schemeClr val="dk2"/>
                </a:gs>
              </a:gsLst>
              <a:lin ang="27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rgbClr val="FFFFFF"/>
                </a:solidFill>
                <a:latin typeface="Times New Roman"/>
                <a:ea typeface="Times New Roman"/>
                <a:cs typeface="Times New Roman"/>
                <a:sym typeface="Times New Roman"/>
              </a:endParaRPr>
            </a:p>
          </p:txBody>
        </p:sp>
        <p:sp>
          <p:nvSpPr>
            <p:cNvPr id="394" name="Google Shape;394;p31"/>
            <p:cNvSpPr/>
            <p:nvPr/>
          </p:nvSpPr>
          <p:spPr>
            <a:xfrm>
              <a:off x="791" y="2723"/>
              <a:ext cx="121" cy="121"/>
            </a:xfrm>
            <a:prstGeom prst="ellipse">
              <a:avLst/>
            </a:prstGeom>
            <a:gradFill>
              <a:gsLst>
                <a:gs pos="0">
                  <a:schemeClr val="dk1"/>
                </a:gs>
                <a:gs pos="100000">
                  <a:schemeClr val="dk2"/>
                </a:gs>
              </a:gsLst>
              <a:lin ang="18900000" scaled="0"/>
            </a:gra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400">
                <a:solidFill>
                  <a:srgbClr val="FFFFFF"/>
                </a:solidFill>
                <a:latin typeface="Times New Roman"/>
                <a:ea typeface="Times New Roman"/>
                <a:cs typeface="Times New Roman"/>
                <a:sym typeface="Times New Roman"/>
              </a:endParaRPr>
            </a:p>
          </p:txBody>
        </p:sp>
      </p:grpSp>
      <p:sp>
        <p:nvSpPr>
          <p:cNvPr id="395" name="Google Shape;395;p31"/>
          <p:cNvSpPr txBox="1">
            <a:spLocks noGrp="1"/>
          </p:cNvSpPr>
          <p:nvPr>
            <p:ph type="title"/>
          </p:nvPr>
        </p:nvSpPr>
        <p:spPr>
          <a:xfrm>
            <a:off x="457200" y="277821"/>
            <a:ext cx="8229600" cy="1139825"/>
          </a:xfrm>
          <a:prstGeom prst="rect">
            <a:avLst/>
          </a:prstGeom>
          <a:noFill/>
          <a:ln>
            <a:noFill/>
          </a:ln>
        </p:spPr>
        <p:txBody>
          <a:bodyPr spcFirstLastPara="1" wrap="square" lIns="91425" tIns="45700" rIns="91425" bIns="45700" anchor="ctr" anchorCtr="1">
            <a:noAutofit/>
          </a:bodyPr>
          <a:lstStyle>
            <a:lvl1pPr marR="0" lvl="0" algn="ctr" rtl="0">
              <a:spcBef>
                <a:spcPts val="0"/>
              </a:spcBef>
              <a:spcAft>
                <a:spcPts val="0"/>
              </a:spcAft>
              <a:buSzPts val="1400"/>
              <a:buNone/>
              <a:defRPr sz="4400" b="0" i="0" u="none" strike="noStrike" cap="none">
                <a:solidFill>
                  <a:schemeClr val="lt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lt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lt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lt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lt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lt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lt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lt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lt2"/>
                </a:solidFill>
                <a:latin typeface="Arial"/>
                <a:ea typeface="Arial"/>
                <a:cs typeface="Arial"/>
                <a:sym typeface="Arial"/>
              </a:defRPr>
            </a:lvl9pPr>
          </a:lstStyle>
          <a:p>
            <a:endParaRPr/>
          </a:p>
        </p:txBody>
      </p:sp>
      <p:sp>
        <p:nvSpPr>
          <p:cNvPr id="396" name="Google Shape;396;p31"/>
          <p:cNvSpPr txBox="1">
            <a:spLocks noGrp="1"/>
          </p:cNvSpPr>
          <p:nvPr>
            <p:ph type="body" idx="1"/>
          </p:nvPr>
        </p:nvSpPr>
        <p:spPr>
          <a:xfrm>
            <a:off x="457200" y="1600206"/>
            <a:ext cx="8229600" cy="4530725"/>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640"/>
              </a:spcBef>
              <a:spcAft>
                <a:spcPts val="0"/>
              </a:spcAft>
              <a:buClr>
                <a:schemeClr val="hlink"/>
              </a:buClr>
              <a:buSzPts val="2400"/>
              <a:buFont typeface="Noto Sans Symbols"/>
              <a:buChar char="●"/>
              <a:defRPr sz="3200" b="0" i="0" u="none" strike="noStrike" cap="none">
                <a:solidFill>
                  <a:schemeClr val="lt1"/>
                </a:solidFill>
                <a:latin typeface="Arial"/>
                <a:ea typeface="Arial"/>
                <a:cs typeface="Arial"/>
                <a:sym typeface="Arial"/>
              </a:defRPr>
            </a:lvl1pPr>
            <a:lvl2pPr marL="914400" marR="0" lvl="1" indent="-361950" algn="l" rtl="0">
              <a:spcBef>
                <a:spcPts val="560"/>
              </a:spcBef>
              <a:spcAft>
                <a:spcPts val="0"/>
              </a:spcAft>
              <a:buClr>
                <a:schemeClr val="lt2"/>
              </a:buClr>
              <a:buSzPts val="2100"/>
              <a:buFont typeface="Noto Sans Symbols"/>
              <a:buChar char="●"/>
              <a:defRPr sz="2800" b="0" i="0" u="none" strike="noStrike" cap="none">
                <a:solidFill>
                  <a:schemeClr val="lt1"/>
                </a:solidFill>
                <a:latin typeface="Arial"/>
                <a:ea typeface="Arial"/>
                <a:cs typeface="Arial"/>
                <a:sym typeface="Arial"/>
              </a:defRPr>
            </a:lvl2pPr>
            <a:lvl3pPr marL="1371600" marR="0" lvl="2" indent="-342900" algn="l" rtl="0">
              <a:spcBef>
                <a:spcPts val="480"/>
              </a:spcBef>
              <a:spcAft>
                <a:spcPts val="0"/>
              </a:spcAft>
              <a:buClr>
                <a:schemeClr val="accent2"/>
              </a:buClr>
              <a:buSzPts val="1800"/>
              <a:buFont typeface="Noto Sans Symbols"/>
              <a:buChar char="●"/>
              <a:defRPr sz="2400" b="0" i="0" u="none" strike="noStrike" cap="none">
                <a:solidFill>
                  <a:schemeClr val="lt1"/>
                </a:solidFill>
                <a:latin typeface="Arial"/>
                <a:ea typeface="Arial"/>
                <a:cs typeface="Arial"/>
                <a:sym typeface="Arial"/>
              </a:defRPr>
            </a:lvl3pPr>
            <a:lvl4pPr marL="1828800" marR="0" lvl="3" indent="-323850" algn="l" rtl="0">
              <a:spcBef>
                <a:spcPts val="400"/>
              </a:spcBef>
              <a:spcAft>
                <a:spcPts val="0"/>
              </a:spcAft>
              <a:buClr>
                <a:schemeClr val="folHlink"/>
              </a:buClr>
              <a:buSzPts val="1500"/>
              <a:buFont typeface="Noto Sans Symbols"/>
              <a:buChar char="●"/>
              <a:defRPr sz="2000" b="0" i="0" u="none" strike="noStrike" cap="none">
                <a:solidFill>
                  <a:schemeClr val="lt1"/>
                </a:solidFill>
                <a:latin typeface="Arial"/>
                <a:ea typeface="Arial"/>
                <a:cs typeface="Arial"/>
                <a:sym typeface="Arial"/>
              </a:defRPr>
            </a:lvl4pPr>
            <a:lvl5pPr marL="2286000" marR="0" lvl="4" indent="-323850" algn="l" rtl="0">
              <a:spcBef>
                <a:spcPts val="400"/>
              </a:spcBef>
              <a:spcAft>
                <a:spcPts val="0"/>
              </a:spcAft>
              <a:buClr>
                <a:schemeClr val="lt1"/>
              </a:buClr>
              <a:buSzPts val="1500"/>
              <a:buFont typeface="Noto Sans Symbols"/>
              <a:buChar char="●"/>
              <a:defRPr sz="2000" b="0" i="0" u="none" strike="noStrike" cap="none">
                <a:solidFill>
                  <a:schemeClr val="lt1"/>
                </a:solidFill>
                <a:latin typeface="Arial"/>
                <a:ea typeface="Arial"/>
                <a:cs typeface="Arial"/>
                <a:sym typeface="Arial"/>
              </a:defRPr>
            </a:lvl5pPr>
            <a:lvl6pPr marL="2743200" marR="0" lvl="5" indent="-323850" algn="l" rtl="0">
              <a:spcBef>
                <a:spcPts val="400"/>
              </a:spcBef>
              <a:spcAft>
                <a:spcPts val="0"/>
              </a:spcAft>
              <a:buClr>
                <a:schemeClr val="lt1"/>
              </a:buClr>
              <a:buSzPts val="1500"/>
              <a:buFont typeface="Noto Sans Symbols"/>
              <a:buChar char="●"/>
              <a:defRPr sz="2000" b="0" i="0" u="none" strike="noStrike" cap="none">
                <a:solidFill>
                  <a:schemeClr val="lt1"/>
                </a:solidFill>
                <a:latin typeface="Arial"/>
                <a:ea typeface="Arial"/>
                <a:cs typeface="Arial"/>
                <a:sym typeface="Arial"/>
              </a:defRPr>
            </a:lvl6pPr>
            <a:lvl7pPr marL="3200400" marR="0" lvl="6" indent="-323850" algn="l" rtl="0">
              <a:spcBef>
                <a:spcPts val="400"/>
              </a:spcBef>
              <a:spcAft>
                <a:spcPts val="0"/>
              </a:spcAft>
              <a:buClr>
                <a:schemeClr val="lt1"/>
              </a:buClr>
              <a:buSzPts val="1500"/>
              <a:buFont typeface="Noto Sans Symbols"/>
              <a:buChar char="●"/>
              <a:defRPr sz="2000" b="0" i="0" u="none" strike="noStrike" cap="none">
                <a:solidFill>
                  <a:schemeClr val="lt1"/>
                </a:solidFill>
                <a:latin typeface="Arial"/>
                <a:ea typeface="Arial"/>
                <a:cs typeface="Arial"/>
                <a:sym typeface="Arial"/>
              </a:defRPr>
            </a:lvl7pPr>
            <a:lvl8pPr marL="3657600" marR="0" lvl="7" indent="-323850" algn="l" rtl="0">
              <a:spcBef>
                <a:spcPts val="400"/>
              </a:spcBef>
              <a:spcAft>
                <a:spcPts val="0"/>
              </a:spcAft>
              <a:buClr>
                <a:schemeClr val="lt1"/>
              </a:buClr>
              <a:buSzPts val="1500"/>
              <a:buFont typeface="Noto Sans Symbols"/>
              <a:buChar char="●"/>
              <a:defRPr sz="2000" b="0" i="0" u="none" strike="noStrike" cap="none">
                <a:solidFill>
                  <a:schemeClr val="lt1"/>
                </a:solidFill>
                <a:latin typeface="Arial"/>
                <a:ea typeface="Arial"/>
                <a:cs typeface="Arial"/>
                <a:sym typeface="Arial"/>
              </a:defRPr>
            </a:lvl8pPr>
            <a:lvl9pPr marL="4114800" marR="0" lvl="8" indent="-323850" algn="l" rtl="0">
              <a:spcBef>
                <a:spcPts val="400"/>
              </a:spcBef>
              <a:spcAft>
                <a:spcPts val="0"/>
              </a:spcAft>
              <a:buClr>
                <a:schemeClr val="lt1"/>
              </a:buClr>
              <a:buSzPts val="1500"/>
              <a:buFont typeface="Noto Sans Symbols"/>
              <a:buChar char="●"/>
              <a:defRPr sz="2000" b="0" i="0" u="none" strike="noStrike" cap="none">
                <a:solidFill>
                  <a:schemeClr val="lt1"/>
                </a:solidFill>
                <a:latin typeface="Arial"/>
                <a:ea typeface="Arial"/>
                <a:cs typeface="Arial"/>
                <a:sym typeface="Arial"/>
              </a:defRPr>
            </a:lvl9pPr>
          </a:lstStyle>
          <a:p>
            <a:endParaRPr/>
          </a:p>
        </p:txBody>
      </p:sp>
      <p:sp>
        <p:nvSpPr>
          <p:cNvPr id="397" name="Google Shape;397;p31"/>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000">
                <a:solidFill>
                  <a:srgbClr val="FFFFFF"/>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lt1"/>
                </a:solidFill>
                <a:latin typeface="Tahoma"/>
                <a:ea typeface="Tahoma"/>
                <a:cs typeface="Tahoma"/>
                <a:sym typeface="Tahoma"/>
              </a:defRPr>
            </a:lvl2pPr>
            <a:lvl3pPr marR="0" lvl="2" algn="l" rtl="0">
              <a:spcBef>
                <a:spcPts val="0"/>
              </a:spcBef>
              <a:spcAft>
                <a:spcPts val="0"/>
              </a:spcAft>
              <a:buSzPts val="1400"/>
              <a:buNone/>
              <a:defRPr sz="1800" b="0" i="0" u="none" strike="noStrike" cap="none">
                <a:solidFill>
                  <a:schemeClr val="lt1"/>
                </a:solidFill>
                <a:latin typeface="Tahoma"/>
                <a:ea typeface="Tahoma"/>
                <a:cs typeface="Tahoma"/>
                <a:sym typeface="Tahoma"/>
              </a:defRPr>
            </a:lvl3pPr>
            <a:lvl4pPr marR="0" lvl="3" algn="l" rtl="0">
              <a:spcBef>
                <a:spcPts val="0"/>
              </a:spcBef>
              <a:spcAft>
                <a:spcPts val="0"/>
              </a:spcAft>
              <a:buSzPts val="1400"/>
              <a:buNone/>
              <a:defRPr sz="1800" b="0" i="0" u="none" strike="noStrike" cap="none">
                <a:solidFill>
                  <a:schemeClr val="lt1"/>
                </a:solidFill>
                <a:latin typeface="Tahoma"/>
                <a:ea typeface="Tahoma"/>
                <a:cs typeface="Tahoma"/>
                <a:sym typeface="Tahoma"/>
              </a:defRPr>
            </a:lvl4pPr>
            <a:lvl5pPr marR="0" lvl="4" algn="l" rtl="0">
              <a:spcBef>
                <a:spcPts val="0"/>
              </a:spcBef>
              <a:spcAft>
                <a:spcPts val="0"/>
              </a:spcAft>
              <a:buSzPts val="1400"/>
              <a:buNone/>
              <a:defRPr sz="1800" b="0" i="0" u="none" strike="noStrike" cap="none">
                <a:solidFill>
                  <a:schemeClr val="lt1"/>
                </a:solidFill>
                <a:latin typeface="Tahoma"/>
                <a:ea typeface="Tahoma"/>
                <a:cs typeface="Tahoma"/>
                <a:sym typeface="Tahoma"/>
              </a:defRPr>
            </a:lvl5pPr>
            <a:lvl6pPr marR="0" lvl="5" algn="l" rtl="0">
              <a:spcBef>
                <a:spcPts val="0"/>
              </a:spcBef>
              <a:spcAft>
                <a:spcPts val="0"/>
              </a:spcAft>
              <a:buSzPts val="1400"/>
              <a:buNone/>
              <a:defRPr sz="1800" b="0" i="0" u="none" strike="noStrike" cap="none">
                <a:solidFill>
                  <a:schemeClr val="lt1"/>
                </a:solidFill>
                <a:latin typeface="Tahoma"/>
                <a:ea typeface="Tahoma"/>
                <a:cs typeface="Tahoma"/>
                <a:sym typeface="Tahoma"/>
              </a:defRPr>
            </a:lvl6pPr>
            <a:lvl7pPr marR="0" lvl="6" algn="l" rtl="0">
              <a:spcBef>
                <a:spcPts val="0"/>
              </a:spcBef>
              <a:spcAft>
                <a:spcPts val="0"/>
              </a:spcAft>
              <a:buSzPts val="1400"/>
              <a:buNone/>
              <a:defRPr sz="1800" b="0" i="0" u="none" strike="noStrike" cap="none">
                <a:solidFill>
                  <a:schemeClr val="lt1"/>
                </a:solidFill>
                <a:latin typeface="Tahoma"/>
                <a:ea typeface="Tahoma"/>
                <a:cs typeface="Tahoma"/>
                <a:sym typeface="Tahoma"/>
              </a:defRPr>
            </a:lvl7pPr>
            <a:lvl8pPr marR="0" lvl="7" algn="l" rtl="0">
              <a:spcBef>
                <a:spcPts val="0"/>
              </a:spcBef>
              <a:spcAft>
                <a:spcPts val="0"/>
              </a:spcAft>
              <a:buSzPts val="1400"/>
              <a:buNone/>
              <a:defRPr sz="1800" b="0" i="0" u="none" strike="noStrike" cap="none">
                <a:solidFill>
                  <a:schemeClr val="lt1"/>
                </a:solidFill>
                <a:latin typeface="Tahoma"/>
                <a:ea typeface="Tahoma"/>
                <a:cs typeface="Tahoma"/>
                <a:sym typeface="Tahoma"/>
              </a:defRPr>
            </a:lvl8pPr>
            <a:lvl9pPr marR="0" lvl="8" algn="l" rtl="0">
              <a:spcBef>
                <a:spcPts val="0"/>
              </a:spcBef>
              <a:spcAft>
                <a:spcPts val="0"/>
              </a:spcAft>
              <a:buSzPts val="1400"/>
              <a:buNone/>
              <a:defRPr sz="1800" b="0" i="0" u="none" strike="noStrike" cap="none">
                <a:solidFill>
                  <a:schemeClr val="lt1"/>
                </a:solidFill>
                <a:latin typeface="Tahoma"/>
                <a:ea typeface="Tahoma"/>
                <a:cs typeface="Tahoma"/>
                <a:sym typeface="Tahoma"/>
              </a:defRPr>
            </a:lvl9pPr>
          </a:lstStyle>
          <a:p>
            <a:endParaRPr/>
          </a:p>
        </p:txBody>
      </p:sp>
      <p:sp>
        <p:nvSpPr>
          <p:cNvPr id="398" name="Google Shape;398;p3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000">
                <a:solidFill>
                  <a:srgbClr val="FFFFFF"/>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lt1"/>
                </a:solidFill>
                <a:latin typeface="Tahoma"/>
                <a:ea typeface="Tahoma"/>
                <a:cs typeface="Tahoma"/>
                <a:sym typeface="Tahoma"/>
              </a:defRPr>
            </a:lvl2pPr>
            <a:lvl3pPr marR="0" lvl="2" algn="l" rtl="0">
              <a:spcBef>
                <a:spcPts val="0"/>
              </a:spcBef>
              <a:spcAft>
                <a:spcPts val="0"/>
              </a:spcAft>
              <a:buSzPts val="1400"/>
              <a:buNone/>
              <a:defRPr sz="1800" b="0" i="0" u="none" strike="noStrike" cap="none">
                <a:solidFill>
                  <a:schemeClr val="lt1"/>
                </a:solidFill>
                <a:latin typeface="Tahoma"/>
                <a:ea typeface="Tahoma"/>
                <a:cs typeface="Tahoma"/>
                <a:sym typeface="Tahoma"/>
              </a:defRPr>
            </a:lvl3pPr>
            <a:lvl4pPr marR="0" lvl="3" algn="l" rtl="0">
              <a:spcBef>
                <a:spcPts val="0"/>
              </a:spcBef>
              <a:spcAft>
                <a:spcPts val="0"/>
              </a:spcAft>
              <a:buSzPts val="1400"/>
              <a:buNone/>
              <a:defRPr sz="1800" b="0" i="0" u="none" strike="noStrike" cap="none">
                <a:solidFill>
                  <a:schemeClr val="lt1"/>
                </a:solidFill>
                <a:latin typeface="Tahoma"/>
                <a:ea typeface="Tahoma"/>
                <a:cs typeface="Tahoma"/>
                <a:sym typeface="Tahoma"/>
              </a:defRPr>
            </a:lvl4pPr>
            <a:lvl5pPr marR="0" lvl="4" algn="l" rtl="0">
              <a:spcBef>
                <a:spcPts val="0"/>
              </a:spcBef>
              <a:spcAft>
                <a:spcPts val="0"/>
              </a:spcAft>
              <a:buSzPts val="1400"/>
              <a:buNone/>
              <a:defRPr sz="1800" b="0" i="0" u="none" strike="noStrike" cap="none">
                <a:solidFill>
                  <a:schemeClr val="lt1"/>
                </a:solidFill>
                <a:latin typeface="Tahoma"/>
                <a:ea typeface="Tahoma"/>
                <a:cs typeface="Tahoma"/>
                <a:sym typeface="Tahoma"/>
              </a:defRPr>
            </a:lvl5pPr>
            <a:lvl6pPr marR="0" lvl="5" algn="l" rtl="0">
              <a:spcBef>
                <a:spcPts val="0"/>
              </a:spcBef>
              <a:spcAft>
                <a:spcPts val="0"/>
              </a:spcAft>
              <a:buSzPts val="1400"/>
              <a:buNone/>
              <a:defRPr sz="1800" b="0" i="0" u="none" strike="noStrike" cap="none">
                <a:solidFill>
                  <a:schemeClr val="lt1"/>
                </a:solidFill>
                <a:latin typeface="Tahoma"/>
                <a:ea typeface="Tahoma"/>
                <a:cs typeface="Tahoma"/>
                <a:sym typeface="Tahoma"/>
              </a:defRPr>
            </a:lvl6pPr>
            <a:lvl7pPr marR="0" lvl="6" algn="l" rtl="0">
              <a:spcBef>
                <a:spcPts val="0"/>
              </a:spcBef>
              <a:spcAft>
                <a:spcPts val="0"/>
              </a:spcAft>
              <a:buSzPts val="1400"/>
              <a:buNone/>
              <a:defRPr sz="1800" b="0" i="0" u="none" strike="noStrike" cap="none">
                <a:solidFill>
                  <a:schemeClr val="lt1"/>
                </a:solidFill>
                <a:latin typeface="Tahoma"/>
                <a:ea typeface="Tahoma"/>
                <a:cs typeface="Tahoma"/>
                <a:sym typeface="Tahoma"/>
              </a:defRPr>
            </a:lvl7pPr>
            <a:lvl8pPr marR="0" lvl="7" algn="l" rtl="0">
              <a:spcBef>
                <a:spcPts val="0"/>
              </a:spcBef>
              <a:spcAft>
                <a:spcPts val="0"/>
              </a:spcAft>
              <a:buSzPts val="1400"/>
              <a:buNone/>
              <a:defRPr sz="1800" b="0" i="0" u="none" strike="noStrike" cap="none">
                <a:solidFill>
                  <a:schemeClr val="lt1"/>
                </a:solidFill>
                <a:latin typeface="Tahoma"/>
                <a:ea typeface="Tahoma"/>
                <a:cs typeface="Tahoma"/>
                <a:sym typeface="Tahoma"/>
              </a:defRPr>
            </a:lvl8pPr>
            <a:lvl9pPr marR="0" lvl="8" algn="l" rtl="0">
              <a:spcBef>
                <a:spcPts val="0"/>
              </a:spcBef>
              <a:spcAft>
                <a:spcPts val="0"/>
              </a:spcAft>
              <a:buSzPts val="1400"/>
              <a:buNone/>
              <a:defRPr sz="1800" b="0" i="0" u="none" strike="noStrike" cap="none">
                <a:solidFill>
                  <a:schemeClr val="lt1"/>
                </a:solidFill>
                <a:latin typeface="Tahoma"/>
                <a:ea typeface="Tahoma"/>
                <a:cs typeface="Tahoma"/>
                <a:sym typeface="Tahoma"/>
              </a:defRPr>
            </a:lvl9pPr>
          </a:lstStyle>
          <a:p>
            <a:endParaRPr/>
          </a:p>
        </p:txBody>
      </p:sp>
      <p:sp>
        <p:nvSpPr>
          <p:cNvPr id="399" name="Google Shape;399;p31"/>
          <p:cNvSpPr txBox="1">
            <a:spLocks noGrp="1"/>
          </p:cNvSpPr>
          <p:nvPr>
            <p:ph type="sldNum" idx="12"/>
          </p:nvPr>
        </p:nvSpPr>
        <p:spPr>
          <a:xfrm>
            <a:off x="6553200" y="6248400"/>
            <a:ext cx="2133600" cy="45720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000">
                <a:solidFill>
                  <a:srgbClr val="FFFFFF"/>
                </a:solidFill>
                <a:latin typeface="Arial"/>
                <a:ea typeface="Arial"/>
                <a:cs typeface="Arial"/>
                <a:sym typeface="Arial"/>
              </a:defRPr>
            </a:lvl1pPr>
            <a:lvl2pPr marL="0" marR="0" lvl="1" indent="0" algn="r" rtl="0">
              <a:spcBef>
                <a:spcPts val="0"/>
              </a:spcBef>
              <a:spcAft>
                <a:spcPts val="0"/>
              </a:spcAft>
              <a:buNone/>
              <a:defRPr sz="1000">
                <a:solidFill>
                  <a:srgbClr val="FFFFFF"/>
                </a:solidFill>
                <a:latin typeface="Arial"/>
                <a:ea typeface="Arial"/>
                <a:cs typeface="Arial"/>
                <a:sym typeface="Arial"/>
              </a:defRPr>
            </a:lvl2pPr>
            <a:lvl3pPr marL="0" marR="0" lvl="2" indent="0" algn="r" rtl="0">
              <a:spcBef>
                <a:spcPts val="0"/>
              </a:spcBef>
              <a:spcAft>
                <a:spcPts val="0"/>
              </a:spcAft>
              <a:buNone/>
              <a:defRPr sz="1000">
                <a:solidFill>
                  <a:srgbClr val="FFFFFF"/>
                </a:solidFill>
                <a:latin typeface="Arial"/>
                <a:ea typeface="Arial"/>
                <a:cs typeface="Arial"/>
                <a:sym typeface="Arial"/>
              </a:defRPr>
            </a:lvl3pPr>
            <a:lvl4pPr marL="0" marR="0" lvl="3" indent="0" algn="r" rtl="0">
              <a:spcBef>
                <a:spcPts val="0"/>
              </a:spcBef>
              <a:spcAft>
                <a:spcPts val="0"/>
              </a:spcAft>
              <a:buNone/>
              <a:defRPr sz="1000">
                <a:solidFill>
                  <a:srgbClr val="FFFFFF"/>
                </a:solidFill>
                <a:latin typeface="Arial"/>
                <a:ea typeface="Arial"/>
                <a:cs typeface="Arial"/>
                <a:sym typeface="Arial"/>
              </a:defRPr>
            </a:lvl4pPr>
            <a:lvl5pPr marL="0" marR="0" lvl="4" indent="0" algn="r" rtl="0">
              <a:spcBef>
                <a:spcPts val="0"/>
              </a:spcBef>
              <a:spcAft>
                <a:spcPts val="0"/>
              </a:spcAft>
              <a:buNone/>
              <a:defRPr sz="1000">
                <a:solidFill>
                  <a:srgbClr val="FFFFFF"/>
                </a:solidFill>
                <a:latin typeface="Arial"/>
                <a:ea typeface="Arial"/>
                <a:cs typeface="Arial"/>
                <a:sym typeface="Arial"/>
              </a:defRPr>
            </a:lvl5pPr>
            <a:lvl6pPr marL="0" marR="0" lvl="5" indent="0" algn="r" rtl="0">
              <a:spcBef>
                <a:spcPts val="0"/>
              </a:spcBef>
              <a:spcAft>
                <a:spcPts val="0"/>
              </a:spcAft>
              <a:buNone/>
              <a:defRPr sz="1000">
                <a:solidFill>
                  <a:srgbClr val="FFFFFF"/>
                </a:solidFill>
                <a:latin typeface="Arial"/>
                <a:ea typeface="Arial"/>
                <a:cs typeface="Arial"/>
                <a:sym typeface="Arial"/>
              </a:defRPr>
            </a:lvl6pPr>
            <a:lvl7pPr marL="0" marR="0" lvl="6" indent="0" algn="r" rtl="0">
              <a:spcBef>
                <a:spcPts val="0"/>
              </a:spcBef>
              <a:spcAft>
                <a:spcPts val="0"/>
              </a:spcAft>
              <a:buNone/>
              <a:defRPr sz="1000">
                <a:solidFill>
                  <a:srgbClr val="FFFFFF"/>
                </a:solidFill>
                <a:latin typeface="Arial"/>
                <a:ea typeface="Arial"/>
                <a:cs typeface="Arial"/>
                <a:sym typeface="Arial"/>
              </a:defRPr>
            </a:lvl7pPr>
            <a:lvl8pPr marL="0" marR="0" lvl="7" indent="0" algn="r" rtl="0">
              <a:spcBef>
                <a:spcPts val="0"/>
              </a:spcBef>
              <a:spcAft>
                <a:spcPts val="0"/>
              </a:spcAft>
              <a:buNone/>
              <a:defRPr sz="1000">
                <a:solidFill>
                  <a:srgbClr val="FFFFFF"/>
                </a:solidFill>
                <a:latin typeface="Arial"/>
                <a:ea typeface="Arial"/>
                <a:cs typeface="Arial"/>
                <a:sym typeface="Arial"/>
              </a:defRPr>
            </a:lvl8pPr>
            <a:lvl9pPr marL="0" marR="0" lvl="8" indent="0" algn="r" rtl="0">
              <a:spcBef>
                <a:spcPts val="0"/>
              </a:spcBef>
              <a:spcAft>
                <a:spcPts val="0"/>
              </a:spcAft>
              <a:buNone/>
              <a:defRPr sz="1000">
                <a:solidFill>
                  <a:srgbClr val="FFFFFF"/>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ar-JO"/>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1"/>
          <p:cNvSpPr txBox="1">
            <a:spLocks noGrp="1"/>
          </p:cNvSpPr>
          <p:nvPr>
            <p:ph type="ctrTitle"/>
          </p:nvPr>
        </p:nvSpPr>
        <p:spPr>
          <a:xfrm>
            <a:off x="0" y="777875"/>
            <a:ext cx="9144000" cy="1736725"/>
          </a:xfrm>
          <a:prstGeom prst="rect">
            <a:avLst/>
          </a:prstGeom>
          <a:noFill/>
          <a:ln>
            <a:noFill/>
          </a:ln>
        </p:spPr>
        <p:txBody>
          <a:bodyPr spcFirstLastPara="1" wrap="square" lIns="91425" tIns="45700" rIns="91425" bIns="45700" anchor="b" anchorCtr="1">
            <a:noAutofit/>
          </a:bodyPr>
          <a:lstStyle/>
          <a:p>
            <a:pPr marL="0" lvl="0" indent="0" algn="ctr" rtl="0">
              <a:spcBef>
                <a:spcPts val="0"/>
              </a:spcBef>
              <a:spcAft>
                <a:spcPts val="0"/>
              </a:spcAft>
              <a:buNone/>
            </a:pPr>
            <a:r>
              <a:rPr lang="ar-JO" b="1" dirty="0">
                <a:latin typeface="Arial"/>
                <a:ea typeface="Arial"/>
                <a:cs typeface="Arial"/>
                <a:sym typeface="Arial"/>
              </a:rPr>
              <a:t>ما هو الانتحال الأدبي؟</a:t>
            </a:r>
            <a:endParaRPr b="1" dirty="0">
              <a:latin typeface="Arial"/>
              <a:ea typeface="Arial"/>
              <a:cs typeface="Arial"/>
              <a:sym typeface="Arial"/>
            </a:endParaRPr>
          </a:p>
        </p:txBody>
      </p:sp>
      <p:sp>
        <p:nvSpPr>
          <p:cNvPr id="475" name="Google Shape;475;p1"/>
          <p:cNvSpPr txBox="1">
            <a:spLocks noGrp="1"/>
          </p:cNvSpPr>
          <p:nvPr>
            <p:ph type="subTitle" idx="1"/>
          </p:nvPr>
        </p:nvSpPr>
        <p:spPr>
          <a:xfrm>
            <a:off x="0" y="4648200"/>
            <a:ext cx="9144000" cy="17526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SzPts val="2240"/>
              <a:buNone/>
            </a:pPr>
            <a:r>
              <a:rPr lang="ar-JO" sz="2800" b="1" dirty="0">
                <a:latin typeface="Arial"/>
                <a:ea typeface="Arial"/>
                <a:cs typeface="Arial"/>
                <a:sym typeface="Arial"/>
              </a:rPr>
              <a:t>مقتبس بواسطة د. ريك جريفيث من د. كليف تشين، </a:t>
            </a:r>
            <a:endParaRPr dirty="0"/>
          </a:p>
          <a:p>
            <a:pPr marL="0" lvl="0" indent="0" algn="ctr" rtl="0">
              <a:spcBef>
                <a:spcPts val="560"/>
              </a:spcBef>
              <a:spcAft>
                <a:spcPts val="0"/>
              </a:spcAft>
              <a:buSzPts val="2240"/>
              <a:buNone/>
            </a:pPr>
            <a:r>
              <a:rPr lang="ar-JO" sz="2800" b="1" dirty="0">
                <a:latin typeface="Arial"/>
                <a:ea typeface="Arial"/>
                <a:cs typeface="Arial"/>
                <a:sym typeface="Arial"/>
              </a:rPr>
              <a:t>اجتماع العبادة مع عميد كلية الكتاب المقدس في سنغافورة، 29 آب 2012</a:t>
            </a:r>
            <a:endParaRPr dirty="0"/>
          </a:p>
          <a:p>
            <a:pPr marL="0" lvl="0" indent="0" algn="ctr" rtl="0">
              <a:spcBef>
                <a:spcPts val="560"/>
              </a:spcBef>
              <a:spcAft>
                <a:spcPts val="0"/>
              </a:spcAft>
              <a:buSzPts val="2240"/>
              <a:buNone/>
            </a:pPr>
            <a:endParaRPr sz="2800" b="1" dirty="0">
              <a:latin typeface="Arial"/>
              <a:ea typeface="Arial"/>
              <a:cs typeface="Arial"/>
              <a:sym typeface="Arial"/>
            </a:endParaRPr>
          </a:p>
        </p:txBody>
      </p:sp>
      <p:sp>
        <p:nvSpPr>
          <p:cNvPr id="476" name="Google Shape;476;p1"/>
          <p:cNvSpPr/>
          <p:nvPr/>
        </p:nvSpPr>
        <p:spPr>
          <a:xfrm>
            <a:off x="-36512" y="6093295"/>
            <a:ext cx="9252520" cy="764705"/>
          </a:xfrm>
          <a:prstGeom prst="rect">
            <a:avLst/>
          </a:prstGeom>
          <a:solidFill>
            <a:srgbClr val="000514"/>
          </a:solidFill>
          <a:ln>
            <a:noFill/>
          </a:ln>
          <a:effectLst>
            <a:outerShdw blurRad="63500" dist="35921" dir="2700000" algn="ctr" rotWithShape="0">
              <a:srgbClr val="000514">
                <a:alpha val="74902"/>
              </a:srgbClr>
            </a:outerShdw>
          </a:effectLst>
        </p:spPr>
        <p:txBody>
          <a:bodyPr spcFirstLastPara="1" wrap="square" lIns="91425" tIns="45700" rIns="91425" bIns="45700" anchor="t" anchorCtr="0">
            <a:noAutofit/>
          </a:bodyPr>
          <a:lstStyle/>
          <a:p>
            <a:pPr marL="0" marR="0" lvl="0" indent="0" algn="ctr" rtl="1">
              <a:spcBef>
                <a:spcPts val="0"/>
              </a:spcBef>
              <a:spcAft>
                <a:spcPts val="0"/>
              </a:spcAft>
              <a:buClr>
                <a:srgbClr val="FFCC00"/>
              </a:buClr>
              <a:buSzPts val="1400"/>
              <a:buFont typeface="Noto Sans Symbols"/>
              <a:buNone/>
            </a:pPr>
            <a:r>
              <a:rPr lang="ar-JO" sz="2000" b="1" dirty="0">
                <a:solidFill>
                  <a:srgbClr val="FFFFFF"/>
                </a:solidFill>
                <a:latin typeface="Arial"/>
                <a:ea typeface="Arial"/>
                <a:cs typeface="Arial"/>
                <a:sym typeface="Arial"/>
              </a:rPr>
              <a:t>تعليم د. ريك جريفيث • كلية سنغافورة للكتاب المقدس</a:t>
            </a:r>
            <a:br>
              <a:rPr lang="ar-JO" sz="2000" b="1" dirty="0">
                <a:solidFill>
                  <a:srgbClr val="FFFFFF"/>
                </a:solidFill>
                <a:latin typeface="Arial"/>
                <a:ea typeface="Arial"/>
                <a:cs typeface="Arial"/>
                <a:sym typeface="Arial"/>
              </a:rPr>
            </a:br>
            <a:r>
              <a:rPr lang="ar-JO" sz="2000" b="1" dirty="0">
                <a:solidFill>
                  <a:srgbClr val="FFFFFF"/>
                </a:solidFill>
                <a:latin typeface="Arial"/>
                <a:ea typeface="Arial"/>
                <a:cs typeface="Arial"/>
                <a:sym typeface="Arial"/>
              </a:rPr>
              <a:t>الملفات بلغات عدة للتنزيل المجاني على  BibleStudyDownloads.org</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p10"/>
          <p:cNvSpPr txBox="1">
            <a:spLocks noGrp="1"/>
          </p:cNvSpPr>
          <p:nvPr>
            <p:ph type="title"/>
          </p:nvPr>
        </p:nvSpPr>
        <p:spPr>
          <a:xfrm>
            <a:off x="301625" y="0"/>
            <a:ext cx="8540750" cy="838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ar-JO" sz="3200" b="1" i="0" u="none" strike="noStrike" cap="none">
                <a:solidFill>
                  <a:srgbClr val="FFFFCC"/>
                </a:solidFill>
                <a:latin typeface="Arial"/>
                <a:ea typeface="Arial"/>
                <a:cs typeface="Arial"/>
                <a:sym typeface="Arial"/>
              </a:rPr>
              <a:t>ال</a:t>
            </a:r>
            <a:r>
              <a:rPr lang="ar-JO" sz="3200" b="1">
                <a:solidFill>
                  <a:srgbClr val="FFFFCC"/>
                </a:solidFill>
                <a:latin typeface="Arial"/>
                <a:ea typeface="Arial"/>
                <a:cs typeface="Arial"/>
                <a:sym typeface="Arial"/>
              </a:rPr>
              <a:t>ا</a:t>
            </a:r>
            <a:r>
              <a:rPr lang="ar-JO" sz="3200" b="1" i="0" u="none" strike="noStrike" cap="none">
                <a:solidFill>
                  <a:srgbClr val="FFFFCC"/>
                </a:solidFill>
                <a:latin typeface="Arial"/>
                <a:ea typeface="Arial"/>
                <a:cs typeface="Arial"/>
                <a:sym typeface="Arial"/>
              </a:rPr>
              <a:t>نتحال الأدبي </a:t>
            </a:r>
            <a:r>
              <a:rPr lang="ar-JO" sz="3200" b="1" i="0" u="sng" strike="noStrike" cap="none">
                <a:solidFill>
                  <a:srgbClr val="FFFFCC"/>
                </a:solidFill>
                <a:latin typeface="Arial"/>
                <a:ea typeface="Arial"/>
                <a:cs typeface="Arial"/>
                <a:sym typeface="Arial"/>
              </a:rPr>
              <a:t>غير المباشر</a:t>
            </a:r>
            <a:r>
              <a:rPr lang="ar-JO" sz="3200" b="1" i="0" u="none" strike="noStrike" cap="none">
                <a:solidFill>
                  <a:srgbClr val="FFFFCC"/>
                </a:solidFill>
                <a:latin typeface="Arial"/>
                <a:ea typeface="Arial"/>
                <a:cs typeface="Arial"/>
                <a:sym typeface="Arial"/>
              </a:rPr>
              <a:t> </a:t>
            </a:r>
            <a:r>
              <a:rPr lang="ar-JO" sz="3200" b="1" i="0" u="sng" strike="noStrike" cap="none">
                <a:solidFill>
                  <a:srgbClr val="FFFFCC"/>
                </a:solidFill>
                <a:latin typeface="Arial"/>
                <a:ea typeface="Arial"/>
                <a:cs typeface="Arial"/>
                <a:sym typeface="Arial"/>
              </a:rPr>
              <a:t>للكلمات</a:t>
            </a:r>
            <a:endParaRPr sz="3200" b="1" u="sng">
              <a:latin typeface="Arial"/>
              <a:ea typeface="Arial"/>
              <a:cs typeface="Arial"/>
              <a:sym typeface="Arial"/>
            </a:endParaRPr>
          </a:p>
        </p:txBody>
      </p:sp>
      <p:sp>
        <p:nvSpPr>
          <p:cNvPr id="548" name="Google Shape;548;p10"/>
          <p:cNvSpPr txBox="1">
            <a:spLocks noGrp="1"/>
          </p:cNvSpPr>
          <p:nvPr>
            <p:ph type="body" idx="1"/>
          </p:nvPr>
        </p:nvSpPr>
        <p:spPr>
          <a:xfrm>
            <a:off x="0" y="1676400"/>
            <a:ext cx="4565650" cy="5257800"/>
          </a:xfrm>
          <a:prstGeom prst="rect">
            <a:avLst/>
          </a:prstGeom>
          <a:noFill/>
          <a:ln>
            <a:noFill/>
          </a:ln>
        </p:spPr>
        <p:txBody>
          <a:bodyPr spcFirstLastPara="1" wrap="square" lIns="91425" tIns="45700" rIns="91425" bIns="45700" anchor="t" anchorCtr="0">
            <a:noAutofit/>
          </a:bodyPr>
          <a:lstStyle/>
          <a:p>
            <a:pPr marL="342900" lvl="0" indent="-342900" algn="r" rtl="1">
              <a:lnSpc>
                <a:spcPct val="90000"/>
              </a:lnSpc>
              <a:spcBef>
                <a:spcPts val="0"/>
              </a:spcBef>
              <a:spcAft>
                <a:spcPts val="0"/>
              </a:spcAft>
              <a:buSzPts val="2560"/>
              <a:buChar char="►"/>
            </a:pPr>
            <a:r>
              <a:rPr lang="ar-JO" sz="3200" b="1">
                <a:latin typeface="Arial"/>
                <a:ea typeface="Arial"/>
                <a:cs typeface="Arial"/>
                <a:sym typeface="Arial"/>
              </a:rPr>
              <a:t>كي نفهم طبيعة اللاهوت البيزنطيّ المميّزة، يلزم أن ندرك الروح الكامنة وراءه. لم يكن علماء البيزنطيّون معنيين بشكل خاص بصياغات الإيمان المسيحي النظامية.  فبالنسبة إليهم، كان اللاهوت المسيحي من"الثوابت" أو "المسلّمات"، ومن ثم يلزم الدفاع عنه ضد خصومه، وشرحُه وتوضيحُه لمناصريه.   </a:t>
            </a:r>
            <a:endParaRPr sz="3200" b="1">
              <a:latin typeface="Arial"/>
              <a:ea typeface="Arial"/>
              <a:cs typeface="Arial"/>
              <a:sym typeface="Arial"/>
            </a:endParaRPr>
          </a:p>
        </p:txBody>
      </p:sp>
      <p:sp>
        <p:nvSpPr>
          <p:cNvPr id="549" name="Google Shape;549;p10"/>
          <p:cNvSpPr txBox="1">
            <a:spLocks noGrp="1"/>
          </p:cNvSpPr>
          <p:nvPr>
            <p:ph type="body" idx="2"/>
          </p:nvPr>
        </p:nvSpPr>
        <p:spPr>
          <a:xfrm>
            <a:off x="4267200" y="1676400"/>
            <a:ext cx="4876800" cy="5943600"/>
          </a:xfrm>
          <a:prstGeom prst="rect">
            <a:avLst/>
          </a:prstGeom>
          <a:noFill/>
          <a:ln>
            <a:noFill/>
          </a:ln>
        </p:spPr>
        <p:txBody>
          <a:bodyPr spcFirstLastPara="1" wrap="square" lIns="91425" tIns="45700" rIns="91425" bIns="45700" anchor="t" anchorCtr="0">
            <a:noAutofit/>
          </a:bodyPr>
          <a:lstStyle/>
          <a:p>
            <a:pPr marL="342900" lvl="0" indent="-342900" algn="r" rtl="1">
              <a:lnSpc>
                <a:spcPct val="80000"/>
              </a:lnSpc>
              <a:spcBef>
                <a:spcPts val="0"/>
              </a:spcBef>
              <a:spcAft>
                <a:spcPts val="0"/>
              </a:spcAft>
              <a:buSzPts val="2560"/>
              <a:buChar char="►"/>
            </a:pPr>
            <a:r>
              <a:rPr lang="ar-JO" sz="3200" b="1">
                <a:latin typeface="Arial"/>
                <a:ea typeface="Arial"/>
                <a:cs typeface="Arial"/>
                <a:sym typeface="Arial"/>
              </a:rPr>
              <a:t>بالنسبة للاهوت البيزنطي لكن نفهم طبيعته وتكوينه، يجب أن نبحث عن الغاية والدافع من وراءه.  فهم كانوا يشرحون ويفسرون اللاهوت النظامي لأتباع الكنيسة، وفي الجانب الأخر كانوا يحاربوا لأجله.  وعلى الرغم من ذلك لم يكون مكتوباً أو مصاغاً بشكل ما، لأنهم اعتبروه مسلمات لا اختلاف فيه أو عليه. </a:t>
            </a:r>
            <a:endParaRPr sz="3200" b="1">
              <a:latin typeface="Arial"/>
              <a:ea typeface="Arial"/>
              <a:cs typeface="Arial"/>
              <a:sym typeface="Arial"/>
            </a:endParaRPr>
          </a:p>
          <a:p>
            <a:pPr marL="342900" lvl="0" indent="-342900" algn="r" rtl="1">
              <a:lnSpc>
                <a:spcPct val="80000"/>
              </a:lnSpc>
              <a:spcBef>
                <a:spcPts val="560"/>
              </a:spcBef>
              <a:spcAft>
                <a:spcPts val="0"/>
              </a:spcAft>
              <a:buSzPts val="2240"/>
              <a:buChar char="►"/>
            </a:pPr>
            <a:r>
              <a:rPr lang="ar-JO" b="1">
                <a:solidFill>
                  <a:srgbClr val="FFFF00"/>
                </a:solidFill>
                <a:latin typeface="Arial"/>
                <a:ea typeface="Arial"/>
                <a:cs typeface="Arial"/>
                <a:sym typeface="Arial"/>
              </a:rPr>
              <a:t>هذه إعادة صياغة تلميحية للأصل بدون علامات اقتباس أو حواشي سفلية.</a:t>
            </a:r>
            <a:endParaRPr b="1">
              <a:solidFill>
                <a:srgbClr val="FFFF00"/>
              </a:solidFill>
              <a:latin typeface="Arial"/>
              <a:ea typeface="Arial"/>
              <a:cs typeface="Arial"/>
              <a:sym typeface="Arial"/>
            </a:endParaRPr>
          </a:p>
        </p:txBody>
      </p:sp>
      <p:sp>
        <p:nvSpPr>
          <p:cNvPr id="550" name="Google Shape;550;p10"/>
          <p:cNvSpPr txBox="1"/>
          <p:nvPr/>
        </p:nvSpPr>
        <p:spPr>
          <a:xfrm>
            <a:off x="685800" y="1066800"/>
            <a:ext cx="3505200" cy="381000"/>
          </a:xfrm>
          <a:prstGeom prst="rect">
            <a:avLst/>
          </a:prstGeom>
          <a:noFill/>
          <a:ln>
            <a:noFill/>
          </a:ln>
        </p:spPr>
        <p:txBody>
          <a:bodyPr spcFirstLastPara="1" wrap="square" lIns="91425" tIns="45700" rIns="91425" bIns="45700" anchor="t" anchorCtr="0">
            <a:noAutofit/>
          </a:bodyPr>
          <a:lstStyle/>
          <a:p>
            <a:pPr marL="0" marR="0" lvl="0" indent="0" algn="r" rtl="1">
              <a:lnSpc>
                <a:spcPct val="90000"/>
              </a:lnSpc>
              <a:spcBef>
                <a:spcPts val="0"/>
              </a:spcBef>
              <a:spcAft>
                <a:spcPts val="0"/>
              </a:spcAft>
              <a:buClr>
                <a:schemeClr val="hlink"/>
              </a:buClr>
              <a:buSzPts val="1920"/>
              <a:buFont typeface="Arial"/>
              <a:buNone/>
            </a:pPr>
            <a:r>
              <a:rPr lang="ar-JO" sz="2400" b="1">
                <a:solidFill>
                  <a:schemeClr val="lt1"/>
                </a:solidFill>
                <a:latin typeface="Arial"/>
                <a:ea typeface="Arial"/>
                <a:cs typeface="Arial"/>
                <a:sym typeface="Arial"/>
              </a:rPr>
              <a:t>النص الأصلي:</a:t>
            </a:r>
            <a:endParaRPr/>
          </a:p>
        </p:txBody>
      </p:sp>
      <p:sp>
        <p:nvSpPr>
          <p:cNvPr id="551" name="Google Shape;551;p10"/>
          <p:cNvSpPr txBox="1"/>
          <p:nvPr/>
        </p:nvSpPr>
        <p:spPr>
          <a:xfrm>
            <a:off x="4951615" y="1066800"/>
            <a:ext cx="3887585" cy="457200"/>
          </a:xfrm>
          <a:prstGeom prst="rect">
            <a:avLst/>
          </a:prstGeom>
          <a:noFill/>
          <a:ln>
            <a:noFill/>
          </a:ln>
        </p:spPr>
        <p:txBody>
          <a:bodyPr spcFirstLastPara="1" wrap="square" lIns="91425" tIns="45700" rIns="91425" bIns="45700" anchor="t" anchorCtr="0">
            <a:noAutofit/>
          </a:bodyPr>
          <a:lstStyle/>
          <a:p>
            <a:pPr marL="0" marR="0" lvl="0" indent="0" algn="r" rtl="1">
              <a:lnSpc>
                <a:spcPct val="90000"/>
              </a:lnSpc>
              <a:spcBef>
                <a:spcPts val="0"/>
              </a:spcBef>
              <a:spcAft>
                <a:spcPts val="0"/>
              </a:spcAft>
              <a:buClr>
                <a:schemeClr val="hlink"/>
              </a:buClr>
              <a:buSzPts val="1920"/>
              <a:buFont typeface="Arial"/>
              <a:buNone/>
            </a:pPr>
            <a:r>
              <a:rPr lang="ar-JO" sz="2400" b="1">
                <a:solidFill>
                  <a:schemeClr val="lt1"/>
                </a:solidFill>
                <a:latin typeface="Arial"/>
                <a:ea typeface="Arial"/>
                <a:cs typeface="Arial"/>
                <a:sym typeface="Arial"/>
              </a:rPr>
              <a:t>اقتباس خاطئ من الطالب:</a:t>
            </a:r>
            <a:endParaRPr sz="2400" b="1" i="1">
              <a:solidFill>
                <a:srgbClr val="FFFF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4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4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4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11"/>
          <p:cNvSpPr txBox="1">
            <a:spLocks noGrp="1"/>
          </p:cNvSpPr>
          <p:nvPr>
            <p:ph type="title"/>
          </p:nvPr>
        </p:nvSpPr>
        <p:spPr>
          <a:xfrm>
            <a:off x="301625" y="76200"/>
            <a:ext cx="8540750" cy="1143000"/>
          </a:xfrm>
          <a:prstGeom prst="rect">
            <a:avLst/>
          </a:prstGeom>
          <a:noFill/>
          <a:ln>
            <a:noFill/>
          </a:ln>
        </p:spPr>
        <p:txBody>
          <a:bodyPr spcFirstLastPara="1" wrap="square" lIns="91425" tIns="45700" rIns="91425" bIns="45700" anchor="ctr" anchorCtr="0">
            <a:noAutofit/>
          </a:bodyPr>
          <a:lstStyle/>
          <a:p>
            <a:pPr lvl="0" rtl="1"/>
            <a:r>
              <a:rPr lang="en-US" sz="4800" b="1" dirty="0" err="1">
                <a:latin typeface="Arial" panose="020B0604020202020204" pitchFamily="34" charset="0"/>
                <a:cs typeface="Arial" panose="020B0604020202020204" pitchFamily="34" charset="0"/>
              </a:rPr>
              <a:t>الثلاثة</a:t>
            </a:r>
            <a:r>
              <a:rPr lang="en-US" sz="4800" b="1" dirty="0">
                <a:latin typeface="Arial" panose="020B0604020202020204" pitchFamily="34" charset="0"/>
                <a:cs typeface="Arial" panose="020B0604020202020204" pitchFamily="34" charset="0"/>
              </a:rPr>
              <a:t> </a:t>
            </a:r>
            <a:r>
              <a:rPr lang="en-US" sz="4800" b="1" dirty="0" err="1">
                <a:latin typeface="Arial" panose="020B0604020202020204" pitchFamily="34" charset="0"/>
                <a:cs typeface="Arial" panose="020B0604020202020204" pitchFamily="34" charset="0"/>
              </a:rPr>
              <a:t>جميعها</a:t>
            </a:r>
            <a:r>
              <a:rPr lang="en-US" sz="4800" b="1" dirty="0">
                <a:latin typeface="Arial" panose="020B0604020202020204" pitchFamily="34" charset="0"/>
                <a:cs typeface="Arial" panose="020B0604020202020204" pitchFamily="34" charset="0"/>
              </a:rPr>
              <a:t> </a:t>
            </a:r>
            <a:r>
              <a:rPr lang="en-US" sz="4800" b="1" dirty="0" err="1">
                <a:latin typeface="Arial" panose="020B0604020202020204" pitchFamily="34" charset="0"/>
                <a:cs typeface="Arial" panose="020B0604020202020204" pitchFamily="34" charset="0"/>
              </a:rPr>
              <a:t>تُعَدّ</a:t>
            </a:r>
            <a:r>
              <a:rPr lang="en-US" sz="4800" b="1" dirty="0">
                <a:latin typeface="Arial" panose="020B0604020202020204" pitchFamily="34" charset="0"/>
                <a:cs typeface="Arial" panose="020B0604020202020204" pitchFamily="34" charset="0"/>
              </a:rPr>
              <a:t> </a:t>
            </a:r>
            <a:r>
              <a:rPr lang="en-US" sz="4800" b="1" dirty="0" err="1">
                <a:latin typeface="Arial" panose="020B0604020202020204" pitchFamily="34" charset="0"/>
                <a:cs typeface="Arial" panose="020B0604020202020204" pitchFamily="34" charset="0"/>
              </a:rPr>
              <a:t>انتحالًا</a:t>
            </a:r>
            <a:r>
              <a:rPr lang="en-US" sz="4800" b="1" dirty="0">
                <a:latin typeface="Arial" panose="020B0604020202020204" pitchFamily="34" charset="0"/>
                <a:cs typeface="Arial" panose="020B0604020202020204" pitchFamily="34" charset="0"/>
              </a:rPr>
              <a:t>!</a:t>
            </a:r>
            <a:endParaRPr sz="4800" b="1" dirty="0">
              <a:latin typeface="Arial" panose="020B0604020202020204" pitchFamily="34" charset="0"/>
              <a:cs typeface="Arial" panose="020B0604020202020204" pitchFamily="34" charset="0"/>
            </a:endParaRPr>
          </a:p>
        </p:txBody>
      </p:sp>
      <p:sp>
        <p:nvSpPr>
          <p:cNvPr id="557" name="Google Shape;557;p11"/>
          <p:cNvSpPr txBox="1">
            <a:spLocks noGrp="1"/>
          </p:cNvSpPr>
          <p:nvPr>
            <p:ph type="body" idx="1"/>
          </p:nvPr>
        </p:nvSpPr>
        <p:spPr>
          <a:xfrm>
            <a:off x="301625" y="1600200"/>
            <a:ext cx="8540750" cy="4498975"/>
          </a:xfrm>
          <a:prstGeom prst="rect">
            <a:avLst/>
          </a:prstGeom>
          <a:noFill/>
          <a:ln>
            <a:noFill/>
          </a:ln>
        </p:spPr>
        <p:txBody>
          <a:bodyPr spcFirstLastPara="1" wrap="square" lIns="91425" tIns="45700" rIns="91425" bIns="45700" anchor="t" anchorCtr="0">
            <a:noAutofit/>
          </a:bodyPr>
          <a:lstStyle/>
          <a:p>
            <a:pPr marL="522288" lvl="0" indent="-522288" algn="r" rtl="1">
              <a:spcBef>
                <a:spcPts val="0"/>
              </a:spcBef>
              <a:spcAft>
                <a:spcPts val="0"/>
              </a:spcAft>
              <a:buSzPts val="3520"/>
              <a:buChar char="►"/>
            </a:pPr>
            <a:r>
              <a:rPr lang="ar-JO" sz="4400" b="1">
                <a:latin typeface="Arial" panose="020B0604020202020204" pitchFamily="34" charset="0"/>
                <a:ea typeface="Arial"/>
                <a:cs typeface="Arial" panose="020B0604020202020204" pitchFamily="34" charset="0"/>
                <a:sym typeface="Arial"/>
              </a:rPr>
              <a:t>الانتحال الأدبي </a:t>
            </a:r>
            <a:r>
              <a:rPr lang="ar-JO" sz="4400" b="1" u="sng">
                <a:latin typeface="Arial" panose="020B0604020202020204" pitchFamily="34" charset="0"/>
                <a:ea typeface="Arial"/>
                <a:cs typeface="Arial" panose="020B0604020202020204" pitchFamily="34" charset="0"/>
                <a:sym typeface="Arial"/>
              </a:rPr>
              <a:t>المتعمد</a:t>
            </a:r>
            <a:r>
              <a:rPr lang="ar-JO" sz="4400" b="1">
                <a:latin typeface="Arial" panose="020B0604020202020204" pitchFamily="34" charset="0"/>
                <a:ea typeface="Arial"/>
                <a:cs typeface="Arial" panose="020B0604020202020204" pitchFamily="34" charset="0"/>
                <a:sym typeface="Arial"/>
              </a:rPr>
              <a:t> </a:t>
            </a:r>
            <a:r>
              <a:rPr lang="ar-JO" sz="4400" b="1" u="sng">
                <a:latin typeface="Arial" panose="020B0604020202020204" pitchFamily="34" charset="0"/>
                <a:ea typeface="Arial"/>
                <a:cs typeface="Arial" panose="020B0604020202020204" pitchFamily="34" charset="0"/>
                <a:sym typeface="Arial"/>
              </a:rPr>
              <a:t>للكلمات</a:t>
            </a:r>
            <a:endParaRPr sz="4400" b="1" u="sng">
              <a:latin typeface="Arial" panose="020B0604020202020204" pitchFamily="34" charset="0"/>
              <a:ea typeface="Arial"/>
              <a:cs typeface="Arial" panose="020B0604020202020204" pitchFamily="34" charset="0"/>
              <a:sym typeface="Arial"/>
            </a:endParaRPr>
          </a:p>
          <a:p>
            <a:pPr marL="522288" lvl="0" indent="-522288" algn="r" rtl="1">
              <a:spcBef>
                <a:spcPts val="880"/>
              </a:spcBef>
              <a:spcAft>
                <a:spcPts val="0"/>
              </a:spcAft>
              <a:buSzPts val="3520"/>
              <a:buChar char="►"/>
            </a:pPr>
            <a:r>
              <a:rPr lang="ar-JO" sz="4400" b="1">
                <a:latin typeface="Arial" panose="020B0604020202020204" pitchFamily="34" charset="0"/>
                <a:ea typeface="Arial"/>
                <a:cs typeface="Arial" panose="020B0604020202020204" pitchFamily="34" charset="0"/>
                <a:sym typeface="Arial"/>
              </a:rPr>
              <a:t>الانتحال الأدبي </a:t>
            </a:r>
            <a:r>
              <a:rPr lang="ar-JO" sz="4400" b="1" u="sng">
                <a:latin typeface="Arial" panose="020B0604020202020204" pitchFamily="34" charset="0"/>
                <a:ea typeface="Arial"/>
                <a:cs typeface="Arial" panose="020B0604020202020204" pitchFamily="34" charset="0"/>
                <a:sym typeface="Arial"/>
              </a:rPr>
              <a:t>المتعمد</a:t>
            </a:r>
            <a:r>
              <a:rPr lang="ar-JO" sz="4400" b="1">
                <a:latin typeface="Arial" panose="020B0604020202020204" pitchFamily="34" charset="0"/>
                <a:ea typeface="Arial"/>
                <a:cs typeface="Arial" panose="020B0604020202020204" pitchFamily="34" charset="0"/>
                <a:sym typeface="Arial"/>
              </a:rPr>
              <a:t> </a:t>
            </a:r>
            <a:r>
              <a:rPr lang="ar-JO" sz="4400" b="1" u="sng">
                <a:latin typeface="Arial" panose="020B0604020202020204" pitchFamily="34" charset="0"/>
                <a:ea typeface="Arial"/>
                <a:cs typeface="Arial" panose="020B0604020202020204" pitchFamily="34" charset="0"/>
                <a:sym typeface="Arial"/>
              </a:rPr>
              <a:t>للأفكار</a:t>
            </a:r>
            <a:endParaRPr sz="4400" b="1" u="sng">
              <a:latin typeface="Arial" panose="020B0604020202020204" pitchFamily="34" charset="0"/>
              <a:ea typeface="Arial"/>
              <a:cs typeface="Arial" panose="020B0604020202020204" pitchFamily="34" charset="0"/>
              <a:sym typeface="Arial"/>
            </a:endParaRPr>
          </a:p>
          <a:p>
            <a:pPr marL="522288" lvl="0" indent="-522288" algn="r" rtl="1">
              <a:spcBef>
                <a:spcPts val="880"/>
              </a:spcBef>
              <a:spcAft>
                <a:spcPts val="0"/>
              </a:spcAft>
              <a:buSzPts val="3520"/>
              <a:buChar char="►"/>
            </a:pPr>
            <a:r>
              <a:rPr lang="ar-JO" sz="4400" b="1">
                <a:latin typeface="Arial" panose="020B0604020202020204" pitchFamily="34" charset="0"/>
                <a:ea typeface="Arial"/>
                <a:cs typeface="Arial" panose="020B0604020202020204" pitchFamily="34" charset="0"/>
                <a:sym typeface="Arial"/>
              </a:rPr>
              <a:t>الانتحال الأدبي </a:t>
            </a:r>
            <a:r>
              <a:rPr lang="ar-JO" sz="4400" b="1" u="sng">
                <a:latin typeface="Arial" panose="020B0604020202020204" pitchFamily="34" charset="0"/>
                <a:ea typeface="Arial"/>
                <a:cs typeface="Arial" panose="020B0604020202020204" pitchFamily="34" charset="0"/>
                <a:sym typeface="Arial"/>
              </a:rPr>
              <a:t>غير المباشر</a:t>
            </a:r>
            <a:r>
              <a:rPr lang="ar-JO" sz="4400" b="1">
                <a:latin typeface="Arial" panose="020B0604020202020204" pitchFamily="34" charset="0"/>
                <a:ea typeface="Arial"/>
                <a:cs typeface="Arial" panose="020B0604020202020204" pitchFamily="34" charset="0"/>
                <a:sym typeface="Arial"/>
              </a:rPr>
              <a:t> </a:t>
            </a:r>
            <a:r>
              <a:rPr lang="ar-JO" sz="4400" b="1" u="sng">
                <a:latin typeface="Arial" panose="020B0604020202020204" pitchFamily="34" charset="0"/>
                <a:ea typeface="Arial"/>
                <a:cs typeface="Arial" panose="020B0604020202020204" pitchFamily="34" charset="0"/>
                <a:sym typeface="Arial"/>
              </a:rPr>
              <a:t>للكلمات</a:t>
            </a:r>
            <a:endParaRPr sz="4400">
              <a:latin typeface="Arial" panose="020B0604020202020204" pitchFamily="34" charset="0"/>
              <a:cs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12"/>
          <p:cNvSpPr txBox="1">
            <a:spLocks noGrp="1"/>
          </p:cNvSpPr>
          <p:nvPr>
            <p:ph type="title"/>
          </p:nvPr>
        </p:nvSpPr>
        <p:spPr>
          <a:xfrm>
            <a:off x="301625" y="228600"/>
            <a:ext cx="8540750" cy="1143000"/>
          </a:xfrm>
          <a:prstGeom prst="rect">
            <a:avLst/>
          </a:prstGeom>
          <a:noFill/>
          <a:ln>
            <a:noFill/>
          </a:ln>
        </p:spPr>
        <p:txBody>
          <a:bodyPr spcFirstLastPara="1" wrap="square" lIns="91425" tIns="45700" rIns="91425" bIns="45700" anchor="ctr" anchorCtr="0">
            <a:noAutofit/>
          </a:bodyPr>
          <a:lstStyle/>
          <a:p>
            <a:pPr marL="0" lvl="0" indent="0" algn="ctr" rtl="1">
              <a:spcBef>
                <a:spcPts val="0"/>
              </a:spcBef>
              <a:spcAft>
                <a:spcPts val="0"/>
              </a:spcAft>
              <a:buNone/>
            </a:pPr>
            <a:r>
              <a:rPr lang="ar-JO" sz="4400" b="1" dirty="0">
                <a:solidFill>
                  <a:schemeClr val="lt2"/>
                </a:solidFill>
                <a:latin typeface="Arial" panose="020B0604020202020204" pitchFamily="34" charset="0"/>
                <a:cs typeface="Arial" panose="020B0604020202020204" pitchFamily="34" charset="0"/>
                <a:sym typeface="Tahoma"/>
              </a:rPr>
              <a:t>سياسة JETS بخصوص الغش والانتحال</a:t>
            </a:r>
            <a:endParaRPr sz="4800" b="1" dirty="0">
              <a:latin typeface="Arial" panose="020B0604020202020204" pitchFamily="34" charset="0"/>
              <a:cs typeface="Arial" panose="020B0604020202020204" pitchFamily="34" charset="0"/>
            </a:endParaRPr>
          </a:p>
        </p:txBody>
      </p:sp>
      <p:sp>
        <p:nvSpPr>
          <p:cNvPr id="563" name="Google Shape;563;p12"/>
          <p:cNvSpPr txBox="1">
            <a:spLocks noGrp="1"/>
          </p:cNvSpPr>
          <p:nvPr>
            <p:ph type="body" idx="1"/>
          </p:nvPr>
        </p:nvSpPr>
        <p:spPr>
          <a:xfrm>
            <a:off x="301625" y="1600201"/>
            <a:ext cx="8540750" cy="2590800"/>
          </a:xfrm>
          <a:prstGeom prst="rect">
            <a:avLst/>
          </a:prstGeom>
          <a:noFill/>
          <a:ln>
            <a:noFill/>
          </a:ln>
        </p:spPr>
        <p:txBody>
          <a:bodyPr spcFirstLastPara="1" wrap="square" lIns="91425" tIns="45700" rIns="91425" bIns="45700" anchor="t" anchorCtr="0">
            <a:noAutofit/>
          </a:bodyPr>
          <a:lstStyle/>
          <a:p>
            <a:pPr marL="0" lvl="0" indent="0" algn="r" rtl="1">
              <a:spcBef>
                <a:spcPts val="0"/>
              </a:spcBef>
              <a:spcAft>
                <a:spcPts val="0"/>
              </a:spcAft>
              <a:buSzPts val="2560"/>
              <a:buNone/>
            </a:pPr>
            <a:r>
              <a:rPr lang="ar-JO" sz="3200" b="1" dirty="0">
                <a:solidFill>
                  <a:schemeClr val="lt1"/>
                </a:solidFill>
                <a:latin typeface="Arial" panose="020B0604020202020204" pitchFamily="34" charset="0"/>
                <a:cs typeface="Arial" panose="020B0604020202020204" pitchFamily="34" charset="0"/>
                <a:sym typeface="Tahoma"/>
              </a:rPr>
              <a:t>الانتحال الأدبي مخالف لسياسات JETS، وسيُعاقَب عليه وفق الإرشادات أدناه. وينطبق ذلك على العدد الإجمالي للمخالفات، وليس على </a:t>
            </a:r>
            <a:r>
              <a:rPr lang="ar-JO" b="1" dirty="0">
                <a:latin typeface="Arial" panose="020B0604020202020204" pitchFamily="34" charset="0"/>
                <a:cs typeface="Arial" panose="020B0604020202020204" pitchFamily="34" charset="0"/>
              </a:rPr>
              <a:t>مساق </a:t>
            </a:r>
            <a:r>
              <a:rPr lang="ar-JO" sz="3200" b="1" dirty="0">
                <a:solidFill>
                  <a:schemeClr val="lt1"/>
                </a:solidFill>
                <a:latin typeface="Arial" panose="020B0604020202020204" pitchFamily="34" charset="0"/>
                <a:cs typeface="Arial" panose="020B0604020202020204" pitchFamily="34" charset="0"/>
                <a:sym typeface="Tahoma"/>
              </a:rPr>
              <a:t>واحد فقط.</a:t>
            </a:r>
            <a:r>
              <a:rPr lang="en-US" sz="3200" b="1" baseline="30000" dirty="0">
                <a:solidFill>
                  <a:schemeClr val="lt1"/>
                </a:solidFill>
                <a:latin typeface="Arial" panose="020B0604020202020204" pitchFamily="34" charset="0"/>
                <a:cs typeface="Arial" panose="020B0604020202020204" pitchFamily="34" charset="0"/>
                <a:sym typeface="Tahoma"/>
              </a:rPr>
              <a:t>1</a:t>
            </a:r>
            <a:endParaRPr sz="6000" b="1" baseline="30000" dirty="0">
              <a:latin typeface="Arial" panose="020B0604020202020204" pitchFamily="34" charset="0"/>
              <a:ea typeface="Times New Roman"/>
              <a:cs typeface="Arial" panose="020B0604020202020204" pitchFamily="34" charset="0"/>
              <a:sym typeface="Times New Roman"/>
            </a:endParaRPr>
          </a:p>
        </p:txBody>
      </p:sp>
      <p:sp>
        <p:nvSpPr>
          <p:cNvPr id="4" name="Rectangle 6">
            <a:extLst>
              <a:ext uri="{FF2B5EF4-FFF2-40B4-BE49-F238E27FC236}">
                <a16:creationId xmlns:a16="http://schemas.microsoft.com/office/drawing/2014/main" id="{25B5706F-7E08-009F-7F62-EC81EC0902EF}"/>
              </a:ext>
            </a:extLst>
          </p:cNvPr>
          <p:cNvSpPr txBox="1">
            <a:spLocks noRot="1" noChangeArrowheads="1"/>
          </p:cNvSpPr>
          <p:nvPr/>
        </p:nvSpPr>
        <p:spPr bwMode="auto">
          <a:xfrm>
            <a:off x="228600" y="5638800"/>
            <a:ext cx="8914566" cy="1066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SzPct val="80000"/>
              <a:buFont typeface="Arial" charset="0"/>
              <a:buChar char="►"/>
              <a:defRPr sz="2800">
                <a:solidFill>
                  <a:schemeClr val="tx1"/>
                </a:solidFill>
                <a:effectLst>
                  <a:outerShdw blurRad="38100" dist="38100" dir="2700000" algn="tl">
                    <a:srgbClr val="000000"/>
                  </a:outerShdw>
                </a:effectLst>
                <a:latin typeface="+mn-lt"/>
                <a:ea typeface="ＭＳ Ｐゴシック" charset="0"/>
                <a:cs typeface="+mn-cs"/>
              </a:defRPr>
            </a:lvl1pPr>
            <a:lvl2pPr marL="742950" indent="-285750" algn="l" rtl="0" eaLnBrk="0" fontAlgn="base" hangingPunct="0">
              <a:spcBef>
                <a:spcPct val="20000"/>
              </a:spcBef>
              <a:spcAft>
                <a:spcPct val="0"/>
              </a:spcAft>
              <a:buClr>
                <a:schemeClr val="folHlink"/>
              </a:buClr>
              <a:buFont typeface="Wingdings" charset="0"/>
              <a:buChar char="§"/>
              <a:defRPr sz="2400">
                <a:solidFill>
                  <a:schemeClr val="tx1"/>
                </a:solidFill>
                <a:effectLst>
                  <a:outerShdw blurRad="38100" dist="38100" dir="2700000" algn="tl">
                    <a:srgbClr val="000000"/>
                  </a:outerShdw>
                </a:effectLst>
                <a:latin typeface="+mn-lt"/>
                <a:ea typeface="Arial" charset="0"/>
                <a:cs typeface="+mn-cs"/>
              </a:defRPr>
            </a:lvl2pPr>
            <a:lvl3pPr marL="1143000" indent="-228600" algn="l" rtl="0" eaLnBrk="0" fontAlgn="base" hangingPunct="0">
              <a:spcBef>
                <a:spcPct val="20000"/>
              </a:spcBef>
              <a:spcAft>
                <a:spcPct val="0"/>
              </a:spcAft>
              <a:buClr>
                <a:schemeClr val="hlink"/>
              </a:buClr>
              <a:buSzPct val="80000"/>
              <a:buFont typeface="Arial" charset="0"/>
              <a:buChar char="►"/>
              <a:defRPr sz="2000">
                <a:solidFill>
                  <a:schemeClr val="tx1"/>
                </a:solidFill>
                <a:effectLst>
                  <a:outerShdw blurRad="38100" dist="38100" dir="2700000" algn="tl">
                    <a:srgbClr val="000000"/>
                  </a:outerShdw>
                </a:effectLst>
                <a:latin typeface="+mn-lt"/>
                <a:ea typeface="Arial" charset="0"/>
                <a:cs typeface="+mn-cs"/>
              </a:defRPr>
            </a:lvl3pPr>
            <a:lvl4pPr marL="1600200" indent="-228600" algn="l" rtl="0" eaLnBrk="0" fontAlgn="base" hangingPunct="0">
              <a:spcBef>
                <a:spcPct val="20000"/>
              </a:spcBef>
              <a:spcAft>
                <a:spcPct val="0"/>
              </a:spcAft>
              <a:buClr>
                <a:schemeClr val="folHlink"/>
              </a:buClr>
              <a:buFont typeface="Wingdings" charset="0"/>
              <a:buChar char="§"/>
              <a:defRPr sz="1800">
                <a:solidFill>
                  <a:schemeClr val="tx1"/>
                </a:solidFill>
                <a:effectLst>
                  <a:outerShdw blurRad="38100" dist="38100" dir="2700000" algn="tl">
                    <a:srgbClr val="000000"/>
                  </a:outerShdw>
                </a:effectLst>
                <a:latin typeface="+mn-lt"/>
                <a:ea typeface="Arial" charset="0"/>
                <a:cs typeface="+mn-cs"/>
              </a:defRPr>
            </a:lvl4pPr>
            <a:lvl5pPr marL="2057400" indent="-228600" algn="l" rtl="0" eaLnBrk="0" fontAlgn="base" hangingPunct="0">
              <a:spcBef>
                <a:spcPct val="20000"/>
              </a:spcBef>
              <a:spcAft>
                <a:spcPct val="0"/>
              </a:spcAft>
              <a:buClr>
                <a:schemeClr val="hlink"/>
              </a:buClr>
              <a:buSzPct val="80000"/>
              <a:buFont typeface="Arial" charset="0"/>
              <a:buChar char="►"/>
              <a:defRPr sz="1800">
                <a:solidFill>
                  <a:schemeClr val="tx1"/>
                </a:solidFill>
                <a:effectLst>
                  <a:outerShdw blurRad="38100" dist="38100" dir="2700000" algn="tl">
                    <a:srgbClr val="000000"/>
                  </a:outerShdw>
                </a:effectLst>
                <a:latin typeface="+mn-lt"/>
                <a:ea typeface="Arial" charset="0"/>
                <a:cs typeface="+mn-cs"/>
              </a:defRPr>
            </a:lvl5pPr>
            <a:lvl6pPr marL="2514600" indent="-228600" algn="l" rtl="0" fontAlgn="base">
              <a:spcBef>
                <a:spcPct val="20000"/>
              </a:spcBef>
              <a:spcAft>
                <a:spcPct val="0"/>
              </a:spcAft>
              <a:buClr>
                <a:schemeClr val="hlink"/>
              </a:buClr>
              <a:buSzPct val="80000"/>
              <a:buFont typeface="Arial" charset="0"/>
              <a:buChar char="►"/>
              <a:defRPr sz="18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80000"/>
              <a:buFont typeface="Arial" charset="0"/>
              <a:buChar char="►"/>
              <a:defRPr sz="18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80000"/>
              <a:buFont typeface="Arial" charset="0"/>
              <a:buChar char="►"/>
              <a:defRPr sz="18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80000"/>
              <a:buFont typeface="Arial" charset="0"/>
              <a:buChar char="►"/>
              <a:defRPr sz="1800">
                <a:solidFill>
                  <a:schemeClr val="tx1"/>
                </a:solidFill>
                <a:effectLst>
                  <a:outerShdw blurRad="38100" dist="38100" dir="2700000" algn="tl">
                    <a:srgbClr val="000000"/>
                  </a:outerShdw>
                </a:effectLst>
                <a:latin typeface="+mn-lt"/>
                <a:cs typeface="+mn-cs"/>
              </a:defRPr>
            </a:lvl9pPr>
          </a:lstStyle>
          <a:p>
            <a:pPr marL="0" indent="14288" eaLnBrk="1" hangingPunct="1">
              <a:lnSpc>
                <a:spcPct val="90000"/>
              </a:lnSpc>
              <a:buClr>
                <a:srgbClr val="A3C145"/>
              </a:buClr>
              <a:buFont typeface="Arial" charset="0"/>
              <a:buNone/>
              <a:defRPr/>
            </a:pPr>
            <a:r>
              <a:rPr lang="en-US" sz="2400" b="1" kern="1200" baseline="30000" dirty="0">
                <a:solidFill>
                  <a:srgbClr val="FFFFFF"/>
                </a:solidFill>
                <a:latin typeface="Arial" panose="020B0604020202020204" pitchFamily="34" charset="0"/>
                <a:cs typeface="Arial" panose="020B0604020202020204" pitchFamily="34" charset="0"/>
              </a:rPr>
              <a:t>1 </a:t>
            </a:r>
            <a:r>
              <a:rPr lang="en-US" sz="2400" b="1" kern="1200" dirty="0">
                <a:solidFill>
                  <a:srgbClr val="FFFFFF"/>
                </a:solidFill>
                <a:latin typeface="Arial" panose="020B0604020202020204" pitchFamily="34" charset="0"/>
                <a:cs typeface="Arial" panose="020B0604020202020204" pitchFamily="34" charset="0"/>
              </a:rPr>
              <a:t>JETS Catalog, https://</a:t>
            </a:r>
            <a:r>
              <a:rPr lang="en-US" sz="2400" b="1" kern="1200" dirty="0" err="1">
                <a:solidFill>
                  <a:srgbClr val="FFFFFF"/>
                </a:solidFill>
                <a:latin typeface="Arial" panose="020B0604020202020204" pitchFamily="34" charset="0"/>
                <a:cs typeface="Arial" panose="020B0604020202020204" pitchFamily="34" charset="0"/>
              </a:rPr>
              <a:t>drive.google.com</a:t>
            </a:r>
            <a:r>
              <a:rPr lang="en-US" sz="2400" b="1" kern="1200" dirty="0">
                <a:solidFill>
                  <a:srgbClr val="FFFFFF"/>
                </a:solidFill>
                <a:latin typeface="Arial" panose="020B0604020202020204" pitchFamily="34" charset="0"/>
                <a:cs typeface="Arial" panose="020B0604020202020204" pitchFamily="34" charset="0"/>
              </a:rPr>
              <a:t>/file/d/</a:t>
            </a:r>
            <a:br>
              <a:rPr lang="en-US" sz="2400" b="1" kern="1200" dirty="0">
                <a:solidFill>
                  <a:srgbClr val="FFFFFF"/>
                </a:solidFill>
                <a:latin typeface="Arial" panose="020B0604020202020204" pitchFamily="34" charset="0"/>
                <a:cs typeface="Arial" panose="020B0604020202020204" pitchFamily="34" charset="0"/>
              </a:rPr>
            </a:br>
            <a:r>
              <a:rPr lang="en-US" sz="2400" b="1" kern="1200" dirty="0">
                <a:solidFill>
                  <a:srgbClr val="FFFFFF"/>
                </a:solidFill>
                <a:latin typeface="Arial" panose="020B0604020202020204" pitchFamily="34" charset="0"/>
                <a:cs typeface="Arial" panose="020B0604020202020204" pitchFamily="34" charset="0"/>
              </a:rPr>
              <a:t>1gPn2Z0t_MnzjsahLuFS0fCV14oM2Eobn/view, </a:t>
            </a:r>
            <a:br>
              <a:rPr lang="en-US" sz="2400" b="1" kern="1200" dirty="0">
                <a:solidFill>
                  <a:srgbClr val="FFFFFF"/>
                </a:solidFill>
                <a:latin typeface="Arial" panose="020B0604020202020204" pitchFamily="34" charset="0"/>
                <a:cs typeface="Arial" panose="020B0604020202020204" pitchFamily="34" charset="0"/>
              </a:rPr>
            </a:br>
            <a:r>
              <a:rPr lang="en-US" sz="2400" b="1" kern="1200" dirty="0">
                <a:solidFill>
                  <a:srgbClr val="FFFFFF"/>
                </a:solidFill>
                <a:latin typeface="Arial" panose="020B0604020202020204" pitchFamily="34" charset="0"/>
                <a:cs typeface="Arial" panose="020B0604020202020204" pitchFamily="34" charset="0"/>
              </a:rPr>
              <a:t>accessed 25 August 2026, pages 85-86.</a:t>
            </a:r>
            <a:endParaRPr lang="en-US" sz="2400" b="1" kern="1200" dirty="0">
              <a:solidFill>
                <a:srgbClr val="FFFF00"/>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69" name="Google Shape;569;p13"/>
          <p:cNvSpPr txBox="1">
            <a:spLocks noGrp="1"/>
          </p:cNvSpPr>
          <p:nvPr>
            <p:ph type="title"/>
          </p:nvPr>
        </p:nvSpPr>
        <p:spPr>
          <a:xfrm>
            <a:off x="301625" y="228600"/>
            <a:ext cx="854075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ar-JO" sz="4400" b="1">
                <a:solidFill>
                  <a:schemeClr val="lt2"/>
                </a:solidFill>
                <a:latin typeface="Arial" panose="020B0604020202020204" pitchFamily="34" charset="0"/>
                <a:cs typeface="Arial" panose="020B0604020202020204" pitchFamily="34" charset="0"/>
                <a:sym typeface="Tahoma"/>
              </a:rPr>
              <a:t>الغش أو الانتحال للمرة الأولى</a:t>
            </a:r>
            <a:endParaRPr b="1">
              <a:latin typeface="Arial" panose="020B0604020202020204" pitchFamily="34" charset="0"/>
              <a:cs typeface="Arial" panose="020B0604020202020204" pitchFamily="34" charset="0"/>
            </a:endParaRPr>
          </a:p>
        </p:txBody>
      </p:sp>
      <p:sp>
        <p:nvSpPr>
          <p:cNvPr id="570" name="Google Shape;570;p13"/>
          <p:cNvSpPr txBox="1">
            <a:spLocks noGrp="1"/>
          </p:cNvSpPr>
          <p:nvPr>
            <p:ph type="body" idx="1"/>
          </p:nvPr>
        </p:nvSpPr>
        <p:spPr>
          <a:xfrm>
            <a:off x="301625" y="2286000"/>
            <a:ext cx="8540750" cy="4343400"/>
          </a:xfrm>
          <a:prstGeom prst="rect">
            <a:avLst/>
          </a:prstGeom>
          <a:noFill/>
          <a:ln>
            <a:noFill/>
          </a:ln>
        </p:spPr>
        <p:txBody>
          <a:bodyPr spcFirstLastPara="1" wrap="square" lIns="91425" tIns="45700" rIns="91425" bIns="45700" anchor="t" anchorCtr="0">
            <a:noAutofit/>
          </a:bodyPr>
          <a:lstStyle/>
          <a:p>
            <a:pPr marL="460375" lvl="0" indent="-452438" algn="r" rtl="1">
              <a:spcBef>
                <a:spcPts val="0"/>
              </a:spcBef>
              <a:spcAft>
                <a:spcPts val="0"/>
              </a:spcAft>
              <a:buSzPts val="2560"/>
              <a:buNone/>
            </a:pPr>
            <a:r>
              <a:rPr lang="ar-JO" sz="3200" b="1" dirty="0">
                <a:solidFill>
                  <a:schemeClr val="lt1"/>
                </a:solidFill>
                <a:latin typeface="Arial" panose="020B0604020202020204" pitchFamily="34" charset="0"/>
                <a:cs typeface="Arial" panose="020B0604020202020204" pitchFamily="34" charset="0"/>
                <a:sym typeface="Tahoma"/>
              </a:rPr>
              <a:t>1. عند اقتباس فكرة دون نسبتها إلى صاحبها أو إلى مصدرها، أو عند نسبتها بصورة غير صحيحة (مثل وضع رقم الحاشية في المكان غير الصحيح أو عدم تحديد مدى الفكرة المقتبسة)، يخصم مدرس المقرر 5% من علامة الواجب.</a:t>
            </a:r>
            <a:endParaRPr b="1" dirty="0">
              <a:latin typeface="Arial" panose="020B0604020202020204" pitchFamily="34" charset="0"/>
              <a:cs typeface="Arial" panose="020B0604020202020204" pitchFamily="34" charset="0"/>
            </a:endParaRPr>
          </a:p>
        </p:txBody>
      </p:sp>
      <p:sp>
        <p:nvSpPr>
          <p:cNvPr id="2" name="Google Shape;570;p13">
            <a:extLst>
              <a:ext uri="{FF2B5EF4-FFF2-40B4-BE49-F238E27FC236}">
                <a16:creationId xmlns:a16="http://schemas.microsoft.com/office/drawing/2014/main" id="{DF2EE029-E400-5EAE-9041-658B9F84A715}"/>
              </a:ext>
            </a:extLst>
          </p:cNvPr>
          <p:cNvSpPr txBox="1">
            <a:spLocks/>
          </p:cNvSpPr>
          <p:nvPr/>
        </p:nvSpPr>
        <p:spPr>
          <a:xfrm>
            <a:off x="304800" y="1371600"/>
            <a:ext cx="8540750" cy="8001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20040" algn="l" rtl="0">
              <a:lnSpc>
                <a:spcPct val="100000"/>
              </a:lnSpc>
              <a:spcBef>
                <a:spcPts val="360"/>
              </a:spcBef>
              <a:spcAft>
                <a:spcPts val="0"/>
              </a:spcAft>
              <a:buClr>
                <a:schemeClr val="hlink"/>
              </a:buClr>
              <a:buSzPts val="1440"/>
              <a:buFont typeface="Arial"/>
              <a:buChar char="►"/>
              <a:defRPr sz="3200" b="0" i="0" u="none" strike="noStrike" cap="none" spc="0">
                <a:solidFill>
                  <a:schemeClr val="lt1"/>
                </a:solidFill>
                <a:latin typeface="Tahoma"/>
                <a:ea typeface="Tahoma"/>
                <a:cs typeface="Tahoma"/>
                <a:sym typeface="Tahoma"/>
              </a:defRPr>
            </a:lvl1pPr>
            <a:lvl2pPr marL="914400" marR="0" lvl="1" indent="-342900" algn="l" rtl="0">
              <a:lnSpc>
                <a:spcPct val="100000"/>
              </a:lnSpc>
              <a:spcBef>
                <a:spcPts val="360"/>
              </a:spcBef>
              <a:spcAft>
                <a:spcPts val="0"/>
              </a:spcAft>
              <a:buClr>
                <a:schemeClr val="folHlink"/>
              </a:buClr>
              <a:buSzPts val="1800"/>
              <a:buFont typeface="Noto Sans Symbols"/>
              <a:buChar char="▪"/>
              <a:defRPr sz="2800" b="0" i="0" u="none" strike="noStrike" cap="none" spc="0">
                <a:solidFill>
                  <a:schemeClr val="lt1"/>
                </a:solidFill>
                <a:latin typeface="Tahoma"/>
                <a:ea typeface="Tahoma"/>
                <a:cs typeface="Tahoma"/>
                <a:sym typeface="Tahoma"/>
              </a:defRPr>
            </a:lvl2pPr>
            <a:lvl3pPr marL="1371600" marR="0" lvl="2" indent="-320040" algn="l" rtl="0">
              <a:lnSpc>
                <a:spcPct val="100000"/>
              </a:lnSpc>
              <a:spcBef>
                <a:spcPts val="360"/>
              </a:spcBef>
              <a:spcAft>
                <a:spcPts val="0"/>
              </a:spcAft>
              <a:buClr>
                <a:schemeClr val="hlink"/>
              </a:buClr>
              <a:buSzPts val="1440"/>
              <a:buFont typeface="Arial"/>
              <a:buChar char="►"/>
              <a:defRPr sz="2400" b="0" i="0" u="none" strike="noStrike" cap="none" spc="0">
                <a:solidFill>
                  <a:schemeClr val="lt1"/>
                </a:solidFill>
                <a:latin typeface="Tahoma"/>
                <a:ea typeface="Tahoma"/>
                <a:cs typeface="Tahoma"/>
                <a:sym typeface="Tahoma"/>
              </a:defRPr>
            </a:lvl3pPr>
            <a:lvl4pPr marL="1828800" marR="0" lvl="3" indent="-342900" algn="l" rtl="0">
              <a:lnSpc>
                <a:spcPct val="100000"/>
              </a:lnSpc>
              <a:spcBef>
                <a:spcPts val="360"/>
              </a:spcBef>
              <a:spcAft>
                <a:spcPts val="0"/>
              </a:spcAft>
              <a:buClr>
                <a:schemeClr val="folHlink"/>
              </a:buClr>
              <a:buSzPts val="1800"/>
              <a:buFont typeface="Noto Sans Symbols"/>
              <a:buChar char="▪"/>
              <a:defRPr sz="2000" b="0" i="0" u="none" strike="noStrike" cap="none" spc="0">
                <a:solidFill>
                  <a:schemeClr val="lt1"/>
                </a:solidFill>
                <a:latin typeface="Tahoma"/>
                <a:ea typeface="Tahoma"/>
                <a:cs typeface="Tahoma"/>
                <a:sym typeface="Tahoma"/>
              </a:defRPr>
            </a:lvl4pPr>
            <a:lvl5pPr marL="2286000" marR="0" lvl="4"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5pPr>
            <a:lvl6pPr marL="2743200" marR="0" lvl="5"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6pPr>
            <a:lvl7pPr marL="3200400" marR="0" lvl="6"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7pPr>
            <a:lvl8pPr marL="3657600" marR="0" lvl="7"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8pPr>
            <a:lvl9pPr marL="4114800" marR="0" lvl="8"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9pPr>
          </a:lstStyle>
          <a:p>
            <a:pPr marL="460375" indent="-452438" algn="r" rtl="1">
              <a:spcBef>
                <a:spcPts val="0"/>
              </a:spcBef>
              <a:buSzPts val="2560"/>
              <a:buNone/>
            </a:pPr>
            <a:r>
              <a:rPr lang="ar-JO" b="1" u="sng" dirty="0">
                <a:latin typeface="Arial" panose="020B0604020202020204" pitchFamily="34" charset="0"/>
                <a:cs typeface="Arial" panose="020B0604020202020204" pitchFamily="34" charset="0"/>
              </a:rPr>
              <a:t>الغش للمرة الأولى</a:t>
            </a:r>
            <a:endParaRPr lang="ar-JO" b="1" dirty="0">
              <a:latin typeface="Arial" panose="020B0604020202020204" pitchFamily="34" charset="0"/>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575" name="Google Shape;575;p14"/>
          <p:cNvSpPr txBox="1">
            <a:spLocks noGrp="1"/>
          </p:cNvSpPr>
          <p:nvPr>
            <p:ph type="title"/>
          </p:nvPr>
        </p:nvSpPr>
        <p:spPr>
          <a:xfrm>
            <a:off x="301625" y="228600"/>
            <a:ext cx="854075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ar-JO" sz="4400" b="1" dirty="0">
                <a:solidFill>
                  <a:schemeClr val="lt2"/>
                </a:solidFill>
                <a:latin typeface="Arial" panose="020B0604020202020204" pitchFamily="34" charset="0"/>
                <a:cs typeface="Arial" panose="020B0604020202020204" pitchFamily="34" charset="0"/>
                <a:sym typeface="Tahoma"/>
              </a:rPr>
              <a:t>الغش أو الانتحال للمرة الأولى</a:t>
            </a:r>
            <a:endParaRPr b="1" dirty="0">
              <a:latin typeface="Arial" panose="020B0604020202020204" pitchFamily="34" charset="0"/>
              <a:cs typeface="Arial" panose="020B0604020202020204" pitchFamily="34" charset="0"/>
            </a:endParaRPr>
          </a:p>
        </p:txBody>
      </p:sp>
      <p:sp>
        <p:nvSpPr>
          <p:cNvPr id="576" name="Google Shape;576;p14"/>
          <p:cNvSpPr txBox="1">
            <a:spLocks noGrp="1"/>
          </p:cNvSpPr>
          <p:nvPr>
            <p:ph type="body" idx="1"/>
          </p:nvPr>
        </p:nvSpPr>
        <p:spPr>
          <a:xfrm>
            <a:off x="301625" y="2122098"/>
            <a:ext cx="8540750" cy="4507302"/>
          </a:xfrm>
          <a:prstGeom prst="rect">
            <a:avLst/>
          </a:prstGeom>
          <a:noFill/>
          <a:ln>
            <a:noFill/>
          </a:ln>
        </p:spPr>
        <p:txBody>
          <a:bodyPr spcFirstLastPara="1" wrap="square" lIns="91425" tIns="45700" rIns="91425" bIns="45700" anchor="t" anchorCtr="0">
            <a:noAutofit/>
          </a:bodyPr>
          <a:lstStyle/>
          <a:p>
            <a:pPr marL="460375" indent="-452438" algn="r" rtl="1">
              <a:spcBef>
                <a:spcPts val="0"/>
              </a:spcBef>
              <a:buSzPts val="2560"/>
              <a:buNone/>
            </a:pPr>
            <a:r>
              <a:rPr lang="ar-JO" b="1" dirty="0">
                <a:latin typeface="Arial" panose="020B0604020202020204" pitchFamily="34" charset="0"/>
                <a:cs typeface="Arial" panose="020B0604020202020204" pitchFamily="34" charset="0"/>
              </a:rPr>
              <a:t>2. عند اقتباس جملة أو جملتين مع تغييرات طفيفة جدًا في الكلمات، من دون نسبة إلى المصدر أو مع نسبة غير صحيحة (مثل وضع رقم الحاشية في المكان غير الصحيح أو عدم تحديد مدى الاقتباس)، يخصم مدرس المساق 10% من علامة الواجب.</a:t>
            </a:r>
            <a:endParaRPr b="1" dirty="0">
              <a:latin typeface="Arial" panose="020B0604020202020204" pitchFamily="34" charset="0"/>
              <a:cs typeface="Arial" panose="020B0604020202020204" pitchFamily="34" charset="0"/>
            </a:endParaRPr>
          </a:p>
        </p:txBody>
      </p:sp>
      <p:sp>
        <p:nvSpPr>
          <p:cNvPr id="2" name="Google Shape;570;p13">
            <a:extLst>
              <a:ext uri="{FF2B5EF4-FFF2-40B4-BE49-F238E27FC236}">
                <a16:creationId xmlns:a16="http://schemas.microsoft.com/office/drawing/2014/main" id="{AB7DC474-2AAD-98A6-7271-DA8B4833BEB9}"/>
              </a:ext>
            </a:extLst>
          </p:cNvPr>
          <p:cNvSpPr txBox="1">
            <a:spLocks/>
          </p:cNvSpPr>
          <p:nvPr/>
        </p:nvSpPr>
        <p:spPr>
          <a:xfrm>
            <a:off x="304800" y="1371600"/>
            <a:ext cx="8540750" cy="8001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20040" algn="l" rtl="0">
              <a:lnSpc>
                <a:spcPct val="100000"/>
              </a:lnSpc>
              <a:spcBef>
                <a:spcPts val="360"/>
              </a:spcBef>
              <a:spcAft>
                <a:spcPts val="0"/>
              </a:spcAft>
              <a:buClr>
                <a:schemeClr val="hlink"/>
              </a:buClr>
              <a:buSzPts val="1440"/>
              <a:buFont typeface="Arial"/>
              <a:buChar char="►"/>
              <a:defRPr sz="3200" b="0" i="0" u="none" strike="noStrike" cap="none" spc="0">
                <a:solidFill>
                  <a:schemeClr val="lt1"/>
                </a:solidFill>
                <a:latin typeface="Tahoma"/>
                <a:ea typeface="Tahoma"/>
                <a:cs typeface="Tahoma"/>
                <a:sym typeface="Tahoma"/>
              </a:defRPr>
            </a:lvl1pPr>
            <a:lvl2pPr marL="914400" marR="0" lvl="1" indent="-342900" algn="l" rtl="0">
              <a:lnSpc>
                <a:spcPct val="100000"/>
              </a:lnSpc>
              <a:spcBef>
                <a:spcPts val="360"/>
              </a:spcBef>
              <a:spcAft>
                <a:spcPts val="0"/>
              </a:spcAft>
              <a:buClr>
                <a:schemeClr val="folHlink"/>
              </a:buClr>
              <a:buSzPts val="1800"/>
              <a:buFont typeface="Noto Sans Symbols"/>
              <a:buChar char="▪"/>
              <a:defRPr sz="2800" b="0" i="0" u="none" strike="noStrike" cap="none" spc="0">
                <a:solidFill>
                  <a:schemeClr val="lt1"/>
                </a:solidFill>
                <a:latin typeface="Tahoma"/>
                <a:ea typeface="Tahoma"/>
                <a:cs typeface="Tahoma"/>
                <a:sym typeface="Tahoma"/>
              </a:defRPr>
            </a:lvl2pPr>
            <a:lvl3pPr marL="1371600" marR="0" lvl="2" indent="-320040" algn="l" rtl="0">
              <a:lnSpc>
                <a:spcPct val="100000"/>
              </a:lnSpc>
              <a:spcBef>
                <a:spcPts val="360"/>
              </a:spcBef>
              <a:spcAft>
                <a:spcPts val="0"/>
              </a:spcAft>
              <a:buClr>
                <a:schemeClr val="hlink"/>
              </a:buClr>
              <a:buSzPts val="1440"/>
              <a:buFont typeface="Arial"/>
              <a:buChar char="►"/>
              <a:defRPr sz="2400" b="0" i="0" u="none" strike="noStrike" cap="none" spc="0">
                <a:solidFill>
                  <a:schemeClr val="lt1"/>
                </a:solidFill>
                <a:latin typeface="Tahoma"/>
                <a:ea typeface="Tahoma"/>
                <a:cs typeface="Tahoma"/>
                <a:sym typeface="Tahoma"/>
              </a:defRPr>
            </a:lvl3pPr>
            <a:lvl4pPr marL="1828800" marR="0" lvl="3" indent="-342900" algn="l" rtl="0">
              <a:lnSpc>
                <a:spcPct val="100000"/>
              </a:lnSpc>
              <a:spcBef>
                <a:spcPts val="360"/>
              </a:spcBef>
              <a:spcAft>
                <a:spcPts val="0"/>
              </a:spcAft>
              <a:buClr>
                <a:schemeClr val="folHlink"/>
              </a:buClr>
              <a:buSzPts val="1800"/>
              <a:buFont typeface="Noto Sans Symbols"/>
              <a:buChar char="▪"/>
              <a:defRPr sz="2000" b="0" i="0" u="none" strike="noStrike" cap="none" spc="0">
                <a:solidFill>
                  <a:schemeClr val="lt1"/>
                </a:solidFill>
                <a:latin typeface="Tahoma"/>
                <a:ea typeface="Tahoma"/>
                <a:cs typeface="Tahoma"/>
                <a:sym typeface="Tahoma"/>
              </a:defRPr>
            </a:lvl4pPr>
            <a:lvl5pPr marL="2286000" marR="0" lvl="4"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5pPr>
            <a:lvl6pPr marL="2743200" marR="0" lvl="5"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6pPr>
            <a:lvl7pPr marL="3200400" marR="0" lvl="6"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7pPr>
            <a:lvl8pPr marL="3657600" marR="0" lvl="7"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8pPr>
            <a:lvl9pPr marL="4114800" marR="0" lvl="8"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9pPr>
          </a:lstStyle>
          <a:p>
            <a:pPr marL="460375" indent="-452438" algn="r" rtl="1">
              <a:spcBef>
                <a:spcPts val="0"/>
              </a:spcBef>
              <a:buSzPts val="2560"/>
              <a:buNone/>
            </a:pPr>
            <a:r>
              <a:rPr lang="ar-JO" b="1" u="sng" dirty="0">
                <a:latin typeface="Arial" panose="020B0604020202020204" pitchFamily="34" charset="0"/>
                <a:cs typeface="Arial" panose="020B0604020202020204" pitchFamily="34" charset="0"/>
              </a:rPr>
              <a:t>الغش للمرة الأولى</a:t>
            </a:r>
            <a:endParaRPr lang="ar-JO" b="1" dirty="0">
              <a:latin typeface="Arial" panose="020B0604020202020204" pitchFamily="34" charset="0"/>
              <a:cs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p15"/>
          <p:cNvSpPr txBox="1">
            <a:spLocks noGrp="1"/>
          </p:cNvSpPr>
          <p:nvPr>
            <p:ph type="title"/>
          </p:nvPr>
        </p:nvSpPr>
        <p:spPr>
          <a:xfrm>
            <a:off x="301625" y="228600"/>
            <a:ext cx="854075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ar-JO" sz="4400" b="1">
                <a:solidFill>
                  <a:schemeClr val="lt2"/>
                </a:solidFill>
                <a:latin typeface="Arial" panose="020B0604020202020204" pitchFamily="34" charset="0"/>
                <a:cs typeface="Arial" panose="020B0604020202020204" pitchFamily="34" charset="0"/>
                <a:sym typeface="Tahoma"/>
              </a:rPr>
              <a:t>الغش أو الانتحال للمرة الأولى</a:t>
            </a:r>
            <a:endParaRPr b="1">
              <a:latin typeface="Arial" panose="020B0604020202020204" pitchFamily="34" charset="0"/>
              <a:cs typeface="Arial" panose="020B0604020202020204" pitchFamily="34" charset="0"/>
            </a:endParaRPr>
          </a:p>
        </p:txBody>
      </p:sp>
      <p:sp>
        <p:nvSpPr>
          <p:cNvPr id="582" name="Google Shape;582;p15"/>
          <p:cNvSpPr txBox="1">
            <a:spLocks noGrp="1"/>
          </p:cNvSpPr>
          <p:nvPr>
            <p:ph type="body" idx="1"/>
          </p:nvPr>
        </p:nvSpPr>
        <p:spPr>
          <a:xfrm>
            <a:off x="301625" y="2165230"/>
            <a:ext cx="8540750" cy="4464170"/>
          </a:xfrm>
          <a:prstGeom prst="rect">
            <a:avLst/>
          </a:prstGeom>
          <a:noFill/>
          <a:ln>
            <a:noFill/>
          </a:ln>
        </p:spPr>
        <p:txBody>
          <a:bodyPr spcFirstLastPara="1" wrap="square" lIns="91425" tIns="45700" rIns="91425" bIns="45700" anchor="t" anchorCtr="0">
            <a:noAutofit/>
          </a:bodyPr>
          <a:lstStyle/>
          <a:p>
            <a:pPr marL="460375" indent="-452438" algn="r" rtl="1">
              <a:spcBef>
                <a:spcPts val="0"/>
              </a:spcBef>
              <a:buSzPts val="2560"/>
              <a:buNone/>
            </a:pPr>
            <a:r>
              <a:rPr lang="ar-JO" b="1" dirty="0">
                <a:latin typeface="Arial" panose="020B0604020202020204" pitchFamily="34" charset="0"/>
                <a:cs typeface="Arial" panose="020B0604020202020204" pitchFamily="34" charset="0"/>
              </a:rPr>
              <a:t>3. عند اقتباس جملة أو جملتين باستخدام الكلمات نفسها للكاتب الأصلي من دون نسبة إلى المصدر، يخصم مدرس المساق 15% من علامة الواجب.</a:t>
            </a:r>
            <a:endParaRPr b="1" dirty="0">
              <a:latin typeface="Arial" panose="020B0604020202020204" pitchFamily="34" charset="0"/>
              <a:cs typeface="Arial" panose="020B0604020202020204" pitchFamily="34" charset="0"/>
            </a:endParaRPr>
          </a:p>
        </p:txBody>
      </p:sp>
      <p:sp>
        <p:nvSpPr>
          <p:cNvPr id="2" name="Google Shape;570;p13">
            <a:extLst>
              <a:ext uri="{FF2B5EF4-FFF2-40B4-BE49-F238E27FC236}">
                <a16:creationId xmlns:a16="http://schemas.microsoft.com/office/drawing/2014/main" id="{6A47FDD4-62BE-A401-85A5-A32C08233C8A}"/>
              </a:ext>
            </a:extLst>
          </p:cNvPr>
          <p:cNvSpPr txBox="1">
            <a:spLocks/>
          </p:cNvSpPr>
          <p:nvPr/>
        </p:nvSpPr>
        <p:spPr>
          <a:xfrm>
            <a:off x="304800" y="1371600"/>
            <a:ext cx="8540750" cy="8001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20040" algn="l" rtl="0">
              <a:lnSpc>
                <a:spcPct val="100000"/>
              </a:lnSpc>
              <a:spcBef>
                <a:spcPts val="360"/>
              </a:spcBef>
              <a:spcAft>
                <a:spcPts val="0"/>
              </a:spcAft>
              <a:buClr>
                <a:schemeClr val="hlink"/>
              </a:buClr>
              <a:buSzPts val="1440"/>
              <a:buFont typeface="Arial"/>
              <a:buChar char="►"/>
              <a:defRPr sz="3200" b="0" i="0" u="none" strike="noStrike" cap="none" spc="0">
                <a:solidFill>
                  <a:schemeClr val="lt1"/>
                </a:solidFill>
                <a:latin typeface="Tahoma"/>
                <a:ea typeface="Tahoma"/>
                <a:cs typeface="Tahoma"/>
                <a:sym typeface="Tahoma"/>
              </a:defRPr>
            </a:lvl1pPr>
            <a:lvl2pPr marL="914400" marR="0" lvl="1" indent="-342900" algn="l" rtl="0">
              <a:lnSpc>
                <a:spcPct val="100000"/>
              </a:lnSpc>
              <a:spcBef>
                <a:spcPts val="360"/>
              </a:spcBef>
              <a:spcAft>
                <a:spcPts val="0"/>
              </a:spcAft>
              <a:buClr>
                <a:schemeClr val="folHlink"/>
              </a:buClr>
              <a:buSzPts val="1800"/>
              <a:buFont typeface="Noto Sans Symbols"/>
              <a:buChar char="▪"/>
              <a:defRPr sz="2800" b="0" i="0" u="none" strike="noStrike" cap="none" spc="0">
                <a:solidFill>
                  <a:schemeClr val="lt1"/>
                </a:solidFill>
                <a:latin typeface="Tahoma"/>
                <a:ea typeface="Tahoma"/>
                <a:cs typeface="Tahoma"/>
                <a:sym typeface="Tahoma"/>
              </a:defRPr>
            </a:lvl2pPr>
            <a:lvl3pPr marL="1371600" marR="0" lvl="2" indent="-320040" algn="l" rtl="0">
              <a:lnSpc>
                <a:spcPct val="100000"/>
              </a:lnSpc>
              <a:spcBef>
                <a:spcPts val="360"/>
              </a:spcBef>
              <a:spcAft>
                <a:spcPts val="0"/>
              </a:spcAft>
              <a:buClr>
                <a:schemeClr val="hlink"/>
              </a:buClr>
              <a:buSzPts val="1440"/>
              <a:buFont typeface="Arial"/>
              <a:buChar char="►"/>
              <a:defRPr sz="2400" b="0" i="0" u="none" strike="noStrike" cap="none" spc="0">
                <a:solidFill>
                  <a:schemeClr val="lt1"/>
                </a:solidFill>
                <a:latin typeface="Tahoma"/>
                <a:ea typeface="Tahoma"/>
                <a:cs typeface="Tahoma"/>
                <a:sym typeface="Tahoma"/>
              </a:defRPr>
            </a:lvl3pPr>
            <a:lvl4pPr marL="1828800" marR="0" lvl="3" indent="-342900" algn="l" rtl="0">
              <a:lnSpc>
                <a:spcPct val="100000"/>
              </a:lnSpc>
              <a:spcBef>
                <a:spcPts val="360"/>
              </a:spcBef>
              <a:spcAft>
                <a:spcPts val="0"/>
              </a:spcAft>
              <a:buClr>
                <a:schemeClr val="folHlink"/>
              </a:buClr>
              <a:buSzPts val="1800"/>
              <a:buFont typeface="Noto Sans Symbols"/>
              <a:buChar char="▪"/>
              <a:defRPr sz="2000" b="0" i="0" u="none" strike="noStrike" cap="none" spc="0">
                <a:solidFill>
                  <a:schemeClr val="lt1"/>
                </a:solidFill>
                <a:latin typeface="Tahoma"/>
                <a:ea typeface="Tahoma"/>
                <a:cs typeface="Tahoma"/>
                <a:sym typeface="Tahoma"/>
              </a:defRPr>
            </a:lvl4pPr>
            <a:lvl5pPr marL="2286000" marR="0" lvl="4"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5pPr>
            <a:lvl6pPr marL="2743200" marR="0" lvl="5"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6pPr>
            <a:lvl7pPr marL="3200400" marR="0" lvl="6"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7pPr>
            <a:lvl8pPr marL="3657600" marR="0" lvl="7"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8pPr>
            <a:lvl9pPr marL="4114800" marR="0" lvl="8"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9pPr>
          </a:lstStyle>
          <a:p>
            <a:pPr marL="460375" indent="-452438" algn="r" rtl="1">
              <a:spcBef>
                <a:spcPts val="0"/>
              </a:spcBef>
              <a:buSzPts val="2560"/>
              <a:buNone/>
            </a:pPr>
            <a:r>
              <a:rPr lang="ar-JO" b="1" u="sng" dirty="0">
                <a:latin typeface="Arial" panose="020B0604020202020204" pitchFamily="34" charset="0"/>
                <a:cs typeface="Arial" panose="020B0604020202020204" pitchFamily="34" charset="0"/>
              </a:rPr>
              <a:t>الغش للمرة الأولى</a:t>
            </a:r>
            <a:endParaRPr lang="ar-JO" b="1" dirty="0">
              <a:latin typeface="Arial" panose="020B0604020202020204" pitchFamily="34" charset="0"/>
              <a:cs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p16"/>
          <p:cNvSpPr txBox="1">
            <a:spLocks noGrp="1"/>
          </p:cNvSpPr>
          <p:nvPr>
            <p:ph type="title"/>
          </p:nvPr>
        </p:nvSpPr>
        <p:spPr>
          <a:xfrm>
            <a:off x="301625" y="228600"/>
            <a:ext cx="854075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ar-JO" sz="4400" b="1">
                <a:solidFill>
                  <a:schemeClr val="lt2"/>
                </a:solidFill>
                <a:latin typeface="Arial" panose="020B0604020202020204" pitchFamily="34" charset="0"/>
                <a:cs typeface="Arial" panose="020B0604020202020204" pitchFamily="34" charset="0"/>
                <a:sym typeface="Tahoma"/>
              </a:rPr>
              <a:t>الغش أو الانتحال للمرة الأولى</a:t>
            </a:r>
            <a:endParaRPr b="1">
              <a:latin typeface="Arial" panose="020B0604020202020204" pitchFamily="34" charset="0"/>
              <a:cs typeface="Arial" panose="020B0604020202020204" pitchFamily="34" charset="0"/>
            </a:endParaRPr>
          </a:p>
        </p:txBody>
      </p:sp>
      <p:sp>
        <p:nvSpPr>
          <p:cNvPr id="588" name="Google Shape;588;p16"/>
          <p:cNvSpPr txBox="1">
            <a:spLocks noGrp="1"/>
          </p:cNvSpPr>
          <p:nvPr>
            <p:ph type="body" idx="1"/>
          </p:nvPr>
        </p:nvSpPr>
        <p:spPr>
          <a:xfrm>
            <a:off x="301625" y="2156604"/>
            <a:ext cx="8540750" cy="4472796"/>
          </a:xfrm>
          <a:prstGeom prst="rect">
            <a:avLst/>
          </a:prstGeom>
          <a:noFill/>
          <a:ln>
            <a:noFill/>
          </a:ln>
        </p:spPr>
        <p:txBody>
          <a:bodyPr spcFirstLastPara="1" wrap="square" lIns="91425" tIns="45700" rIns="91425" bIns="45700" anchor="t" anchorCtr="0">
            <a:noAutofit/>
          </a:bodyPr>
          <a:lstStyle/>
          <a:p>
            <a:pPr marL="460375" indent="-452438" algn="r" rtl="1">
              <a:spcBef>
                <a:spcPts val="0"/>
              </a:spcBef>
              <a:buSzPts val="2560"/>
              <a:buNone/>
            </a:pPr>
            <a:r>
              <a:rPr lang="ar-JO" b="1" dirty="0">
                <a:latin typeface="Arial" panose="020B0604020202020204" pitchFamily="34" charset="0"/>
                <a:cs typeface="Arial" panose="020B0604020202020204" pitchFamily="34" charset="0"/>
              </a:rPr>
              <a:t>4. عند اقتباس فقرة (ثلاث جمل متتالية أو أكثر) باستخدام كلمات الكاتب الأصلي مع تغييرات طفيفة ومن دون نسبة إلى المصدر، يخصم مدرس المساق 20% من علامة الواجب.</a:t>
            </a:r>
            <a:endParaRPr b="1" dirty="0">
              <a:latin typeface="Arial" panose="020B0604020202020204" pitchFamily="34" charset="0"/>
              <a:cs typeface="Arial" panose="020B0604020202020204" pitchFamily="34" charset="0"/>
            </a:endParaRPr>
          </a:p>
        </p:txBody>
      </p:sp>
      <p:sp>
        <p:nvSpPr>
          <p:cNvPr id="2" name="Google Shape;570;p13">
            <a:extLst>
              <a:ext uri="{FF2B5EF4-FFF2-40B4-BE49-F238E27FC236}">
                <a16:creationId xmlns:a16="http://schemas.microsoft.com/office/drawing/2014/main" id="{75C5E64C-881B-DD1D-8AB8-AA309D0C2043}"/>
              </a:ext>
            </a:extLst>
          </p:cNvPr>
          <p:cNvSpPr txBox="1">
            <a:spLocks/>
          </p:cNvSpPr>
          <p:nvPr/>
        </p:nvSpPr>
        <p:spPr>
          <a:xfrm>
            <a:off x="304800" y="1371600"/>
            <a:ext cx="8540750" cy="8001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20040" algn="l" rtl="0">
              <a:lnSpc>
                <a:spcPct val="100000"/>
              </a:lnSpc>
              <a:spcBef>
                <a:spcPts val="360"/>
              </a:spcBef>
              <a:spcAft>
                <a:spcPts val="0"/>
              </a:spcAft>
              <a:buClr>
                <a:schemeClr val="hlink"/>
              </a:buClr>
              <a:buSzPts val="1440"/>
              <a:buFont typeface="Arial"/>
              <a:buChar char="►"/>
              <a:defRPr sz="3200" b="0" i="0" u="none" strike="noStrike" cap="none" spc="0">
                <a:solidFill>
                  <a:schemeClr val="lt1"/>
                </a:solidFill>
                <a:latin typeface="Tahoma"/>
                <a:ea typeface="Tahoma"/>
                <a:cs typeface="Tahoma"/>
                <a:sym typeface="Tahoma"/>
              </a:defRPr>
            </a:lvl1pPr>
            <a:lvl2pPr marL="914400" marR="0" lvl="1" indent="-342900" algn="l" rtl="0">
              <a:lnSpc>
                <a:spcPct val="100000"/>
              </a:lnSpc>
              <a:spcBef>
                <a:spcPts val="360"/>
              </a:spcBef>
              <a:spcAft>
                <a:spcPts val="0"/>
              </a:spcAft>
              <a:buClr>
                <a:schemeClr val="folHlink"/>
              </a:buClr>
              <a:buSzPts val="1800"/>
              <a:buFont typeface="Noto Sans Symbols"/>
              <a:buChar char="▪"/>
              <a:defRPr sz="2800" b="0" i="0" u="none" strike="noStrike" cap="none" spc="0">
                <a:solidFill>
                  <a:schemeClr val="lt1"/>
                </a:solidFill>
                <a:latin typeface="Tahoma"/>
                <a:ea typeface="Tahoma"/>
                <a:cs typeface="Tahoma"/>
                <a:sym typeface="Tahoma"/>
              </a:defRPr>
            </a:lvl2pPr>
            <a:lvl3pPr marL="1371600" marR="0" lvl="2" indent="-320040" algn="l" rtl="0">
              <a:lnSpc>
                <a:spcPct val="100000"/>
              </a:lnSpc>
              <a:spcBef>
                <a:spcPts val="360"/>
              </a:spcBef>
              <a:spcAft>
                <a:spcPts val="0"/>
              </a:spcAft>
              <a:buClr>
                <a:schemeClr val="hlink"/>
              </a:buClr>
              <a:buSzPts val="1440"/>
              <a:buFont typeface="Arial"/>
              <a:buChar char="►"/>
              <a:defRPr sz="2400" b="0" i="0" u="none" strike="noStrike" cap="none" spc="0">
                <a:solidFill>
                  <a:schemeClr val="lt1"/>
                </a:solidFill>
                <a:latin typeface="Tahoma"/>
                <a:ea typeface="Tahoma"/>
                <a:cs typeface="Tahoma"/>
                <a:sym typeface="Tahoma"/>
              </a:defRPr>
            </a:lvl3pPr>
            <a:lvl4pPr marL="1828800" marR="0" lvl="3" indent="-342900" algn="l" rtl="0">
              <a:lnSpc>
                <a:spcPct val="100000"/>
              </a:lnSpc>
              <a:spcBef>
                <a:spcPts val="360"/>
              </a:spcBef>
              <a:spcAft>
                <a:spcPts val="0"/>
              </a:spcAft>
              <a:buClr>
                <a:schemeClr val="folHlink"/>
              </a:buClr>
              <a:buSzPts val="1800"/>
              <a:buFont typeface="Noto Sans Symbols"/>
              <a:buChar char="▪"/>
              <a:defRPr sz="2000" b="0" i="0" u="none" strike="noStrike" cap="none" spc="0">
                <a:solidFill>
                  <a:schemeClr val="lt1"/>
                </a:solidFill>
                <a:latin typeface="Tahoma"/>
                <a:ea typeface="Tahoma"/>
                <a:cs typeface="Tahoma"/>
                <a:sym typeface="Tahoma"/>
              </a:defRPr>
            </a:lvl4pPr>
            <a:lvl5pPr marL="2286000" marR="0" lvl="4"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5pPr>
            <a:lvl6pPr marL="2743200" marR="0" lvl="5"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6pPr>
            <a:lvl7pPr marL="3200400" marR="0" lvl="6"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7pPr>
            <a:lvl8pPr marL="3657600" marR="0" lvl="7"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8pPr>
            <a:lvl9pPr marL="4114800" marR="0" lvl="8"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9pPr>
          </a:lstStyle>
          <a:p>
            <a:pPr marL="460375" indent="-452438" algn="r" rtl="1">
              <a:spcBef>
                <a:spcPts val="0"/>
              </a:spcBef>
              <a:buSzPts val="2560"/>
              <a:buNone/>
            </a:pPr>
            <a:r>
              <a:rPr lang="ar-JO" b="1" u="sng" dirty="0">
                <a:latin typeface="Arial" panose="020B0604020202020204" pitchFamily="34" charset="0"/>
                <a:cs typeface="Arial" panose="020B0604020202020204" pitchFamily="34" charset="0"/>
              </a:rPr>
              <a:t>الغش للمرة الأولى</a:t>
            </a:r>
            <a:endParaRPr lang="ar-JO" b="1" dirty="0">
              <a:latin typeface="Arial" panose="020B0604020202020204" pitchFamily="34" charset="0"/>
              <a:cs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93" name="Google Shape;593;p17"/>
          <p:cNvSpPr txBox="1">
            <a:spLocks noGrp="1"/>
          </p:cNvSpPr>
          <p:nvPr>
            <p:ph type="title"/>
          </p:nvPr>
        </p:nvSpPr>
        <p:spPr>
          <a:xfrm>
            <a:off x="301625" y="228600"/>
            <a:ext cx="854075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ar-JO" sz="4400" b="1">
                <a:solidFill>
                  <a:schemeClr val="lt2"/>
                </a:solidFill>
                <a:latin typeface="Arial" panose="020B0604020202020204" pitchFamily="34" charset="0"/>
                <a:cs typeface="Arial" panose="020B0604020202020204" pitchFamily="34" charset="0"/>
                <a:sym typeface="Tahoma"/>
              </a:rPr>
              <a:t>الغش أو الانتحال للمرة الأولى</a:t>
            </a:r>
            <a:endParaRPr b="1">
              <a:latin typeface="Arial" panose="020B0604020202020204" pitchFamily="34" charset="0"/>
              <a:cs typeface="Arial" panose="020B0604020202020204" pitchFamily="34" charset="0"/>
            </a:endParaRPr>
          </a:p>
        </p:txBody>
      </p:sp>
      <p:sp>
        <p:nvSpPr>
          <p:cNvPr id="594" name="Google Shape;594;p17"/>
          <p:cNvSpPr txBox="1">
            <a:spLocks noGrp="1"/>
          </p:cNvSpPr>
          <p:nvPr>
            <p:ph type="body" idx="1"/>
          </p:nvPr>
        </p:nvSpPr>
        <p:spPr>
          <a:xfrm>
            <a:off x="301625" y="2156604"/>
            <a:ext cx="8540750" cy="4472796"/>
          </a:xfrm>
          <a:prstGeom prst="rect">
            <a:avLst/>
          </a:prstGeom>
          <a:noFill/>
          <a:ln>
            <a:noFill/>
          </a:ln>
        </p:spPr>
        <p:txBody>
          <a:bodyPr spcFirstLastPara="1" wrap="square" lIns="91425" tIns="45700" rIns="91425" bIns="45700" anchor="t" anchorCtr="0">
            <a:noAutofit/>
          </a:bodyPr>
          <a:lstStyle/>
          <a:p>
            <a:pPr marL="460375" indent="-452438" algn="r" rtl="1">
              <a:spcBef>
                <a:spcPts val="0"/>
              </a:spcBef>
              <a:buSzPts val="2560"/>
              <a:buNone/>
            </a:pPr>
            <a:r>
              <a:rPr lang="ar-JO" b="1" dirty="0">
                <a:latin typeface="Arial" panose="020B0604020202020204" pitchFamily="34" charset="0"/>
                <a:cs typeface="Arial" panose="020B0604020202020204" pitchFamily="34" charset="0"/>
              </a:rPr>
              <a:t>5. عند اقتباس فقرة (ثلاث جمل متتالية أو أكثر) باستخدام الكلمات نفسها للكاتب الأصلي من دون أي تغيير ومن دون نسبة إلى المصدر، يخصم مدرس المساق 30% من علامة الواجب.</a:t>
            </a:r>
            <a:endParaRPr b="1" dirty="0">
              <a:latin typeface="Arial" panose="020B0604020202020204" pitchFamily="34" charset="0"/>
              <a:cs typeface="Arial" panose="020B0604020202020204" pitchFamily="34" charset="0"/>
            </a:endParaRPr>
          </a:p>
        </p:txBody>
      </p:sp>
      <p:sp>
        <p:nvSpPr>
          <p:cNvPr id="2" name="Google Shape;570;p13">
            <a:extLst>
              <a:ext uri="{FF2B5EF4-FFF2-40B4-BE49-F238E27FC236}">
                <a16:creationId xmlns:a16="http://schemas.microsoft.com/office/drawing/2014/main" id="{7C21FC2A-4DCF-E0DC-91B2-A8886C48C407}"/>
              </a:ext>
            </a:extLst>
          </p:cNvPr>
          <p:cNvSpPr txBox="1">
            <a:spLocks/>
          </p:cNvSpPr>
          <p:nvPr/>
        </p:nvSpPr>
        <p:spPr>
          <a:xfrm>
            <a:off x="304800" y="1371600"/>
            <a:ext cx="8540750" cy="8001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20040" algn="l" rtl="0">
              <a:lnSpc>
                <a:spcPct val="100000"/>
              </a:lnSpc>
              <a:spcBef>
                <a:spcPts val="360"/>
              </a:spcBef>
              <a:spcAft>
                <a:spcPts val="0"/>
              </a:spcAft>
              <a:buClr>
                <a:schemeClr val="hlink"/>
              </a:buClr>
              <a:buSzPts val="1440"/>
              <a:buFont typeface="Arial"/>
              <a:buChar char="►"/>
              <a:defRPr sz="3200" b="0" i="0" u="none" strike="noStrike" cap="none" spc="0">
                <a:solidFill>
                  <a:schemeClr val="lt1"/>
                </a:solidFill>
                <a:latin typeface="Tahoma"/>
                <a:ea typeface="Tahoma"/>
                <a:cs typeface="Tahoma"/>
                <a:sym typeface="Tahoma"/>
              </a:defRPr>
            </a:lvl1pPr>
            <a:lvl2pPr marL="914400" marR="0" lvl="1" indent="-342900" algn="l" rtl="0">
              <a:lnSpc>
                <a:spcPct val="100000"/>
              </a:lnSpc>
              <a:spcBef>
                <a:spcPts val="360"/>
              </a:spcBef>
              <a:spcAft>
                <a:spcPts val="0"/>
              </a:spcAft>
              <a:buClr>
                <a:schemeClr val="folHlink"/>
              </a:buClr>
              <a:buSzPts val="1800"/>
              <a:buFont typeface="Noto Sans Symbols"/>
              <a:buChar char="▪"/>
              <a:defRPr sz="2800" b="0" i="0" u="none" strike="noStrike" cap="none" spc="0">
                <a:solidFill>
                  <a:schemeClr val="lt1"/>
                </a:solidFill>
                <a:latin typeface="Tahoma"/>
                <a:ea typeface="Tahoma"/>
                <a:cs typeface="Tahoma"/>
                <a:sym typeface="Tahoma"/>
              </a:defRPr>
            </a:lvl2pPr>
            <a:lvl3pPr marL="1371600" marR="0" lvl="2" indent="-320040" algn="l" rtl="0">
              <a:lnSpc>
                <a:spcPct val="100000"/>
              </a:lnSpc>
              <a:spcBef>
                <a:spcPts val="360"/>
              </a:spcBef>
              <a:spcAft>
                <a:spcPts val="0"/>
              </a:spcAft>
              <a:buClr>
                <a:schemeClr val="hlink"/>
              </a:buClr>
              <a:buSzPts val="1440"/>
              <a:buFont typeface="Arial"/>
              <a:buChar char="►"/>
              <a:defRPr sz="2400" b="0" i="0" u="none" strike="noStrike" cap="none" spc="0">
                <a:solidFill>
                  <a:schemeClr val="lt1"/>
                </a:solidFill>
                <a:latin typeface="Tahoma"/>
                <a:ea typeface="Tahoma"/>
                <a:cs typeface="Tahoma"/>
                <a:sym typeface="Tahoma"/>
              </a:defRPr>
            </a:lvl3pPr>
            <a:lvl4pPr marL="1828800" marR="0" lvl="3" indent="-342900" algn="l" rtl="0">
              <a:lnSpc>
                <a:spcPct val="100000"/>
              </a:lnSpc>
              <a:spcBef>
                <a:spcPts val="360"/>
              </a:spcBef>
              <a:spcAft>
                <a:spcPts val="0"/>
              </a:spcAft>
              <a:buClr>
                <a:schemeClr val="folHlink"/>
              </a:buClr>
              <a:buSzPts val="1800"/>
              <a:buFont typeface="Noto Sans Symbols"/>
              <a:buChar char="▪"/>
              <a:defRPr sz="2000" b="0" i="0" u="none" strike="noStrike" cap="none" spc="0">
                <a:solidFill>
                  <a:schemeClr val="lt1"/>
                </a:solidFill>
                <a:latin typeface="Tahoma"/>
                <a:ea typeface="Tahoma"/>
                <a:cs typeface="Tahoma"/>
                <a:sym typeface="Tahoma"/>
              </a:defRPr>
            </a:lvl4pPr>
            <a:lvl5pPr marL="2286000" marR="0" lvl="4"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5pPr>
            <a:lvl6pPr marL="2743200" marR="0" lvl="5"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6pPr>
            <a:lvl7pPr marL="3200400" marR="0" lvl="6"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7pPr>
            <a:lvl8pPr marL="3657600" marR="0" lvl="7"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8pPr>
            <a:lvl9pPr marL="4114800" marR="0" lvl="8"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9pPr>
          </a:lstStyle>
          <a:p>
            <a:pPr marL="460375" indent="-452438" algn="r" rtl="1">
              <a:spcBef>
                <a:spcPts val="0"/>
              </a:spcBef>
              <a:buSzPts val="2560"/>
              <a:buNone/>
            </a:pPr>
            <a:r>
              <a:rPr lang="ar-JO" b="1" u="sng" dirty="0">
                <a:latin typeface="Arial" panose="020B0604020202020204" pitchFamily="34" charset="0"/>
                <a:cs typeface="Arial" panose="020B0604020202020204" pitchFamily="34" charset="0"/>
              </a:rPr>
              <a:t>الغش للمرة الأولى</a:t>
            </a:r>
            <a:endParaRPr lang="ar-JO" b="1" dirty="0">
              <a:latin typeface="Arial" panose="020B0604020202020204" pitchFamily="34" charset="0"/>
              <a:cs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p18"/>
          <p:cNvSpPr txBox="1">
            <a:spLocks noGrp="1"/>
          </p:cNvSpPr>
          <p:nvPr>
            <p:ph type="title"/>
          </p:nvPr>
        </p:nvSpPr>
        <p:spPr>
          <a:xfrm>
            <a:off x="301625" y="228600"/>
            <a:ext cx="854075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ar-JO" sz="4400" b="1">
                <a:solidFill>
                  <a:schemeClr val="lt2"/>
                </a:solidFill>
                <a:latin typeface="Arial" panose="020B0604020202020204" pitchFamily="34" charset="0"/>
                <a:cs typeface="Arial" panose="020B0604020202020204" pitchFamily="34" charset="0"/>
                <a:sym typeface="Tahoma"/>
              </a:rPr>
              <a:t>الغش أو الانتحال للمرة الأولى</a:t>
            </a:r>
            <a:endParaRPr b="1">
              <a:latin typeface="Arial" panose="020B0604020202020204" pitchFamily="34" charset="0"/>
              <a:cs typeface="Arial" panose="020B0604020202020204" pitchFamily="34" charset="0"/>
            </a:endParaRPr>
          </a:p>
        </p:txBody>
      </p:sp>
      <p:sp>
        <p:nvSpPr>
          <p:cNvPr id="600" name="Google Shape;600;p18"/>
          <p:cNvSpPr txBox="1">
            <a:spLocks noGrp="1"/>
          </p:cNvSpPr>
          <p:nvPr>
            <p:ph type="body" idx="1"/>
          </p:nvPr>
        </p:nvSpPr>
        <p:spPr>
          <a:xfrm>
            <a:off x="301625" y="2225614"/>
            <a:ext cx="8540750" cy="4403785"/>
          </a:xfrm>
          <a:prstGeom prst="rect">
            <a:avLst/>
          </a:prstGeom>
          <a:noFill/>
          <a:ln>
            <a:noFill/>
          </a:ln>
        </p:spPr>
        <p:txBody>
          <a:bodyPr spcFirstLastPara="1" wrap="square" lIns="91425" tIns="45700" rIns="91425" bIns="45700" anchor="t" anchorCtr="0">
            <a:noAutofit/>
          </a:bodyPr>
          <a:lstStyle/>
          <a:p>
            <a:pPr marL="460375" indent="-452438" algn="r" rtl="1">
              <a:spcBef>
                <a:spcPts val="0"/>
              </a:spcBef>
              <a:buSzPts val="2560"/>
              <a:buNone/>
            </a:pPr>
            <a:r>
              <a:rPr lang="ar-JO" b="1" dirty="0">
                <a:latin typeface="Arial" panose="020B0604020202020204" pitchFamily="34" charset="0"/>
                <a:cs typeface="Arial" panose="020B0604020202020204" pitchFamily="34" charset="0"/>
              </a:rPr>
              <a:t>6. عند اقتباس عدة فقرات بحيث تكون منقولة حرفيًا من كلمات الكاتب الأصلي، أو مع تغييرات طفيفة جدًا، يجري مدرس المساق مقابلة مع الطالب ويناقش معه واقعة الغش.</a:t>
            </a:r>
            <a:endParaRPr b="1" dirty="0">
              <a:latin typeface="Arial" panose="020B0604020202020204" pitchFamily="34" charset="0"/>
              <a:cs typeface="Arial" panose="020B0604020202020204" pitchFamily="34" charset="0"/>
            </a:endParaRPr>
          </a:p>
        </p:txBody>
      </p:sp>
      <p:sp>
        <p:nvSpPr>
          <p:cNvPr id="2" name="Google Shape;570;p13">
            <a:extLst>
              <a:ext uri="{FF2B5EF4-FFF2-40B4-BE49-F238E27FC236}">
                <a16:creationId xmlns:a16="http://schemas.microsoft.com/office/drawing/2014/main" id="{95FB4056-2832-4429-2889-76579211407E}"/>
              </a:ext>
            </a:extLst>
          </p:cNvPr>
          <p:cNvSpPr txBox="1">
            <a:spLocks/>
          </p:cNvSpPr>
          <p:nvPr/>
        </p:nvSpPr>
        <p:spPr>
          <a:xfrm>
            <a:off x="304800" y="1371600"/>
            <a:ext cx="8540750" cy="8001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20040" algn="l" rtl="0">
              <a:lnSpc>
                <a:spcPct val="100000"/>
              </a:lnSpc>
              <a:spcBef>
                <a:spcPts val="360"/>
              </a:spcBef>
              <a:spcAft>
                <a:spcPts val="0"/>
              </a:spcAft>
              <a:buClr>
                <a:schemeClr val="hlink"/>
              </a:buClr>
              <a:buSzPts val="1440"/>
              <a:buFont typeface="Arial"/>
              <a:buChar char="►"/>
              <a:defRPr sz="3200" b="0" i="0" u="none" strike="noStrike" cap="none" spc="0">
                <a:solidFill>
                  <a:schemeClr val="lt1"/>
                </a:solidFill>
                <a:latin typeface="Tahoma"/>
                <a:ea typeface="Tahoma"/>
                <a:cs typeface="Tahoma"/>
                <a:sym typeface="Tahoma"/>
              </a:defRPr>
            </a:lvl1pPr>
            <a:lvl2pPr marL="914400" marR="0" lvl="1" indent="-342900" algn="l" rtl="0">
              <a:lnSpc>
                <a:spcPct val="100000"/>
              </a:lnSpc>
              <a:spcBef>
                <a:spcPts val="360"/>
              </a:spcBef>
              <a:spcAft>
                <a:spcPts val="0"/>
              </a:spcAft>
              <a:buClr>
                <a:schemeClr val="folHlink"/>
              </a:buClr>
              <a:buSzPts val="1800"/>
              <a:buFont typeface="Noto Sans Symbols"/>
              <a:buChar char="▪"/>
              <a:defRPr sz="2800" b="0" i="0" u="none" strike="noStrike" cap="none" spc="0">
                <a:solidFill>
                  <a:schemeClr val="lt1"/>
                </a:solidFill>
                <a:latin typeface="Tahoma"/>
                <a:ea typeface="Tahoma"/>
                <a:cs typeface="Tahoma"/>
                <a:sym typeface="Tahoma"/>
              </a:defRPr>
            </a:lvl2pPr>
            <a:lvl3pPr marL="1371600" marR="0" lvl="2" indent="-320040" algn="l" rtl="0">
              <a:lnSpc>
                <a:spcPct val="100000"/>
              </a:lnSpc>
              <a:spcBef>
                <a:spcPts val="360"/>
              </a:spcBef>
              <a:spcAft>
                <a:spcPts val="0"/>
              </a:spcAft>
              <a:buClr>
                <a:schemeClr val="hlink"/>
              </a:buClr>
              <a:buSzPts val="1440"/>
              <a:buFont typeface="Arial"/>
              <a:buChar char="►"/>
              <a:defRPr sz="2400" b="0" i="0" u="none" strike="noStrike" cap="none" spc="0">
                <a:solidFill>
                  <a:schemeClr val="lt1"/>
                </a:solidFill>
                <a:latin typeface="Tahoma"/>
                <a:ea typeface="Tahoma"/>
                <a:cs typeface="Tahoma"/>
                <a:sym typeface="Tahoma"/>
              </a:defRPr>
            </a:lvl3pPr>
            <a:lvl4pPr marL="1828800" marR="0" lvl="3" indent="-342900" algn="l" rtl="0">
              <a:lnSpc>
                <a:spcPct val="100000"/>
              </a:lnSpc>
              <a:spcBef>
                <a:spcPts val="360"/>
              </a:spcBef>
              <a:spcAft>
                <a:spcPts val="0"/>
              </a:spcAft>
              <a:buClr>
                <a:schemeClr val="folHlink"/>
              </a:buClr>
              <a:buSzPts val="1800"/>
              <a:buFont typeface="Noto Sans Symbols"/>
              <a:buChar char="▪"/>
              <a:defRPr sz="2000" b="0" i="0" u="none" strike="noStrike" cap="none" spc="0">
                <a:solidFill>
                  <a:schemeClr val="lt1"/>
                </a:solidFill>
                <a:latin typeface="Tahoma"/>
                <a:ea typeface="Tahoma"/>
                <a:cs typeface="Tahoma"/>
                <a:sym typeface="Tahoma"/>
              </a:defRPr>
            </a:lvl4pPr>
            <a:lvl5pPr marL="2286000" marR="0" lvl="4"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5pPr>
            <a:lvl6pPr marL="2743200" marR="0" lvl="5"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6pPr>
            <a:lvl7pPr marL="3200400" marR="0" lvl="6"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7pPr>
            <a:lvl8pPr marL="3657600" marR="0" lvl="7"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8pPr>
            <a:lvl9pPr marL="4114800" marR="0" lvl="8"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9pPr>
          </a:lstStyle>
          <a:p>
            <a:pPr marL="460375" indent="-452438" algn="r" rtl="1">
              <a:spcBef>
                <a:spcPts val="0"/>
              </a:spcBef>
              <a:buSzPts val="2560"/>
              <a:buNone/>
            </a:pPr>
            <a:r>
              <a:rPr lang="ar-JO" b="1" u="sng" dirty="0">
                <a:latin typeface="Arial" panose="020B0604020202020204" pitchFamily="34" charset="0"/>
                <a:cs typeface="Arial" panose="020B0604020202020204" pitchFamily="34" charset="0"/>
              </a:rPr>
              <a:t>الغش للمرة الأولى</a:t>
            </a:r>
            <a:endParaRPr lang="ar-JO" b="1" dirty="0">
              <a:latin typeface="Arial" panose="020B0604020202020204" pitchFamily="34" charset="0"/>
              <a:cs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sp>
        <p:nvSpPr>
          <p:cNvPr id="605" name="Google Shape;605;p19"/>
          <p:cNvSpPr txBox="1">
            <a:spLocks noGrp="1"/>
          </p:cNvSpPr>
          <p:nvPr>
            <p:ph type="title"/>
          </p:nvPr>
        </p:nvSpPr>
        <p:spPr>
          <a:xfrm>
            <a:off x="301625" y="228600"/>
            <a:ext cx="8540750" cy="1143000"/>
          </a:xfrm>
          <a:prstGeom prst="rect">
            <a:avLst/>
          </a:prstGeom>
          <a:noFill/>
          <a:ln>
            <a:noFill/>
          </a:ln>
        </p:spPr>
        <p:txBody>
          <a:bodyPr spcFirstLastPara="1" wrap="square" lIns="91425" tIns="45700" rIns="91425" bIns="45700" anchor="ctr" anchorCtr="0">
            <a:noAutofit/>
          </a:bodyPr>
          <a:lstStyle/>
          <a:p>
            <a:pPr marL="0" lvl="0" indent="0" algn="ctr" rtl="1">
              <a:spcBef>
                <a:spcPts val="0"/>
              </a:spcBef>
              <a:spcAft>
                <a:spcPts val="0"/>
              </a:spcAft>
              <a:buNone/>
            </a:pPr>
            <a:r>
              <a:rPr lang="ar-JO" sz="4400" b="1">
                <a:solidFill>
                  <a:schemeClr val="lt2"/>
                </a:solidFill>
                <a:latin typeface="Arial" panose="020B0604020202020204" pitchFamily="34" charset="0"/>
                <a:cs typeface="Arial" panose="020B0604020202020204" pitchFamily="34" charset="0"/>
                <a:sym typeface="Tahoma"/>
              </a:rPr>
              <a:t>الغش أو الانتحال للمرة الأولى</a:t>
            </a:r>
            <a:endParaRPr b="1">
              <a:latin typeface="Arial" panose="020B0604020202020204" pitchFamily="34" charset="0"/>
              <a:cs typeface="Arial" panose="020B0604020202020204" pitchFamily="34" charset="0"/>
            </a:endParaRPr>
          </a:p>
        </p:txBody>
      </p:sp>
      <p:sp>
        <p:nvSpPr>
          <p:cNvPr id="606" name="Google Shape;606;p19"/>
          <p:cNvSpPr txBox="1">
            <a:spLocks noGrp="1"/>
          </p:cNvSpPr>
          <p:nvPr>
            <p:ph type="body" idx="1"/>
          </p:nvPr>
        </p:nvSpPr>
        <p:spPr>
          <a:xfrm>
            <a:off x="301625" y="2096218"/>
            <a:ext cx="8540750" cy="4533181"/>
          </a:xfrm>
          <a:prstGeom prst="rect">
            <a:avLst/>
          </a:prstGeom>
          <a:noFill/>
          <a:ln>
            <a:noFill/>
          </a:ln>
        </p:spPr>
        <p:txBody>
          <a:bodyPr spcFirstLastPara="1" wrap="square" lIns="91425" tIns="45700" rIns="91425" bIns="45700" anchor="t" anchorCtr="0">
            <a:noAutofit/>
          </a:bodyPr>
          <a:lstStyle/>
          <a:p>
            <a:pPr marL="460375" indent="-452438" algn="r" rtl="1">
              <a:spcBef>
                <a:spcPts val="0"/>
              </a:spcBef>
              <a:buSzPts val="2560"/>
              <a:buNone/>
            </a:pPr>
            <a:r>
              <a:rPr lang="ar-JO" b="1" dirty="0">
                <a:latin typeface="Arial" panose="020B0604020202020204" pitchFamily="34" charset="0"/>
                <a:cs typeface="Arial" panose="020B0604020202020204" pitchFamily="34" charset="0"/>
              </a:rPr>
              <a:t>6. (تابع) إذا ثبت الغش، يرسل مدرس المساق رسالة إلى العميد الأكاديمي وعميد شؤون الطلاب للإبلاغ عن الواقعة. وإذا وافق العميدان، يمنح مدرس المساق صفرًا على الواجب، ويكتب المسجل رسالة إلى الطالب يوقّعها العميد الأكاديمي وعميد شؤون الطلاب والمسجل، وتتضمن إنذارًا أولًا. وتُحفظ الرسالة في ملف الطالب.</a:t>
            </a:r>
            <a:endParaRPr b="1" dirty="0">
              <a:latin typeface="Arial" panose="020B0604020202020204" pitchFamily="34" charset="0"/>
              <a:cs typeface="Arial" panose="020B0604020202020204" pitchFamily="34" charset="0"/>
            </a:endParaRPr>
          </a:p>
        </p:txBody>
      </p:sp>
      <p:sp>
        <p:nvSpPr>
          <p:cNvPr id="2" name="Google Shape;570;p13">
            <a:extLst>
              <a:ext uri="{FF2B5EF4-FFF2-40B4-BE49-F238E27FC236}">
                <a16:creationId xmlns:a16="http://schemas.microsoft.com/office/drawing/2014/main" id="{9F58A15F-8925-D2B2-521A-BB5AED56E81D}"/>
              </a:ext>
            </a:extLst>
          </p:cNvPr>
          <p:cNvSpPr txBox="1">
            <a:spLocks/>
          </p:cNvSpPr>
          <p:nvPr/>
        </p:nvSpPr>
        <p:spPr>
          <a:xfrm>
            <a:off x="304800" y="1371600"/>
            <a:ext cx="8540750" cy="8001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20040" algn="l" rtl="0">
              <a:lnSpc>
                <a:spcPct val="100000"/>
              </a:lnSpc>
              <a:spcBef>
                <a:spcPts val="360"/>
              </a:spcBef>
              <a:spcAft>
                <a:spcPts val="0"/>
              </a:spcAft>
              <a:buClr>
                <a:schemeClr val="hlink"/>
              </a:buClr>
              <a:buSzPts val="1440"/>
              <a:buFont typeface="Arial"/>
              <a:buChar char="►"/>
              <a:defRPr sz="3200" b="0" i="0" u="none" strike="noStrike" cap="none" spc="0">
                <a:solidFill>
                  <a:schemeClr val="lt1"/>
                </a:solidFill>
                <a:latin typeface="Tahoma"/>
                <a:ea typeface="Tahoma"/>
                <a:cs typeface="Tahoma"/>
                <a:sym typeface="Tahoma"/>
              </a:defRPr>
            </a:lvl1pPr>
            <a:lvl2pPr marL="914400" marR="0" lvl="1" indent="-342900" algn="l" rtl="0">
              <a:lnSpc>
                <a:spcPct val="100000"/>
              </a:lnSpc>
              <a:spcBef>
                <a:spcPts val="360"/>
              </a:spcBef>
              <a:spcAft>
                <a:spcPts val="0"/>
              </a:spcAft>
              <a:buClr>
                <a:schemeClr val="folHlink"/>
              </a:buClr>
              <a:buSzPts val="1800"/>
              <a:buFont typeface="Noto Sans Symbols"/>
              <a:buChar char="▪"/>
              <a:defRPr sz="2800" b="0" i="0" u="none" strike="noStrike" cap="none" spc="0">
                <a:solidFill>
                  <a:schemeClr val="lt1"/>
                </a:solidFill>
                <a:latin typeface="Tahoma"/>
                <a:ea typeface="Tahoma"/>
                <a:cs typeface="Tahoma"/>
                <a:sym typeface="Tahoma"/>
              </a:defRPr>
            </a:lvl2pPr>
            <a:lvl3pPr marL="1371600" marR="0" lvl="2" indent="-320040" algn="l" rtl="0">
              <a:lnSpc>
                <a:spcPct val="100000"/>
              </a:lnSpc>
              <a:spcBef>
                <a:spcPts val="360"/>
              </a:spcBef>
              <a:spcAft>
                <a:spcPts val="0"/>
              </a:spcAft>
              <a:buClr>
                <a:schemeClr val="hlink"/>
              </a:buClr>
              <a:buSzPts val="1440"/>
              <a:buFont typeface="Arial"/>
              <a:buChar char="►"/>
              <a:defRPr sz="2400" b="0" i="0" u="none" strike="noStrike" cap="none" spc="0">
                <a:solidFill>
                  <a:schemeClr val="lt1"/>
                </a:solidFill>
                <a:latin typeface="Tahoma"/>
                <a:ea typeface="Tahoma"/>
                <a:cs typeface="Tahoma"/>
                <a:sym typeface="Tahoma"/>
              </a:defRPr>
            </a:lvl3pPr>
            <a:lvl4pPr marL="1828800" marR="0" lvl="3" indent="-342900" algn="l" rtl="0">
              <a:lnSpc>
                <a:spcPct val="100000"/>
              </a:lnSpc>
              <a:spcBef>
                <a:spcPts val="360"/>
              </a:spcBef>
              <a:spcAft>
                <a:spcPts val="0"/>
              </a:spcAft>
              <a:buClr>
                <a:schemeClr val="folHlink"/>
              </a:buClr>
              <a:buSzPts val="1800"/>
              <a:buFont typeface="Noto Sans Symbols"/>
              <a:buChar char="▪"/>
              <a:defRPr sz="2000" b="0" i="0" u="none" strike="noStrike" cap="none" spc="0">
                <a:solidFill>
                  <a:schemeClr val="lt1"/>
                </a:solidFill>
                <a:latin typeface="Tahoma"/>
                <a:ea typeface="Tahoma"/>
                <a:cs typeface="Tahoma"/>
                <a:sym typeface="Tahoma"/>
              </a:defRPr>
            </a:lvl4pPr>
            <a:lvl5pPr marL="2286000" marR="0" lvl="4"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5pPr>
            <a:lvl6pPr marL="2743200" marR="0" lvl="5"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6pPr>
            <a:lvl7pPr marL="3200400" marR="0" lvl="6"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7pPr>
            <a:lvl8pPr marL="3657600" marR="0" lvl="7"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8pPr>
            <a:lvl9pPr marL="4114800" marR="0" lvl="8"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9pPr>
          </a:lstStyle>
          <a:p>
            <a:pPr marL="460375" indent="-452438" algn="r" rtl="1">
              <a:spcBef>
                <a:spcPts val="0"/>
              </a:spcBef>
              <a:buSzPts val="2560"/>
              <a:buNone/>
            </a:pPr>
            <a:r>
              <a:rPr lang="ar-JO" b="1" u="sng" dirty="0">
                <a:latin typeface="Arial" panose="020B0604020202020204" pitchFamily="34" charset="0"/>
                <a:cs typeface="Arial" panose="020B0604020202020204" pitchFamily="34" charset="0"/>
              </a:rPr>
              <a:t>الغش للمرة الأولى</a:t>
            </a:r>
            <a:endParaRPr lang="ar-JO" b="1" dirty="0">
              <a:latin typeface="Arial" panose="020B0604020202020204" pitchFamily="34"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p2"/>
          <p:cNvSpPr txBox="1">
            <a:spLocks noGrp="1"/>
          </p:cNvSpPr>
          <p:nvPr>
            <p:ph type="title"/>
          </p:nvPr>
        </p:nvSpPr>
        <p:spPr>
          <a:xfrm>
            <a:off x="301625" y="228600"/>
            <a:ext cx="8540750" cy="1143000"/>
          </a:xfrm>
          <a:prstGeom prst="rect">
            <a:avLst/>
          </a:prstGeom>
          <a:noFill/>
          <a:ln>
            <a:noFill/>
          </a:ln>
        </p:spPr>
        <p:txBody>
          <a:bodyPr spcFirstLastPara="1" wrap="square" lIns="91425" tIns="45700" rIns="91425" bIns="45700" anchor="ctr" anchorCtr="0">
            <a:noAutofit/>
          </a:bodyPr>
          <a:lstStyle/>
          <a:p>
            <a:pPr marL="0" lvl="0" indent="0" algn="ctr" rtl="1">
              <a:spcBef>
                <a:spcPts val="0"/>
              </a:spcBef>
              <a:spcAft>
                <a:spcPts val="0"/>
              </a:spcAft>
              <a:buNone/>
            </a:pPr>
            <a:r>
              <a:rPr lang="ar-JO" sz="3200" b="1" dirty="0">
                <a:latin typeface="Arial"/>
                <a:ea typeface="Arial"/>
                <a:cs typeface="Arial"/>
                <a:sym typeface="Arial"/>
              </a:rPr>
              <a:t>تعريف الانتحال الأدبي </a:t>
            </a:r>
            <a:endParaRPr sz="3200" b="1" dirty="0">
              <a:latin typeface="Arial"/>
              <a:ea typeface="Arial"/>
              <a:cs typeface="Arial"/>
              <a:sym typeface="Arial"/>
            </a:endParaRPr>
          </a:p>
        </p:txBody>
      </p:sp>
      <p:sp>
        <p:nvSpPr>
          <p:cNvPr id="482" name="Google Shape;482;p2"/>
          <p:cNvSpPr txBox="1">
            <a:spLocks noGrp="1"/>
          </p:cNvSpPr>
          <p:nvPr>
            <p:ph type="body" idx="1"/>
          </p:nvPr>
        </p:nvSpPr>
        <p:spPr>
          <a:xfrm>
            <a:off x="301625" y="1600200"/>
            <a:ext cx="8540750" cy="4498975"/>
          </a:xfrm>
          <a:prstGeom prst="rect">
            <a:avLst/>
          </a:prstGeom>
          <a:noFill/>
          <a:ln>
            <a:noFill/>
          </a:ln>
        </p:spPr>
        <p:txBody>
          <a:bodyPr spcFirstLastPara="1" wrap="square" lIns="91425" tIns="45700" rIns="91425" bIns="45700" anchor="t" anchorCtr="0">
            <a:noAutofit/>
          </a:bodyPr>
          <a:lstStyle/>
          <a:p>
            <a:pPr marL="403225" lvl="0" indent="-403225" algn="just" rtl="1">
              <a:spcBef>
                <a:spcPts val="0"/>
              </a:spcBef>
              <a:spcAft>
                <a:spcPts val="0"/>
              </a:spcAft>
              <a:buSzPts val="2560"/>
              <a:buChar char="►"/>
            </a:pPr>
            <a:r>
              <a:rPr lang="ar-JO" b="1" dirty="0">
                <a:latin typeface="Arial"/>
                <a:ea typeface="Arial"/>
                <a:cs typeface="Arial"/>
                <a:sym typeface="Arial"/>
              </a:rPr>
              <a:t>الانتحال الأدبي هو تواصل يوحي بأن الكلمات أو الأفكار في كتابات شخص ما هي ملك له، بينما هي في الحقيقة مأخوذة من عمل شخص آخر مكتوبًا أو شفهيًا. يُرتكب الانتحال الأدبي عندما يستخدم، عن قصد أو بغير قصد، كلمات أو أفكار شخص آخر دون أن يُنسبها إليه. الانتحال هو سرقة، وبالتالي، يُعدّ انتهاكًا للأخلاق والنزاهة الأكاديمية.</a:t>
            </a:r>
            <a:endParaRPr b="1" dirty="0">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611" name="Google Shape;611;p20"/>
          <p:cNvSpPr txBox="1">
            <a:spLocks noGrp="1"/>
          </p:cNvSpPr>
          <p:nvPr>
            <p:ph type="title"/>
          </p:nvPr>
        </p:nvSpPr>
        <p:spPr>
          <a:xfrm>
            <a:off x="301625" y="228600"/>
            <a:ext cx="8540750" cy="1143000"/>
          </a:xfrm>
          <a:prstGeom prst="rect">
            <a:avLst/>
          </a:prstGeom>
          <a:noFill/>
          <a:ln>
            <a:noFill/>
          </a:ln>
        </p:spPr>
        <p:txBody>
          <a:bodyPr spcFirstLastPara="1" wrap="square" lIns="91425" tIns="45700" rIns="91425" bIns="45700" anchor="ctr" anchorCtr="0">
            <a:noAutofit/>
          </a:bodyPr>
          <a:lstStyle/>
          <a:p>
            <a:pPr marL="0" lvl="0" indent="0" algn="ctr" rtl="1">
              <a:spcBef>
                <a:spcPts val="0"/>
              </a:spcBef>
              <a:spcAft>
                <a:spcPts val="0"/>
              </a:spcAft>
              <a:buNone/>
            </a:pPr>
            <a:r>
              <a:rPr lang="ar-JO" sz="4400" b="1">
                <a:solidFill>
                  <a:schemeClr val="lt2"/>
                </a:solidFill>
                <a:latin typeface="Arial" panose="020B0604020202020204" pitchFamily="34" charset="0"/>
                <a:cs typeface="Arial" panose="020B0604020202020204" pitchFamily="34" charset="0"/>
                <a:sym typeface="Tahoma"/>
              </a:rPr>
              <a:t>الغش أو الانتحال للمرة الثانية</a:t>
            </a:r>
            <a:endParaRPr b="1">
              <a:latin typeface="Arial" panose="020B0604020202020204" pitchFamily="34" charset="0"/>
              <a:cs typeface="Arial" panose="020B0604020202020204" pitchFamily="34" charset="0"/>
            </a:endParaRPr>
          </a:p>
        </p:txBody>
      </p:sp>
      <p:sp>
        <p:nvSpPr>
          <p:cNvPr id="612" name="Google Shape;612;p20"/>
          <p:cNvSpPr txBox="1">
            <a:spLocks noGrp="1"/>
          </p:cNvSpPr>
          <p:nvPr>
            <p:ph type="body" idx="1"/>
          </p:nvPr>
        </p:nvSpPr>
        <p:spPr>
          <a:xfrm>
            <a:off x="301625" y="2225614"/>
            <a:ext cx="8540750" cy="4403785"/>
          </a:xfrm>
          <a:prstGeom prst="rect">
            <a:avLst/>
          </a:prstGeom>
          <a:noFill/>
          <a:ln>
            <a:noFill/>
          </a:ln>
        </p:spPr>
        <p:txBody>
          <a:bodyPr spcFirstLastPara="1" wrap="square" lIns="91425" tIns="45700" rIns="91425" bIns="45700" anchor="t" anchorCtr="0">
            <a:noAutofit/>
          </a:bodyPr>
          <a:lstStyle/>
          <a:p>
            <a:pPr marL="460375" indent="-452438" algn="r" rtl="1">
              <a:spcBef>
                <a:spcPts val="0"/>
              </a:spcBef>
              <a:buSzPts val="2560"/>
              <a:buNone/>
            </a:pPr>
            <a:r>
              <a:rPr lang="ar-JO" b="1" dirty="0">
                <a:latin typeface="Arial" panose="020B0604020202020204" pitchFamily="34" charset="0"/>
                <a:cs typeface="Arial" panose="020B0604020202020204" pitchFamily="34" charset="0"/>
              </a:rPr>
              <a:t>1. إذا ارتكب الطالب مخالفة ثانية، كما في الحالات 1–6 أعلاه الخاصة بالمخالفة الأولى، يجري مدرس المقرر مقابلة مع الطالب ويناقش معه واقعة الغش. وإذا ثبت الغش، يرسل مدرس المساق رسالة إيميل إلى العميد الأكاديمي وعميد شؤون الطلاب للإبلاغ عن واقعة الغش الثانية.</a:t>
            </a:r>
            <a:endParaRPr b="1" dirty="0">
              <a:latin typeface="Arial" panose="020B0604020202020204" pitchFamily="34" charset="0"/>
              <a:cs typeface="Arial" panose="020B0604020202020204" pitchFamily="34" charset="0"/>
            </a:endParaRPr>
          </a:p>
        </p:txBody>
      </p:sp>
      <p:sp>
        <p:nvSpPr>
          <p:cNvPr id="2" name="Google Shape;570;p13">
            <a:extLst>
              <a:ext uri="{FF2B5EF4-FFF2-40B4-BE49-F238E27FC236}">
                <a16:creationId xmlns:a16="http://schemas.microsoft.com/office/drawing/2014/main" id="{637E4368-FC50-6EB4-0370-083CD65C4583}"/>
              </a:ext>
            </a:extLst>
          </p:cNvPr>
          <p:cNvSpPr txBox="1">
            <a:spLocks/>
          </p:cNvSpPr>
          <p:nvPr/>
        </p:nvSpPr>
        <p:spPr>
          <a:xfrm>
            <a:off x="304800" y="1371600"/>
            <a:ext cx="8540750" cy="8001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20040" algn="l" rtl="0">
              <a:lnSpc>
                <a:spcPct val="100000"/>
              </a:lnSpc>
              <a:spcBef>
                <a:spcPts val="360"/>
              </a:spcBef>
              <a:spcAft>
                <a:spcPts val="0"/>
              </a:spcAft>
              <a:buClr>
                <a:schemeClr val="hlink"/>
              </a:buClr>
              <a:buSzPts val="1440"/>
              <a:buFont typeface="Arial"/>
              <a:buChar char="►"/>
              <a:defRPr sz="3200" b="0" i="0" u="none" strike="noStrike" cap="none" spc="0">
                <a:solidFill>
                  <a:schemeClr val="lt1"/>
                </a:solidFill>
                <a:latin typeface="Tahoma"/>
                <a:ea typeface="Tahoma"/>
                <a:cs typeface="Tahoma"/>
                <a:sym typeface="Tahoma"/>
              </a:defRPr>
            </a:lvl1pPr>
            <a:lvl2pPr marL="914400" marR="0" lvl="1" indent="-342900" algn="l" rtl="0">
              <a:lnSpc>
                <a:spcPct val="100000"/>
              </a:lnSpc>
              <a:spcBef>
                <a:spcPts val="360"/>
              </a:spcBef>
              <a:spcAft>
                <a:spcPts val="0"/>
              </a:spcAft>
              <a:buClr>
                <a:schemeClr val="folHlink"/>
              </a:buClr>
              <a:buSzPts val="1800"/>
              <a:buFont typeface="Noto Sans Symbols"/>
              <a:buChar char="▪"/>
              <a:defRPr sz="2800" b="0" i="0" u="none" strike="noStrike" cap="none" spc="0">
                <a:solidFill>
                  <a:schemeClr val="lt1"/>
                </a:solidFill>
                <a:latin typeface="Tahoma"/>
                <a:ea typeface="Tahoma"/>
                <a:cs typeface="Tahoma"/>
                <a:sym typeface="Tahoma"/>
              </a:defRPr>
            </a:lvl2pPr>
            <a:lvl3pPr marL="1371600" marR="0" lvl="2" indent="-320040" algn="l" rtl="0">
              <a:lnSpc>
                <a:spcPct val="100000"/>
              </a:lnSpc>
              <a:spcBef>
                <a:spcPts val="360"/>
              </a:spcBef>
              <a:spcAft>
                <a:spcPts val="0"/>
              </a:spcAft>
              <a:buClr>
                <a:schemeClr val="hlink"/>
              </a:buClr>
              <a:buSzPts val="1440"/>
              <a:buFont typeface="Arial"/>
              <a:buChar char="►"/>
              <a:defRPr sz="2400" b="0" i="0" u="none" strike="noStrike" cap="none" spc="0">
                <a:solidFill>
                  <a:schemeClr val="lt1"/>
                </a:solidFill>
                <a:latin typeface="Tahoma"/>
                <a:ea typeface="Tahoma"/>
                <a:cs typeface="Tahoma"/>
                <a:sym typeface="Tahoma"/>
              </a:defRPr>
            </a:lvl3pPr>
            <a:lvl4pPr marL="1828800" marR="0" lvl="3" indent="-342900" algn="l" rtl="0">
              <a:lnSpc>
                <a:spcPct val="100000"/>
              </a:lnSpc>
              <a:spcBef>
                <a:spcPts val="360"/>
              </a:spcBef>
              <a:spcAft>
                <a:spcPts val="0"/>
              </a:spcAft>
              <a:buClr>
                <a:schemeClr val="folHlink"/>
              </a:buClr>
              <a:buSzPts val="1800"/>
              <a:buFont typeface="Noto Sans Symbols"/>
              <a:buChar char="▪"/>
              <a:defRPr sz="2000" b="0" i="0" u="none" strike="noStrike" cap="none" spc="0">
                <a:solidFill>
                  <a:schemeClr val="lt1"/>
                </a:solidFill>
                <a:latin typeface="Tahoma"/>
                <a:ea typeface="Tahoma"/>
                <a:cs typeface="Tahoma"/>
                <a:sym typeface="Tahoma"/>
              </a:defRPr>
            </a:lvl4pPr>
            <a:lvl5pPr marL="2286000" marR="0" lvl="4"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5pPr>
            <a:lvl6pPr marL="2743200" marR="0" lvl="5"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6pPr>
            <a:lvl7pPr marL="3200400" marR="0" lvl="6"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7pPr>
            <a:lvl8pPr marL="3657600" marR="0" lvl="7"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8pPr>
            <a:lvl9pPr marL="4114800" marR="0" lvl="8"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9pPr>
          </a:lstStyle>
          <a:p>
            <a:pPr marL="460375" indent="-452438" algn="r" rtl="1">
              <a:spcBef>
                <a:spcPts val="0"/>
              </a:spcBef>
              <a:buSzPts val="2560"/>
              <a:buNone/>
            </a:pPr>
            <a:r>
              <a:rPr lang="ar-JO" b="1" u="sng" dirty="0">
                <a:latin typeface="Arial" panose="020B0604020202020204" pitchFamily="34" charset="0"/>
                <a:cs typeface="Arial" panose="020B0604020202020204" pitchFamily="34" charset="0"/>
              </a:rPr>
              <a:t>الغش للمرة الثانية </a:t>
            </a:r>
            <a:endParaRPr lang="ar-JO" b="1" dirty="0">
              <a:latin typeface="Arial" panose="020B0604020202020204" pitchFamily="34" charset="0"/>
              <a:cs typeface="Arial" panose="020B06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sp>
        <p:nvSpPr>
          <p:cNvPr id="617" name="Google Shape;617;p21"/>
          <p:cNvSpPr txBox="1">
            <a:spLocks noGrp="1"/>
          </p:cNvSpPr>
          <p:nvPr>
            <p:ph type="title"/>
          </p:nvPr>
        </p:nvSpPr>
        <p:spPr>
          <a:xfrm>
            <a:off x="301625" y="228600"/>
            <a:ext cx="8540750" cy="1143000"/>
          </a:xfrm>
          <a:prstGeom prst="rect">
            <a:avLst/>
          </a:prstGeom>
          <a:noFill/>
          <a:ln>
            <a:noFill/>
          </a:ln>
        </p:spPr>
        <p:txBody>
          <a:bodyPr spcFirstLastPara="1" wrap="square" lIns="91425" tIns="45700" rIns="91425" bIns="45700" anchor="ctr" anchorCtr="0">
            <a:noAutofit/>
          </a:bodyPr>
          <a:lstStyle/>
          <a:p>
            <a:pPr marL="0" lvl="0" indent="0" algn="ctr" rtl="1">
              <a:spcBef>
                <a:spcPts val="0"/>
              </a:spcBef>
              <a:spcAft>
                <a:spcPts val="0"/>
              </a:spcAft>
              <a:buNone/>
            </a:pPr>
            <a:r>
              <a:rPr lang="ar-JO" sz="4400" b="1">
                <a:solidFill>
                  <a:schemeClr val="lt2"/>
                </a:solidFill>
                <a:latin typeface="Arial" panose="020B0604020202020204" pitchFamily="34" charset="0"/>
                <a:cs typeface="Arial" panose="020B0604020202020204" pitchFamily="34" charset="0"/>
                <a:sym typeface="Tahoma"/>
              </a:rPr>
              <a:t>الغش أو الانتحال للمرة الثانية</a:t>
            </a:r>
            <a:endParaRPr b="1">
              <a:latin typeface="Arial" panose="020B0604020202020204" pitchFamily="34" charset="0"/>
              <a:cs typeface="Arial" panose="020B0604020202020204" pitchFamily="34" charset="0"/>
            </a:endParaRPr>
          </a:p>
        </p:txBody>
      </p:sp>
      <p:sp>
        <p:nvSpPr>
          <p:cNvPr id="618" name="Google Shape;618;p21"/>
          <p:cNvSpPr txBox="1">
            <a:spLocks noGrp="1"/>
          </p:cNvSpPr>
          <p:nvPr>
            <p:ph type="body" idx="1"/>
          </p:nvPr>
        </p:nvSpPr>
        <p:spPr>
          <a:xfrm>
            <a:off x="301625" y="2173856"/>
            <a:ext cx="8540750" cy="4455543"/>
          </a:xfrm>
          <a:prstGeom prst="rect">
            <a:avLst/>
          </a:prstGeom>
          <a:noFill/>
          <a:ln>
            <a:noFill/>
          </a:ln>
        </p:spPr>
        <p:txBody>
          <a:bodyPr spcFirstLastPara="1" wrap="square" lIns="91425" tIns="45700" rIns="91425" bIns="45700" anchor="t" anchorCtr="0">
            <a:noAutofit/>
          </a:bodyPr>
          <a:lstStyle/>
          <a:p>
            <a:pPr marL="460375" indent="-452438" algn="r" rtl="1">
              <a:spcBef>
                <a:spcPts val="0"/>
              </a:spcBef>
              <a:buSzPts val="2560"/>
              <a:buNone/>
            </a:pPr>
            <a:r>
              <a:rPr lang="ar-JO" b="1" dirty="0">
                <a:latin typeface="Arial" panose="020B0604020202020204" pitchFamily="34" charset="0"/>
                <a:cs typeface="Arial" panose="020B0604020202020204" pitchFamily="34" charset="0"/>
              </a:rPr>
              <a:t>2. إذا وافق العميد الأكاديمي وعميد شؤون الطلاب، يكتب المسجل رسالة إلى الطالب يوقّعها العميد الأكاديمي وعميد شؤون الطلاب والمسجل، ويبلغه فيها برسوبه في المساق وبالإنذار الثاني، وبوضعه تحت المراقبة الأكاديمية. وتُحفظ الرسالة في ملف الطالب.</a:t>
            </a:r>
            <a:endParaRPr b="1" dirty="0">
              <a:latin typeface="Arial" panose="020B0604020202020204" pitchFamily="34" charset="0"/>
              <a:cs typeface="Arial" panose="020B0604020202020204" pitchFamily="34" charset="0"/>
            </a:endParaRPr>
          </a:p>
        </p:txBody>
      </p:sp>
      <p:sp>
        <p:nvSpPr>
          <p:cNvPr id="2" name="Google Shape;570;p13">
            <a:extLst>
              <a:ext uri="{FF2B5EF4-FFF2-40B4-BE49-F238E27FC236}">
                <a16:creationId xmlns:a16="http://schemas.microsoft.com/office/drawing/2014/main" id="{B6CE0D2B-CAE9-134F-6267-F2387921DA3C}"/>
              </a:ext>
            </a:extLst>
          </p:cNvPr>
          <p:cNvSpPr txBox="1">
            <a:spLocks/>
          </p:cNvSpPr>
          <p:nvPr/>
        </p:nvSpPr>
        <p:spPr>
          <a:xfrm>
            <a:off x="304800" y="1371600"/>
            <a:ext cx="8540750" cy="8001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20040" algn="l" rtl="0">
              <a:lnSpc>
                <a:spcPct val="100000"/>
              </a:lnSpc>
              <a:spcBef>
                <a:spcPts val="360"/>
              </a:spcBef>
              <a:spcAft>
                <a:spcPts val="0"/>
              </a:spcAft>
              <a:buClr>
                <a:schemeClr val="hlink"/>
              </a:buClr>
              <a:buSzPts val="1440"/>
              <a:buFont typeface="Arial"/>
              <a:buChar char="►"/>
              <a:defRPr sz="3200" b="0" i="0" u="none" strike="noStrike" cap="none" spc="0">
                <a:solidFill>
                  <a:schemeClr val="lt1"/>
                </a:solidFill>
                <a:latin typeface="Tahoma"/>
                <a:ea typeface="Tahoma"/>
                <a:cs typeface="Tahoma"/>
                <a:sym typeface="Tahoma"/>
              </a:defRPr>
            </a:lvl1pPr>
            <a:lvl2pPr marL="914400" marR="0" lvl="1" indent="-342900" algn="l" rtl="0">
              <a:lnSpc>
                <a:spcPct val="100000"/>
              </a:lnSpc>
              <a:spcBef>
                <a:spcPts val="360"/>
              </a:spcBef>
              <a:spcAft>
                <a:spcPts val="0"/>
              </a:spcAft>
              <a:buClr>
                <a:schemeClr val="folHlink"/>
              </a:buClr>
              <a:buSzPts val="1800"/>
              <a:buFont typeface="Noto Sans Symbols"/>
              <a:buChar char="▪"/>
              <a:defRPr sz="2800" b="0" i="0" u="none" strike="noStrike" cap="none" spc="0">
                <a:solidFill>
                  <a:schemeClr val="lt1"/>
                </a:solidFill>
                <a:latin typeface="Tahoma"/>
                <a:ea typeface="Tahoma"/>
                <a:cs typeface="Tahoma"/>
                <a:sym typeface="Tahoma"/>
              </a:defRPr>
            </a:lvl2pPr>
            <a:lvl3pPr marL="1371600" marR="0" lvl="2" indent="-320040" algn="l" rtl="0">
              <a:lnSpc>
                <a:spcPct val="100000"/>
              </a:lnSpc>
              <a:spcBef>
                <a:spcPts val="360"/>
              </a:spcBef>
              <a:spcAft>
                <a:spcPts val="0"/>
              </a:spcAft>
              <a:buClr>
                <a:schemeClr val="hlink"/>
              </a:buClr>
              <a:buSzPts val="1440"/>
              <a:buFont typeface="Arial"/>
              <a:buChar char="►"/>
              <a:defRPr sz="2400" b="0" i="0" u="none" strike="noStrike" cap="none" spc="0">
                <a:solidFill>
                  <a:schemeClr val="lt1"/>
                </a:solidFill>
                <a:latin typeface="Tahoma"/>
                <a:ea typeface="Tahoma"/>
                <a:cs typeface="Tahoma"/>
                <a:sym typeface="Tahoma"/>
              </a:defRPr>
            </a:lvl3pPr>
            <a:lvl4pPr marL="1828800" marR="0" lvl="3" indent="-342900" algn="l" rtl="0">
              <a:lnSpc>
                <a:spcPct val="100000"/>
              </a:lnSpc>
              <a:spcBef>
                <a:spcPts val="360"/>
              </a:spcBef>
              <a:spcAft>
                <a:spcPts val="0"/>
              </a:spcAft>
              <a:buClr>
                <a:schemeClr val="folHlink"/>
              </a:buClr>
              <a:buSzPts val="1800"/>
              <a:buFont typeface="Noto Sans Symbols"/>
              <a:buChar char="▪"/>
              <a:defRPr sz="2000" b="0" i="0" u="none" strike="noStrike" cap="none" spc="0">
                <a:solidFill>
                  <a:schemeClr val="lt1"/>
                </a:solidFill>
                <a:latin typeface="Tahoma"/>
                <a:ea typeface="Tahoma"/>
                <a:cs typeface="Tahoma"/>
                <a:sym typeface="Tahoma"/>
              </a:defRPr>
            </a:lvl4pPr>
            <a:lvl5pPr marL="2286000" marR="0" lvl="4"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5pPr>
            <a:lvl6pPr marL="2743200" marR="0" lvl="5"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6pPr>
            <a:lvl7pPr marL="3200400" marR="0" lvl="6"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7pPr>
            <a:lvl8pPr marL="3657600" marR="0" lvl="7"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8pPr>
            <a:lvl9pPr marL="4114800" marR="0" lvl="8"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9pPr>
          </a:lstStyle>
          <a:p>
            <a:pPr marL="460375" indent="-452438" algn="r" rtl="1">
              <a:spcBef>
                <a:spcPts val="0"/>
              </a:spcBef>
              <a:buSzPts val="2560"/>
              <a:buNone/>
            </a:pPr>
            <a:r>
              <a:rPr lang="ar-JO" b="1" u="sng" dirty="0">
                <a:latin typeface="Arial" panose="020B0604020202020204" pitchFamily="34" charset="0"/>
                <a:cs typeface="Arial" panose="020B0604020202020204" pitchFamily="34" charset="0"/>
              </a:rPr>
              <a:t>الغش للمرة الثانية </a:t>
            </a:r>
            <a:endParaRPr lang="ar-JO" b="1" dirty="0">
              <a:latin typeface="Arial" panose="020B0604020202020204" pitchFamily="34" charset="0"/>
              <a:cs typeface="Arial" panose="020B0604020202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3" name="Google Shape;623;p22"/>
          <p:cNvSpPr txBox="1">
            <a:spLocks noGrp="1"/>
          </p:cNvSpPr>
          <p:nvPr>
            <p:ph type="title"/>
          </p:nvPr>
        </p:nvSpPr>
        <p:spPr>
          <a:xfrm>
            <a:off x="301625" y="228600"/>
            <a:ext cx="8540750" cy="1143000"/>
          </a:xfrm>
          <a:prstGeom prst="rect">
            <a:avLst/>
          </a:prstGeom>
          <a:noFill/>
          <a:ln>
            <a:noFill/>
          </a:ln>
        </p:spPr>
        <p:txBody>
          <a:bodyPr spcFirstLastPara="1" wrap="square" lIns="91425" tIns="45700" rIns="91425" bIns="45700" anchor="ctr" anchorCtr="0">
            <a:noAutofit/>
          </a:bodyPr>
          <a:lstStyle/>
          <a:p>
            <a:pPr marL="0" lvl="0" indent="0" algn="ctr" rtl="1">
              <a:spcBef>
                <a:spcPts val="0"/>
              </a:spcBef>
              <a:spcAft>
                <a:spcPts val="0"/>
              </a:spcAft>
              <a:buNone/>
            </a:pPr>
            <a:r>
              <a:rPr lang="ar-JO" sz="4400" b="1">
                <a:solidFill>
                  <a:schemeClr val="lt2"/>
                </a:solidFill>
                <a:latin typeface="Arial" panose="020B0604020202020204" pitchFamily="34" charset="0"/>
                <a:cs typeface="Arial" panose="020B0604020202020204" pitchFamily="34" charset="0"/>
                <a:sym typeface="Tahoma"/>
              </a:rPr>
              <a:t>الغش أو الانتحال للمرة الثالثة</a:t>
            </a:r>
            <a:endParaRPr b="1">
              <a:latin typeface="Arial" panose="020B0604020202020204" pitchFamily="34" charset="0"/>
              <a:cs typeface="Arial" panose="020B0604020202020204" pitchFamily="34" charset="0"/>
            </a:endParaRPr>
          </a:p>
        </p:txBody>
      </p:sp>
      <p:sp>
        <p:nvSpPr>
          <p:cNvPr id="624" name="Google Shape;624;p22"/>
          <p:cNvSpPr txBox="1">
            <a:spLocks noGrp="1"/>
          </p:cNvSpPr>
          <p:nvPr>
            <p:ph type="body" idx="1"/>
          </p:nvPr>
        </p:nvSpPr>
        <p:spPr>
          <a:xfrm>
            <a:off x="301625" y="2156604"/>
            <a:ext cx="8540750" cy="4472796"/>
          </a:xfrm>
          <a:prstGeom prst="rect">
            <a:avLst/>
          </a:prstGeom>
          <a:noFill/>
          <a:ln>
            <a:noFill/>
          </a:ln>
        </p:spPr>
        <p:txBody>
          <a:bodyPr spcFirstLastPara="1" wrap="square" lIns="91425" tIns="45700" rIns="91425" bIns="45700" anchor="t" anchorCtr="0">
            <a:noAutofit/>
          </a:bodyPr>
          <a:lstStyle/>
          <a:p>
            <a:pPr marL="460375" indent="-452438" algn="r" rtl="1">
              <a:spcBef>
                <a:spcPts val="0"/>
              </a:spcBef>
              <a:buSzPts val="2560"/>
              <a:buNone/>
            </a:pPr>
            <a:r>
              <a:rPr lang="ar-JO" b="1" dirty="0">
                <a:latin typeface="Arial" panose="020B0604020202020204" pitchFamily="34" charset="0"/>
                <a:cs typeface="Arial" panose="020B0604020202020204" pitchFamily="34" charset="0"/>
              </a:rPr>
              <a:t>1. عند ارتكاب مخالفة ثالثة، يجري مدرس المساق مقابلة مع الطالب ويناقش معه واقعة الغش. وإذا ثبت الغش، يرسل مدرس المساق رسالة إلى العميد الأكاديمي وعميد شؤون الطلاب للإبلاغ عن واقعة الغش الثالثة.</a:t>
            </a:r>
            <a:endParaRPr b="1" dirty="0">
              <a:latin typeface="Arial" panose="020B0604020202020204" pitchFamily="34" charset="0"/>
              <a:cs typeface="Arial" panose="020B0604020202020204" pitchFamily="34" charset="0"/>
            </a:endParaRPr>
          </a:p>
        </p:txBody>
      </p:sp>
      <p:sp>
        <p:nvSpPr>
          <p:cNvPr id="2" name="Google Shape;570;p13">
            <a:extLst>
              <a:ext uri="{FF2B5EF4-FFF2-40B4-BE49-F238E27FC236}">
                <a16:creationId xmlns:a16="http://schemas.microsoft.com/office/drawing/2014/main" id="{AEC30E3E-B25D-6985-42A3-135C616FE04F}"/>
              </a:ext>
            </a:extLst>
          </p:cNvPr>
          <p:cNvSpPr txBox="1">
            <a:spLocks/>
          </p:cNvSpPr>
          <p:nvPr/>
        </p:nvSpPr>
        <p:spPr>
          <a:xfrm>
            <a:off x="304800" y="1371600"/>
            <a:ext cx="8540750" cy="8001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20040" algn="l" rtl="0">
              <a:lnSpc>
                <a:spcPct val="100000"/>
              </a:lnSpc>
              <a:spcBef>
                <a:spcPts val="360"/>
              </a:spcBef>
              <a:spcAft>
                <a:spcPts val="0"/>
              </a:spcAft>
              <a:buClr>
                <a:schemeClr val="hlink"/>
              </a:buClr>
              <a:buSzPts val="1440"/>
              <a:buFont typeface="Arial"/>
              <a:buChar char="►"/>
              <a:defRPr sz="3200" b="0" i="0" u="none" strike="noStrike" cap="none" spc="0">
                <a:solidFill>
                  <a:schemeClr val="lt1"/>
                </a:solidFill>
                <a:latin typeface="Tahoma"/>
                <a:ea typeface="Tahoma"/>
                <a:cs typeface="Tahoma"/>
                <a:sym typeface="Tahoma"/>
              </a:defRPr>
            </a:lvl1pPr>
            <a:lvl2pPr marL="914400" marR="0" lvl="1" indent="-342900" algn="l" rtl="0">
              <a:lnSpc>
                <a:spcPct val="100000"/>
              </a:lnSpc>
              <a:spcBef>
                <a:spcPts val="360"/>
              </a:spcBef>
              <a:spcAft>
                <a:spcPts val="0"/>
              </a:spcAft>
              <a:buClr>
                <a:schemeClr val="folHlink"/>
              </a:buClr>
              <a:buSzPts val="1800"/>
              <a:buFont typeface="Noto Sans Symbols"/>
              <a:buChar char="▪"/>
              <a:defRPr sz="2800" b="0" i="0" u="none" strike="noStrike" cap="none" spc="0">
                <a:solidFill>
                  <a:schemeClr val="lt1"/>
                </a:solidFill>
                <a:latin typeface="Tahoma"/>
                <a:ea typeface="Tahoma"/>
                <a:cs typeface="Tahoma"/>
                <a:sym typeface="Tahoma"/>
              </a:defRPr>
            </a:lvl2pPr>
            <a:lvl3pPr marL="1371600" marR="0" lvl="2" indent="-320040" algn="l" rtl="0">
              <a:lnSpc>
                <a:spcPct val="100000"/>
              </a:lnSpc>
              <a:spcBef>
                <a:spcPts val="360"/>
              </a:spcBef>
              <a:spcAft>
                <a:spcPts val="0"/>
              </a:spcAft>
              <a:buClr>
                <a:schemeClr val="hlink"/>
              </a:buClr>
              <a:buSzPts val="1440"/>
              <a:buFont typeface="Arial"/>
              <a:buChar char="►"/>
              <a:defRPr sz="2400" b="0" i="0" u="none" strike="noStrike" cap="none" spc="0">
                <a:solidFill>
                  <a:schemeClr val="lt1"/>
                </a:solidFill>
                <a:latin typeface="Tahoma"/>
                <a:ea typeface="Tahoma"/>
                <a:cs typeface="Tahoma"/>
                <a:sym typeface="Tahoma"/>
              </a:defRPr>
            </a:lvl3pPr>
            <a:lvl4pPr marL="1828800" marR="0" lvl="3" indent="-342900" algn="l" rtl="0">
              <a:lnSpc>
                <a:spcPct val="100000"/>
              </a:lnSpc>
              <a:spcBef>
                <a:spcPts val="360"/>
              </a:spcBef>
              <a:spcAft>
                <a:spcPts val="0"/>
              </a:spcAft>
              <a:buClr>
                <a:schemeClr val="folHlink"/>
              </a:buClr>
              <a:buSzPts val="1800"/>
              <a:buFont typeface="Noto Sans Symbols"/>
              <a:buChar char="▪"/>
              <a:defRPr sz="2000" b="0" i="0" u="none" strike="noStrike" cap="none" spc="0">
                <a:solidFill>
                  <a:schemeClr val="lt1"/>
                </a:solidFill>
                <a:latin typeface="Tahoma"/>
                <a:ea typeface="Tahoma"/>
                <a:cs typeface="Tahoma"/>
                <a:sym typeface="Tahoma"/>
              </a:defRPr>
            </a:lvl4pPr>
            <a:lvl5pPr marL="2286000" marR="0" lvl="4"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5pPr>
            <a:lvl6pPr marL="2743200" marR="0" lvl="5"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6pPr>
            <a:lvl7pPr marL="3200400" marR="0" lvl="6"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7pPr>
            <a:lvl8pPr marL="3657600" marR="0" lvl="7"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8pPr>
            <a:lvl9pPr marL="4114800" marR="0" lvl="8"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9pPr>
          </a:lstStyle>
          <a:p>
            <a:pPr marL="460375" indent="-452438" algn="r" rtl="1">
              <a:spcBef>
                <a:spcPts val="0"/>
              </a:spcBef>
              <a:buSzPts val="2560"/>
              <a:buNone/>
            </a:pPr>
            <a:r>
              <a:rPr lang="ar-JO" b="1" u="sng" dirty="0">
                <a:latin typeface="Arial" panose="020B0604020202020204" pitchFamily="34" charset="0"/>
                <a:cs typeface="Arial" panose="020B0604020202020204" pitchFamily="34" charset="0"/>
              </a:rPr>
              <a:t>الغش للمرة الثالثة  </a:t>
            </a:r>
            <a:endParaRPr lang="ar-JO" b="1" dirty="0">
              <a:latin typeface="Arial" panose="020B0604020202020204" pitchFamily="34" charset="0"/>
              <a:cs typeface="Arial" panose="020B0604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sp>
        <p:nvSpPr>
          <p:cNvPr id="629" name="Google Shape;629;p23"/>
          <p:cNvSpPr txBox="1">
            <a:spLocks noGrp="1"/>
          </p:cNvSpPr>
          <p:nvPr>
            <p:ph type="title"/>
          </p:nvPr>
        </p:nvSpPr>
        <p:spPr>
          <a:xfrm>
            <a:off x="301625" y="228600"/>
            <a:ext cx="8540750" cy="1143000"/>
          </a:xfrm>
          <a:prstGeom prst="rect">
            <a:avLst/>
          </a:prstGeom>
          <a:noFill/>
          <a:ln>
            <a:noFill/>
          </a:ln>
        </p:spPr>
        <p:txBody>
          <a:bodyPr spcFirstLastPara="1" wrap="square" lIns="91425" tIns="45700" rIns="91425" bIns="45700" anchor="ctr" anchorCtr="0">
            <a:noAutofit/>
          </a:bodyPr>
          <a:lstStyle/>
          <a:p>
            <a:pPr marL="0" lvl="0" indent="0" algn="ctr" rtl="1">
              <a:spcBef>
                <a:spcPts val="0"/>
              </a:spcBef>
              <a:spcAft>
                <a:spcPts val="0"/>
              </a:spcAft>
              <a:buNone/>
            </a:pPr>
            <a:r>
              <a:rPr lang="ar-JO" sz="4400" b="1">
                <a:solidFill>
                  <a:schemeClr val="lt2"/>
                </a:solidFill>
                <a:latin typeface="Arial" panose="020B0604020202020204" pitchFamily="34" charset="0"/>
                <a:cs typeface="Arial" panose="020B0604020202020204" pitchFamily="34" charset="0"/>
                <a:sym typeface="Tahoma"/>
              </a:rPr>
              <a:t>الغش أو الانتحال للمرة الثالثة</a:t>
            </a:r>
            <a:endParaRPr b="1">
              <a:latin typeface="Arial" panose="020B0604020202020204" pitchFamily="34" charset="0"/>
              <a:cs typeface="Arial" panose="020B0604020202020204" pitchFamily="34" charset="0"/>
            </a:endParaRPr>
          </a:p>
        </p:txBody>
      </p:sp>
      <p:sp>
        <p:nvSpPr>
          <p:cNvPr id="630" name="Google Shape;630;p23"/>
          <p:cNvSpPr txBox="1">
            <a:spLocks noGrp="1"/>
          </p:cNvSpPr>
          <p:nvPr>
            <p:ph type="body" idx="1"/>
          </p:nvPr>
        </p:nvSpPr>
        <p:spPr>
          <a:xfrm>
            <a:off x="301625" y="2130724"/>
            <a:ext cx="8540750" cy="4498675"/>
          </a:xfrm>
          <a:prstGeom prst="rect">
            <a:avLst/>
          </a:prstGeom>
          <a:noFill/>
          <a:ln>
            <a:noFill/>
          </a:ln>
        </p:spPr>
        <p:txBody>
          <a:bodyPr spcFirstLastPara="1" wrap="square" lIns="91425" tIns="45700" rIns="91425" bIns="45700" anchor="t" anchorCtr="0">
            <a:noAutofit/>
          </a:bodyPr>
          <a:lstStyle/>
          <a:p>
            <a:pPr marL="460375" indent="-452438" algn="r" rtl="1">
              <a:spcBef>
                <a:spcPts val="0"/>
              </a:spcBef>
              <a:buSzPts val="2560"/>
              <a:buNone/>
            </a:pPr>
            <a:r>
              <a:rPr lang="ar-JO" b="1" dirty="0">
                <a:latin typeface="Arial" panose="020B0604020202020204" pitchFamily="34" charset="0"/>
                <a:cs typeface="Arial" panose="020B0604020202020204" pitchFamily="34" charset="0"/>
              </a:rPr>
              <a:t>2. إذا وافق العميد الأكاديمي وعميد شؤون الطلاب، يكتب المسجل رسالة إلى الطالب يوقّعها العميد الأكاديمي وعميد شؤون الطلاب والمسجل، ويبلغه فيها بفصله من JETS. وتُحفظ الرسالة في ملف الطالب.</a:t>
            </a:r>
            <a:endParaRPr b="1" dirty="0">
              <a:latin typeface="Arial" panose="020B0604020202020204" pitchFamily="34" charset="0"/>
              <a:cs typeface="Arial" panose="020B0604020202020204" pitchFamily="34" charset="0"/>
            </a:endParaRPr>
          </a:p>
        </p:txBody>
      </p:sp>
      <p:sp>
        <p:nvSpPr>
          <p:cNvPr id="2" name="Google Shape;570;p13">
            <a:extLst>
              <a:ext uri="{FF2B5EF4-FFF2-40B4-BE49-F238E27FC236}">
                <a16:creationId xmlns:a16="http://schemas.microsoft.com/office/drawing/2014/main" id="{19413D29-65FF-6F04-0113-690459764A8E}"/>
              </a:ext>
            </a:extLst>
          </p:cNvPr>
          <p:cNvSpPr txBox="1">
            <a:spLocks/>
          </p:cNvSpPr>
          <p:nvPr/>
        </p:nvSpPr>
        <p:spPr>
          <a:xfrm>
            <a:off x="304800" y="1371600"/>
            <a:ext cx="8540750" cy="8001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20040" algn="l" rtl="0">
              <a:lnSpc>
                <a:spcPct val="100000"/>
              </a:lnSpc>
              <a:spcBef>
                <a:spcPts val="360"/>
              </a:spcBef>
              <a:spcAft>
                <a:spcPts val="0"/>
              </a:spcAft>
              <a:buClr>
                <a:schemeClr val="hlink"/>
              </a:buClr>
              <a:buSzPts val="1440"/>
              <a:buFont typeface="Arial"/>
              <a:buChar char="►"/>
              <a:defRPr sz="3200" b="0" i="0" u="none" strike="noStrike" cap="none" spc="0">
                <a:solidFill>
                  <a:schemeClr val="lt1"/>
                </a:solidFill>
                <a:latin typeface="Tahoma"/>
                <a:ea typeface="Tahoma"/>
                <a:cs typeface="Tahoma"/>
                <a:sym typeface="Tahoma"/>
              </a:defRPr>
            </a:lvl1pPr>
            <a:lvl2pPr marL="914400" marR="0" lvl="1" indent="-342900" algn="l" rtl="0">
              <a:lnSpc>
                <a:spcPct val="100000"/>
              </a:lnSpc>
              <a:spcBef>
                <a:spcPts val="360"/>
              </a:spcBef>
              <a:spcAft>
                <a:spcPts val="0"/>
              </a:spcAft>
              <a:buClr>
                <a:schemeClr val="folHlink"/>
              </a:buClr>
              <a:buSzPts val="1800"/>
              <a:buFont typeface="Noto Sans Symbols"/>
              <a:buChar char="▪"/>
              <a:defRPr sz="2800" b="0" i="0" u="none" strike="noStrike" cap="none" spc="0">
                <a:solidFill>
                  <a:schemeClr val="lt1"/>
                </a:solidFill>
                <a:latin typeface="Tahoma"/>
                <a:ea typeface="Tahoma"/>
                <a:cs typeface="Tahoma"/>
                <a:sym typeface="Tahoma"/>
              </a:defRPr>
            </a:lvl2pPr>
            <a:lvl3pPr marL="1371600" marR="0" lvl="2" indent="-320040" algn="l" rtl="0">
              <a:lnSpc>
                <a:spcPct val="100000"/>
              </a:lnSpc>
              <a:spcBef>
                <a:spcPts val="360"/>
              </a:spcBef>
              <a:spcAft>
                <a:spcPts val="0"/>
              </a:spcAft>
              <a:buClr>
                <a:schemeClr val="hlink"/>
              </a:buClr>
              <a:buSzPts val="1440"/>
              <a:buFont typeface="Arial"/>
              <a:buChar char="►"/>
              <a:defRPr sz="2400" b="0" i="0" u="none" strike="noStrike" cap="none" spc="0">
                <a:solidFill>
                  <a:schemeClr val="lt1"/>
                </a:solidFill>
                <a:latin typeface="Tahoma"/>
                <a:ea typeface="Tahoma"/>
                <a:cs typeface="Tahoma"/>
                <a:sym typeface="Tahoma"/>
              </a:defRPr>
            </a:lvl3pPr>
            <a:lvl4pPr marL="1828800" marR="0" lvl="3" indent="-342900" algn="l" rtl="0">
              <a:lnSpc>
                <a:spcPct val="100000"/>
              </a:lnSpc>
              <a:spcBef>
                <a:spcPts val="360"/>
              </a:spcBef>
              <a:spcAft>
                <a:spcPts val="0"/>
              </a:spcAft>
              <a:buClr>
                <a:schemeClr val="folHlink"/>
              </a:buClr>
              <a:buSzPts val="1800"/>
              <a:buFont typeface="Noto Sans Symbols"/>
              <a:buChar char="▪"/>
              <a:defRPr sz="2000" b="0" i="0" u="none" strike="noStrike" cap="none" spc="0">
                <a:solidFill>
                  <a:schemeClr val="lt1"/>
                </a:solidFill>
                <a:latin typeface="Tahoma"/>
                <a:ea typeface="Tahoma"/>
                <a:cs typeface="Tahoma"/>
                <a:sym typeface="Tahoma"/>
              </a:defRPr>
            </a:lvl4pPr>
            <a:lvl5pPr marL="2286000" marR="0" lvl="4"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5pPr>
            <a:lvl6pPr marL="2743200" marR="0" lvl="5"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6pPr>
            <a:lvl7pPr marL="3200400" marR="0" lvl="6"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7pPr>
            <a:lvl8pPr marL="3657600" marR="0" lvl="7"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8pPr>
            <a:lvl9pPr marL="4114800" marR="0" lvl="8" indent="-320040" algn="l" rtl="0">
              <a:lnSpc>
                <a:spcPct val="100000"/>
              </a:lnSpc>
              <a:spcBef>
                <a:spcPts val="360"/>
              </a:spcBef>
              <a:spcAft>
                <a:spcPts val="0"/>
              </a:spcAft>
              <a:buClr>
                <a:schemeClr val="hlink"/>
              </a:buClr>
              <a:buSzPts val="1440"/>
              <a:buFont typeface="Arial"/>
              <a:buChar char="►"/>
              <a:defRPr sz="2000" b="0" i="0" u="none" strike="noStrike" cap="none" spc="0">
                <a:solidFill>
                  <a:schemeClr val="lt1"/>
                </a:solidFill>
                <a:latin typeface="Tahoma"/>
                <a:ea typeface="Tahoma"/>
                <a:cs typeface="Tahoma"/>
                <a:sym typeface="Tahoma"/>
              </a:defRPr>
            </a:lvl9pPr>
          </a:lstStyle>
          <a:p>
            <a:pPr marL="460375" indent="-452438" algn="r" rtl="1">
              <a:spcBef>
                <a:spcPts val="0"/>
              </a:spcBef>
              <a:buSzPts val="2560"/>
              <a:buNone/>
            </a:pPr>
            <a:r>
              <a:rPr lang="ar-JO" b="1" u="sng" dirty="0">
                <a:latin typeface="Arial" panose="020B0604020202020204" pitchFamily="34" charset="0"/>
                <a:cs typeface="Arial" panose="020B0604020202020204" pitchFamily="34" charset="0"/>
              </a:rPr>
              <a:t>الغش للمرة الثالثة  </a:t>
            </a:r>
            <a:endParaRPr lang="ar-JO" b="1" dirty="0">
              <a:latin typeface="Arial" panose="020B0604020202020204" pitchFamily="34" charset="0"/>
              <a:cs typeface="Arial" panose="020B06040202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Google Shape;635;p24"/>
          <p:cNvSpPr txBox="1">
            <a:spLocks noGrp="1"/>
          </p:cNvSpPr>
          <p:nvPr>
            <p:ph type="title"/>
          </p:nvPr>
        </p:nvSpPr>
        <p:spPr>
          <a:xfrm>
            <a:off x="301625" y="228600"/>
            <a:ext cx="854075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ar-JO" b="1" dirty="0">
                <a:latin typeface="Arial" panose="020B0604020202020204" pitchFamily="34" charset="0"/>
                <a:ea typeface="Arial"/>
                <a:cs typeface="Arial" panose="020B0604020202020204" pitchFamily="34" charset="0"/>
                <a:sym typeface="Arial"/>
              </a:rPr>
              <a:t>المراجع</a:t>
            </a:r>
            <a:endParaRPr b="1" dirty="0">
              <a:latin typeface="Arial" panose="020B0604020202020204" pitchFamily="34" charset="0"/>
              <a:ea typeface="Arial"/>
              <a:cs typeface="Arial" panose="020B0604020202020204" pitchFamily="34" charset="0"/>
              <a:sym typeface="Arial"/>
            </a:endParaRPr>
          </a:p>
        </p:txBody>
      </p:sp>
      <p:sp>
        <p:nvSpPr>
          <p:cNvPr id="636" name="Google Shape;636;p24"/>
          <p:cNvSpPr txBox="1">
            <a:spLocks noGrp="1"/>
          </p:cNvSpPr>
          <p:nvPr>
            <p:ph type="body" idx="1"/>
          </p:nvPr>
        </p:nvSpPr>
        <p:spPr>
          <a:xfrm>
            <a:off x="301625" y="1600200"/>
            <a:ext cx="8540750" cy="4498975"/>
          </a:xfrm>
          <a:prstGeom prst="rect">
            <a:avLst/>
          </a:prstGeom>
          <a:noFill/>
          <a:ln>
            <a:noFill/>
          </a:ln>
        </p:spPr>
        <p:txBody>
          <a:bodyPr spcFirstLastPara="1" wrap="square" lIns="91425" tIns="45700" rIns="91425" bIns="45700" anchor="t" anchorCtr="0">
            <a:noAutofit/>
          </a:bodyPr>
          <a:lstStyle/>
          <a:p>
            <a:pPr marL="720725" lvl="0" indent="-720725" algn="r" rtl="1">
              <a:lnSpc>
                <a:spcPct val="90000"/>
              </a:lnSpc>
              <a:spcBef>
                <a:spcPts val="0"/>
              </a:spcBef>
              <a:spcAft>
                <a:spcPts val="0"/>
              </a:spcAft>
              <a:buSzPts val="2240"/>
              <a:buNone/>
            </a:pPr>
            <a:r>
              <a:rPr lang="ar-JO" sz="2800" b="1" dirty="0">
                <a:latin typeface="Arial" panose="020B0604020202020204" pitchFamily="34" charset="0"/>
                <a:ea typeface="Arial"/>
                <a:cs typeface="Arial" panose="020B0604020202020204" pitchFamily="34" charset="0"/>
                <a:sym typeface="Arial"/>
              </a:rPr>
              <a:t>بارزون، جاك وهنري جراف</a:t>
            </a:r>
            <a:br>
              <a:rPr lang="ar-JO" sz="2800" b="1" dirty="0">
                <a:latin typeface="Arial" panose="020B0604020202020204" pitchFamily="34" charset="0"/>
                <a:ea typeface="Arial"/>
                <a:cs typeface="Arial" panose="020B0604020202020204" pitchFamily="34" charset="0"/>
                <a:sym typeface="Arial"/>
              </a:rPr>
            </a:br>
            <a:r>
              <a:rPr lang="ar-JO" sz="2800" b="1" dirty="0">
                <a:solidFill>
                  <a:srgbClr val="FFFF00"/>
                </a:solidFill>
                <a:latin typeface="Arial" panose="020B0604020202020204" pitchFamily="34" charset="0"/>
                <a:ea typeface="Arial"/>
                <a:cs typeface="Arial" panose="020B0604020202020204" pitchFamily="34" charset="0"/>
                <a:sym typeface="Arial"/>
              </a:rPr>
              <a:t>الباحث المعاصر</a:t>
            </a:r>
            <a:endParaRPr sz="2800" b="1" dirty="0">
              <a:solidFill>
                <a:srgbClr val="FFFF00"/>
              </a:solidFill>
              <a:latin typeface="Arial" panose="020B0604020202020204" pitchFamily="34" charset="0"/>
              <a:ea typeface="Arial"/>
              <a:cs typeface="Arial" panose="020B0604020202020204" pitchFamily="34" charset="0"/>
              <a:sym typeface="Arial"/>
            </a:endParaRPr>
          </a:p>
          <a:p>
            <a:pPr marL="720725" lvl="0" indent="-720725" algn="r" rtl="1">
              <a:lnSpc>
                <a:spcPct val="90000"/>
              </a:lnSpc>
              <a:spcBef>
                <a:spcPts val="560"/>
              </a:spcBef>
              <a:spcAft>
                <a:spcPts val="0"/>
              </a:spcAft>
              <a:buSzPts val="2240"/>
              <a:buNone/>
            </a:pPr>
            <a:r>
              <a:rPr lang="ar-JO" sz="2800" b="1" dirty="0">
                <a:latin typeface="Arial" panose="020B0604020202020204" pitchFamily="34" charset="0"/>
                <a:ea typeface="Arial"/>
                <a:cs typeface="Arial" panose="020B0604020202020204" pitchFamily="34" charset="0"/>
                <a:sym typeface="Arial"/>
              </a:rPr>
              <a:t>بوث، واين، غريغوري كولومب، وجوزيف وليامز</a:t>
            </a:r>
            <a:endParaRPr dirty="0">
              <a:latin typeface="Arial" panose="020B0604020202020204" pitchFamily="34" charset="0"/>
              <a:cs typeface="Arial" panose="020B0604020202020204" pitchFamily="34" charset="0"/>
            </a:endParaRPr>
          </a:p>
          <a:p>
            <a:pPr marL="720725" lvl="0" indent="-720725" algn="r" rtl="1">
              <a:lnSpc>
                <a:spcPct val="90000"/>
              </a:lnSpc>
              <a:spcBef>
                <a:spcPts val="560"/>
              </a:spcBef>
              <a:spcAft>
                <a:spcPts val="0"/>
              </a:spcAft>
              <a:buSzPts val="2240"/>
              <a:buNone/>
            </a:pPr>
            <a:r>
              <a:rPr lang="ar-JO" sz="2800" b="1" dirty="0">
                <a:latin typeface="Arial" panose="020B0604020202020204" pitchFamily="34" charset="0"/>
                <a:ea typeface="Arial"/>
                <a:cs typeface="Arial" panose="020B0604020202020204" pitchFamily="34" charset="0"/>
                <a:sym typeface="Arial"/>
              </a:rPr>
              <a:t>	</a:t>
            </a:r>
            <a:r>
              <a:rPr lang="ar-JO" sz="2800" b="1" dirty="0">
                <a:solidFill>
                  <a:srgbClr val="FFFF00"/>
                </a:solidFill>
                <a:latin typeface="Arial" panose="020B0604020202020204" pitchFamily="34" charset="0"/>
                <a:ea typeface="Arial"/>
                <a:cs typeface="Arial" panose="020B0604020202020204" pitchFamily="34" charset="0"/>
                <a:sym typeface="Arial"/>
              </a:rPr>
              <a:t>حرفة البحث</a:t>
            </a:r>
            <a:endParaRPr sz="2800" b="1" dirty="0">
              <a:solidFill>
                <a:srgbClr val="FFFF00"/>
              </a:solidFill>
              <a:latin typeface="Arial" panose="020B0604020202020204" pitchFamily="34" charset="0"/>
              <a:ea typeface="Arial"/>
              <a:cs typeface="Arial" panose="020B0604020202020204" pitchFamily="34" charset="0"/>
              <a:sym typeface="Arial"/>
            </a:endParaRPr>
          </a:p>
          <a:p>
            <a:pPr marL="720725" lvl="0" indent="-720725" algn="r" rtl="1">
              <a:lnSpc>
                <a:spcPct val="90000"/>
              </a:lnSpc>
              <a:spcBef>
                <a:spcPts val="560"/>
              </a:spcBef>
              <a:spcAft>
                <a:spcPts val="0"/>
              </a:spcAft>
              <a:buSzPts val="2240"/>
              <a:buNone/>
            </a:pPr>
            <a:r>
              <a:rPr lang="ar-JO" sz="2800" b="1" dirty="0">
                <a:latin typeface="Arial" panose="020B0604020202020204" pitchFamily="34" charset="0"/>
                <a:ea typeface="Arial"/>
                <a:cs typeface="Arial" panose="020B0604020202020204" pitchFamily="34" charset="0"/>
                <a:sym typeface="Arial"/>
              </a:rPr>
              <a:t>هدسون، بوب وشيلي تاونسند</a:t>
            </a:r>
            <a:br>
              <a:rPr lang="ar-JO" sz="2800" b="1" dirty="0">
                <a:latin typeface="Arial" panose="020B0604020202020204" pitchFamily="34" charset="0"/>
                <a:ea typeface="Arial"/>
                <a:cs typeface="Arial" panose="020B0604020202020204" pitchFamily="34" charset="0"/>
                <a:sym typeface="Arial"/>
              </a:rPr>
            </a:br>
            <a:r>
              <a:rPr lang="ar-JO" sz="2800" b="1" dirty="0">
                <a:solidFill>
                  <a:srgbClr val="FFFF00"/>
                </a:solidFill>
                <a:latin typeface="Arial" panose="020B0604020202020204" pitchFamily="34" charset="0"/>
                <a:ea typeface="Arial"/>
                <a:cs typeface="Arial" panose="020B0604020202020204" pitchFamily="34" charset="0"/>
                <a:sym typeface="Arial"/>
              </a:rPr>
              <a:t>	دليل أسلوب الكاتب المسيحي</a:t>
            </a:r>
            <a:endParaRPr sz="2800" b="1" dirty="0">
              <a:solidFill>
                <a:srgbClr val="FFFF00"/>
              </a:solidFill>
              <a:latin typeface="Arial" panose="020B0604020202020204" pitchFamily="34" charset="0"/>
              <a:ea typeface="Arial"/>
              <a:cs typeface="Arial" panose="020B0604020202020204" pitchFamily="34" charset="0"/>
              <a:sym typeface="Arial"/>
            </a:endParaRPr>
          </a:p>
          <a:p>
            <a:pPr marL="720725" lvl="0" indent="-720725" algn="r" rtl="1">
              <a:lnSpc>
                <a:spcPct val="90000"/>
              </a:lnSpc>
              <a:spcBef>
                <a:spcPts val="560"/>
              </a:spcBef>
              <a:spcAft>
                <a:spcPts val="0"/>
              </a:spcAft>
              <a:buSzPts val="2240"/>
              <a:buNone/>
            </a:pPr>
            <a:r>
              <a:rPr lang="ar-JO" sz="2800" b="1" dirty="0">
                <a:latin typeface="Arial" panose="020B0604020202020204" pitchFamily="34" charset="0"/>
                <a:ea typeface="Arial"/>
                <a:cs typeface="Arial" panose="020B0604020202020204" pitchFamily="34" charset="0"/>
                <a:sym typeface="Arial"/>
              </a:rPr>
              <a:t>ليستر، جيمس. </a:t>
            </a:r>
            <a:endParaRPr dirty="0">
              <a:latin typeface="Arial" panose="020B0604020202020204" pitchFamily="34" charset="0"/>
              <a:cs typeface="Arial" panose="020B0604020202020204" pitchFamily="34" charset="0"/>
            </a:endParaRPr>
          </a:p>
          <a:p>
            <a:pPr marL="720725" lvl="0" indent="-720725" algn="r" rtl="1">
              <a:lnSpc>
                <a:spcPct val="90000"/>
              </a:lnSpc>
              <a:spcBef>
                <a:spcPts val="560"/>
              </a:spcBef>
              <a:spcAft>
                <a:spcPts val="0"/>
              </a:spcAft>
              <a:buSzPts val="2240"/>
              <a:buNone/>
            </a:pPr>
            <a:r>
              <a:rPr lang="ar-JO" sz="2800" b="1" dirty="0">
                <a:solidFill>
                  <a:srgbClr val="FFFF00"/>
                </a:solidFill>
                <a:latin typeface="Arial" panose="020B0604020202020204" pitchFamily="34" charset="0"/>
                <a:ea typeface="Arial"/>
                <a:cs typeface="Arial" panose="020B0604020202020204" pitchFamily="34" charset="0"/>
                <a:sym typeface="Arial"/>
              </a:rPr>
              <a:t>	كتابة الأوراق البحثية: دليل كامل.</a:t>
            </a:r>
            <a:endParaRPr sz="2800" b="1" dirty="0">
              <a:solidFill>
                <a:srgbClr val="FFFF00"/>
              </a:solidFill>
              <a:latin typeface="Arial" panose="020B0604020202020204" pitchFamily="34" charset="0"/>
              <a:ea typeface="Arial"/>
              <a:cs typeface="Arial" panose="020B0604020202020204" pitchFamily="34" charset="0"/>
              <a:sym typeface="Arial"/>
            </a:endParaRPr>
          </a:p>
          <a:p>
            <a:pPr marL="720725" lvl="0" indent="-720725" algn="r" rtl="1">
              <a:lnSpc>
                <a:spcPct val="90000"/>
              </a:lnSpc>
              <a:spcBef>
                <a:spcPts val="560"/>
              </a:spcBef>
              <a:spcAft>
                <a:spcPts val="0"/>
              </a:spcAft>
              <a:buSzPts val="2240"/>
              <a:buNone/>
            </a:pPr>
            <a:r>
              <a:rPr lang="ar-JO" sz="2800" b="1" dirty="0">
                <a:latin typeface="Arial" panose="020B0604020202020204" pitchFamily="34" charset="0"/>
                <a:ea typeface="Arial"/>
                <a:cs typeface="Arial" panose="020B0604020202020204" pitchFamily="34" charset="0"/>
                <a:sym typeface="Arial"/>
              </a:rPr>
              <a:t>تورابيان، كيت. </a:t>
            </a:r>
            <a:endParaRPr dirty="0">
              <a:latin typeface="Arial" panose="020B0604020202020204" pitchFamily="34" charset="0"/>
              <a:cs typeface="Arial" panose="020B0604020202020204" pitchFamily="34" charset="0"/>
            </a:endParaRPr>
          </a:p>
          <a:p>
            <a:pPr marL="720725" lvl="0" indent="-720725" algn="r" rtl="1">
              <a:lnSpc>
                <a:spcPct val="90000"/>
              </a:lnSpc>
              <a:spcBef>
                <a:spcPts val="560"/>
              </a:spcBef>
              <a:spcAft>
                <a:spcPts val="0"/>
              </a:spcAft>
              <a:buSzPts val="2240"/>
              <a:buNone/>
            </a:pPr>
            <a:r>
              <a:rPr lang="ar-JO" sz="2800" b="1" dirty="0">
                <a:solidFill>
                  <a:srgbClr val="FFFF00"/>
                </a:solidFill>
                <a:latin typeface="Arial" panose="020B0604020202020204" pitchFamily="34" charset="0"/>
                <a:ea typeface="Arial"/>
                <a:cs typeface="Arial" panose="020B0604020202020204" pitchFamily="34" charset="0"/>
                <a:sym typeface="Arial"/>
              </a:rPr>
              <a:t>	دليل لمؤلفي الأوراق البحثية والرسائل العلمية والأطورحات العلمية.</a:t>
            </a:r>
            <a:endParaRPr sz="2800" b="1" dirty="0">
              <a:solidFill>
                <a:srgbClr val="FFFF00"/>
              </a:solidFill>
              <a:latin typeface="Arial" panose="020B0604020202020204" pitchFamily="34" charset="0"/>
              <a:ea typeface="Arial"/>
              <a:cs typeface="Arial" panose="020B0604020202020204" pitchFamily="34" charset="0"/>
              <a:sym typeface="Arial"/>
            </a:endParaRPr>
          </a:p>
          <a:p>
            <a:pPr marL="720725" lvl="0" indent="-720725" algn="l" rtl="0">
              <a:lnSpc>
                <a:spcPct val="90000"/>
              </a:lnSpc>
              <a:spcBef>
                <a:spcPts val="560"/>
              </a:spcBef>
              <a:spcAft>
                <a:spcPts val="0"/>
              </a:spcAft>
              <a:buSzPts val="2240"/>
              <a:buNone/>
            </a:pPr>
            <a:endParaRPr sz="2800" b="1" dirty="0">
              <a:latin typeface="Arial" panose="020B0604020202020204" pitchFamily="34" charset="0"/>
              <a:ea typeface="Arial"/>
              <a:cs typeface="Arial" panose="020B0604020202020204" pitchFamily="34" charset="0"/>
              <a:sym typeface="Arial"/>
            </a:endParaRPr>
          </a:p>
          <a:p>
            <a:pPr marL="720725" lvl="0" indent="-720725" algn="l" rtl="0">
              <a:lnSpc>
                <a:spcPct val="90000"/>
              </a:lnSpc>
              <a:spcBef>
                <a:spcPts val="560"/>
              </a:spcBef>
              <a:spcAft>
                <a:spcPts val="0"/>
              </a:spcAft>
              <a:buSzPts val="2240"/>
              <a:buNone/>
            </a:pPr>
            <a:endParaRPr sz="2800" b="1" dirty="0">
              <a:latin typeface="Arial" panose="020B0604020202020204" pitchFamily="34" charset="0"/>
              <a:ea typeface="Arial"/>
              <a:cs typeface="Arial" panose="020B0604020202020204" pitchFamily="34" charset="0"/>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p25"/>
          <p:cNvSpPr txBox="1">
            <a:spLocks noGrp="1"/>
          </p:cNvSpPr>
          <p:nvPr>
            <p:ph type="title"/>
          </p:nvPr>
        </p:nvSpPr>
        <p:spPr>
          <a:xfrm>
            <a:off x="9144000" y="1417646"/>
            <a:ext cx="2678874" cy="2522151"/>
          </a:xfrm>
          <a:prstGeom prst="rect">
            <a:avLst/>
          </a:prstGeom>
          <a:noFill/>
          <a:ln>
            <a:noFill/>
          </a:ln>
        </p:spPr>
        <p:txBody>
          <a:bodyPr spcFirstLastPara="1" wrap="square" lIns="91425" tIns="45700" rIns="91425" bIns="45700" anchor="ctr" anchorCtr="1">
            <a:noAutofit/>
          </a:bodyPr>
          <a:lstStyle/>
          <a:p>
            <a:pPr marL="0" lvl="0" indent="0" algn="r" rtl="0">
              <a:spcBef>
                <a:spcPts val="0"/>
              </a:spcBef>
              <a:spcAft>
                <a:spcPts val="0"/>
              </a:spcAft>
              <a:buNone/>
            </a:pPr>
            <a:r>
              <a:rPr lang="ar-JO"/>
              <a:t>Black</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46"/>
        <p:cNvGrpSpPr/>
        <p:nvPr/>
      </p:nvGrpSpPr>
      <p:grpSpPr>
        <a:xfrm>
          <a:off x="0" y="0"/>
          <a:ext cx="0" cy="0"/>
          <a:chOff x="0" y="0"/>
          <a:chExt cx="0" cy="0"/>
        </a:xfrm>
      </p:grpSpPr>
      <p:sp>
        <p:nvSpPr>
          <p:cNvPr id="647" name="Google Shape;647;p26"/>
          <p:cNvSpPr txBox="1">
            <a:spLocks noGrp="1"/>
          </p:cNvSpPr>
          <p:nvPr>
            <p:ph type="ctrTitle"/>
          </p:nvPr>
        </p:nvSpPr>
        <p:spPr>
          <a:xfrm>
            <a:off x="0" y="6172200"/>
            <a:ext cx="9144000" cy="685800"/>
          </a:xfrm>
          <a:prstGeom prst="rect">
            <a:avLst/>
          </a:prstGeom>
          <a:noFill/>
          <a:ln>
            <a:noFill/>
          </a:ln>
        </p:spPr>
        <p:txBody>
          <a:bodyPr spcFirstLastPara="1" wrap="square" lIns="91425" tIns="45700" rIns="91425" bIns="45700" anchor="ctr" anchorCtr="1">
            <a:noAutofit/>
          </a:bodyPr>
          <a:lstStyle/>
          <a:p>
            <a:pPr marL="0" lvl="0" indent="0" algn="ctr" rtl="1">
              <a:spcBef>
                <a:spcPts val="0"/>
              </a:spcBef>
              <a:spcAft>
                <a:spcPts val="0"/>
              </a:spcAft>
              <a:buNone/>
            </a:pPr>
            <a:r>
              <a:rPr lang="ar-JO" sz="2400" b="1" dirty="0">
                <a:solidFill>
                  <a:srgbClr val="FFFFFF"/>
                </a:solidFill>
                <a:latin typeface="Arial"/>
                <a:ea typeface="Arial"/>
                <a:cs typeface="Arial"/>
                <a:sym typeface="Arial"/>
              </a:rPr>
              <a:t>على رابط البحث والكتابة BibleStudyDownloads.org </a:t>
            </a:r>
            <a:endParaRPr sz="1000" b="1" dirty="0">
              <a:solidFill>
                <a:srgbClr val="FFFFFF"/>
              </a:solidFill>
              <a:latin typeface="Arial"/>
              <a:ea typeface="Arial"/>
              <a:cs typeface="Arial"/>
              <a:sym typeface="Arial"/>
            </a:endParaRPr>
          </a:p>
        </p:txBody>
      </p:sp>
      <p:sp>
        <p:nvSpPr>
          <p:cNvPr id="648" name="Google Shape;648;p26"/>
          <p:cNvSpPr txBox="1"/>
          <p:nvPr/>
        </p:nvSpPr>
        <p:spPr>
          <a:xfrm>
            <a:off x="0" y="0"/>
            <a:ext cx="9144000" cy="6858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ar-JO" sz="4000" b="1" dirty="0">
                <a:solidFill>
                  <a:srgbClr val="FFFFFF"/>
                </a:solidFill>
                <a:latin typeface="Arial"/>
                <a:ea typeface="Arial"/>
                <a:cs typeface="Arial"/>
                <a:sym typeface="Arial"/>
              </a:rPr>
              <a:t>أحصل على هذا العرض التقديمي مجانًا</a:t>
            </a:r>
            <a:endParaRPr sz="1400" b="1" dirty="0">
              <a:solidFill>
                <a:srgbClr val="FFFFFF"/>
              </a:solidFill>
              <a:latin typeface="Arial"/>
              <a:ea typeface="Arial"/>
              <a:cs typeface="Arial"/>
              <a:sym typeface="Arial"/>
            </a:endParaRPr>
          </a:p>
        </p:txBody>
      </p:sp>
      <p:pic>
        <p:nvPicPr>
          <p:cNvPr id="649" name="Google Shape;649;p26" descr="Screen Shot 2016-02-02 at 5.41.18 PM.png"/>
          <p:cNvPicPr preferRelativeResize="0"/>
          <p:nvPr/>
        </p:nvPicPr>
        <p:blipFill rotWithShape="1">
          <a:blip r:embed="rId3">
            <a:alphaModFix/>
          </a:blip>
          <a:srcRect t="2841"/>
          <a:stretch/>
        </p:blipFill>
        <p:spPr>
          <a:xfrm>
            <a:off x="-44173" y="636982"/>
            <a:ext cx="9232347" cy="5650045"/>
          </a:xfrm>
          <a:prstGeom prst="rect">
            <a:avLst/>
          </a:prstGeom>
          <a:noFill/>
          <a:ln>
            <a:noFill/>
          </a:ln>
        </p:spPr>
      </p:pic>
      <p:pic>
        <p:nvPicPr>
          <p:cNvPr id="650" name="Google Shape;650;p26" descr="Screen Shot 2016-02-02 at 5.42.03 PM.png"/>
          <p:cNvPicPr preferRelativeResize="0"/>
          <p:nvPr/>
        </p:nvPicPr>
        <p:blipFill rotWithShape="1">
          <a:blip r:embed="rId4">
            <a:alphaModFix/>
          </a:blip>
          <a:srcRect/>
          <a:stretch/>
        </p:blipFill>
        <p:spPr>
          <a:xfrm>
            <a:off x="307225" y="2222340"/>
            <a:ext cx="6153212" cy="348359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8" fill="hold" nodeType="withEffect">
                                  <p:stCondLst>
                                    <p:cond delay="3000"/>
                                  </p:stCondLst>
                                  <p:childTnLst>
                                    <p:anim calcmode="lin" valueType="num">
                                      <p:cBhvr additive="base">
                                        <p:cTn id="6" dur="2000"/>
                                        <p:tgtEl>
                                          <p:spTgt spid="650"/>
                                        </p:tgtEl>
                                        <p:attrNameLst>
                                          <p:attrName>ppt_x</p:attrName>
                                        </p:attrNameLst>
                                      </p:cBhvr>
                                      <p:tavLst>
                                        <p:tav tm="0">
                                          <p:val>
                                            <p:strVal val="#ppt_x"/>
                                          </p:val>
                                        </p:tav>
                                        <p:tav tm="100000">
                                          <p:val>
                                            <p:strVal val="#ppt_x-1"/>
                                          </p:val>
                                        </p:tav>
                                      </p:tavLst>
                                    </p:anim>
                                    <p:set>
                                      <p:cBhvr>
                                        <p:cTn id="7" dur="1" fill="hold">
                                          <p:stCondLst>
                                            <p:cond delay="2000"/>
                                          </p:stCondLst>
                                        </p:cTn>
                                        <p:tgtEl>
                                          <p:spTgt spid="650"/>
                                        </p:tgtEl>
                                        <p:attrNameLst>
                                          <p:attrName>style.visibility</p:attrName>
                                        </p:attrNameLst>
                                      </p:cBhvr>
                                      <p:to>
                                        <p:strVal val="hidden"/>
                                      </p:to>
                                    </p:set>
                                  </p:childTnLst>
                                </p:cTn>
                              </p:par>
                            </p:childTnLst>
                          </p:cTn>
                        </p:par>
                        <p:par>
                          <p:cTn id="8" fill="hold">
                            <p:stCondLst>
                              <p:cond delay="2000"/>
                            </p:stCondLst>
                            <p:childTnLst>
                              <p:par>
                                <p:cTn id="9" presetID="2" presetClass="entr" presetSubtype="2" fill="hold" nodeType="afterEffect">
                                  <p:stCondLst>
                                    <p:cond delay="3000"/>
                                  </p:stCondLst>
                                  <p:childTnLst>
                                    <p:set>
                                      <p:cBhvr>
                                        <p:cTn id="10" dur="1" fill="hold">
                                          <p:stCondLst>
                                            <p:cond delay="0"/>
                                          </p:stCondLst>
                                        </p:cTn>
                                        <p:tgtEl>
                                          <p:spTgt spid="650"/>
                                        </p:tgtEl>
                                        <p:attrNameLst>
                                          <p:attrName>style.visibility</p:attrName>
                                        </p:attrNameLst>
                                      </p:cBhvr>
                                      <p:to>
                                        <p:strVal val="visible"/>
                                      </p:to>
                                    </p:set>
                                    <p:anim calcmode="lin" valueType="num">
                                      <p:cBhvr additive="base">
                                        <p:cTn id="11" dur="1000"/>
                                        <p:tgtEl>
                                          <p:spTgt spid="650"/>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3"/>
          <p:cNvSpPr txBox="1">
            <a:spLocks noGrp="1"/>
          </p:cNvSpPr>
          <p:nvPr>
            <p:ph type="title"/>
          </p:nvPr>
        </p:nvSpPr>
        <p:spPr>
          <a:xfrm>
            <a:off x="301625" y="228600"/>
            <a:ext cx="854075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ar-JO" sz="3200" b="1" i="0" u="none" strike="noStrike" cap="none" dirty="0">
                <a:solidFill>
                  <a:srgbClr val="FFFFCC"/>
                </a:solidFill>
                <a:latin typeface="Arial"/>
                <a:ea typeface="Arial"/>
                <a:cs typeface="Arial"/>
                <a:sym typeface="Arial"/>
              </a:rPr>
              <a:t>الانتحال الأدبي </a:t>
            </a:r>
            <a:r>
              <a:rPr lang="ar-JO" sz="3200" b="1" i="0" u="sng" strike="noStrike" cap="none" dirty="0">
                <a:solidFill>
                  <a:srgbClr val="FFFFCC"/>
                </a:solidFill>
                <a:latin typeface="Arial"/>
                <a:ea typeface="Arial"/>
                <a:cs typeface="Arial"/>
                <a:sym typeface="Arial"/>
              </a:rPr>
              <a:t>المتعمد</a:t>
            </a:r>
            <a:r>
              <a:rPr lang="ar-JO" sz="3200" b="1" i="0" u="none" strike="noStrike" cap="none" dirty="0">
                <a:solidFill>
                  <a:srgbClr val="FFFFCC"/>
                </a:solidFill>
                <a:latin typeface="Arial"/>
                <a:ea typeface="Arial"/>
                <a:cs typeface="Arial"/>
                <a:sym typeface="Arial"/>
              </a:rPr>
              <a:t> </a:t>
            </a:r>
            <a:r>
              <a:rPr lang="ar-JO" sz="3200" b="1" i="0" u="sng" strike="noStrike" cap="none" dirty="0">
                <a:solidFill>
                  <a:srgbClr val="FFFFCC"/>
                </a:solidFill>
                <a:latin typeface="Arial"/>
                <a:ea typeface="Arial"/>
                <a:cs typeface="Arial"/>
                <a:sym typeface="Arial"/>
              </a:rPr>
              <a:t>للكلمات</a:t>
            </a:r>
            <a:endParaRPr sz="3200" b="1" u="sng" dirty="0">
              <a:latin typeface="Arial"/>
              <a:ea typeface="Arial"/>
              <a:cs typeface="Arial"/>
              <a:sym typeface="Arial"/>
            </a:endParaRPr>
          </a:p>
        </p:txBody>
      </p:sp>
      <p:sp>
        <p:nvSpPr>
          <p:cNvPr id="488" name="Google Shape;488;p3"/>
          <p:cNvSpPr txBox="1">
            <a:spLocks noGrp="1"/>
          </p:cNvSpPr>
          <p:nvPr>
            <p:ph type="body" idx="1"/>
          </p:nvPr>
        </p:nvSpPr>
        <p:spPr>
          <a:xfrm>
            <a:off x="301625" y="1600200"/>
            <a:ext cx="8540750" cy="4498975"/>
          </a:xfrm>
          <a:prstGeom prst="rect">
            <a:avLst/>
          </a:prstGeom>
          <a:noFill/>
          <a:ln>
            <a:noFill/>
          </a:ln>
        </p:spPr>
        <p:txBody>
          <a:bodyPr spcFirstLastPara="1" wrap="square" lIns="91425" tIns="45700" rIns="91425" bIns="45700" anchor="t" anchorCtr="0">
            <a:noAutofit/>
          </a:bodyPr>
          <a:lstStyle/>
          <a:p>
            <a:pPr marL="533400" lvl="0" indent="-533400" algn="r" rtl="1">
              <a:spcBef>
                <a:spcPts val="0"/>
              </a:spcBef>
              <a:spcAft>
                <a:spcPts val="0"/>
              </a:spcAft>
              <a:buSzPts val="2560"/>
              <a:buChar char="►"/>
            </a:pPr>
            <a:r>
              <a:rPr lang="ar-JO" b="1" dirty="0">
                <a:latin typeface="Arial"/>
                <a:ea typeface="Arial"/>
                <a:cs typeface="Arial"/>
                <a:sym typeface="Arial"/>
              </a:rPr>
              <a:t>يتضمن الانتحال الأدبي المتعمد للكلمات عدم وجود علامات الاقتباس، أو مسافة بادئة للاقتباس مع مرجع الاقتباس، عند استخدام الكلمات الفعلية لشخص آخر.</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4"/>
          <p:cNvSpPr txBox="1">
            <a:spLocks noGrp="1"/>
          </p:cNvSpPr>
          <p:nvPr>
            <p:ph type="title"/>
          </p:nvPr>
        </p:nvSpPr>
        <p:spPr>
          <a:xfrm>
            <a:off x="301625" y="228600"/>
            <a:ext cx="8540750" cy="762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ar-JO" sz="3200" b="1" i="0" u="none" strike="noStrike" cap="none" dirty="0">
                <a:solidFill>
                  <a:srgbClr val="FFFFCC"/>
                </a:solidFill>
                <a:latin typeface="Arial"/>
                <a:ea typeface="Arial"/>
                <a:cs typeface="Arial"/>
                <a:sym typeface="Arial"/>
              </a:rPr>
              <a:t>الانتحال الأدبي </a:t>
            </a:r>
            <a:r>
              <a:rPr lang="ar-JO" sz="3200" b="1" i="0" u="sng" strike="noStrike" cap="none" dirty="0">
                <a:solidFill>
                  <a:srgbClr val="FFFFCC"/>
                </a:solidFill>
                <a:latin typeface="Arial"/>
                <a:ea typeface="Arial"/>
                <a:cs typeface="Arial"/>
                <a:sym typeface="Arial"/>
              </a:rPr>
              <a:t>المتعمد</a:t>
            </a:r>
            <a:r>
              <a:rPr lang="ar-JO" sz="3200" b="1" i="0" u="none" strike="noStrike" cap="none" dirty="0">
                <a:solidFill>
                  <a:srgbClr val="FFFFCC"/>
                </a:solidFill>
                <a:latin typeface="Arial"/>
                <a:ea typeface="Arial"/>
                <a:cs typeface="Arial"/>
                <a:sym typeface="Arial"/>
              </a:rPr>
              <a:t> </a:t>
            </a:r>
            <a:r>
              <a:rPr lang="ar-JO" sz="3200" b="1" i="0" u="sng" strike="noStrike" cap="none" dirty="0">
                <a:solidFill>
                  <a:srgbClr val="FFFFCC"/>
                </a:solidFill>
                <a:latin typeface="Arial"/>
                <a:ea typeface="Arial"/>
                <a:cs typeface="Arial"/>
                <a:sym typeface="Arial"/>
              </a:rPr>
              <a:t>للكلمات</a:t>
            </a:r>
            <a:endParaRPr sz="3200" b="1" u="sng" dirty="0">
              <a:latin typeface="Arial"/>
              <a:ea typeface="Arial"/>
              <a:cs typeface="Arial"/>
              <a:sym typeface="Arial"/>
            </a:endParaRPr>
          </a:p>
        </p:txBody>
      </p:sp>
      <p:sp>
        <p:nvSpPr>
          <p:cNvPr id="495" name="Google Shape;495;p4"/>
          <p:cNvSpPr txBox="1">
            <a:spLocks noGrp="1"/>
          </p:cNvSpPr>
          <p:nvPr>
            <p:ph type="body" idx="1"/>
          </p:nvPr>
        </p:nvSpPr>
        <p:spPr>
          <a:xfrm>
            <a:off x="152400" y="1600200"/>
            <a:ext cx="4191000" cy="4498975"/>
          </a:xfrm>
          <a:prstGeom prst="rect">
            <a:avLst/>
          </a:prstGeom>
          <a:noFill/>
          <a:ln>
            <a:noFill/>
          </a:ln>
        </p:spPr>
        <p:txBody>
          <a:bodyPr spcFirstLastPara="1" wrap="square" lIns="91425" tIns="45700" rIns="91425" bIns="45700" anchor="t" anchorCtr="0">
            <a:noAutofit/>
          </a:bodyPr>
          <a:lstStyle/>
          <a:p>
            <a:pPr marL="342900" lvl="0" indent="-342900" algn="r" rtl="1">
              <a:lnSpc>
                <a:spcPct val="90000"/>
              </a:lnSpc>
              <a:spcBef>
                <a:spcPts val="0"/>
              </a:spcBef>
              <a:spcAft>
                <a:spcPts val="0"/>
              </a:spcAft>
              <a:buSzPts val="2240"/>
              <a:buChar char="►"/>
            </a:pPr>
            <a:r>
              <a:rPr lang="ar-JO" b="1" dirty="0">
                <a:latin typeface="Arial"/>
                <a:ea typeface="Arial"/>
                <a:cs typeface="Arial"/>
                <a:sym typeface="Arial"/>
              </a:rPr>
              <a:t>كي نفهم طبيعة اللاهوت البيزنطيّ المميّزة، يلزم أن ندرك الروح الكامنة وراءه. لم يكن علماء البيزنطيّون معنيين بشكل خاص بصياغات الإيمان المسيحي النظامية.  فبالنسبة إليهم، كان اللاهوت المسيحي من "الثوابت" أو "المسلّمات"، ومن ثم يلزم الدفاع عنه ضد خصومه، وشرحُه وتوضيحُه لمناصريه.   </a:t>
            </a:r>
            <a:endParaRPr b="1" dirty="0">
              <a:latin typeface="Arial"/>
              <a:ea typeface="Arial"/>
              <a:cs typeface="Arial"/>
              <a:sym typeface="Arial"/>
            </a:endParaRPr>
          </a:p>
        </p:txBody>
      </p:sp>
      <p:sp>
        <p:nvSpPr>
          <p:cNvPr id="496" name="Google Shape;496;p4"/>
          <p:cNvSpPr txBox="1">
            <a:spLocks noGrp="1"/>
          </p:cNvSpPr>
          <p:nvPr>
            <p:ph type="body" idx="2"/>
          </p:nvPr>
        </p:nvSpPr>
        <p:spPr>
          <a:xfrm>
            <a:off x="4495800" y="1600200"/>
            <a:ext cx="4648200" cy="4498975"/>
          </a:xfrm>
          <a:prstGeom prst="rect">
            <a:avLst/>
          </a:prstGeom>
          <a:noFill/>
          <a:ln>
            <a:noFill/>
          </a:ln>
        </p:spPr>
        <p:txBody>
          <a:bodyPr spcFirstLastPara="1" wrap="square" lIns="91425" tIns="45700" rIns="91425" bIns="45700" anchor="t" anchorCtr="0">
            <a:noAutofit/>
          </a:bodyPr>
          <a:lstStyle/>
          <a:p>
            <a:pPr marL="342900" lvl="0" indent="-342900" algn="r" rtl="1">
              <a:lnSpc>
                <a:spcPct val="90000"/>
              </a:lnSpc>
              <a:spcBef>
                <a:spcPts val="0"/>
              </a:spcBef>
              <a:spcAft>
                <a:spcPts val="0"/>
              </a:spcAft>
              <a:buSzPts val="2240"/>
              <a:buChar char="►"/>
            </a:pPr>
            <a:r>
              <a:rPr lang="ar-JO" b="1" dirty="0">
                <a:latin typeface="Arial"/>
                <a:ea typeface="Arial"/>
                <a:cs typeface="Arial"/>
                <a:sym typeface="Arial"/>
              </a:rPr>
              <a:t>أعتقد أن كي نفهم طبيعة اللاهوت البيزنطيّ المميّزة، يلزم أن ندرك الروح الكامنة وراءه. لم يكن علماء البيزنطيّون معنيين بشكل خاص بصياغات الإيمان المسيحي النظامية.  فبالنسبة إليهم، كان اللاهوت المسيحي من "الثوابت" أو "المسلّمات"، ومن ثم يلزم الدفاع عنه ضد خصومه، وشرحُه وتوضيحُه لمناصريه.   </a:t>
            </a:r>
            <a:endParaRPr b="1" dirty="0">
              <a:latin typeface="Arial"/>
              <a:ea typeface="Arial"/>
              <a:cs typeface="Arial"/>
              <a:sym typeface="Arial"/>
            </a:endParaRPr>
          </a:p>
          <a:p>
            <a:pPr marL="342900" lvl="0" indent="-342900" algn="r" rtl="1">
              <a:lnSpc>
                <a:spcPct val="90000"/>
              </a:lnSpc>
              <a:spcBef>
                <a:spcPts val="480"/>
              </a:spcBef>
              <a:spcAft>
                <a:spcPts val="0"/>
              </a:spcAft>
              <a:buSzPts val="1920"/>
              <a:buChar char="►"/>
            </a:pPr>
            <a:r>
              <a:rPr lang="ar-JO" sz="2400" b="1" dirty="0">
                <a:solidFill>
                  <a:srgbClr val="FFFF00"/>
                </a:solidFill>
                <a:latin typeface="Arial"/>
                <a:ea typeface="Arial"/>
                <a:cs typeface="Arial"/>
                <a:sym typeface="Arial"/>
              </a:rPr>
              <a:t>هناك نقص في علامات الإقتباس و/أو نمط تنسيق الكتابة مع الحاشية السفلية.</a:t>
            </a:r>
            <a:endParaRPr sz="2400" b="1" dirty="0">
              <a:solidFill>
                <a:srgbClr val="FFFF00"/>
              </a:solidFill>
              <a:latin typeface="Arial"/>
              <a:ea typeface="Arial"/>
              <a:cs typeface="Arial"/>
              <a:sym typeface="Arial"/>
            </a:endParaRPr>
          </a:p>
        </p:txBody>
      </p:sp>
      <p:sp>
        <p:nvSpPr>
          <p:cNvPr id="497" name="Google Shape;497;p4"/>
          <p:cNvSpPr txBox="1"/>
          <p:nvPr/>
        </p:nvSpPr>
        <p:spPr>
          <a:xfrm>
            <a:off x="533400" y="1066800"/>
            <a:ext cx="3505200" cy="381000"/>
          </a:xfrm>
          <a:prstGeom prst="rect">
            <a:avLst/>
          </a:prstGeom>
          <a:noFill/>
          <a:ln>
            <a:noFill/>
          </a:ln>
        </p:spPr>
        <p:txBody>
          <a:bodyPr spcFirstLastPara="1" wrap="square" lIns="91425" tIns="45700" rIns="91425" bIns="45700" anchor="t" anchorCtr="0">
            <a:noAutofit/>
          </a:bodyPr>
          <a:lstStyle/>
          <a:p>
            <a:pPr marL="0" marR="0" lvl="0" indent="0" algn="r" rtl="1">
              <a:lnSpc>
                <a:spcPct val="90000"/>
              </a:lnSpc>
              <a:spcBef>
                <a:spcPts val="0"/>
              </a:spcBef>
              <a:spcAft>
                <a:spcPts val="0"/>
              </a:spcAft>
              <a:buClr>
                <a:schemeClr val="hlink"/>
              </a:buClr>
              <a:buSzPts val="1920"/>
              <a:buFont typeface="Arial"/>
              <a:buNone/>
            </a:pPr>
            <a:r>
              <a:rPr lang="ar-JO" sz="2400" b="1" dirty="0">
                <a:solidFill>
                  <a:schemeClr val="lt1"/>
                </a:solidFill>
                <a:latin typeface="Arial"/>
                <a:ea typeface="Arial"/>
                <a:cs typeface="Arial"/>
                <a:sym typeface="Arial"/>
              </a:rPr>
              <a:t>النص الأصلي:</a:t>
            </a:r>
            <a:endParaRPr sz="2400" b="1" dirty="0">
              <a:solidFill>
                <a:schemeClr val="lt1"/>
              </a:solidFill>
              <a:latin typeface="Arial"/>
              <a:ea typeface="Arial"/>
              <a:cs typeface="Arial"/>
              <a:sym typeface="Arial"/>
            </a:endParaRPr>
          </a:p>
        </p:txBody>
      </p:sp>
      <p:sp>
        <p:nvSpPr>
          <p:cNvPr id="498" name="Google Shape;498;p4"/>
          <p:cNvSpPr txBox="1"/>
          <p:nvPr/>
        </p:nvSpPr>
        <p:spPr>
          <a:xfrm>
            <a:off x="4951615" y="1066800"/>
            <a:ext cx="3887585" cy="457200"/>
          </a:xfrm>
          <a:prstGeom prst="rect">
            <a:avLst/>
          </a:prstGeom>
          <a:noFill/>
          <a:ln>
            <a:noFill/>
          </a:ln>
        </p:spPr>
        <p:txBody>
          <a:bodyPr spcFirstLastPara="1" wrap="square" lIns="91425" tIns="45700" rIns="91425" bIns="45700" anchor="t" anchorCtr="0">
            <a:noAutofit/>
          </a:bodyPr>
          <a:lstStyle/>
          <a:p>
            <a:pPr marL="0" marR="0" lvl="0" indent="0" algn="r" rtl="1">
              <a:lnSpc>
                <a:spcPct val="90000"/>
              </a:lnSpc>
              <a:spcBef>
                <a:spcPts val="0"/>
              </a:spcBef>
              <a:spcAft>
                <a:spcPts val="0"/>
              </a:spcAft>
              <a:buClr>
                <a:schemeClr val="hlink"/>
              </a:buClr>
              <a:buSzPts val="1920"/>
              <a:buFont typeface="Arial"/>
              <a:buNone/>
            </a:pPr>
            <a:r>
              <a:rPr lang="ar-JO" sz="2400" b="1" dirty="0">
                <a:solidFill>
                  <a:schemeClr val="lt1"/>
                </a:solidFill>
                <a:latin typeface="Arial"/>
                <a:ea typeface="Arial"/>
                <a:cs typeface="Arial"/>
                <a:sym typeface="Arial"/>
              </a:rPr>
              <a:t>اقتباس خاطئ من الطالب:</a:t>
            </a:r>
            <a:endParaRPr sz="2400" b="1" i="1" dirty="0">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9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9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p5"/>
          <p:cNvSpPr txBox="1">
            <a:spLocks noGrp="1"/>
          </p:cNvSpPr>
          <p:nvPr>
            <p:ph type="title"/>
          </p:nvPr>
        </p:nvSpPr>
        <p:spPr>
          <a:xfrm>
            <a:off x="301625" y="228600"/>
            <a:ext cx="8613775" cy="762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ar-JO" sz="3200" b="1" dirty="0">
                <a:latin typeface="Arial"/>
                <a:ea typeface="Arial"/>
                <a:cs typeface="Arial"/>
                <a:sym typeface="Arial"/>
              </a:rPr>
              <a:t>الاقتباس </a:t>
            </a:r>
            <a:r>
              <a:rPr lang="ar-JO" sz="3200" b="1" u="sng" dirty="0">
                <a:latin typeface="Arial"/>
                <a:ea typeface="Arial"/>
                <a:cs typeface="Arial"/>
                <a:sym typeface="Arial"/>
              </a:rPr>
              <a:t>الصحيح</a:t>
            </a:r>
            <a:r>
              <a:rPr lang="ar-JO" sz="3200" b="1" dirty="0">
                <a:latin typeface="Arial"/>
                <a:ea typeface="Arial"/>
                <a:cs typeface="Arial"/>
                <a:sym typeface="Arial"/>
              </a:rPr>
              <a:t> </a:t>
            </a:r>
            <a:r>
              <a:rPr lang="ar-JO" sz="3200" b="1" u="sng" dirty="0">
                <a:latin typeface="Arial"/>
                <a:ea typeface="Arial"/>
                <a:cs typeface="Arial"/>
                <a:sym typeface="Arial"/>
              </a:rPr>
              <a:t>للكلمات</a:t>
            </a:r>
            <a:endParaRPr sz="3200" b="1" u="sng" dirty="0">
              <a:latin typeface="Arial"/>
              <a:ea typeface="Arial"/>
              <a:cs typeface="Arial"/>
              <a:sym typeface="Arial"/>
            </a:endParaRPr>
          </a:p>
        </p:txBody>
      </p:sp>
      <p:sp>
        <p:nvSpPr>
          <p:cNvPr id="505" name="Google Shape;505;p5"/>
          <p:cNvSpPr txBox="1">
            <a:spLocks noGrp="1"/>
          </p:cNvSpPr>
          <p:nvPr>
            <p:ph type="body" idx="1"/>
          </p:nvPr>
        </p:nvSpPr>
        <p:spPr>
          <a:xfrm>
            <a:off x="152400" y="1600200"/>
            <a:ext cx="4191000" cy="4498975"/>
          </a:xfrm>
          <a:prstGeom prst="rect">
            <a:avLst/>
          </a:prstGeom>
          <a:noFill/>
          <a:ln>
            <a:noFill/>
          </a:ln>
        </p:spPr>
        <p:txBody>
          <a:bodyPr spcFirstLastPara="1" wrap="square" lIns="91425" tIns="45700" rIns="91425" bIns="45700" anchor="t" anchorCtr="0">
            <a:noAutofit/>
          </a:bodyPr>
          <a:lstStyle/>
          <a:p>
            <a:pPr marL="342900" lvl="0" indent="-342900" algn="r" rtl="1">
              <a:lnSpc>
                <a:spcPct val="90000"/>
              </a:lnSpc>
              <a:spcBef>
                <a:spcPts val="0"/>
              </a:spcBef>
              <a:spcAft>
                <a:spcPts val="0"/>
              </a:spcAft>
              <a:buSzPts val="1920"/>
              <a:buChar char="►"/>
            </a:pPr>
            <a:r>
              <a:rPr lang="ar-JO" sz="2400" b="1" dirty="0">
                <a:latin typeface="Arial"/>
                <a:ea typeface="Arial"/>
                <a:cs typeface="Arial"/>
                <a:sym typeface="Arial"/>
              </a:rPr>
              <a:t>كي نفهم طبيعة اللاهوت البيزنطيّ المميّزة، يلزم أن ندرك الروح الكامنة وراءه. لم يكن علماء البيزنطيّون معنيين بشكل خاص بصياغات الإيمان المسيحي النظامية.  فبالنسبة إليهم، كان اللاهوت المسيحي من "الثوابت" أو "المسلّمات"، ومن ثم يلزم الدفاع عنه ضد خصومه، وشرحُه وتوضيحُه لمناصريه.   </a:t>
            </a:r>
            <a:endParaRPr sz="2400" b="1" dirty="0">
              <a:latin typeface="Arial"/>
              <a:ea typeface="Arial"/>
              <a:cs typeface="Arial"/>
              <a:sym typeface="Arial"/>
            </a:endParaRPr>
          </a:p>
        </p:txBody>
      </p:sp>
      <p:sp>
        <p:nvSpPr>
          <p:cNvPr id="506" name="Google Shape;506;p5"/>
          <p:cNvSpPr txBox="1">
            <a:spLocks noGrp="1"/>
          </p:cNvSpPr>
          <p:nvPr>
            <p:ph type="body" idx="2"/>
          </p:nvPr>
        </p:nvSpPr>
        <p:spPr>
          <a:xfrm>
            <a:off x="4648200" y="1676400"/>
            <a:ext cx="4495800" cy="4038600"/>
          </a:xfrm>
          <a:prstGeom prst="rect">
            <a:avLst/>
          </a:prstGeom>
          <a:noFill/>
          <a:ln>
            <a:noFill/>
          </a:ln>
        </p:spPr>
        <p:txBody>
          <a:bodyPr spcFirstLastPara="1" wrap="square" lIns="91425" tIns="45700" rIns="91425" bIns="45700" anchor="t" anchorCtr="0">
            <a:noAutofit/>
          </a:bodyPr>
          <a:lstStyle/>
          <a:p>
            <a:pPr marL="342900" lvl="0" indent="-342900" algn="r" rtl="1">
              <a:lnSpc>
                <a:spcPct val="90000"/>
              </a:lnSpc>
              <a:spcBef>
                <a:spcPts val="0"/>
              </a:spcBef>
              <a:spcAft>
                <a:spcPts val="0"/>
              </a:spcAft>
              <a:buSzPts val="1920"/>
              <a:buChar char="►"/>
            </a:pPr>
            <a:r>
              <a:rPr lang="ar-JO" sz="2400" b="1" dirty="0">
                <a:latin typeface="Arial"/>
                <a:ea typeface="Arial"/>
                <a:cs typeface="Arial"/>
                <a:sym typeface="Arial"/>
              </a:rPr>
              <a:t>أعتقد أن </a:t>
            </a:r>
            <a:r>
              <a:rPr lang="ar-JO" sz="3200" b="1" baseline="30000" dirty="0">
                <a:latin typeface="Arial"/>
                <a:ea typeface="Arial"/>
                <a:cs typeface="Arial"/>
                <a:sym typeface="Arial"/>
              </a:rPr>
              <a:t>"</a:t>
            </a:r>
            <a:r>
              <a:rPr lang="ar-JO" sz="2400" b="1" dirty="0">
                <a:latin typeface="Arial"/>
                <a:ea typeface="Arial"/>
                <a:cs typeface="Arial"/>
                <a:sym typeface="Arial"/>
              </a:rPr>
              <a:t>كي نفهم طبيعة اللاهوت البيزنطيّ المميّزة، يلزم أن ندرك الروح الكامنة وراءه. لم يكن علماء البيزنطيّون معنيين بشكل خاص بصياغات الإيمان المسيحي النظامية.  فبالنسبة إليهم، كان اللاهوت المسيحي من 'الثوابت' أو 'المسلّمات'، ومن ثم يلزم الدفاع عنه ضد خصومه، وشرحُه وتوضيحُه لمناصريه.</a:t>
            </a:r>
            <a:r>
              <a:rPr lang="ar-JO" sz="2400" b="1" baseline="30000" dirty="0">
                <a:latin typeface="Arial"/>
                <a:ea typeface="Arial"/>
                <a:cs typeface="Arial"/>
                <a:sym typeface="Arial"/>
              </a:rPr>
              <a:t>"1</a:t>
            </a:r>
            <a:endParaRPr sz="4000" b="1" baseline="30000" dirty="0">
              <a:latin typeface="Arial"/>
              <a:ea typeface="Arial"/>
              <a:cs typeface="Arial"/>
              <a:sym typeface="Arial"/>
            </a:endParaRPr>
          </a:p>
        </p:txBody>
      </p:sp>
      <p:sp>
        <p:nvSpPr>
          <p:cNvPr id="507" name="Google Shape;507;p5"/>
          <p:cNvSpPr txBox="1"/>
          <p:nvPr/>
        </p:nvSpPr>
        <p:spPr>
          <a:xfrm>
            <a:off x="0" y="5410200"/>
            <a:ext cx="8991600" cy="1298575"/>
          </a:xfrm>
          <a:prstGeom prst="rect">
            <a:avLst/>
          </a:prstGeom>
          <a:noFill/>
          <a:ln>
            <a:noFill/>
          </a:ln>
        </p:spPr>
        <p:txBody>
          <a:bodyPr spcFirstLastPara="1" wrap="square" lIns="91425" tIns="45700" rIns="91425" bIns="45700" anchor="t" anchorCtr="0">
            <a:noAutofit/>
          </a:bodyPr>
          <a:lstStyle/>
          <a:p>
            <a:pPr marL="119063" marR="0" lvl="0" indent="-104775" algn="r" rtl="1">
              <a:lnSpc>
                <a:spcPct val="90000"/>
              </a:lnSpc>
              <a:spcBef>
                <a:spcPts val="0"/>
              </a:spcBef>
              <a:spcAft>
                <a:spcPts val="0"/>
              </a:spcAft>
              <a:buClr>
                <a:schemeClr val="hlink"/>
              </a:buClr>
              <a:buSzPts val="1920"/>
              <a:buFont typeface="Arial"/>
              <a:buNone/>
            </a:pPr>
            <a:r>
              <a:rPr lang="ar-JO" sz="2400" b="1" baseline="30000" dirty="0">
                <a:solidFill>
                  <a:schemeClr val="lt1"/>
                </a:solidFill>
                <a:latin typeface="Arial"/>
                <a:ea typeface="Arial"/>
                <a:cs typeface="Arial"/>
                <a:sym typeface="Arial"/>
              </a:rPr>
              <a:t>1</a:t>
            </a:r>
            <a:r>
              <a:rPr lang="ar-JO" sz="2400" b="1" dirty="0">
                <a:solidFill>
                  <a:schemeClr val="lt1"/>
                </a:solidFill>
                <a:latin typeface="Arial"/>
                <a:ea typeface="Arial"/>
                <a:cs typeface="Arial"/>
                <a:sym typeface="Arial"/>
              </a:rPr>
              <a:t> أليستر إي. ماجراث، </a:t>
            </a:r>
            <a:r>
              <a:rPr lang="ar-JO" sz="2400" b="1" u="sng" dirty="0">
                <a:solidFill>
                  <a:schemeClr val="lt1"/>
                </a:solidFill>
                <a:latin typeface="Arial"/>
                <a:ea typeface="Arial"/>
                <a:cs typeface="Arial"/>
                <a:sym typeface="Arial"/>
              </a:rPr>
              <a:t>اللاهوت التاريخي: مقدمة لتاريخ الفكر المسيحي</a:t>
            </a:r>
            <a:r>
              <a:rPr lang="ar-JO" sz="2400" b="1" dirty="0">
                <a:solidFill>
                  <a:schemeClr val="lt1"/>
                </a:solidFill>
                <a:latin typeface="Arial"/>
                <a:ea typeface="Arial"/>
                <a:cs typeface="Arial"/>
                <a:sym typeface="Arial"/>
              </a:rPr>
              <a:t>، ١٥٦ – ١٥٧. ماجراث، أليستر إي.  </a:t>
            </a:r>
            <a:r>
              <a:rPr lang="ar-JO" sz="2400" b="1" u="sng" dirty="0">
                <a:solidFill>
                  <a:schemeClr val="lt1"/>
                </a:solidFill>
                <a:latin typeface="Arial"/>
                <a:ea typeface="Arial"/>
                <a:cs typeface="Arial"/>
                <a:sym typeface="Arial"/>
              </a:rPr>
              <a:t>اللاهوت التاريخي: مقدمة لتاريخ الفكر المسيحي</a:t>
            </a:r>
            <a:r>
              <a:rPr lang="ar-JO" sz="2400" b="1" dirty="0">
                <a:solidFill>
                  <a:schemeClr val="lt1"/>
                </a:solidFill>
                <a:latin typeface="Arial"/>
                <a:ea typeface="Arial"/>
                <a:cs typeface="Arial"/>
                <a:sym typeface="Arial"/>
              </a:rPr>
              <a:t>.  لبنان: دار منهل الحياة، ٢٠٢٢. </a:t>
            </a:r>
            <a:endParaRPr sz="2400" b="1" dirty="0">
              <a:solidFill>
                <a:schemeClr val="lt1"/>
              </a:solidFill>
              <a:latin typeface="Arial"/>
              <a:ea typeface="Arial"/>
              <a:cs typeface="Arial"/>
              <a:sym typeface="Arial"/>
            </a:endParaRPr>
          </a:p>
        </p:txBody>
      </p:sp>
      <p:sp>
        <p:nvSpPr>
          <p:cNvPr id="508" name="Google Shape;508;p5"/>
          <p:cNvSpPr txBox="1"/>
          <p:nvPr/>
        </p:nvSpPr>
        <p:spPr>
          <a:xfrm>
            <a:off x="533400" y="1066800"/>
            <a:ext cx="3505200" cy="381000"/>
          </a:xfrm>
          <a:prstGeom prst="rect">
            <a:avLst/>
          </a:prstGeom>
          <a:noFill/>
          <a:ln>
            <a:noFill/>
          </a:ln>
        </p:spPr>
        <p:txBody>
          <a:bodyPr spcFirstLastPara="1" wrap="square" lIns="91425" tIns="45700" rIns="91425" bIns="45700" anchor="t" anchorCtr="0">
            <a:noAutofit/>
          </a:bodyPr>
          <a:lstStyle/>
          <a:p>
            <a:pPr marL="0" marR="0" lvl="0" indent="0" algn="r" rtl="1">
              <a:lnSpc>
                <a:spcPct val="90000"/>
              </a:lnSpc>
              <a:spcBef>
                <a:spcPts val="0"/>
              </a:spcBef>
              <a:spcAft>
                <a:spcPts val="0"/>
              </a:spcAft>
              <a:buClr>
                <a:schemeClr val="hlink"/>
              </a:buClr>
              <a:buSzPts val="1920"/>
              <a:buFont typeface="Arial"/>
              <a:buNone/>
            </a:pPr>
            <a:r>
              <a:rPr lang="ar-JO" sz="2400" b="1">
                <a:solidFill>
                  <a:schemeClr val="lt1"/>
                </a:solidFill>
                <a:latin typeface="Arial"/>
                <a:ea typeface="Arial"/>
                <a:cs typeface="Arial"/>
                <a:sym typeface="Arial"/>
              </a:rPr>
              <a:t>النص الأصلي:</a:t>
            </a:r>
            <a:endParaRPr/>
          </a:p>
        </p:txBody>
      </p:sp>
      <p:sp>
        <p:nvSpPr>
          <p:cNvPr id="509" name="Google Shape;509;p5"/>
          <p:cNvSpPr txBox="1"/>
          <p:nvPr/>
        </p:nvSpPr>
        <p:spPr>
          <a:xfrm>
            <a:off x="4951615" y="1066800"/>
            <a:ext cx="3887585" cy="457200"/>
          </a:xfrm>
          <a:prstGeom prst="rect">
            <a:avLst/>
          </a:prstGeom>
          <a:noFill/>
          <a:ln>
            <a:noFill/>
          </a:ln>
        </p:spPr>
        <p:txBody>
          <a:bodyPr spcFirstLastPara="1" wrap="square" lIns="91425" tIns="45700" rIns="91425" bIns="45700" anchor="t" anchorCtr="0">
            <a:noAutofit/>
          </a:bodyPr>
          <a:lstStyle/>
          <a:p>
            <a:pPr marL="0" marR="0" lvl="0" indent="0" algn="r" rtl="1">
              <a:lnSpc>
                <a:spcPct val="90000"/>
              </a:lnSpc>
              <a:spcBef>
                <a:spcPts val="0"/>
              </a:spcBef>
              <a:spcAft>
                <a:spcPts val="0"/>
              </a:spcAft>
              <a:buClr>
                <a:schemeClr val="hlink"/>
              </a:buClr>
              <a:buSzPts val="1920"/>
              <a:buFont typeface="Arial"/>
              <a:buNone/>
            </a:pPr>
            <a:r>
              <a:rPr lang="ar-JO" sz="2400" b="1">
                <a:solidFill>
                  <a:schemeClr val="lt1"/>
                </a:solidFill>
                <a:latin typeface="Arial"/>
                <a:ea typeface="Arial"/>
                <a:cs typeface="Arial"/>
                <a:sym typeface="Arial"/>
              </a:rPr>
              <a:t>ما يجب أن يفعله الطالب:</a:t>
            </a:r>
            <a:endParaRPr sz="2400" b="1" i="1">
              <a:solidFill>
                <a:srgbClr val="FFFF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0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0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p6"/>
          <p:cNvSpPr txBox="1">
            <a:spLocks noGrp="1"/>
          </p:cNvSpPr>
          <p:nvPr>
            <p:ph type="title"/>
          </p:nvPr>
        </p:nvSpPr>
        <p:spPr>
          <a:xfrm>
            <a:off x="301625" y="228600"/>
            <a:ext cx="8613775" cy="838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ar-JO" sz="3200" b="1" i="0" u="none" strike="noStrike" cap="none">
                <a:solidFill>
                  <a:srgbClr val="FFFFCC"/>
                </a:solidFill>
                <a:latin typeface="Arial"/>
                <a:ea typeface="Arial"/>
                <a:cs typeface="Arial"/>
                <a:sym typeface="Arial"/>
              </a:rPr>
              <a:t>الانتحال الأدبي </a:t>
            </a:r>
            <a:r>
              <a:rPr lang="ar-JO" sz="3200" b="1" i="0" u="sng" strike="noStrike" cap="none">
                <a:solidFill>
                  <a:srgbClr val="FFFFCC"/>
                </a:solidFill>
                <a:latin typeface="Arial"/>
                <a:ea typeface="Arial"/>
                <a:cs typeface="Arial"/>
                <a:sym typeface="Arial"/>
              </a:rPr>
              <a:t>المتعمد</a:t>
            </a:r>
            <a:r>
              <a:rPr lang="ar-JO" sz="3200" b="1" i="0" u="none" strike="noStrike" cap="none">
                <a:solidFill>
                  <a:srgbClr val="FFFFCC"/>
                </a:solidFill>
                <a:latin typeface="Arial"/>
                <a:ea typeface="Arial"/>
                <a:cs typeface="Arial"/>
                <a:sym typeface="Arial"/>
              </a:rPr>
              <a:t> </a:t>
            </a:r>
            <a:r>
              <a:rPr lang="ar-JO" sz="3200" b="1" i="0" u="sng" strike="noStrike" cap="none">
                <a:solidFill>
                  <a:srgbClr val="FFFFCC"/>
                </a:solidFill>
                <a:latin typeface="Arial"/>
                <a:ea typeface="Arial"/>
                <a:cs typeface="Arial"/>
                <a:sym typeface="Arial"/>
              </a:rPr>
              <a:t>للكلمات</a:t>
            </a:r>
            <a:endParaRPr sz="3200" b="1" u="sng">
              <a:latin typeface="Arial"/>
              <a:ea typeface="Arial"/>
              <a:cs typeface="Arial"/>
              <a:sym typeface="Arial"/>
            </a:endParaRPr>
          </a:p>
        </p:txBody>
      </p:sp>
      <p:sp>
        <p:nvSpPr>
          <p:cNvPr id="516" name="Google Shape;516;p6"/>
          <p:cNvSpPr txBox="1">
            <a:spLocks noGrp="1"/>
          </p:cNvSpPr>
          <p:nvPr>
            <p:ph type="body" idx="1"/>
          </p:nvPr>
        </p:nvSpPr>
        <p:spPr>
          <a:xfrm>
            <a:off x="301625" y="1600200"/>
            <a:ext cx="4191000" cy="4498975"/>
          </a:xfrm>
          <a:prstGeom prst="rect">
            <a:avLst/>
          </a:prstGeom>
          <a:noFill/>
          <a:ln>
            <a:noFill/>
          </a:ln>
        </p:spPr>
        <p:txBody>
          <a:bodyPr spcFirstLastPara="1" wrap="square" lIns="91425" tIns="45700" rIns="91425" bIns="45700" anchor="t" anchorCtr="0">
            <a:noAutofit/>
          </a:bodyPr>
          <a:lstStyle/>
          <a:p>
            <a:pPr marL="342900" lvl="0" indent="-342900" algn="r" rtl="1">
              <a:lnSpc>
                <a:spcPct val="90000"/>
              </a:lnSpc>
              <a:spcBef>
                <a:spcPts val="0"/>
              </a:spcBef>
              <a:spcAft>
                <a:spcPts val="0"/>
              </a:spcAft>
              <a:buSzPts val="2240"/>
              <a:buChar char="►"/>
            </a:pPr>
            <a:r>
              <a:rPr lang="ar-JO" b="1">
                <a:latin typeface="Arial"/>
                <a:ea typeface="Arial"/>
                <a:cs typeface="Arial"/>
                <a:sym typeface="Arial"/>
              </a:rPr>
              <a:t>كي نفهم طبيعة اللاهوت البيزنطيّ المميّزة، يلزم أن ندرك الروح الكامنة وراءه. لم يكن علماء البيزنطيّون معنيين بشكل خاص بصياغات الإيمان المسيحي النظامية.  فبالنسبة إليهم، كان اللاهوت المسيحي من "الثوابت" أو "المسلّمات"، ومن ثم يلزم الدفاع عنه ضد خصومه، وشرحُه وتوضيحُه لمناصريه.   </a:t>
            </a:r>
            <a:endParaRPr b="1">
              <a:latin typeface="Arial"/>
              <a:ea typeface="Arial"/>
              <a:cs typeface="Arial"/>
              <a:sym typeface="Arial"/>
            </a:endParaRPr>
          </a:p>
        </p:txBody>
      </p:sp>
      <p:sp>
        <p:nvSpPr>
          <p:cNvPr id="517" name="Google Shape;517;p6"/>
          <p:cNvSpPr txBox="1">
            <a:spLocks noGrp="1"/>
          </p:cNvSpPr>
          <p:nvPr>
            <p:ph type="body" idx="2"/>
          </p:nvPr>
        </p:nvSpPr>
        <p:spPr>
          <a:xfrm>
            <a:off x="4651375" y="1600200"/>
            <a:ext cx="4191000" cy="5257800"/>
          </a:xfrm>
          <a:prstGeom prst="rect">
            <a:avLst/>
          </a:prstGeom>
          <a:noFill/>
          <a:ln>
            <a:noFill/>
          </a:ln>
        </p:spPr>
        <p:txBody>
          <a:bodyPr spcFirstLastPara="1" wrap="square" lIns="91425" tIns="45700" rIns="91425" bIns="45700" anchor="t" anchorCtr="0">
            <a:noAutofit/>
          </a:bodyPr>
          <a:lstStyle/>
          <a:p>
            <a:pPr marL="342900" lvl="0" indent="-342900" algn="r" rtl="1">
              <a:lnSpc>
                <a:spcPct val="90000"/>
              </a:lnSpc>
              <a:spcBef>
                <a:spcPts val="0"/>
              </a:spcBef>
              <a:spcAft>
                <a:spcPts val="0"/>
              </a:spcAft>
              <a:buSzPts val="2560"/>
              <a:buChar char="►"/>
            </a:pPr>
            <a:r>
              <a:rPr lang="ar-JO" sz="3200" b="1">
                <a:latin typeface="Arial"/>
                <a:ea typeface="Arial"/>
                <a:cs typeface="Arial"/>
                <a:sym typeface="Arial"/>
              </a:rPr>
              <a:t>مثال آخر على اللاهوت النظامي بالنسبة للبيزنطيين، فإنه لا يوضع في قوالب نظامية عقائدية، بل كانوا يدافعون عنه كما تسلموه وفي نفس الوقت، كان يفسرونه لأتباعهم.  لذلك يجب فهم ما يقف خلف لاهوتهم. </a:t>
            </a:r>
            <a:endParaRPr sz="3200" b="1">
              <a:latin typeface="Arial"/>
              <a:ea typeface="Arial"/>
              <a:cs typeface="Arial"/>
              <a:sym typeface="Arial"/>
            </a:endParaRPr>
          </a:p>
          <a:p>
            <a:pPr marL="342900" lvl="0" indent="-342900" algn="r" rtl="1">
              <a:lnSpc>
                <a:spcPct val="90000"/>
              </a:lnSpc>
              <a:spcBef>
                <a:spcPts val="480"/>
              </a:spcBef>
              <a:spcAft>
                <a:spcPts val="0"/>
              </a:spcAft>
              <a:buSzPts val="1920"/>
              <a:buChar char="►"/>
            </a:pPr>
            <a:r>
              <a:rPr lang="ar-JO" sz="2400" b="1">
                <a:solidFill>
                  <a:srgbClr val="FFFF00"/>
                </a:solidFill>
                <a:latin typeface="Arial"/>
                <a:ea typeface="Arial"/>
                <a:cs typeface="Arial"/>
                <a:sym typeface="Arial"/>
              </a:rPr>
              <a:t>يوضح هذا المثال إعادة صياغة أكثر حرية للأصل، لكنه لا يزال انتحالاً.</a:t>
            </a:r>
            <a:endParaRPr sz="2400" b="1">
              <a:solidFill>
                <a:srgbClr val="FFFF00"/>
              </a:solidFill>
              <a:latin typeface="Arial"/>
              <a:ea typeface="Arial"/>
              <a:cs typeface="Arial"/>
              <a:sym typeface="Arial"/>
            </a:endParaRPr>
          </a:p>
        </p:txBody>
      </p:sp>
      <p:sp>
        <p:nvSpPr>
          <p:cNvPr id="518" name="Google Shape;518;p6"/>
          <p:cNvSpPr txBox="1"/>
          <p:nvPr/>
        </p:nvSpPr>
        <p:spPr>
          <a:xfrm>
            <a:off x="685800" y="1066800"/>
            <a:ext cx="3505200" cy="381000"/>
          </a:xfrm>
          <a:prstGeom prst="rect">
            <a:avLst/>
          </a:prstGeom>
          <a:noFill/>
          <a:ln>
            <a:noFill/>
          </a:ln>
        </p:spPr>
        <p:txBody>
          <a:bodyPr spcFirstLastPara="1" wrap="square" lIns="91425" tIns="45700" rIns="91425" bIns="45700" anchor="t" anchorCtr="0">
            <a:noAutofit/>
          </a:bodyPr>
          <a:lstStyle/>
          <a:p>
            <a:pPr marL="0" marR="0" lvl="0" indent="0" algn="r" rtl="1">
              <a:lnSpc>
                <a:spcPct val="90000"/>
              </a:lnSpc>
              <a:spcBef>
                <a:spcPts val="0"/>
              </a:spcBef>
              <a:spcAft>
                <a:spcPts val="0"/>
              </a:spcAft>
              <a:buClr>
                <a:schemeClr val="hlink"/>
              </a:buClr>
              <a:buSzPts val="1920"/>
              <a:buFont typeface="Arial"/>
              <a:buNone/>
            </a:pPr>
            <a:r>
              <a:rPr lang="ar-JO" sz="2400" b="1">
                <a:solidFill>
                  <a:schemeClr val="lt1"/>
                </a:solidFill>
                <a:latin typeface="Arial"/>
                <a:ea typeface="Arial"/>
                <a:cs typeface="Arial"/>
                <a:sym typeface="Arial"/>
              </a:rPr>
              <a:t>النص الأصلي:</a:t>
            </a:r>
            <a:endParaRPr/>
          </a:p>
        </p:txBody>
      </p:sp>
      <p:sp>
        <p:nvSpPr>
          <p:cNvPr id="519" name="Google Shape;519;p6"/>
          <p:cNvSpPr txBox="1"/>
          <p:nvPr/>
        </p:nvSpPr>
        <p:spPr>
          <a:xfrm>
            <a:off x="4951615" y="1066800"/>
            <a:ext cx="3887585" cy="457200"/>
          </a:xfrm>
          <a:prstGeom prst="rect">
            <a:avLst/>
          </a:prstGeom>
          <a:noFill/>
          <a:ln>
            <a:noFill/>
          </a:ln>
        </p:spPr>
        <p:txBody>
          <a:bodyPr spcFirstLastPara="1" wrap="square" lIns="91425" tIns="45700" rIns="91425" bIns="45700" anchor="t" anchorCtr="0">
            <a:noAutofit/>
          </a:bodyPr>
          <a:lstStyle/>
          <a:p>
            <a:pPr marL="0" marR="0" lvl="0" indent="0" algn="r" rtl="1">
              <a:lnSpc>
                <a:spcPct val="90000"/>
              </a:lnSpc>
              <a:spcBef>
                <a:spcPts val="0"/>
              </a:spcBef>
              <a:spcAft>
                <a:spcPts val="0"/>
              </a:spcAft>
              <a:buClr>
                <a:schemeClr val="hlink"/>
              </a:buClr>
              <a:buSzPts val="1920"/>
              <a:buFont typeface="Arial"/>
              <a:buNone/>
            </a:pPr>
            <a:r>
              <a:rPr lang="ar-JO" sz="2400" b="1">
                <a:solidFill>
                  <a:schemeClr val="lt1"/>
                </a:solidFill>
                <a:latin typeface="Arial"/>
                <a:ea typeface="Arial"/>
                <a:cs typeface="Arial"/>
                <a:sym typeface="Arial"/>
              </a:rPr>
              <a:t>اقتباس خاطئ من الطالب:</a:t>
            </a:r>
            <a:endParaRPr sz="2400" b="1" i="1">
              <a:solidFill>
                <a:srgbClr val="FFFF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7"/>
          <p:cNvSpPr txBox="1">
            <a:spLocks noGrp="1"/>
          </p:cNvSpPr>
          <p:nvPr>
            <p:ph type="title"/>
          </p:nvPr>
        </p:nvSpPr>
        <p:spPr>
          <a:xfrm>
            <a:off x="301625" y="228600"/>
            <a:ext cx="854075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ar-JO" sz="3200" b="1" i="0" u="none" strike="noStrike" cap="none">
                <a:solidFill>
                  <a:srgbClr val="FFFFCC"/>
                </a:solidFill>
                <a:latin typeface="Arial"/>
                <a:ea typeface="Arial"/>
                <a:cs typeface="Arial"/>
                <a:sym typeface="Arial"/>
              </a:rPr>
              <a:t>الانتحال الأدبي </a:t>
            </a:r>
            <a:r>
              <a:rPr lang="ar-JO" sz="3200" b="1" i="0" u="sng" strike="noStrike" cap="none">
                <a:solidFill>
                  <a:srgbClr val="FFFFCC"/>
                </a:solidFill>
                <a:latin typeface="Arial"/>
                <a:ea typeface="Arial"/>
                <a:cs typeface="Arial"/>
                <a:sym typeface="Arial"/>
              </a:rPr>
              <a:t>المتعمد</a:t>
            </a:r>
            <a:r>
              <a:rPr lang="ar-JO" sz="3200" b="1" i="0" u="none" strike="noStrike" cap="none">
                <a:solidFill>
                  <a:srgbClr val="FFFFCC"/>
                </a:solidFill>
                <a:latin typeface="Arial"/>
                <a:ea typeface="Arial"/>
                <a:cs typeface="Arial"/>
                <a:sym typeface="Arial"/>
              </a:rPr>
              <a:t> </a:t>
            </a:r>
            <a:r>
              <a:rPr lang="ar-JO" sz="3200" b="1" i="0" u="sng" strike="noStrike" cap="none">
                <a:solidFill>
                  <a:srgbClr val="FFFFCC"/>
                </a:solidFill>
                <a:latin typeface="Arial"/>
                <a:ea typeface="Arial"/>
                <a:cs typeface="Arial"/>
                <a:sym typeface="Arial"/>
              </a:rPr>
              <a:t>للأفكار</a:t>
            </a:r>
            <a:endParaRPr sz="3200" b="1" u="sng">
              <a:latin typeface="Arial"/>
              <a:ea typeface="Arial"/>
              <a:cs typeface="Arial"/>
              <a:sym typeface="Arial"/>
            </a:endParaRPr>
          </a:p>
        </p:txBody>
      </p:sp>
      <p:sp>
        <p:nvSpPr>
          <p:cNvPr id="526" name="Google Shape;526;p7"/>
          <p:cNvSpPr txBox="1">
            <a:spLocks noGrp="1"/>
          </p:cNvSpPr>
          <p:nvPr>
            <p:ph type="body" idx="1"/>
          </p:nvPr>
        </p:nvSpPr>
        <p:spPr>
          <a:xfrm>
            <a:off x="301625" y="1600200"/>
            <a:ext cx="8540750" cy="4498975"/>
          </a:xfrm>
          <a:prstGeom prst="rect">
            <a:avLst/>
          </a:prstGeom>
          <a:noFill/>
          <a:ln>
            <a:noFill/>
          </a:ln>
        </p:spPr>
        <p:txBody>
          <a:bodyPr spcFirstLastPara="1" wrap="square" lIns="91425" tIns="45700" rIns="91425" bIns="45700" anchor="t" anchorCtr="0">
            <a:noAutofit/>
          </a:bodyPr>
          <a:lstStyle/>
          <a:p>
            <a:pPr marL="461963" lvl="0" indent="-461963" algn="r" rtl="1">
              <a:spcBef>
                <a:spcPts val="0"/>
              </a:spcBef>
              <a:spcAft>
                <a:spcPts val="0"/>
              </a:spcAft>
              <a:buSzPts val="2560"/>
              <a:buChar char="►"/>
            </a:pPr>
            <a:r>
              <a:rPr lang="ar-JO" b="1">
                <a:latin typeface="Arial"/>
                <a:ea typeface="Arial"/>
                <a:cs typeface="Arial"/>
                <a:sym typeface="Arial"/>
              </a:rPr>
              <a:t>يتضمن الانتحال المتعمد للأفكار عرض أو تطوير فكرة من ابتكار شخص آخر كما لو كانت فكرة خاصة بالشخص نفسه أو جزءًا أصيلاً من حجته. ولا يكفي الإشارة العامة إلى المصدر الأصلي في أي وقت، بل يجب الإشارة إلى جميع المبادئ العامة والأفكار المحددة.</a:t>
            </a:r>
            <a:endParaRPr b="1">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8"/>
          <p:cNvSpPr txBox="1">
            <a:spLocks noGrp="1"/>
          </p:cNvSpPr>
          <p:nvPr>
            <p:ph type="title"/>
          </p:nvPr>
        </p:nvSpPr>
        <p:spPr>
          <a:xfrm>
            <a:off x="301625" y="228600"/>
            <a:ext cx="8540750" cy="762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ar-JO" sz="3200" b="1" i="0" u="none" strike="noStrike" cap="none" dirty="0">
                <a:solidFill>
                  <a:srgbClr val="FFFFCC"/>
                </a:solidFill>
                <a:latin typeface="Arial" panose="020B0604020202020204" pitchFamily="34" charset="0"/>
                <a:ea typeface="Arial"/>
                <a:cs typeface="Arial" panose="020B0604020202020204" pitchFamily="34" charset="0"/>
                <a:sym typeface="Arial"/>
              </a:rPr>
              <a:t>الانتحال الأدبي </a:t>
            </a:r>
            <a:r>
              <a:rPr lang="ar-JO" sz="3200" b="1" i="0" u="sng" strike="noStrike" cap="none" dirty="0">
                <a:solidFill>
                  <a:srgbClr val="FFFFCC"/>
                </a:solidFill>
                <a:latin typeface="Arial" panose="020B0604020202020204" pitchFamily="34" charset="0"/>
                <a:ea typeface="Arial"/>
                <a:cs typeface="Arial" panose="020B0604020202020204" pitchFamily="34" charset="0"/>
                <a:sym typeface="Arial"/>
              </a:rPr>
              <a:t>المتعمد</a:t>
            </a:r>
            <a:r>
              <a:rPr lang="ar-JO" sz="3200" b="1" i="0" u="none" strike="noStrike" cap="none" dirty="0">
                <a:solidFill>
                  <a:srgbClr val="FFFFCC"/>
                </a:solidFill>
                <a:latin typeface="Arial" panose="020B0604020202020204" pitchFamily="34" charset="0"/>
                <a:ea typeface="Arial"/>
                <a:cs typeface="Arial" panose="020B0604020202020204" pitchFamily="34" charset="0"/>
                <a:sym typeface="Arial"/>
              </a:rPr>
              <a:t> </a:t>
            </a:r>
            <a:r>
              <a:rPr lang="ar-JO" sz="3200" b="1" i="0" u="sng" strike="noStrike" cap="none" dirty="0">
                <a:solidFill>
                  <a:srgbClr val="FFFFCC"/>
                </a:solidFill>
                <a:latin typeface="Arial" panose="020B0604020202020204" pitchFamily="34" charset="0"/>
                <a:ea typeface="Arial"/>
                <a:cs typeface="Arial" panose="020B0604020202020204" pitchFamily="34" charset="0"/>
                <a:sym typeface="Arial"/>
              </a:rPr>
              <a:t>للأفكار</a:t>
            </a:r>
            <a:endParaRPr sz="3200" b="1" u="sng" dirty="0">
              <a:latin typeface="Arial" panose="020B0604020202020204" pitchFamily="34" charset="0"/>
              <a:ea typeface="Arial"/>
              <a:cs typeface="Arial" panose="020B0604020202020204" pitchFamily="34" charset="0"/>
              <a:sym typeface="Arial"/>
            </a:endParaRPr>
          </a:p>
        </p:txBody>
      </p:sp>
      <p:sp>
        <p:nvSpPr>
          <p:cNvPr id="533" name="Google Shape;533;p8"/>
          <p:cNvSpPr txBox="1">
            <a:spLocks noGrp="1"/>
          </p:cNvSpPr>
          <p:nvPr>
            <p:ph type="body" idx="1"/>
          </p:nvPr>
        </p:nvSpPr>
        <p:spPr>
          <a:xfrm>
            <a:off x="301625" y="1600200"/>
            <a:ext cx="4191000" cy="4498975"/>
          </a:xfrm>
          <a:prstGeom prst="rect">
            <a:avLst/>
          </a:prstGeom>
          <a:noFill/>
          <a:ln>
            <a:noFill/>
          </a:ln>
        </p:spPr>
        <p:txBody>
          <a:bodyPr spcFirstLastPara="1" wrap="square" lIns="91425" tIns="45700" rIns="91425" bIns="45700" anchor="t" anchorCtr="0">
            <a:noAutofit/>
          </a:bodyPr>
          <a:lstStyle/>
          <a:p>
            <a:pPr marL="342900" lvl="0" indent="-342900" algn="r" rtl="1">
              <a:lnSpc>
                <a:spcPct val="90000"/>
              </a:lnSpc>
              <a:spcBef>
                <a:spcPts val="0"/>
              </a:spcBef>
              <a:spcAft>
                <a:spcPts val="0"/>
              </a:spcAft>
              <a:buSzPts val="2240"/>
              <a:buChar char="►"/>
            </a:pPr>
            <a:r>
              <a:rPr lang="ar-JO" b="1" dirty="0">
                <a:latin typeface="Arial" panose="020B0604020202020204" pitchFamily="34" charset="0"/>
                <a:ea typeface="Arial"/>
                <a:cs typeface="Arial" panose="020B0604020202020204" pitchFamily="34" charset="0"/>
                <a:sym typeface="Arial"/>
              </a:rPr>
              <a:t>كي نفهم طبيعة اللاهوت البيزنطيّ المميّزة، يلزم أن ندرك الروح الكامنة وراءه. لم يكن علماء البيزنطيّون معنيين بشكل خاص بصياغات الإيمان المسيحي النظامية.  فبالنسبة إليهم، كان اللاهوت المسيحي من "الثوابت" أو "المسلّمات"، ومن ثم يلزم الدفاع عنه ضد خصومه، وشرحُه وتوضيحُه لمناصريه.   </a:t>
            </a:r>
            <a:endParaRPr b="1" dirty="0">
              <a:latin typeface="Arial" panose="020B0604020202020204" pitchFamily="34" charset="0"/>
              <a:ea typeface="Arial"/>
              <a:cs typeface="Arial" panose="020B0604020202020204" pitchFamily="34" charset="0"/>
              <a:sym typeface="Arial"/>
            </a:endParaRPr>
          </a:p>
        </p:txBody>
      </p:sp>
      <p:sp>
        <p:nvSpPr>
          <p:cNvPr id="534" name="Google Shape;534;p8"/>
          <p:cNvSpPr txBox="1">
            <a:spLocks noGrp="1"/>
          </p:cNvSpPr>
          <p:nvPr>
            <p:ph type="body" idx="2"/>
          </p:nvPr>
        </p:nvSpPr>
        <p:spPr>
          <a:xfrm>
            <a:off x="4651375" y="1600200"/>
            <a:ext cx="4191000" cy="5257800"/>
          </a:xfrm>
          <a:prstGeom prst="rect">
            <a:avLst/>
          </a:prstGeom>
          <a:noFill/>
          <a:ln>
            <a:noFill/>
          </a:ln>
        </p:spPr>
        <p:txBody>
          <a:bodyPr spcFirstLastPara="1" wrap="square" lIns="91425" tIns="45700" rIns="91425" bIns="45700" anchor="t" anchorCtr="0">
            <a:noAutofit/>
          </a:bodyPr>
          <a:lstStyle/>
          <a:p>
            <a:pPr marL="342900" lvl="0" indent="-342900" algn="r" rtl="1">
              <a:lnSpc>
                <a:spcPct val="80000"/>
              </a:lnSpc>
              <a:spcBef>
                <a:spcPts val="0"/>
              </a:spcBef>
              <a:spcAft>
                <a:spcPts val="0"/>
              </a:spcAft>
              <a:buSzPts val="2240"/>
              <a:buChar char="►"/>
            </a:pPr>
            <a:r>
              <a:rPr lang="ar-JO" b="1" dirty="0">
                <a:latin typeface="Arial" panose="020B0604020202020204" pitchFamily="34" charset="0"/>
                <a:ea typeface="Arial"/>
                <a:cs typeface="Arial" panose="020B0604020202020204" pitchFamily="34" charset="0"/>
                <a:sym typeface="Arial"/>
              </a:rPr>
              <a:t>كان البيزنظيون يفسرون ويشرحون لاهوتهم لأتبعاهم، ويدافعون عنه ضد المعارضين له.  وذلك باعتبار اللاهوت من المسلمات، بالتالي كانوا لا يضعون لاهوتاً نظامياً محدداً بشكل مكتوب.  وهذا هو الدافع الذي يقف خلف لاهوتهم. </a:t>
            </a:r>
            <a:endParaRPr dirty="0">
              <a:latin typeface="Arial" panose="020B0604020202020204" pitchFamily="34" charset="0"/>
              <a:cs typeface="Arial" panose="020B0604020202020204" pitchFamily="34" charset="0"/>
            </a:endParaRPr>
          </a:p>
          <a:p>
            <a:pPr marL="342900" lvl="0" indent="-342900" algn="r" rtl="1">
              <a:lnSpc>
                <a:spcPct val="80000"/>
              </a:lnSpc>
              <a:spcBef>
                <a:spcPts val="560"/>
              </a:spcBef>
              <a:spcAft>
                <a:spcPts val="0"/>
              </a:spcAft>
              <a:buSzPts val="2240"/>
              <a:buChar char="►"/>
            </a:pPr>
            <a:r>
              <a:rPr lang="ar-JO" b="1" dirty="0">
                <a:solidFill>
                  <a:srgbClr val="FFFF00"/>
                </a:solidFill>
                <a:latin typeface="Arial" panose="020B0604020202020204" pitchFamily="34" charset="0"/>
                <a:ea typeface="Arial"/>
                <a:cs typeface="Arial" panose="020B0604020202020204" pitchFamily="34" charset="0"/>
                <a:sym typeface="Arial"/>
              </a:rPr>
              <a:t>المؤلف الذي لا يعطي الفضل لمصدر فكرته، تكون الفكرة مسروقة من المصدر الأصلي.</a:t>
            </a:r>
            <a:endParaRPr b="1" dirty="0">
              <a:solidFill>
                <a:srgbClr val="FFFF00"/>
              </a:solidFill>
              <a:latin typeface="Arial" panose="020B0604020202020204" pitchFamily="34" charset="0"/>
              <a:ea typeface="Arial"/>
              <a:cs typeface="Arial" panose="020B0604020202020204" pitchFamily="34" charset="0"/>
              <a:sym typeface="Arial"/>
            </a:endParaRPr>
          </a:p>
        </p:txBody>
      </p:sp>
      <p:sp>
        <p:nvSpPr>
          <p:cNvPr id="535" name="Google Shape;535;p8"/>
          <p:cNvSpPr txBox="1"/>
          <p:nvPr/>
        </p:nvSpPr>
        <p:spPr>
          <a:xfrm>
            <a:off x="685800" y="1066800"/>
            <a:ext cx="3505200" cy="381000"/>
          </a:xfrm>
          <a:prstGeom prst="rect">
            <a:avLst/>
          </a:prstGeom>
          <a:noFill/>
          <a:ln>
            <a:noFill/>
          </a:ln>
        </p:spPr>
        <p:txBody>
          <a:bodyPr spcFirstLastPara="1" wrap="square" lIns="91425" tIns="45700" rIns="91425" bIns="45700" anchor="t" anchorCtr="0">
            <a:noAutofit/>
          </a:bodyPr>
          <a:lstStyle/>
          <a:p>
            <a:pPr marL="0" marR="0" lvl="0" indent="0" algn="r" rtl="1">
              <a:lnSpc>
                <a:spcPct val="90000"/>
              </a:lnSpc>
              <a:spcBef>
                <a:spcPts val="0"/>
              </a:spcBef>
              <a:spcAft>
                <a:spcPts val="0"/>
              </a:spcAft>
              <a:buClr>
                <a:schemeClr val="hlink"/>
              </a:buClr>
              <a:buSzPts val="1920"/>
              <a:buFont typeface="Arial"/>
              <a:buNone/>
            </a:pPr>
            <a:r>
              <a:rPr lang="ar-JO" sz="2400" b="1" dirty="0">
                <a:solidFill>
                  <a:schemeClr val="lt1"/>
                </a:solidFill>
                <a:latin typeface="Arial" panose="020B0604020202020204" pitchFamily="34" charset="0"/>
                <a:cs typeface="Arial" panose="020B0604020202020204" pitchFamily="34" charset="0"/>
                <a:sym typeface="Arial"/>
              </a:rPr>
              <a:t>النص الأصلي:</a:t>
            </a:r>
            <a:endParaRPr dirty="0">
              <a:latin typeface="Arial" panose="020B0604020202020204" pitchFamily="34" charset="0"/>
              <a:cs typeface="Arial" panose="020B0604020202020204" pitchFamily="34" charset="0"/>
            </a:endParaRPr>
          </a:p>
        </p:txBody>
      </p:sp>
      <p:sp>
        <p:nvSpPr>
          <p:cNvPr id="536" name="Google Shape;536;p8"/>
          <p:cNvSpPr txBox="1"/>
          <p:nvPr/>
        </p:nvSpPr>
        <p:spPr>
          <a:xfrm>
            <a:off x="4951615" y="1066800"/>
            <a:ext cx="3887585" cy="457200"/>
          </a:xfrm>
          <a:prstGeom prst="rect">
            <a:avLst/>
          </a:prstGeom>
          <a:noFill/>
          <a:ln>
            <a:noFill/>
          </a:ln>
        </p:spPr>
        <p:txBody>
          <a:bodyPr spcFirstLastPara="1" wrap="square" lIns="91425" tIns="45700" rIns="91425" bIns="45700" anchor="t" anchorCtr="0">
            <a:noAutofit/>
          </a:bodyPr>
          <a:lstStyle/>
          <a:p>
            <a:pPr marL="0" marR="0" lvl="0" indent="0" algn="r" rtl="1">
              <a:lnSpc>
                <a:spcPct val="90000"/>
              </a:lnSpc>
              <a:spcBef>
                <a:spcPts val="0"/>
              </a:spcBef>
              <a:spcAft>
                <a:spcPts val="0"/>
              </a:spcAft>
              <a:buClr>
                <a:schemeClr val="hlink"/>
              </a:buClr>
              <a:buSzPts val="1920"/>
              <a:buFont typeface="Arial"/>
              <a:buNone/>
            </a:pPr>
            <a:r>
              <a:rPr lang="ar-JO" sz="2400" b="1" dirty="0">
                <a:solidFill>
                  <a:schemeClr val="lt1"/>
                </a:solidFill>
                <a:latin typeface="Arial" panose="020B0604020202020204" pitchFamily="34" charset="0"/>
                <a:cs typeface="Arial" panose="020B0604020202020204" pitchFamily="34" charset="0"/>
                <a:sym typeface="Arial"/>
              </a:rPr>
              <a:t>اقتباس خاطئ من الطالب:</a:t>
            </a:r>
            <a:endParaRPr sz="2400" b="1" i="1" dirty="0">
              <a:solidFill>
                <a:srgbClr val="FFFF00"/>
              </a:solidFill>
              <a:latin typeface="Arial" panose="020B0604020202020204" pitchFamily="34" charset="0"/>
              <a:cs typeface="Arial" panose="020B0604020202020204" pitchFamily="34" charset="0"/>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3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9"/>
          <p:cNvSpPr txBox="1">
            <a:spLocks noGrp="1"/>
          </p:cNvSpPr>
          <p:nvPr>
            <p:ph type="title"/>
          </p:nvPr>
        </p:nvSpPr>
        <p:spPr>
          <a:xfrm>
            <a:off x="301625" y="228600"/>
            <a:ext cx="854075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ar-JO" sz="3200" b="1" dirty="0">
                <a:latin typeface="Arial"/>
                <a:ea typeface="Arial"/>
                <a:cs typeface="Arial"/>
                <a:sym typeface="Arial"/>
              </a:rPr>
              <a:t>الانتحال الأدبي </a:t>
            </a:r>
            <a:r>
              <a:rPr lang="ar-JO" sz="3200" b="1" u="sng" dirty="0">
                <a:latin typeface="Arial"/>
                <a:ea typeface="Arial"/>
                <a:cs typeface="Arial"/>
                <a:sym typeface="Arial"/>
              </a:rPr>
              <a:t>غير المباشر</a:t>
            </a:r>
            <a:r>
              <a:rPr lang="ar-JO" sz="3200" b="1" dirty="0">
                <a:latin typeface="Arial"/>
                <a:ea typeface="Arial"/>
                <a:cs typeface="Arial"/>
                <a:sym typeface="Arial"/>
              </a:rPr>
              <a:t> </a:t>
            </a:r>
            <a:r>
              <a:rPr lang="ar-JO" sz="3200" b="1" u="sng" dirty="0">
                <a:latin typeface="Arial"/>
                <a:ea typeface="Arial"/>
                <a:cs typeface="Arial"/>
                <a:sym typeface="Arial"/>
              </a:rPr>
              <a:t>للكلمات</a:t>
            </a:r>
            <a:endParaRPr sz="3200" b="1" u="sng" dirty="0">
              <a:latin typeface="Arial"/>
              <a:ea typeface="Arial"/>
              <a:cs typeface="Arial"/>
              <a:sym typeface="Arial"/>
            </a:endParaRPr>
          </a:p>
        </p:txBody>
      </p:sp>
      <p:sp>
        <p:nvSpPr>
          <p:cNvPr id="542" name="Google Shape;542;p9"/>
          <p:cNvSpPr txBox="1">
            <a:spLocks noGrp="1"/>
          </p:cNvSpPr>
          <p:nvPr>
            <p:ph type="body" idx="1"/>
          </p:nvPr>
        </p:nvSpPr>
        <p:spPr>
          <a:xfrm>
            <a:off x="301625" y="1600200"/>
            <a:ext cx="8540750" cy="4498975"/>
          </a:xfrm>
          <a:prstGeom prst="rect">
            <a:avLst/>
          </a:prstGeom>
          <a:noFill/>
          <a:ln>
            <a:noFill/>
          </a:ln>
        </p:spPr>
        <p:txBody>
          <a:bodyPr spcFirstLastPara="1" wrap="square" lIns="91425" tIns="45700" rIns="91425" bIns="45700" anchor="t" anchorCtr="0">
            <a:noAutofit/>
          </a:bodyPr>
          <a:lstStyle/>
          <a:p>
            <a:pPr marL="522288" lvl="0" indent="-522288" algn="r" rtl="1">
              <a:spcBef>
                <a:spcPts val="0"/>
              </a:spcBef>
              <a:spcAft>
                <a:spcPts val="0"/>
              </a:spcAft>
              <a:buSzPts val="2560"/>
              <a:buChar char="►"/>
            </a:pPr>
            <a:r>
              <a:rPr lang="ar-JO" b="1" dirty="0">
                <a:latin typeface="Arial"/>
                <a:ea typeface="Arial"/>
                <a:cs typeface="Arial"/>
                <a:sym typeface="Arial"/>
              </a:rPr>
              <a:t>يتضمن الانتحال الأدبي غير المباشر للكلمات الاستخدام التلميحي لكلمات أو أفكار شخص آخر، حتى عند إعادة صياغتها بشكلٍ فضفاض، بطريقةٍ توحي بأنَّ الكلمات أو الأفكار تخص الشخص.</a:t>
            </a:r>
            <a:endParaRPr b="1" dirty="0">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4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ompass">
  <a:themeElements>
    <a:clrScheme name="Compass 2">
      <a:dk1>
        <a:srgbClr val="5B5D6B"/>
      </a:dk1>
      <a:lt1>
        <a:srgbClr val="FFFFFF"/>
      </a:lt1>
      <a:dk2>
        <a:srgbClr val="5A5C6C"/>
      </a:dk2>
      <a:lt2>
        <a:srgbClr val="FFFFCC"/>
      </a:lt2>
      <a:accent1>
        <a:srgbClr val="9966FF"/>
      </a:accent1>
      <a:accent2>
        <a:srgbClr val="9383B3"/>
      </a:accent2>
      <a:accent3>
        <a:srgbClr val="B5B5BA"/>
      </a:accent3>
      <a:accent4>
        <a:srgbClr val="DADADA"/>
      </a:accent4>
      <a:accent5>
        <a:srgbClr val="CAB8FF"/>
      </a:accent5>
      <a:accent6>
        <a:srgbClr val="8576A2"/>
      </a:accent6>
      <a:hlink>
        <a:srgbClr val="A3C145"/>
      </a:hlink>
      <a:folHlink>
        <a:srgbClr val="6FA9B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rbit">
  <a:themeElements>
    <a:clrScheme name="Orbit 10">
      <a:dk1>
        <a:srgbClr val="000000"/>
      </a:dk1>
      <a:lt1>
        <a:srgbClr val="FFFFFF"/>
      </a:lt1>
      <a:dk2>
        <a:srgbClr val="000000"/>
      </a:dk2>
      <a:lt2>
        <a:srgbClr val="FFFFFF"/>
      </a:lt2>
      <a:accent1>
        <a:srgbClr val="3333CC"/>
      </a:accent1>
      <a:accent2>
        <a:srgbClr val="666699"/>
      </a:accent2>
      <a:accent3>
        <a:srgbClr val="AAAAAA"/>
      </a:accent3>
      <a:accent4>
        <a:srgbClr val="DADADA"/>
      </a:accent4>
      <a:accent5>
        <a:srgbClr val="ADADE2"/>
      </a:accent5>
      <a:accent6>
        <a:srgbClr val="5C5C8A"/>
      </a:accent6>
      <a:hlink>
        <a:srgbClr val="FFFFCC"/>
      </a:hlink>
      <a:folHlink>
        <a:srgbClr val="FFCC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TotalTime>
  <Words>1856</Words>
  <Application>Microsoft Macintosh PowerPoint</Application>
  <PresentationFormat>On-screen Show (4:3)</PresentationFormat>
  <Paragraphs>116</Paragraphs>
  <Slides>26</Slides>
  <Notes>26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26</vt:i4>
      </vt:variant>
    </vt:vector>
  </HeadingPairs>
  <TitlesOfParts>
    <vt:vector size="33" baseType="lpstr">
      <vt:lpstr>Noto Sans Symbols</vt:lpstr>
      <vt:lpstr>Times New Roman</vt:lpstr>
      <vt:lpstr>Tahoma</vt:lpstr>
      <vt:lpstr>Arial</vt:lpstr>
      <vt:lpstr>Calibri</vt:lpstr>
      <vt:lpstr>Compass</vt:lpstr>
      <vt:lpstr>Orbit</vt:lpstr>
      <vt:lpstr>ما هو الانتحال الأدبي؟</vt:lpstr>
      <vt:lpstr>تعريف الانتحال الأدبي </vt:lpstr>
      <vt:lpstr>الانتحال الأدبي المتعمد للكلمات</vt:lpstr>
      <vt:lpstr>الانتحال الأدبي المتعمد للكلمات</vt:lpstr>
      <vt:lpstr>الاقتباس الصحيح للكلمات</vt:lpstr>
      <vt:lpstr>الانتحال الأدبي المتعمد للكلمات</vt:lpstr>
      <vt:lpstr>الانتحال الأدبي المتعمد للأفكار</vt:lpstr>
      <vt:lpstr>الانتحال الأدبي المتعمد للأفكار</vt:lpstr>
      <vt:lpstr>الانتحال الأدبي غير المباشر للكلمات</vt:lpstr>
      <vt:lpstr>الانتحال الأدبي غير المباشر للكلمات</vt:lpstr>
      <vt:lpstr>الثلاثة جميعها تُعَدّ انتحالًا!</vt:lpstr>
      <vt:lpstr>سياسة JETS بخصوص الغش والانتحال</vt:lpstr>
      <vt:lpstr>الغش أو الانتحال للمرة الأولى</vt:lpstr>
      <vt:lpstr>الغش أو الانتحال للمرة الأولى</vt:lpstr>
      <vt:lpstr>الغش أو الانتحال للمرة الأولى</vt:lpstr>
      <vt:lpstr>الغش أو الانتحال للمرة الأولى</vt:lpstr>
      <vt:lpstr>الغش أو الانتحال للمرة الأولى</vt:lpstr>
      <vt:lpstr>الغش أو الانتحال للمرة الأولى</vt:lpstr>
      <vt:lpstr>الغش أو الانتحال للمرة الأولى</vt:lpstr>
      <vt:lpstr>الغش أو الانتحال للمرة الثانية</vt:lpstr>
      <vt:lpstr>الغش أو الانتحال للمرة الثانية</vt:lpstr>
      <vt:lpstr>الغش أو الانتحال للمرة الثالثة</vt:lpstr>
      <vt:lpstr>الغش أو الانتحال للمرة الثالثة</vt:lpstr>
      <vt:lpstr>المراجع</vt:lpstr>
      <vt:lpstr>Black</vt:lpstr>
      <vt:lpstr>على رابط البحث والكتابة BibleStudyDownloads.org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Clive Chin</dc:creator>
  <cp:lastModifiedBy>Rick Griffith</cp:lastModifiedBy>
  <cp:revision>6</cp:revision>
  <dcterms:created xsi:type="dcterms:W3CDTF">2012-08-20T07:03:52Z</dcterms:created>
  <dcterms:modified xsi:type="dcterms:W3CDTF">2026-08-27T13:59:28Z</dcterms:modified>
</cp:coreProperties>
</file>